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RIS_1707488551567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71B1B3-FBC9-44A1-8FDC-BBA9FEEDC2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IRIS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09F278-D411-4A35-81D5-2480AC533B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2/9/2024 2:23:22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2786006-48FB-47F3-8954-E51B0B371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404"/>
            <a:ext cx="12192000" cy="50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2024-02-09T14:23:22Z</dcterms:created>
  <dcterms:modified xsi:type="dcterms:W3CDTF">2024-02-09T14:23:22Z</dcterms:modified>
</cp:coreProperties>
</file>