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Project: text-sort with RB-Trees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FPROG – WS-24</a:t>
            </a:r>
          </a:p>
          <a:p>
            <a:pPr algn="r"/>
            <a:r>
              <a:rPr lang="en-GB" dirty="0"/>
              <a:t>Members:</a:t>
            </a:r>
          </a:p>
          <a:p>
            <a:pPr marL="342900" indent="-342900" algn="r">
              <a:buFontTx/>
              <a:buChar char="-"/>
            </a:pPr>
            <a:r>
              <a:rPr lang="en-GB" dirty="0"/>
              <a:t>Luca </a:t>
            </a:r>
            <a:r>
              <a:rPr lang="en-GB" dirty="0" err="1"/>
              <a:t>Carpentieri</a:t>
            </a:r>
            <a:endParaRPr lang="en-GB" dirty="0"/>
          </a:p>
          <a:p>
            <a:pPr marL="342900" indent="-342900" algn="r">
              <a:buFontTx/>
              <a:buChar char="-"/>
            </a:pPr>
            <a:r>
              <a:rPr lang="en-GB" dirty="0"/>
              <a:t>Vladan Petkovic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8744"/>
            <a:ext cx="10515600" cy="4351338"/>
          </a:xfrm>
        </p:spPr>
        <p:txBody>
          <a:bodyPr/>
          <a:lstStyle/>
          <a:p>
            <a:r>
              <a:rPr lang="en-GB" dirty="0"/>
              <a:t>Dividing in three components:</a:t>
            </a:r>
          </a:p>
          <a:p>
            <a:pPr lvl="1"/>
            <a:r>
              <a:rPr lang="en-GB" dirty="0" err="1"/>
              <a:t>Main.hs</a:t>
            </a:r>
            <a:endParaRPr lang="en-GB" dirty="0"/>
          </a:p>
          <a:p>
            <a:pPr lvl="1"/>
            <a:r>
              <a:rPr lang="en-GB" dirty="0" err="1"/>
              <a:t>Helperfunctions.hs</a:t>
            </a:r>
            <a:endParaRPr lang="en-GB" dirty="0"/>
          </a:p>
          <a:p>
            <a:pPr lvl="1"/>
            <a:r>
              <a:rPr lang="en-GB" dirty="0" err="1"/>
              <a:t>RBTree.hs</a:t>
            </a:r>
            <a:endParaRPr lang="en-GB" dirty="0"/>
          </a:p>
          <a:p>
            <a:r>
              <a:rPr lang="en-GB" dirty="0"/>
              <a:t>Tokenization</a:t>
            </a:r>
          </a:p>
          <a:p>
            <a:pPr lvl="1"/>
            <a:r>
              <a:rPr lang="en-GB" dirty="0"/>
              <a:t>Everything to lowercase</a:t>
            </a:r>
          </a:p>
          <a:p>
            <a:pPr lvl="1"/>
            <a:r>
              <a:rPr lang="en-GB" dirty="0"/>
              <a:t>Only letters (a-z) – punctuation marks removed</a:t>
            </a:r>
          </a:p>
          <a:p>
            <a:r>
              <a:rPr lang="en-GB" dirty="0"/>
              <a:t>Tree-creation</a:t>
            </a:r>
          </a:p>
          <a:p>
            <a:pPr lvl="1"/>
            <a:r>
              <a:rPr lang="en-GB" dirty="0"/>
              <a:t>Balancing with every insertion-step</a:t>
            </a:r>
          </a:p>
          <a:p>
            <a:pPr lvl="1"/>
            <a:r>
              <a:rPr lang="en-GB" dirty="0"/>
              <a:t>Colouring the root black at the end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A47E2-62AA-5D76-7A71-34D09C5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on paradigms – OOP vs FP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20FD4-D9E8-008E-1479-BEAD240897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Structuring (with classes)</a:t>
            </a:r>
          </a:p>
          <a:p>
            <a:r>
              <a:rPr lang="en-GB" dirty="0"/>
              <a:t>Data (as objects)</a:t>
            </a:r>
          </a:p>
          <a:p>
            <a:r>
              <a:rPr lang="en-GB" dirty="0"/>
              <a:t>Functions (as object-property)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288786-5839-01BB-FF6D-27D9F5B0D7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Structuring (with context)</a:t>
            </a:r>
          </a:p>
          <a:p>
            <a:r>
              <a:rPr lang="en-GB" dirty="0"/>
              <a:t>Data (as input/output)</a:t>
            </a:r>
          </a:p>
          <a:p>
            <a:pPr lvl="1"/>
            <a:r>
              <a:rPr lang="en-GB" dirty="0"/>
              <a:t>Bild, </a:t>
            </a:r>
            <a:r>
              <a:rPr lang="en-GB" dirty="0" err="1"/>
              <a:t>Urbild</a:t>
            </a:r>
            <a:endParaRPr lang="en-GB" dirty="0"/>
          </a:p>
          <a:p>
            <a:r>
              <a:rPr lang="en-GB" dirty="0"/>
              <a:t>Functions (as “</a:t>
            </a:r>
            <a:r>
              <a:rPr lang="en-GB" dirty="0" err="1"/>
              <a:t>Abbildung</a:t>
            </a:r>
            <a:r>
              <a:rPr lang="en-GB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651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D5F6A-6A95-3CCB-16A3-3C02AB5D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BDD96-6450-15D7-8C8A-E8A46CB4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Setup/Compile difficulty</a:t>
            </a:r>
          </a:p>
          <a:p>
            <a:r>
              <a:rPr lang="en-GB" dirty="0"/>
              <a:t>Failed optimization:</a:t>
            </a:r>
          </a:p>
          <a:p>
            <a:pPr lvl="1"/>
            <a:r>
              <a:rPr lang="en-GB" dirty="0"/>
              <a:t>Tokenization</a:t>
            </a:r>
          </a:p>
          <a:p>
            <a:pPr lvl="2"/>
            <a:r>
              <a:rPr lang="en-GB" dirty="0"/>
              <a:t>In parallel (for every line or dividing the content in 4 parts)</a:t>
            </a:r>
          </a:p>
          <a:p>
            <a:pPr lvl="2"/>
            <a:r>
              <a:rPr lang="en-GB" dirty="0"/>
              <a:t>Sequential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Removing redundant balancing (not working)</a:t>
            </a:r>
          </a:p>
          <a:p>
            <a:r>
              <a:rPr lang="en-GB" dirty="0"/>
              <a:t>Pattern Matching, Guards, own Modules in Haskell</a:t>
            </a:r>
          </a:p>
          <a:p>
            <a:r>
              <a:rPr lang="en-GB" dirty="0"/>
              <a:t>Red Black Trees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FDB29-C105-8436-283F-35FC2EC3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56" y="3126060"/>
            <a:ext cx="3019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E5613B-E82F-7402-A083-E53C8603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807" y="3646450"/>
            <a:ext cx="3019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5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D48A9-7278-72B5-7517-2A62CBF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&amp; “Non”-functional parts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619DB-50AE-76F2-2161-79D37BEE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Non-functional parts in:</a:t>
            </a:r>
          </a:p>
          <a:p>
            <a:pPr lvl="1"/>
            <a:r>
              <a:rPr lang="en-GB" dirty="0" err="1"/>
              <a:t>processFile</a:t>
            </a:r>
            <a:r>
              <a:rPr lang="en-GB" dirty="0"/>
              <a:t>(), main(), </a:t>
            </a:r>
            <a:r>
              <a:rPr lang="en-GB" dirty="0" err="1"/>
              <a:t>measureTimeOfFunction</a:t>
            </a:r>
            <a:r>
              <a:rPr lang="en-GB" dirty="0"/>
              <a:t>()</a:t>
            </a:r>
          </a:p>
          <a:p>
            <a:pPr lvl="2"/>
            <a:r>
              <a:rPr lang="en-GB" dirty="0"/>
              <a:t>Mixing I/O with other functionality</a:t>
            </a:r>
          </a:p>
          <a:p>
            <a:pPr lvl="2"/>
            <a:r>
              <a:rPr lang="en-GB" dirty="0"/>
              <a:t>Procedural approach (not entirely functional)</a:t>
            </a:r>
          </a:p>
        </p:txBody>
      </p:sp>
    </p:spTree>
    <p:extLst>
      <p:ext uri="{BB962C8B-B14F-4D97-AF65-F5344CB8AC3E}">
        <p14:creationId xmlns:p14="http://schemas.microsoft.com/office/powerpoint/2010/main" val="23907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Project: text-sort with RB-Trees</vt:lpstr>
      <vt:lpstr>Approach</vt:lpstr>
      <vt:lpstr>Reflection on paradigms – OOP vs FP</vt:lpstr>
      <vt:lpstr>Lessons Learned</vt:lpstr>
      <vt:lpstr>Functional &amp; “Non”-functional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Vladan Petkovic</cp:lastModifiedBy>
  <cp:revision>5</cp:revision>
  <dcterms:created xsi:type="dcterms:W3CDTF">2019-03-28T08:56:36Z</dcterms:created>
  <dcterms:modified xsi:type="dcterms:W3CDTF">2024-11-26T20:21:57Z</dcterms:modified>
</cp:coreProperties>
</file>