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1"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Roboto"/>
      <p:regular r:id="rId10"/>
      <p:bold r:id="rId11"/>
      <p:italic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C414B9E-D322-420F-95F8-DF13CB019635}">
  <a:tblStyle styleId="{EC414B9E-D322-420F-95F8-DF13CB019635}"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BEBEC"/>
          </a:solidFill>
        </a:fill>
      </a:tcStyle>
    </a:wholeTbl>
    <a:band1H>
      <a:tcTxStyle/>
      <a:tcStyle>
        <a:fill>
          <a:solidFill>
            <a:srgbClr val="D4D5D6"/>
          </a:solidFill>
        </a:fill>
      </a:tcStyle>
    </a:band1H>
    <a:band2H>
      <a:tcTxStyle/>
    </a:band2H>
    <a:band1V>
      <a:tcTxStyle/>
      <a:tcStyle>
        <a:fill>
          <a:solidFill>
            <a:srgbClr val="D4D5D6"/>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font" Target="fonts/Roboto-bold.fntdata"/><Relationship Id="rId10" Type="http://schemas.openxmlformats.org/officeDocument/2006/relationships/font" Target="fonts/Roboto-regular.fntdata"/><Relationship Id="rId13" Type="http://schemas.openxmlformats.org/officeDocument/2006/relationships/font" Target="fonts/Roboto-boldItalic.fntdata"/><Relationship Id="rId12"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FOLIE Balken Blau">
  <p:cSld name="1_TITELFOLIE Balken Blau">
    <p:spTree>
      <p:nvGrpSpPr>
        <p:cNvPr id="14" name="Shape 14"/>
        <p:cNvGrpSpPr/>
        <p:nvPr/>
      </p:nvGrpSpPr>
      <p:grpSpPr>
        <a:xfrm>
          <a:off x="0" y="0"/>
          <a:ext cx="0" cy="0"/>
          <a:chOff x="0" y="0"/>
          <a:chExt cx="0" cy="0"/>
        </a:xfrm>
      </p:grpSpPr>
      <p:sp>
        <p:nvSpPr>
          <p:cNvPr id="15" name="Google Shape;15;p2"/>
          <p:cNvSpPr txBox="1"/>
          <p:nvPr>
            <p:ph type="title"/>
          </p:nvPr>
        </p:nvSpPr>
        <p:spPr>
          <a:xfrm>
            <a:off x="3059084" y="3582896"/>
            <a:ext cx="5216215" cy="531903"/>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accent1"/>
              </a:buClr>
              <a:buSzPts val="2700"/>
              <a:buFont typeface="Arial"/>
              <a:buNone/>
              <a:defRPr sz="27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
          <p:cNvSpPr txBox="1"/>
          <p:nvPr>
            <p:ph idx="1" type="body"/>
          </p:nvPr>
        </p:nvSpPr>
        <p:spPr>
          <a:xfrm>
            <a:off x="3059084" y="4182295"/>
            <a:ext cx="5216215" cy="359569"/>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375"/>
              </a:spcBef>
              <a:spcAft>
                <a:spcPts val="0"/>
              </a:spcAft>
              <a:buClr>
                <a:schemeClr val="accent1"/>
              </a:buClr>
              <a:buSzPts val="2100"/>
              <a:buNone/>
              <a:defRPr>
                <a:solidFill>
                  <a:schemeClr val="accent1"/>
                </a:solidFill>
              </a:defRPr>
            </a:lvl1pPr>
            <a:lvl2pPr indent="-342900" lvl="1" marL="914400" algn="l">
              <a:lnSpc>
                <a:spcPct val="90000"/>
              </a:lnSpc>
              <a:spcBef>
                <a:spcPts val="375"/>
              </a:spcBef>
              <a:spcAft>
                <a:spcPts val="0"/>
              </a:spcAft>
              <a:buClr>
                <a:schemeClr val="lt1"/>
              </a:buClr>
              <a:buSzPts val="1800"/>
              <a:buChar char="•"/>
              <a:defRPr>
                <a:solidFill>
                  <a:schemeClr val="lt1"/>
                </a:solidFill>
                <a:highlight>
                  <a:srgbClr val="005A96"/>
                </a:highlight>
              </a:defRPr>
            </a:lvl2pPr>
            <a:lvl3pPr indent="-314325" lvl="2" marL="1371600" algn="l">
              <a:lnSpc>
                <a:spcPct val="90000"/>
              </a:lnSpc>
              <a:spcBef>
                <a:spcPts val="375"/>
              </a:spcBef>
              <a:spcAft>
                <a:spcPts val="0"/>
              </a:spcAft>
              <a:buClr>
                <a:schemeClr val="lt1"/>
              </a:buClr>
              <a:buSzPts val="1350"/>
              <a:buChar char="−"/>
              <a:defRPr>
                <a:solidFill>
                  <a:schemeClr val="lt1"/>
                </a:solidFill>
                <a:highlight>
                  <a:srgbClr val="005A96"/>
                </a:highlight>
              </a:defRPr>
            </a:lvl3pPr>
            <a:lvl4pPr indent="-304800" lvl="3" marL="1828800" algn="l">
              <a:lnSpc>
                <a:spcPct val="90000"/>
              </a:lnSpc>
              <a:spcBef>
                <a:spcPts val="375"/>
              </a:spcBef>
              <a:spcAft>
                <a:spcPts val="0"/>
              </a:spcAft>
              <a:buClr>
                <a:schemeClr val="lt1"/>
              </a:buClr>
              <a:buSzPts val="1200"/>
              <a:buChar char="−"/>
              <a:defRPr>
                <a:solidFill>
                  <a:schemeClr val="lt1"/>
                </a:solidFill>
                <a:highlight>
                  <a:srgbClr val="005A96"/>
                </a:highlight>
              </a:defRPr>
            </a:lvl4pPr>
            <a:lvl5pPr indent="-295275" lvl="4" marL="2286000" algn="l">
              <a:lnSpc>
                <a:spcPct val="90000"/>
              </a:lnSpc>
              <a:spcBef>
                <a:spcPts val="375"/>
              </a:spcBef>
              <a:spcAft>
                <a:spcPts val="0"/>
              </a:spcAft>
              <a:buClr>
                <a:schemeClr val="lt1"/>
              </a:buClr>
              <a:buSzPts val="1050"/>
              <a:buChar char="•"/>
              <a:defRPr>
                <a:solidFill>
                  <a:schemeClr val="lt1"/>
                </a:solidFill>
                <a:highlight>
                  <a:srgbClr val="005A96"/>
                </a:highlight>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pic>
        <p:nvPicPr>
          <p:cNvPr id="17" name="Google Shape;17;p2"/>
          <p:cNvPicPr preferRelativeResize="0"/>
          <p:nvPr/>
        </p:nvPicPr>
        <p:blipFill rotWithShape="1">
          <a:blip r:embed="rId2">
            <a:alphaModFix/>
          </a:blip>
          <a:srcRect b="0" l="0" r="0" t="0"/>
          <a:stretch/>
        </p:blipFill>
        <p:spPr>
          <a:xfrm>
            <a:off x="868701" y="-308648"/>
            <a:ext cx="7406598" cy="4166212"/>
          </a:xfrm>
          <a:prstGeom prst="rect">
            <a:avLst/>
          </a:prstGeom>
          <a:noFill/>
          <a:ln>
            <a:noFill/>
          </a:ln>
        </p:spPr>
      </p:pic>
      <p:pic>
        <p:nvPicPr>
          <p:cNvPr descr="FH Technikum Wien - University of Applied Sciences" id="18" name="Google Shape;18;p2"/>
          <p:cNvPicPr preferRelativeResize="0"/>
          <p:nvPr/>
        </p:nvPicPr>
        <p:blipFill rotWithShape="1">
          <a:blip r:embed="rId3">
            <a:alphaModFix/>
          </a:blip>
          <a:srcRect b="0" l="0" r="0" t="0"/>
          <a:stretch/>
        </p:blipFill>
        <p:spPr>
          <a:xfrm>
            <a:off x="612874" y="3214292"/>
            <a:ext cx="2622133" cy="165230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HALTSFOLIE 01 Grau">
  <p:cSld name="INHALTSFOLIE 01 Grau">
    <p:spTree>
      <p:nvGrpSpPr>
        <p:cNvPr id="60" name="Shape 60"/>
        <p:cNvGrpSpPr/>
        <p:nvPr/>
      </p:nvGrpSpPr>
      <p:grpSpPr>
        <a:xfrm>
          <a:off x="0" y="0"/>
          <a:ext cx="0" cy="0"/>
          <a:chOff x="0" y="0"/>
          <a:chExt cx="0" cy="0"/>
        </a:xfrm>
      </p:grpSpPr>
      <p:sp>
        <p:nvSpPr>
          <p:cNvPr id="61" name="Google Shape;61;p11"/>
          <p:cNvSpPr/>
          <p:nvPr/>
        </p:nvSpPr>
        <p:spPr>
          <a:xfrm>
            <a:off x="0" y="-1"/>
            <a:ext cx="9144000" cy="4729447"/>
          </a:xfrm>
          <a:prstGeom prst="rect">
            <a:avLst/>
          </a:prstGeom>
          <a:solidFill>
            <a:srgbClr val="72777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Arial"/>
              <a:ea typeface="Arial"/>
              <a:cs typeface="Arial"/>
              <a:sym typeface="Arial"/>
            </a:endParaRPr>
          </a:p>
        </p:txBody>
      </p:sp>
      <p:sp>
        <p:nvSpPr>
          <p:cNvPr id="62" name="Google Shape;62;p11"/>
          <p:cNvSpPr txBox="1"/>
          <p:nvPr>
            <p:ph type="title"/>
          </p:nvPr>
        </p:nvSpPr>
        <p:spPr>
          <a:xfrm>
            <a:off x="180001" y="114303"/>
            <a:ext cx="8768791" cy="439153"/>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27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1"/>
          <p:cNvSpPr txBox="1"/>
          <p:nvPr>
            <p:ph idx="1" type="body"/>
          </p:nvPr>
        </p:nvSpPr>
        <p:spPr>
          <a:xfrm>
            <a:off x="180000" y="607500"/>
            <a:ext cx="8768791" cy="4050000"/>
          </a:xfrm>
          <a:prstGeom prst="rect">
            <a:avLst/>
          </a:prstGeom>
          <a:noFill/>
          <a:ln>
            <a:noFill/>
          </a:ln>
        </p:spPr>
        <p:txBody>
          <a:bodyPr anchorCtr="0" anchor="t" bIns="45700" lIns="91425" spcFirstLastPara="1" rIns="91425" wrap="square" tIns="45700">
            <a:normAutofit/>
          </a:bodyPr>
          <a:lstStyle>
            <a:lvl1pPr indent="-361950" lvl="0" marL="457200" algn="l">
              <a:lnSpc>
                <a:spcPct val="90000"/>
              </a:lnSpc>
              <a:spcBef>
                <a:spcPts val="375"/>
              </a:spcBef>
              <a:spcAft>
                <a:spcPts val="0"/>
              </a:spcAft>
              <a:buClr>
                <a:schemeClr val="lt2"/>
              </a:buClr>
              <a:buSzPts val="2100"/>
              <a:buChar char="•"/>
              <a:defRPr>
                <a:solidFill>
                  <a:schemeClr val="lt2"/>
                </a:solidFill>
              </a:defRPr>
            </a:lvl1pPr>
            <a:lvl2pPr indent="-342900" lvl="1" marL="914400" algn="l">
              <a:lnSpc>
                <a:spcPct val="90000"/>
              </a:lnSpc>
              <a:spcBef>
                <a:spcPts val="375"/>
              </a:spcBef>
              <a:spcAft>
                <a:spcPts val="0"/>
              </a:spcAft>
              <a:buClr>
                <a:schemeClr val="lt2"/>
              </a:buClr>
              <a:buSzPts val="1800"/>
              <a:buChar char="•"/>
              <a:defRPr>
                <a:solidFill>
                  <a:schemeClr val="lt2"/>
                </a:solidFill>
              </a:defRPr>
            </a:lvl2pPr>
            <a:lvl3pPr indent="-314325" lvl="2" marL="1371600" algn="l">
              <a:lnSpc>
                <a:spcPct val="90000"/>
              </a:lnSpc>
              <a:spcBef>
                <a:spcPts val="375"/>
              </a:spcBef>
              <a:spcAft>
                <a:spcPts val="0"/>
              </a:spcAft>
              <a:buClr>
                <a:schemeClr val="lt2"/>
              </a:buClr>
              <a:buSzPts val="1350"/>
              <a:buChar char="−"/>
              <a:defRPr>
                <a:solidFill>
                  <a:schemeClr val="lt2"/>
                </a:solidFill>
              </a:defRPr>
            </a:lvl3pPr>
            <a:lvl4pPr indent="-304800" lvl="3" marL="1828800" algn="l">
              <a:lnSpc>
                <a:spcPct val="90000"/>
              </a:lnSpc>
              <a:spcBef>
                <a:spcPts val="375"/>
              </a:spcBef>
              <a:spcAft>
                <a:spcPts val="0"/>
              </a:spcAft>
              <a:buClr>
                <a:schemeClr val="lt2"/>
              </a:buClr>
              <a:buSzPts val="1200"/>
              <a:buChar char="−"/>
              <a:defRPr>
                <a:solidFill>
                  <a:schemeClr val="lt2"/>
                </a:solidFill>
              </a:defRPr>
            </a:lvl4pPr>
            <a:lvl5pPr indent="-295275" lvl="4" marL="2286000" algn="l">
              <a:lnSpc>
                <a:spcPct val="90000"/>
              </a:lnSpc>
              <a:spcBef>
                <a:spcPts val="375"/>
              </a:spcBef>
              <a:spcAft>
                <a:spcPts val="0"/>
              </a:spcAft>
              <a:buClr>
                <a:schemeClr val="lt2"/>
              </a:buClr>
              <a:buSzPts val="1050"/>
              <a:buChar char="•"/>
              <a:defRPr sz="1050">
                <a:solidFill>
                  <a:schemeClr val="lt2"/>
                </a:solidFill>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cxnSp>
        <p:nvCxnSpPr>
          <p:cNvPr id="64" name="Google Shape;64;p11"/>
          <p:cNvCxnSpPr/>
          <p:nvPr/>
        </p:nvCxnSpPr>
        <p:spPr>
          <a:xfrm>
            <a:off x="0" y="4729447"/>
            <a:ext cx="9144000" cy="0"/>
          </a:xfrm>
          <a:prstGeom prst="straightConnector1">
            <a:avLst/>
          </a:prstGeom>
          <a:noFill/>
          <a:ln cap="flat" cmpd="sng" w="12700">
            <a:solidFill>
              <a:srgbClr val="72777A"/>
            </a:solidFill>
            <a:prstDash val="solid"/>
            <a:miter lim="800000"/>
            <a:headEnd len="sm" w="sm" type="none"/>
            <a:tailEnd len="sm" w="sm" type="none"/>
          </a:ln>
        </p:spPr>
      </p:cxnSp>
      <p:cxnSp>
        <p:nvCxnSpPr>
          <p:cNvPr id="65" name="Google Shape;65;p11"/>
          <p:cNvCxnSpPr/>
          <p:nvPr/>
        </p:nvCxnSpPr>
        <p:spPr>
          <a:xfrm>
            <a:off x="8555052" y="4767638"/>
            <a:ext cx="0" cy="333633"/>
          </a:xfrm>
          <a:prstGeom prst="straightConnector1">
            <a:avLst/>
          </a:prstGeom>
          <a:noFill/>
          <a:ln cap="flat" cmpd="sng" w="12700">
            <a:solidFill>
              <a:srgbClr val="A5A5A5"/>
            </a:solidFill>
            <a:prstDash val="solid"/>
            <a:miter lim="800000"/>
            <a:headEnd len="sm" w="sm" type="none"/>
            <a:tailEnd len="sm" w="sm" type="none"/>
          </a:ln>
        </p:spPr>
      </p:cxnSp>
      <p:sp>
        <p:nvSpPr>
          <p:cNvPr id="66" name="Google Shape;66;p11"/>
          <p:cNvSpPr txBox="1"/>
          <p:nvPr>
            <p:ph idx="11" type="ftr"/>
          </p:nvPr>
        </p:nvSpPr>
        <p:spPr>
          <a:xfrm>
            <a:off x="2793304" y="4812504"/>
            <a:ext cx="5674248"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1"/>
          <p:cNvSpPr txBox="1"/>
          <p:nvPr>
            <p:ph idx="12" type="sldNum"/>
          </p:nvPr>
        </p:nvSpPr>
        <p:spPr>
          <a:xfrm>
            <a:off x="8542066" y="4812504"/>
            <a:ext cx="485255"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68" name="Google Shape;68;p11"/>
          <p:cNvPicPr preferRelativeResize="0"/>
          <p:nvPr/>
        </p:nvPicPr>
        <p:blipFill rotWithShape="1">
          <a:blip r:embed="rId2">
            <a:alphaModFix/>
          </a:blip>
          <a:srcRect b="0" l="0" r="0" t="0"/>
          <a:stretch/>
        </p:blipFill>
        <p:spPr>
          <a:xfrm>
            <a:off x="0" y="4704300"/>
            <a:ext cx="696991" cy="4392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HALTSFOLIE 02 Grau">
  <p:cSld name="INHALTSFOLIE 02 Grau">
    <p:spTree>
      <p:nvGrpSpPr>
        <p:cNvPr id="69" name="Shape 69"/>
        <p:cNvGrpSpPr/>
        <p:nvPr/>
      </p:nvGrpSpPr>
      <p:grpSpPr>
        <a:xfrm>
          <a:off x="0" y="0"/>
          <a:ext cx="0" cy="0"/>
          <a:chOff x="0" y="0"/>
          <a:chExt cx="0" cy="0"/>
        </a:xfrm>
      </p:grpSpPr>
      <p:sp>
        <p:nvSpPr>
          <p:cNvPr id="70" name="Google Shape;70;p12"/>
          <p:cNvSpPr/>
          <p:nvPr/>
        </p:nvSpPr>
        <p:spPr>
          <a:xfrm>
            <a:off x="0" y="-1"/>
            <a:ext cx="9144000" cy="4729447"/>
          </a:xfrm>
          <a:prstGeom prst="rect">
            <a:avLst/>
          </a:prstGeom>
          <a:solidFill>
            <a:srgbClr val="72777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Arial"/>
              <a:ea typeface="Arial"/>
              <a:cs typeface="Arial"/>
              <a:sym typeface="Arial"/>
            </a:endParaRPr>
          </a:p>
        </p:txBody>
      </p:sp>
      <p:sp>
        <p:nvSpPr>
          <p:cNvPr id="71" name="Google Shape;71;p12"/>
          <p:cNvSpPr txBox="1"/>
          <p:nvPr>
            <p:ph type="title"/>
          </p:nvPr>
        </p:nvSpPr>
        <p:spPr>
          <a:xfrm>
            <a:off x="180001" y="114303"/>
            <a:ext cx="8758517" cy="439153"/>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27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2"/>
          <p:cNvSpPr txBox="1"/>
          <p:nvPr>
            <p:ph idx="1" type="body"/>
          </p:nvPr>
        </p:nvSpPr>
        <p:spPr>
          <a:xfrm>
            <a:off x="179388" y="607500"/>
            <a:ext cx="4320000" cy="4050000"/>
          </a:xfrm>
          <a:prstGeom prst="rect">
            <a:avLst/>
          </a:prstGeom>
          <a:noFill/>
          <a:ln>
            <a:noFill/>
          </a:ln>
        </p:spPr>
        <p:txBody>
          <a:bodyPr anchorCtr="0" anchor="t" bIns="45700" lIns="91425" spcFirstLastPara="1" rIns="91425" wrap="square" tIns="45700">
            <a:normAutofit/>
          </a:bodyPr>
          <a:lstStyle>
            <a:lvl1pPr indent="-361950" lvl="0" marL="457200" algn="l">
              <a:lnSpc>
                <a:spcPct val="90000"/>
              </a:lnSpc>
              <a:spcBef>
                <a:spcPts val="375"/>
              </a:spcBef>
              <a:spcAft>
                <a:spcPts val="0"/>
              </a:spcAft>
              <a:buClr>
                <a:schemeClr val="lt2"/>
              </a:buClr>
              <a:buSzPts val="2100"/>
              <a:buChar char="•"/>
              <a:defRPr>
                <a:solidFill>
                  <a:schemeClr val="lt2"/>
                </a:solidFill>
              </a:defRPr>
            </a:lvl1pPr>
            <a:lvl2pPr indent="-342900" lvl="1" marL="914400" algn="l">
              <a:lnSpc>
                <a:spcPct val="90000"/>
              </a:lnSpc>
              <a:spcBef>
                <a:spcPts val="375"/>
              </a:spcBef>
              <a:spcAft>
                <a:spcPts val="0"/>
              </a:spcAft>
              <a:buClr>
                <a:schemeClr val="lt2"/>
              </a:buClr>
              <a:buSzPts val="1800"/>
              <a:buChar char="•"/>
              <a:defRPr>
                <a:solidFill>
                  <a:schemeClr val="lt2"/>
                </a:solidFill>
              </a:defRPr>
            </a:lvl2pPr>
            <a:lvl3pPr indent="-314325" lvl="2" marL="1371600" algn="l">
              <a:lnSpc>
                <a:spcPct val="90000"/>
              </a:lnSpc>
              <a:spcBef>
                <a:spcPts val="375"/>
              </a:spcBef>
              <a:spcAft>
                <a:spcPts val="0"/>
              </a:spcAft>
              <a:buClr>
                <a:schemeClr val="lt2"/>
              </a:buClr>
              <a:buSzPts val="1350"/>
              <a:buChar char="−"/>
              <a:defRPr>
                <a:solidFill>
                  <a:schemeClr val="lt2"/>
                </a:solidFill>
              </a:defRPr>
            </a:lvl3pPr>
            <a:lvl4pPr indent="-304800" lvl="3" marL="1828800" algn="l">
              <a:lnSpc>
                <a:spcPct val="90000"/>
              </a:lnSpc>
              <a:spcBef>
                <a:spcPts val="375"/>
              </a:spcBef>
              <a:spcAft>
                <a:spcPts val="0"/>
              </a:spcAft>
              <a:buClr>
                <a:schemeClr val="lt2"/>
              </a:buClr>
              <a:buSzPts val="1200"/>
              <a:buChar char="−"/>
              <a:defRPr>
                <a:solidFill>
                  <a:schemeClr val="lt2"/>
                </a:solidFill>
              </a:defRPr>
            </a:lvl4pPr>
            <a:lvl5pPr indent="-295275" lvl="4" marL="2286000" algn="l">
              <a:lnSpc>
                <a:spcPct val="90000"/>
              </a:lnSpc>
              <a:spcBef>
                <a:spcPts val="375"/>
              </a:spcBef>
              <a:spcAft>
                <a:spcPts val="0"/>
              </a:spcAft>
              <a:buClr>
                <a:schemeClr val="lt2"/>
              </a:buClr>
              <a:buSzPts val="1050"/>
              <a:buChar char="•"/>
              <a:defRPr>
                <a:solidFill>
                  <a:schemeClr val="lt2"/>
                </a:solidFill>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3" name="Google Shape;73;p12"/>
          <p:cNvSpPr txBox="1"/>
          <p:nvPr>
            <p:ph idx="2" type="body"/>
          </p:nvPr>
        </p:nvSpPr>
        <p:spPr>
          <a:xfrm>
            <a:off x="4615632" y="606217"/>
            <a:ext cx="4320000" cy="4050000"/>
          </a:xfrm>
          <a:prstGeom prst="rect">
            <a:avLst/>
          </a:prstGeom>
          <a:noFill/>
          <a:ln>
            <a:noFill/>
          </a:ln>
        </p:spPr>
        <p:txBody>
          <a:bodyPr anchorCtr="0" anchor="t" bIns="45700" lIns="91425" spcFirstLastPara="1" rIns="91425" wrap="square" tIns="45700">
            <a:normAutofit/>
          </a:bodyPr>
          <a:lstStyle>
            <a:lvl1pPr indent="-361950" lvl="0" marL="457200" algn="l">
              <a:lnSpc>
                <a:spcPct val="90000"/>
              </a:lnSpc>
              <a:spcBef>
                <a:spcPts val="375"/>
              </a:spcBef>
              <a:spcAft>
                <a:spcPts val="0"/>
              </a:spcAft>
              <a:buClr>
                <a:schemeClr val="lt2"/>
              </a:buClr>
              <a:buSzPts val="2100"/>
              <a:buChar char="•"/>
              <a:defRPr>
                <a:solidFill>
                  <a:schemeClr val="lt2"/>
                </a:solidFill>
              </a:defRPr>
            </a:lvl1pPr>
            <a:lvl2pPr indent="-342900" lvl="1" marL="914400" algn="l">
              <a:lnSpc>
                <a:spcPct val="90000"/>
              </a:lnSpc>
              <a:spcBef>
                <a:spcPts val="375"/>
              </a:spcBef>
              <a:spcAft>
                <a:spcPts val="0"/>
              </a:spcAft>
              <a:buClr>
                <a:schemeClr val="lt2"/>
              </a:buClr>
              <a:buSzPts val="1800"/>
              <a:buChar char="•"/>
              <a:defRPr>
                <a:solidFill>
                  <a:schemeClr val="lt2"/>
                </a:solidFill>
              </a:defRPr>
            </a:lvl2pPr>
            <a:lvl3pPr indent="-314325" lvl="2" marL="1371600" algn="l">
              <a:lnSpc>
                <a:spcPct val="90000"/>
              </a:lnSpc>
              <a:spcBef>
                <a:spcPts val="375"/>
              </a:spcBef>
              <a:spcAft>
                <a:spcPts val="0"/>
              </a:spcAft>
              <a:buClr>
                <a:schemeClr val="lt2"/>
              </a:buClr>
              <a:buSzPts val="1350"/>
              <a:buChar char="−"/>
              <a:defRPr>
                <a:solidFill>
                  <a:schemeClr val="lt2"/>
                </a:solidFill>
              </a:defRPr>
            </a:lvl3pPr>
            <a:lvl4pPr indent="-304800" lvl="3" marL="1828800" algn="l">
              <a:lnSpc>
                <a:spcPct val="90000"/>
              </a:lnSpc>
              <a:spcBef>
                <a:spcPts val="375"/>
              </a:spcBef>
              <a:spcAft>
                <a:spcPts val="0"/>
              </a:spcAft>
              <a:buClr>
                <a:schemeClr val="lt2"/>
              </a:buClr>
              <a:buSzPts val="1200"/>
              <a:buChar char="−"/>
              <a:defRPr>
                <a:solidFill>
                  <a:schemeClr val="lt2"/>
                </a:solidFill>
              </a:defRPr>
            </a:lvl4pPr>
            <a:lvl5pPr indent="-295275" lvl="4" marL="2286000" algn="l">
              <a:lnSpc>
                <a:spcPct val="90000"/>
              </a:lnSpc>
              <a:spcBef>
                <a:spcPts val="375"/>
              </a:spcBef>
              <a:spcAft>
                <a:spcPts val="0"/>
              </a:spcAft>
              <a:buClr>
                <a:schemeClr val="lt2"/>
              </a:buClr>
              <a:buSzPts val="1050"/>
              <a:buChar char="•"/>
              <a:defRPr>
                <a:solidFill>
                  <a:schemeClr val="lt2"/>
                </a:solidFill>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cxnSp>
        <p:nvCxnSpPr>
          <p:cNvPr id="74" name="Google Shape;74;p12"/>
          <p:cNvCxnSpPr/>
          <p:nvPr/>
        </p:nvCxnSpPr>
        <p:spPr>
          <a:xfrm>
            <a:off x="8555052" y="4767638"/>
            <a:ext cx="0" cy="333633"/>
          </a:xfrm>
          <a:prstGeom prst="straightConnector1">
            <a:avLst/>
          </a:prstGeom>
          <a:noFill/>
          <a:ln cap="flat" cmpd="sng" w="12700">
            <a:solidFill>
              <a:srgbClr val="A5A5A5"/>
            </a:solidFill>
            <a:prstDash val="solid"/>
            <a:miter lim="800000"/>
            <a:headEnd len="sm" w="sm" type="none"/>
            <a:tailEnd len="sm" w="sm" type="none"/>
          </a:ln>
        </p:spPr>
      </p:cxnSp>
      <p:cxnSp>
        <p:nvCxnSpPr>
          <p:cNvPr id="75" name="Google Shape;75;p12"/>
          <p:cNvCxnSpPr/>
          <p:nvPr/>
        </p:nvCxnSpPr>
        <p:spPr>
          <a:xfrm>
            <a:off x="0" y="4729447"/>
            <a:ext cx="9144000" cy="0"/>
          </a:xfrm>
          <a:prstGeom prst="straightConnector1">
            <a:avLst/>
          </a:prstGeom>
          <a:noFill/>
          <a:ln cap="flat" cmpd="sng" w="12700">
            <a:solidFill>
              <a:srgbClr val="72777A"/>
            </a:solidFill>
            <a:prstDash val="solid"/>
            <a:miter lim="800000"/>
            <a:headEnd len="sm" w="sm" type="none"/>
            <a:tailEnd len="sm" w="sm" type="none"/>
          </a:ln>
        </p:spPr>
      </p:cxnSp>
      <p:sp>
        <p:nvSpPr>
          <p:cNvPr id="76" name="Google Shape;76;p12"/>
          <p:cNvSpPr txBox="1"/>
          <p:nvPr>
            <p:ph idx="11" type="ftr"/>
          </p:nvPr>
        </p:nvSpPr>
        <p:spPr>
          <a:xfrm>
            <a:off x="2793304" y="4812504"/>
            <a:ext cx="5674248"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2"/>
          <p:cNvSpPr txBox="1"/>
          <p:nvPr>
            <p:ph idx="12" type="sldNum"/>
          </p:nvPr>
        </p:nvSpPr>
        <p:spPr>
          <a:xfrm>
            <a:off x="8542066" y="4812504"/>
            <a:ext cx="485255"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78" name="Google Shape;78;p12"/>
          <p:cNvPicPr preferRelativeResize="0"/>
          <p:nvPr/>
        </p:nvPicPr>
        <p:blipFill rotWithShape="1">
          <a:blip r:embed="rId2">
            <a:alphaModFix/>
          </a:blip>
          <a:srcRect b="0" l="0" r="0" t="0"/>
          <a:stretch/>
        </p:blipFill>
        <p:spPr>
          <a:xfrm>
            <a:off x="0" y="4704300"/>
            <a:ext cx="696991" cy="4392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HALTSFOLIE 01 Blau">
  <p:cSld name="INHALTSFOLIE 01 Blau">
    <p:spTree>
      <p:nvGrpSpPr>
        <p:cNvPr id="79" name="Shape 79"/>
        <p:cNvGrpSpPr/>
        <p:nvPr/>
      </p:nvGrpSpPr>
      <p:grpSpPr>
        <a:xfrm>
          <a:off x="0" y="0"/>
          <a:ext cx="0" cy="0"/>
          <a:chOff x="0" y="0"/>
          <a:chExt cx="0" cy="0"/>
        </a:xfrm>
      </p:grpSpPr>
      <p:sp>
        <p:nvSpPr>
          <p:cNvPr id="80" name="Google Shape;80;p13"/>
          <p:cNvSpPr/>
          <p:nvPr/>
        </p:nvSpPr>
        <p:spPr>
          <a:xfrm>
            <a:off x="0" y="-1"/>
            <a:ext cx="9144000" cy="4729447"/>
          </a:xfrm>
          <a:prstGeom prst="rect">
            <a:avLst/>
          </a:prstGeom>
          <a:solidFill>
            <a:srgbClr val="005A9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Arial"/>
              <a:ea typeface="Arial"/>
              <a:cs typeface="Arial"/>
              <a:sym typeface="Arial"/>
            </a:endParaRPr>
          </a:p>
        </p:txBody>
      </p:sp>
      <p:sp>
        <p:nvSpPr>
          <p:cNvPr id="81" name="Google Shape;81;p13"/>
          <p:cNvSpPr txBox="1"/>
          <p:nvPr>
            <p:ph type="title"/>
          </p:nvPr>
        </p:nvSpPr>
        <p:spPr>
          <a:xfrm>
            <a:off x="180001" y="114303"/>
            <a:ext cx="8758517" cy="439153"/>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27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3"/>
          <p:cNvSpPr txBox="1"/>
          <p:nvPr>
            <p:ph idx="1" type="body"/>
          </p:nvPr>
        </p:nvSpPr>
        <p:spPr>
          <a:xfrm>
            <a:off x="180000" y="607500"/>
            <a:ext cx="8768791" cy="4050000"/>
          </a:xfrm>
          <a:prstGeom prst="rect">
            <a:avLst/>
          </a:prstGeom>
          <a:noFill/>
          <a:ln>
            <a:noFill/>
          </a:ln>
        </p:spPr>
        <p:txBody>
          <a:bodyPr anchorCtr="0" anchor="t" bIns="45700" lIns="91425" spcFirstLastPara="1" rIns="91425" wrap="square" tIns="45700">
            <a:normAutofit/>
          </a:bodyPr>
          <a:lstStyle>
            <a:lvl1pPr indent="-361950" lvl="0" marL="457200" algn="l">
              <a:lnSpc>
                <a:spcPct val="90000"/>
              </a:lnSpc>
              <a:spcBef>
                <a:spcPts val="375"/>
              </a:spcBef>
              <a:spcAft>
                <a:spcPts val="0"/>
              </a:spcAft>
              <a:buClr>
                <a:schemeClr val="lt2"/>
              </a:buClr>
              <a:buSzPts val="2100"/>
              <a:buChar char="•"/>
              <a:defRPr>
                <a:solidFill>
                  <a:schemeClr val="lt2"/>
                </a:solidFill>
              </a:defRPr>
            </a:lvl1pPr>
            <a:lvl2pPr indent="-342900" lvl="1" marL="914400" algn="l">
              <a:lnSpc>
                <a:spcPct val="90000"/>
              </a:lnSpc>
              <a:spcBef>
                <a:spcPts val="375"/>
              </a:spcBef>
              <a:spcAft>
                <a:spcPts val="0"/>
              </a:spcAft>
              <a:buClr>
                <a:schemeClr val="lt2"/>
              </a:buClr>
              <a:buSzPts val="1800"/>
              <a:buChar char="•"/>
              <a:defRPr>
                <a:solidFill>
                  <a:schemeClr val="lt2"/>
                </a:solidFill>
              </a:defRPr>
            </a:lvl2pPr>
            <a:lvl3pPr indent="-314325" lvl="2" marL="1371600" algn="l">
              <a:lnSpc>
                <a:spcPct val="90000"/>
              </a:lnSpc>
              <a:spcBef>
                <a:spcPts val="375"/>
              </a:spcBef>
              <a:spcAft>
                <a:spcPts val="0"/>
              </a:spcAft>
              <a:buClr>
                <a:schemeClr val="lt2"/>
              </a:buClr>
              <a:buSzPts val="1350"/>
              <a:buChar char="−"/>
              <a:defRPr>
                <a:solidFill>
                  <a:schemeClr val="lt2"/>
                </a:solidFill>
              </a:defRPr>
            </a:lvl3pPr>
            <a:lvl4pPr indent="-304800" lvl="3" marL="1828800" algn="l">
              <a:lnSpc>
                <a:spcPct val="90000"/>
              </a:lnSpc>
              <a:spcBef>
                <a:spcPts val="375"/>
              </a:spcBef>
              <a:spcAft>
                <a:spcPts val="0"/>
              </a:spcAft>
              <a:buClr>
                <a:schemeClr val="lt2"/>
              </a:buClr>
              <a:buSzPts val="1200"/>
              <a:buChar char="−"/>
              <a:defRPr>
                <a:solidFill>
                  <a:schemeClr val="lt2"/>
                </a:solidFill>
              </a:defRPr>
            </a:lvl4pPr>
            <a:lvl5pPr indent="-295275" lvl="4" marL="2286000" algn="l">
              <a:lnSpc>
                <a:spcPct val="90000"/>
              </a:lnSpc>
              <a:spcBef>
                <a:spcPts val="375"/>
              </a:spcBef>
              <a:spcAft>
                <a:spcPts val="0"/>
              </a:spcAft>
              <a:buClr>
                <a:schemeClr val="lt2"/>
              </a:buClr>
              <a:buSzPts val="1050"/>
              <a:buChar char="•"/>
              <a:defRPr sz="1050">
                <a:solidFill>
                  <a:schemeClr val="lt2"/>
                </a:solidFill>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cxnSp>
        <p:nvCxnSpPr>
          <p:cNvPr id="83" name="Google Shape;83;p13"/>
          <p:cNvCxnSpPr/>
          <p:nvPr/>
        </p:nvCxnSpPr>
        <p:spPr>
          <a:xfrm>
            <a:off x="8555052" y="4767638"/>
            <a:ext cx="0" cy="333633"/>
          </a:xfrm>
          <a:prstGeom prst="straightConnector1">
            <a:avLst/>
          </a:prstGeom>
          <a:noFill/>
          <a:ln cap="flat" cmpd="sng" w="12700">
            <a:solidFill>
              <a:srgbClr val="A5A5A5"/>
            </a:solidFill>
            <a:prstDash val="solid"/>
            <a:miter lim="800000"/>
            <a:headEnd len="sm" w="sm" type="none"/>
            <a:tailEnd len="sm" w="sm" type="none"/>
          </a:ln>
        </p:spPr>
      </p:cxnSp>
      <p:cxnSp>
        <p:nvCxnSpPr>
          <p:cNvPr id="84" name="Google Shape;84;p13"/>
          <p:cNvCxnSpPr/>
          <p:nvPr/>
        </p:nvCxnSpPr>
        <p:spPr>
          <a:xfrm>
            <a:off x="0" y="4729447"/>
            <a:ext cx="9144000" cy="0"/>
          </a:xfrm>
          <a:prstGeom prst="straightConnector1">
            <a:avLst/>
          </a:prstGeom>
          <a:noFill/>
          <a:ln cap="flat" cmpd="sng" w="12700">
            <a:solidFill>
              <a:srgbClr val="72777A"/>
            </a:solidFill>
            <a:prstDash val="solid"/>
            <a:miter lim="800000"/>
            <a:headEnd len="sm" w="sm" type="none"/>
            <a:tailEnd len="sm" w="sm" type="none"/>
          </a:ln>
        </p:spPr>
      </p:cxnSp>
      <p:sp>
        <p:nvSpPr>
          <p:cNvPr id="85" name="Google Shape;85;p13"/>
          <p:cNvSpPr txBox="1"/>
          <p:nvPr>
            <p:ph idx="11" type="ftr"/>
          </p:nvPr>
        </p:nvSpPr>
        <p:spPr>
          <a:xfrm>
            <a:off x="2793304" y="4812504"/>
            <a:ext cx="5674248"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3"/>
          <p:cNvSpPr txBox="1"/>
          <p:nvPr>
            <p:ph idx="12" type="sldNum"/>
          </p:nvPr>
        </p:nvSpPr>
        <p:spPr>
          <a:xfrm>
            <a:off x="8542066" y="4812504"/>
            <a:ext cx="485255"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87" name="Google Shape;87;p13"/>
          <p:cNvPicPr preferRelativeResize="0"/>
          <p:nvPr/>
        </p:nvPicPr>
        <p:blipFill rotWithShape="1">
          <a:blip r:embed="rId2">
            <a:alphaModFix/>
          </a:blip>
          <a:srcRect b="0" l="0" r="0" t="0"/>
          <a:stretch/>
        </p:blipFill>
        <p:spPr>
          <a:xfrm>
            <a:off x="0" y="4704300"/>
            <a:ext cx="696991" cy="4392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HALTSFOLIE 02 Blau">
  <p:cSld name="INHALTSFOLIE 02 Blau">
    <p:spTree>
      <p:nvGrpSpPr>
        <p:cNvPr id="88" name="Shape 88"/>
        <p:cNvGrpSpPr/>
        <p:nvPr/>
      </p:nvGrpSpPr>
      <p:grpSpPr>
        <a:xfrm>
          <a:off x="0" y="0"/>
          <a:ext cx="0" cy="0"/>
          <a:chOff x="0" y="0"/>
          <a:chExt cx="0" cy="0"/>
        </a:xfrm>
      </p:grpSpPr>
      <p:sp>
        <p:nvSpPr>
          <p:cNvPr id="89" name="Google Shape;89;p14"/>
          <p:cNvSpPr/>
          <p:nvPr/>
        </p:nvSpPr>
        <p:spPr>
          <a:xfrm>
            <a:off x="0" y="-1"/>
            <a:ext cx="9144000" cy="4729447"/>
          </a:xfrm>
          <a:prstGeom prst="rect">
            <a:avLst/>
          </a:prstGeom>
          <a:solidFill>
            <a:srgbClr val="005A9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Arial"/>
              <a:ea typeface="Arial"/>
              <a:cs typeface="Arial"/>
              <a:sym typeface="Arial"/>
            </a:endParaRPr>
          </a:p>
        </p:txBody>
      </p:sp>
      <p:sp>
        <p:nvSpPr>
          <p:cNvPr id="90" name="Google Shape;90;p14"/>
          <p:cNvSpPr txBox="1"/>
          <p:nvPr>
            <p:ph type="title"/>
          </p:nvPr>
        </p:nvSpPr>
        <p:spPr>
          <a:xfrm>
            <a:off x="180000" y="114303"/>
            <a:ext cx="8784000" cy="439153"/>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27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14"/>
          <p:cNvSpPr txBox="1"/>
          <p:nvPr>
            <p:ph idx="1" type="body"/>
          </p:nvPr>
        </p:nvSpPr>
        <p:spPr>
          <a:xfrm>
            <a:off x="179388" y="607500"/>
            <a:ext cx="4320000" cy="4050000"/>
          </a:xfrm>
          <a:prstGeom prst="rect">
            <a:avLst/>
          </a:prstGeom>
          <a:noFill/>
          <a:ln>
            <a:noFill/>
          </a:ln>
        </p:spPr>
        <p:txBody>
          <a:bodyPr anchorCtr="0" anchor="t" bIns="45700" lIns="91425" spcFirstLastPara="1" rIns="91425" wrap="square" tIns="45700">
            <a:normAutofit/>
          </a:bodyPr>
          <a:lstStyle>
            <a:lvl1pPr indent="-361950" lvl="0" marL="457200" algn="l">
              <a:lnSpc>
                <a:spcPct val="90000"/>
              </a:lnSpc>
              <a:spcBef>
                <a:spcPts val="375"/>
              </a:spcBef>
              <a:spcAft>
                <a:spcPts val="0"/>
              </a:spcAft>
              <a:buClr>
                <a:schemeClr val="lt2"/>
              </a:buClr>
              <a:buSzPts val="2100"/>
              <a:buChar char="•"/>
              <a:defRPr>
                <a:solidFill>
                  <a:schemeClr val="lt2"/>
                </a:solidFill>
              </a:defRPr>
            </a:lvl1pPr>
            <a:lvl2pPr indent="-342900" lvl="1" marL="914400" algn="l">
              <a:lnSpc>
                <a:spcPct val="90000"/>
              </a:lnSpc>
              <a:spcBef>
                <a:spcPts val="375"/>
              </a:spcBef>
              <a:spcAft>
                <a:spcPts val="0"/>
              </a:spcAft>
              <a:buClr>
                <a:schemeClr val="lt2"/>
              </a:buClr>
              <a:buSzPts val="1800"/>
              <a:buChar char="•"/>
              <a:defRPr>
                <a:solidFill>
                  <a:schemeClr val="lt2"/>
                </a:solidFill>
              </a:defRPr>
            </a:lvl2pPr>
            <a:lvl3pPr indent="-314325" lvl="2" marL="1371600" algn="l">
              <a:lnSpc>
                <a:spcPct val="90000"/>
              </a:lnSpc>
              <a:spcBef>
                <a:spcPts val="375"/>
              </a:spcBef>
              <a:spcAft>
                <a:spcPts val="0"/>
              </a:spcAft>
              <a:buClr>
                <a:schemeClr val="lt2"/>
              </a:buClr>
              <a:buSzPts val="1350"/>
              <a:buChar char="−"/>
              <a:defRPr>
                <a:solidFill>
                  <a:schemeClr val="lt2"/>
                </a:solidFill>
              </a:defRPr>
            </a:lvl3pPr>
            <a:lvl4pPr indent="-304800" lvl="3" marL="1828800" algn="l">
              <a:lnSpc>
                <a:spcPct val="90000"/>
              </a:lnSpc>
              <a:spcBef>
                <a:spcPts val="375"/>
              </a:spcBef>
              <a:spcAft>
                <a:spcPts val="0"/>
              </a:spcAft>
              <a:buClr>
                <a:schemeClr val="lt2"/>
              </a:buClr>
              <a:buSzPts val="1200"/>
              <a:buChar char="−"/>
              <a:defRPr>
                <a:solidFill>
                  <a:schemeClr val="lt2"/>
                </a:solidFill>
              </a:defRPr>
            </a:lvl4pPr>
            <a:lvl5pPr indent="-295275" lvl="4" marL="2286000" algn="l">
              <a:lnSpc>
                <a:spcPct val="90000"/>
              </a:lnSpc>
              <a:spcBef>
                <a:spcPts val="375"/>
              </a:spcBef>
              <a:spcAft>
                <a:spcPts val="0"/>
              </a:spcAft>
              <a:buClr>
                <a:schemeClr val="lt2"/>
              </a:buClr>
              <a:buSzPts val="1050"/>
              <a:buChar char="•"/>
              <a:defRPr>
                <a:solidFill>
                  <a:schemeClr val="lt2"/>
                </a:solidFill>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92" name="Google Shape;92;p14"/>
          <p:cNvSpPr txBox="1"/>
          <p:nvPr>
            <p:ph idx="2" type="body"/>
          </p:nvPr>
        </p:nvSpPr>
        <p:spPr>
          <a:xfrm>
            <a:off x="4644000" y="607500"/>
            <a:ext cx="4320000" cy="4050000"/>
          </a:xfrm>
          <a:prstGeom prst="rect">
            <a:avLst/>
          </a:prstGeom>
          <a:noFill/>
          <a:ln>
            <a:noFill/>
          </a:ln>
        </p:spPr>
        <p:txBody>
          <a:bodyPr anchorCtr="0" anchor="t" bIns="45700" lIns="91425" spcFirstLastPara="1" rIns="91425" wrap="square" tIns="45700">
            <a:normAutofit/>
          </a:bodyPr>
          <a:lstStyle>
            <a:lvl1pPr indent="-361950" lvl="0" marL="457200" algn="l">
              <a:lnSpc>
                <a:spcPct val="90000"/>
              </a:lnSpc>
              <a:spcBef>
                <a:spcPts val="375"/>
              </a:spcBef>
              <a:spcAft>
                <a:spcPts val="0"/>
              </a:spcAft>
              <a:buClr>
                <a:schemeClr val="lt2"/>
              </a:buClr>
              <a:buSzPts val="2100"/>
              <a:buChar char="•"/>
              <a:defRPr>
                <a:solidFill>
                  <a:schemeClr val="lt2"/>
                </a:solidFill>
              </a:defRPr>
            </a:lvl1pPr>
            <a:lvl2pPr indent="-342900" lvl="1" marL="914400" algn="l">
              <a:lnSpc>
                <a:spcPct val="90000"/>
              </a:lnSpc>
              <a:spcBef>
                <a:spcPts val="375"/>
              </a:spcBef>
              <a:spcAft>
                <a:spcPts val="0"/>
              </a:spcAft>
              <a:buClr>
                <a:schemeClr val="lt2"/>
              </a:buClr>
              <a:buSzPts val="1800"/>
              <a:buChar char="•"/>
              <a:defRPr>
                <a:solidFill>
                  <a:schemeClr val="lt2"/>
                </a:solidFill>
              </a:defRPr>
            </a:lvl2pPr>
            <a:lvl3pPr indent="-314325" lvl="2" marL="1371600" algn="l">
              <a:lnSpc>
                <a:spcPct val="90000"/>
              </a:lnSpc>
              <a:spcBef>
                <a:spcPts val="375"/>
              </a:spcBef>
              <a:spcAft>
                <a:spcPts val="0"/>
              </a:spcAft>
              <a:buClr>
                <a:schemeClr val="lt2"/>
              </a:buClr>
              <a:buSzPts val="1350"/>
              <a:buChar char="−"/>
              <a:defRPr>
                <a:solidFill>
                  <a:schemeClr val="lt2"/>
                </a:solidFill>
              </a:defRPr>
            </a:lvl3pPr>
            <a:lvl4pPr indent="-304800" lvl="3" marL="1828800" algn="l">
              <a:lnSpc>
                <a:spcPct val="90000"/>
              </a:lnSpc>
              <a:spcBef>
                <a:spcPts val="375"/>
              </a:spcBef>
              <a:spcAft>
                <a:spcPts val="0"/>
              </a:spcAft>
              <a:buClr>
                <a:schemeClr val="lt2"/>
              </a:buClr>
              <a:buSzPts val="1200"/>
              <a:buChar char="−"/>
              <a:defRPr>
                <a:solidFill>
                  <a:schemeClr val="lt2"/>
                </a:solidFill>
              </a:defRPr>
            </a:lvl4pPr>
            <a:lvl5pPr indent="-295275" lvl="4" marL="2286000" algn="l">
              <a:lnSpc>
                <a:spcPct val="90000"/>
              </a:lnSpc>
              <a:spcBef>
                <a:spcPts val="375"/>
              </a:spcBef>
              <a:spcAft>
                <a:spcPts val="0"/>
              </a:spcAft>
              <a:buClr>
                <a:schemeClr val="lt2"/>
              </a:buClr>
              <a:buSzPts val="1050"/>
              <a:buChar char="•"/>
              <a:defRPr>
                <a:solidFill>
                  <a:schemeClr val="lt2"/>
                </a:solidFill>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cxnSp>
        <p:nvCxnSpPr>
          <p:cNvPr id="93" name="Google Shape;93;p14"/>
          <p:cNvCxnSpPr/>
          <p:nvPr/>
        </p:nvCxnSpPr>
        <p:spPr>
          <a:xfrm>
            <a:off x="0" y="4729447"/>
            <a:ext cx="9144000" cy="0"/>
          </a:xfrm>
          <a:prstGeom prst="straightConnector1">
            <a:avLst/>
          </a:prstGeom>
          <a:noFill/>
          <a:ln cap="flat" cmpd="sng" w="12700">
            <a:solidFill>
              <a:srgbClr val="72777A"/>
            </a:solidFill>
            <a:prstDash val="solid"/>
            <a:miter lim="800000"/>
            <a:headEnd len="sm" w="sm" type="none"/>
            <a:tailEnd len="sm" w="sm" type="none"/>
          </a:ln>
        </p:spPr>
      </p:cxnSp>
      <p:cxnSp>
        <p:nvCxnSpPr>
          <p:cNvPr id="94" name="Google Shape;94;p14"/>
          <p:cNvCxnSpPr/>
          <p:nvPr/>
        </p:nvCxnSpPr>
        <p:spPr>
          <a:xfrm>
            <a:off x="8555052" y="4767638"/>
            <a:ext cx="0" cy="333633"/>
          </a:xfrm>
          <a:prstGeom prst="straightConnector1">
            <a:avLst/>
          </a:prstGeom>
          <a:noFill/>
          <a:ln cap="flat" cmpd="sng" w="12700">
            <a:solidFill>
              <a:srgbClr val="A5A5A5"/>
            </a:solidFill>
            <a:prstDash val="solid"/>
            <a:miter lim="800000"/>
            <a:headEnd len="sm" w="sm" type="none"/>
            <a:tailEnd len="sm" w="sm" type="none"/>
          </a:ln>
        </p:spPr>
      </p:cxnSp>
      <p:sp>
        <p:nvSpPr>
          <p:cNvPr id="95" name="Google Shape;95;p14"/>
          <p:cNvSpPr txBox="1"/>
          <p:nvPr>
            <p:ph idx="11" type="ftr"/>
          </p:nvPr>
        </p:nvSpPr>
        <p:spPr>
          <a:xfrm>
            <a:off x="2793304" y="4812504"/>
            <a:ext cx="5674248"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4"/>
          <p:cNvSpPr txBox="1"/>
          <p:nvPr>
            <p:ph idx="12" type="sldNum"/>
          </p:nvPr>
        </p:nvSpPr>
        <p:spPr>
          <a:xfrm>
            <a:off x="8542066" y="4812504"/>
            <a:ext cx="485255"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97" name="Google Shape;97;p14"/>
          <p:cNvPicPr preferRelativeResize="0"/>
          <p:nvPr/>
        </p:nvPicPr>
        <p:blipFill rotWithShape="1">
          <a:blip r:embed="rId2">
            <a:alphaModFix/>
          </a:blip>
          <a:srcRect b="0" l="0" r="0" t="0"/>
          <a:stretch/>
        </p:blipFill>
        <p:spPr>
          <a:xfrm>
            <a:off x="0" y="4704300"/>
            <a:ext cx="696991" cy="4392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HALTSFOLIE 01 Weiß">
  <p:cSld name="INHALTSFOLIE 01 Weiß">
    <p:spTree>
      <p:nvGrpSpPr>
        <p:cNvPr id="19" name="Shape 19"/>
        <p:cNvGrpSpPr/>
        <p:nvPr/>
      </p:nvGrpSpPr>
      <p:grpSpPr>
        <a:xfrm>
          <a:off x="0" y="0"/>
          <a:ext cx="0" cy="0"/>
          <a:chOff x="0" y="0"/>
          <a:chExt cx="0" cy="0"/>
        </a:xfrm>
      </p:grpSpPr>
      <p:sp>
        <p:nvSpPr>
          <p:cNvPr id="20" name="Google Shape;20;p3"/>
          <p:cNvSpPr txBox="1"/>
          <p:nvPr>
            <p:ph type="title"/>
          </p:nvPr>
        </p:nvSpPr>
        <p:spPr>
          <a:xfrm>
            <a:off x="180000" y="114303"/>
            <a:ext cx="8775320" cy="439153"/>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27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 type="body"/>
          </p:nvPr>
        </p:nvSpPr>
        <p:spPr>
          <a:xfrm>
            <a:off x="180001" y="607500"/>
            <a:ext cx="8775319" cy="40500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75"/>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cxnSp>
        <p:nvCxnSpPr>
          <p:cNvPr id="22" name="Google Shape;22;p3"/>
          <p:cNvCxnSpPr/>
          <p:nvPr/>
        </p:nvCxnSpPr>
        <p:spPr>
          <a:xfrm>
            <a:off x="8555052" y="4767638"/>
            <a:ext cx="0" cy="333633"/>
          </a:xfrm>
          <a:prstGeom prst="straightConnector1">
            <a:avLst/>
          </a:prstGeom>
          <a:noFill/>
          <a:ln cap="flat" cmpd="sng" w="12700">
            <a:solidFill>
              <a:srgbClr val="A5A5A5"/>
            </a:solidFill>
            <a:prstDash val="solid"/>
            <a:miter lim="800000"/>
            <a:headEnd len="sm" w="sm" type="none"/>
            <a:tailEnd len="sm" w="sm" type="none"/>
          </a:ln>
        </p:spPr>
      </p:cxnSp>
      <p:cxnSp>
        <p:nvCxnSpPr>
          <p:cNvPr id="23" name="Google Shape;23;p3"/>
          <p:cNvCxnSpPr/>
          <p:nvPr/>
        </p:nvCxnSpPr>
        <p:spPr>
          <a:xfrm>
            <a:off x="0" y="4737152"/>
            <a:ext cx="9144000" cy="0"/>
          </a:xfrm>
          <a:prstGeom prst="straightConnector1">
            <a:avLst/>
          </a:prstGeom>
          <a:noFill/>
          <a:ln cap="flat" cmpd="sng" w="12700">
            <a:solidFill>
              <a:srgbClr val="72777A"/>
            </a:solidFill>
            <a:prstDash val="solid"/>
            <a:miter lim="800000"/>
            <a:headEnd len="sm" w="sm" type="none"/>
            <a:tailEnd len="sm" w="sm" type="none"/>
          </a:ln>
        </p:spPr>
      </p:cxnSp>
      <p:sp>
        <p:nvSpPr>
          <p:cNvPr id="24" name="Google Shape;24;p3"/>
          <p:cNvSpPr txBox="1"/>
          <p:nvPr>
            <p:ph idx="11" type="ftr"/>
          </p:nvPr>
        </p:nvSpPr>
        <p:spPr>
          <a:xfrm>
            <a:off x="2793304" y="4812504"/>
            <a:ext cx="5674248"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2" type="sldNum"/>
          </p:nvPr>
        </p:nvSpPr>
        <p:spPr>
          <a:xfrm>
            <a:off x="8542066" y="4812504"/>
            <a:ext cx="485255"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26" name="Google Shape;26;p3"/>
          <p:cNvPicPr preferRelativeResize="0"/>
          <p:nvPr/>
        </p:nvPicPr>
        <p:blipFill rotWithShape="1">
          <a:blip r:embed="rId2">
            <a:alphaModFix/>
          </a:blip>
          <a:srcRect b="0" l="0" r="0" t="0"/>
          <a:stretch/>
        </p:blipFill>
        <p:spPr>
          <a:xfrm>
            <a:off x="0" y="4704300"/>
            <a:ext cx="696991" cy="4392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Foto Technikum Tag">
  <p:cSld name="TITELFOLIE Foto Technikum Tag">
    <p:bg>
      <p:bgPr>
        <a:blipFill>
          <a:blip r:embed="rId2">
            <a:alphaModFix/>
          </a:blip>
          <a:stretch>
            <a:fillRect/>
          </a:stretch>
        </a:blipFill>
      </p:bgPr>
    </p:bg>
    <p:spTree>
      <p:nvGrpSpPr>
        <p:cNvPr id="27" name="Shape 27"/>
        <p:cNvGrpSpPr/>
        <p:nvPr/>
      </p:nvGrpSpPr>
      <p:grpSpPr>
        <a:xfrm>
          <a:off x="0" y="0"/>
          <a:ext cx="0" cy="0"/>
          <a:chOff x="0" y="0"/>
          <a:chExt cx="0" cy="0"/>
        </a:xfrm>
      </p:grpSpPr>
      <p:sp>
        <p:nvSpPr>
          <p:cNvPr id="28" name="Google Shape;28;p4"/>
          <p:cNvSpPr txBox="1"/>
          <p:nvPr>
            <p:ph type="title"/>
          </p:nvPr>
        </p:nvSpPr>
        <p:spPr>
          <a:xfrm>
            <a:off x="3128963" y="3599414"/>
            <a:ext cx="5897562" cy="439153"/>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2700"/>
              <a:buFont typeface="Arial"/>
              <a:buNone/>
              <a:defRPr>
                <a:solidFill>
                  <a:schemeClr val="lt1"/>
                </a:solidFill>
                <a:highlight>
                  <a:srgbClr val="005A96"/>
                </a:high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3128963" y="4294464"/>
            <a:ext cx="5897561" cy="35956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75"/>
              </a:spcBef>
              <a:spcAft>
                <a:spcPts val="0"/>
              </a:spcAft>
              <a:buClr>
                <a:schemeClr val="lt1"/>
              </a:buClr>
              <a:buSzPts val="2100"/>
              <a:buNone/>
              <a:defRPr>
                <a:solidFill>
                  <a:schemeClr val="lt1"/>
                </a:solidFill>
                <a:highlight>
                  <a:srgbClr val="005A96"/>
                </a:highlight>
              </a:defRPr>
            </a:lvl1pPr>
            <a:lvl2pPr indent="-342900" lvl="1" marL="914400" algn="l">
              <a:lnSpc>
                <a:spcPct val="90000"/>
              </a:lnSpc>
              <a:spcBef>
                <a:spcPts val="375"/>
              </a:spcBef>
              <a:spcAft>
                <a:spcPts val="0"/>
              </a:spcAft>
              <a:buClr>
                <a:schemeClr val="lt1"/>
              </a:buClr>
              <a:buSzPts val="1800"/>
              <a:buChar char="•"/>
              <a:defRPr>
                <a:solidFill>
                  <a:schemeClr val="lt1"/>
                </a:solidFill>
                <a:highlight>
                  <a:srgbClr val="005A96"/>
                </a:highlight>
              </a:defRPr>
            </a:lvl2pPr>
            <a:lvl3pPr indent="-314325" lvl="2" marL="1371600" algn="l">
              <a:lnSpc>
                <a:spcPct val="90000"/>
              </a:lnSpc>
              <a:spcBef>
                <a:spcPts val="375"/>
              </a:spcBef>
              <a:spcAft>
                <a:spcPts val="0"/>
              </a:spcAft>
              <a:buClr>
                <a:schemeClr val="lt1"/>
              </a:buClr>
              <a:buSzPts val="1350"/>
              <a:buChar char="−"/>
              <a:defRPr>
                <a:solidFill>
                  <a:schemeClr val="lt1"/>
                </a:solidFill>
                <a:highlight>
                  <a:srgbClr val="005A96"/>
                </a:highlight>
              </a:defRPr>
            </a:lvl3pPr>
            <a:lvl4pPr indent="-304800" lvl="3" marL="1828800" algn="l">
              <a:lnSpc>
                <a:spcPct val="90000"/>
              </a:lnSpc>
              <a:spcBef>
                <a:spcPts val="375"/>
              </a:spcBef>
              <a:spcAft>
                <a:spcPts val="0"/>
              </a:spcAft>
              <a:buClr>
                <a:schemeClr val="lt1"/>
              </a:buClr>
              <a:buSzPts val="1200"/>
              <a:buChar char="−"/>
              <a:defRPr>
                <a:solidFill>
                  <a:schemeClr val="lt1"/>
                </a:solidFill>
                <a:highlight>
                  <a:srgbClr val="005A96"/>
                </a:highlight>
              </a:defRPr>
            </a:lvl4pPr>
            <a:lvl5pPr indent="-295275" lvl="4" marL="2286000" algn="l">
              <a:lnSpc>
                <a:spcPct val="90000"/>
              </a:lnSpc>
              <a:spcBef>
                <a:spcPts val="375"/>
              </a:spcBef>
              <a:spcAft>
                <a:spcPts val="0"/>
              </a:spcAft>
              <a:buClr>
                <a:schemeClr val="lt1"/>
              </a:buClr>
              <a:buSzPts val="1050"/>
              <a:buChar char="•"/>
              <a:defRPr>
                <a:solidFill>
                  <a:schemeClr val="lt1"/>
                </a:solidFill>
                <a:highlight>
                  <a:srgbClr val="005A96"/>
                </a:highlight>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pic>
        <p:nvPicPr>
          <p:cNvPr descr="FH Technikum Wien - University of Applied Sciences" id="30" name="Google Shape;30;p4"/>
          <p:cNvPicPr preferRelativeResize="0"/>
          <p:nvPr/>
        </p:nvPicPr>
        <p:blipFill rotWithShape="1">
          <a:blip r:embed="rId3">
            <a:alphaModFix/>
          </a:blip>
          <a:srcRect b="0" l="0" r="0" t="0"/>
          <a:stretch/>
        </p:blipFill>
        <p:spPr>
          <a:xfrm>
            <a:off x="1205018" y="1916907"/>
            <a:ext cx="3366982" cy="212166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Foto Technikum Nacht">
  <p:cSld name="TITELFOLIE Foto Technikum Nacht">
    <p:bg>
      <p:bgPr>
        <a:blipFill>
          <a:blip r:embed="rId2">
            <a:alphaModFix/>
          </a:blip>
          <a:stretch>
            <a:fillRect/>
          </a:stretch>
        </a:blipFill>
      </p:bgPr>
    </p:bg>
    <p:spTree>
      <p:nvGrpSpPr>
        <p:cNvPr id="31" name="Shape 31"/>
        <p:cNvGrpSpPr/>
        <p:nvPr/>
      </p:nvGrpSpPr>
      <p:grpSpPr>
        <a:xfrm>
          <a:off x="0" y="0"/>
          <a:ext cx="0" cy="0"/>
          <a:chOff x="0" y="0"/>
          <a:chExt cx="0" cy="0"/>
        </a:xfrm>
      </p:grpSpPr>
      <p:sp>
        <p:nvSpPr>
          <p:cNvPr id="32" name="Google Shape;32;p5"/>
          <p:cNvSpPr txBox="1"/>
          <p:nvPr>
            <p:ph type="title"/>
          </p:nvPr>
        </p:nvSpPr>
        <p:spPr>
          <a:xfrm>
            <a:off x="3133971" y="3599413"/>
            <a:ext cx="5861296" cy="439153"/>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2700"/>
              <a:buFont typeface="Arial"/>
              <a:buNone/>
              <a:defRPr>
                <a:solidFill>
                  <a:schemeClr val="lt1"/>
                </a:solidFill>
                <a:highlight>
                  <a:srgbClr val="72777A"/>
                </a:high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3141785" y="4279053"/>
            <a:ext cx="5861295" cy="35956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75"/>
              </a:spcBef>
              <a:spcAft>
                <a:spcPts val="0"/>
              </a:spcAft>
              <a:buClr>
                <a:schemeClr val="lt1"/>
              </a:buClr>
              <a:buSzPts val="2100"/>
              <a:buNone/>
              <a:defRPr>
                <a:solidFill>
                  <a:schemeClr val="lt1"/>
                </a:solidFill>
                <a:highlight>
                  <a:srgbClr val="72777A"/>
                </a:highlight>
              </a:defRPr>
            </a:lvl1pPr>
            <a:lvl2pPr indent="-342900" lvl="1" marL="914400" algn="l">
              <a:lnSpc>
                <a:spcPct val="90000"/>
              </a:lnSpc>
              <a:spcBef>
                <a:spcPts val="375"/>
              </a:spcBef>
              <a:spcAft>
                <a:spcPts val="0"/>
              </a:spcAft>
              <a:buClr>
                <a:schemeClr val="lt1"/>
              </a:buClr>
              <a:buSzPts val="1800"/>
              <a:buChar char="•"/>
              <a:defRPr>
                <a:solidFill>
                  <a:schemeClr val="lt1"/>
                </a:solidFill>
                <a:highlight>
                  <a:srgbClr val="005A96"/>
                </a:highlight>
              </a:defRPr>
            </a:lvl2pPr>
            <a:lvl3pPr indent="-314325" lvl="2" marL="1371600" algn="l">
              <a:lnSpc>
                <a:spcPct val="90000"/>
              </a:lnSpc>
              <a:spcBef>
                <a:spcPts val="375"/>
              </a:spcBef>
              <a:spcAft>
                <a:spcPts val="0"/>
              </a:spcAft>
              <a:buClr>
                <a:schemeClr val="lt1"/>
              </a:buClr>
              <a:buSzPts val="1350"/>
              <a:buChar char="−"/>
              <a:defRPr>
                <a:solidFill>
                  <a:schemeClr val="lt1"/>
                </a:solidFill>
                <a:highlight>
                  <a:srgbClr val="005A96"/>
                </a:highlight>
              </a:defRPr>
            </a:lvl3pPr>
            <a:lvl4pPr indent="-304800" lvl="3" marL="1828800" algn="l">
              <a:lnSpc>
                <a:spcPct val="90000"/>
              </a:lnSpc>
              <a:spcBef>
                <a:spcPts val="375"/>
              </a:spcBef>
              <a:spcAft>
                <a:spcPts val="0"/>
              </a:spcAft>
              <a:buClr>
                <a:schemeClr val="lt1"/>
              </a:buClr>
              <a:buSzPts val="1200"/>
              <a:buChar char="−"/>
              <a:defRPr>
                <a:solidFill>
                  <a:schemeClr val="lt1"/>
                </a:solidFill>
                <a:highlight>
                  <a:srgbClr val="005A96"/>
                </a:highlight>
              </a:defRPr>
            </a:lvl4pPr>
            <a:lvl5pPr indent="-295275" lvl="4" marL="2286000" algn="l">
              <a:lnSpc>
                <a:spcPct val="90000"/>
              </a:lnSpc>
              <a:spcBef>
                <a:spcPts val="375"/>
              </a:spcBef>
              <a:spcAft>
                <a:spcPts val="0"/>
              </a:spcAft>
              <a:buClr>
                <a:schemeClr val="lt1"/>
              </a:buClr>
              <a:buSzPts val="1050"/>
              <a:buChar char="•"/>
              <a:defRPr>
                <a:solidFill>
                  <a:schemeClr val="lt1"/>
                </a:solidFill>
                <a:highlight>
                  <a:srgbClr val="005A96"/>
                </a:highlight>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pic>
        <p:nvPicPr>
          <p:cNvPr descr="FH Technikum Wien - University of Applied Sciences" id="34" name="Google Shape;34;p5"/>
          <p:cNvPicPr preferRelativeResize="0"/>
          <p:nvPr/>
        </p:nvPicPr>
        <p:blipFill rotWithShape="1">
          <a:blip r:embed="rId3">
            <a:alphaModFix/>
          </a:blip>
          <a:srcRect b="0" l="0" r="0" t="0"/>
          <a:stretch/>
        </p:blipFill>
        <p:spPr>
          <a:xfrm>
            <a:off x="1205018" y="1916906"/>
            <a:ext cx="3366982" cy="212166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Balken Grau">
  <p:cSld name="TITELFOLIE Balken Grau">
    <p:spTree>
      <p:nvGrpSpPr>
        <p:cNvPr id="35" name="Shape 35"/>
        <p:cNvGrpSpPr/>
        <p:nvPr/>
      </p:nvGrpSpPr>
      <p:grpSpPr>
        <a:xfrm>
          <a:off x="0" y="0"/>
          <a:ext cx="0" cy="0"/>
          <a:chOff x="0" y="0"/>
          <a:chExt cx="0" cy="0"/>
        </a:xfrm>
      </p:grpSpPr>
      <p:sp>
        <p:nvSpPr>
          <p:cNvPr id="36" name="Google Shape;36;p6"/>
          <p:cNvSpPr txBox="1"/>
          <p:nvPr>
            <p:ph type="title"/>
          </p:nvPr>
        </p:nvSpPr>
        <p:spPr>
          <a:xfrm>
            <a:off x="3331747" y="3216528"/>
            <a:ext cx="5694779" cy="4331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2700"/>
              <a:buFont typeface="Arial"/>
              <a:buNone/>
              <a:defRPr sz="27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6"/>
          <p:cNvSpPr txBox="1"/>
          <p:nvPr>
            <p:ph idx="1" type="body"/>
          </p:nvPr>
        </p:nvSpPr>
        <p:spPr>
          <a:xfrm>
            <a:off x="3331746" y="3888000"/>
            <a:ext cx="5694779" cy="35956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75"/>
              </a:spcBef>
              <a:spcAft>
                <a:spcPts val="0"/>
              </a:spcAft>
              <a:buClr>
                <a:schemeClr val="accent1"/>
              </a:buClr>
              <a:buSzPts val="2100"/>
              <a:buNone/>
              <a:defRPr>
                <a:solidFill>
                  <a:schemeClr val="accent1"/>
                </a:solidFill>
              </a:defRPr>
            </a:lvl1pPr>
            <a:lvl2pPr indent="-342900" lvl="1" marL="914400" algn="l">
              <a:lnSpc>
                <a:spcPct val="90000"/>
              </a:lnSpc>
              <a:spcBef>
                <a:spcPts val="375"/>
              </a:spcBef>
              <a:spcAft>
                <a:spcPts val="0"/>
              </a:spcAft>
              <a:buClr>
                <a:schemeClr val="lt1"/>
              </a:buClr>
              <a:buSzPts val="1800"/>
              <a:buChar char="•"/>
              <a:defRPr>
                <a:solidFill>
                  <a:schemeClr val="lt1"/>
                </a:solidFill>
                <a:highlight>
                  <a:srgbClr val="005A96"/>
                </a:highlight>
              </a:defRPr>
            </a:lvl2pPr>
            <a:lvl3pPr indent="-314325" lvl="2" marL="1371600" algn="l">
              <a:lnSpc>
                <a:spcPct val="90000"/>
              </a:lnSpc>
              <a:spcBef>
                <a:spcPts val="375"/>
              </a:spcBef>
              <a:spcAft>
                <a:spcPts val="0"/>
              </a:spcAft>
              <a:buClr>
                <a:schemeClr val="lt1"/>
              </a:buClr>
              <a:buSzPts val="1350"/>
              <a:buChar char="−"/>
              <a:defRPr>
                <a:solidFill>
                  <a:schemeClr val="lt1"/>
                </a:solidFill>
                <a:highlight>
                  <a:srgbClr val="005A96"/>
                </a:highlight>
              </a:defRPr>
            </a:lvl3pPr>
            <a:lvl4pPr indent="-304800" lvl="3" marL="1828800" algn="l">
              <a:lnSpc>
                <a:spcPct val="90000"/>
              </a:lnSpc>
              <a:spcBef>
                <a:spcPts val="375"/>
              </a:spcBef>
              <a:spcAft>
                <a:spcPts val="0"/>
              </a:spcAft>
              <a:buClr>
                <a:schemeClr val="lt1"/>
              </a:buClr>
              <a:buSzPts val="1200"/>
              <a:buChar char="−"/>
              <a:defRPr>
                <a:solidFill>
                  <a:schemeClr val="lt1"/>
                </a:solidFill>
                <a:highlight>
                  <a:srgbClr val="005A96"/>
                </a:highlight>
              </a:defRPr>
            </a:lvl4pPr>
            <a:lvl5pPr indent="-295275" lvl="4" marL="2286000" algn="l">
              <a:lnSpc>
                <a:spcPct val="90000"/>
              </a:lnSpc>
              <a:spcBef>
                <a:spcPts val="375"/>
              </a:spcBef>
              <a:spcAft>
                <a:spcPts val="0"/>
              </a:spcAft>
              <a:buClr>
                <a:schemeClr val="lt1"/>
              </a:buClr>
              <a:buSzPts val="1050"/>
              <a:buChar char="•"/>
              <a:defRPr>
                <a:solidFill>
                  <a:schemeClr val="lt1"/>
                </a:solidFill>
                <a:highlight>
                  <a:srgbClr val="005A96"/>
                </a:highlight>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pic>
        <p:nvPicPr>
          <p:cNvPr descr="FH Technikum Wien - University of Applied Sciences" id="38" name="Google Shape;38;p6"/>
          <p:cNvPicPr preferRelativeResize="0"/>
          <p:nvPr/>
        </p:nvPicPr>
        <p:blipFill rotWithShape="1">
          <a:blip r:embed="rId2">
            <a:alphaModFix/>
          </a:blip>
          <a:srcRect b="0" l="0" r="0" t="0"/>
          <a:stretch/>
        </p:blipFill>
        <p:spPr>
          <a:xfrm>
            <a:off x="977656" y="1020766"/>
            <a:ext cx="4171950" cy="26289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Balken Blau">
  <p:cSld name="TITELFOLIE Balken Blau">
    <p:spTree>
      <p:nvGrpSpPr>
        <p:cNvPr id="39" name="Shape 39"/>
        <p:cNvGrpSpPr/>
        <p:nvPr/>
      </p:nvGrpSpPr>
      <p:grpSpPr>
        <a:xfrm>
          <a:off x="0" y="0"/>
          <a:ext cx="0" cy="0"/>
          <a:chOff x="0" y="0"/>
          <a:chExt cx="0" cy="0"/>
        </a:xfrm>
      </p:grpSpPr>
      <p:sp>
        <p:nvSpPr>
          <p:cNvPr id="40" name="Google Shape;40;p7"/>
          <p:cNvSpPr txBox="1"/>
          <p:nvPr>
            <p:ph type="title"/>
          </p:nvPr>
        </p:nvSpPr>
        <p:spPr>
          <a:xfrm>
            <a:off x="3331747" y="3216528"/>
            <a:ext cx="5694779" cy="433138"/>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005A96"/>
              </a:buClr>
              <a:buSzPts val="2700"/>
              <a:buFont typeface="Arial"/>
              <a:buNone/>
              <a:defRPr sz="2700">
                <a:solidFill>
                  <a:srgbClr val="005A9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7"/>
          <p:cNvSpPr txBox="1"/>
          <p:nvPr>
            <p:ph idx="1" type="body"/>
          </p:nvPr>
        </p:nvSpPr>
        <p:spPr>
          <a:xfrm>
            <a:off x="3331746" y="3888000"/>
            <a:ext cx="5694779" cy="35956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75"/>
              </a:spcBef>
              <a:spcAft>
                <a:spcPts val="0"/>
              </a:spcAft>
              <a:buClr>
                <a:srgbClr val="005A96"/>
              </a:buClr>
              <a:buSzPts val="2100"/>
              <a:buNone/>
              <a:defRPr>
                <a:solidFill>
                  <a:srgbClr val="005A96"/>
                </a:solidFill>
              </a:defRPr>
            </a:lvl1pPr>
            <a:lvl2pPr indent="-342900" lvl="1" marL="914400" algn="l">
              <a:lnSpc>
                <a:spcPct val="90000"/>
              </a:lnSpc>
              <a:spcBef>
                <a:spcPts val="375"/>
              </a:spcBef>
              <a:spcAft>
                <a:spcPts val="0"/>
              </a:spcAft>
              <a:buClr>
                <a:schemeClr val="lt1"/>
              </a:buClr>
              <a:buSzPts val="1800"/>
              <a:buChar char="•"/>
              <a:defRPr>
                <a:solidFill>
                  <a:schemeClr val="lt1"/>
                </a:solidFill>
                <a:highlight>
                  <a:srgbClr val="005A96"/>
                </a:highlight>
              </a:defRPr>
            </a:lvl2pPr>
            <a:lvl3pPr indent="-314325" lvl="2" marL="1371600" algn="l">
              <a:lnSpc>
                <a:spcPct val="90000"/>
              </a:lnSpc>
              <a:spcBef>
                <a:spcPts val="375"/>
              </a:spcBef>
              <a:spcAft>
                <a:spcPts val="0"/>
              </a:spcAft>
              <a:buClr>
                <a:schemeClr val="lt1"/>
              </a:buClr>
              <a:buSzPts val="1350"/>
              <a:buChar char="−"/>
              <a:defRPr>
                <a:solidFill>
                  <a:schemeClr val="lt1"/>
                </a:solidFill>
                <a:highlight>
                  <a:srgbClr val="005A96"/>
                </a:highlight>
              </a:defRPr>
            </a:lvl3pPr>
            <a:lvl4pPr indent="-304800" lvl="3" marL="1828800" algn="l">
              <a:lnSpc>
                <a:spcPct val="90000"/>
              </a:lnSpc>
              <a:spcBef>
                <a:spcPts val="375"/>
              </a:spcBef>
              <a:spcAft>
                <a:spcPts val="0"/>
              </a:spcAft>
              <a:buClr>
                <a:schemeClr val="lt1"/>
              </a:buClr>
              <a:buSzPts val="1200"/>
              <a:buChar char="−"/>
              <a:defRPr>
                <a:solidFill>
                  <a:schemeClr val="lt1"/>
                </a:solidFill>
                <a:highlight>
                  <a:srgbClr val="005A96"/>
                </a:highlight>
              </a:defRPr>
            </a:lvl4pPr>
            <a:lvl5pPr indent="-295275" lvl="4" marL="2286000" algn="l">
              <a:lnSpc>
                <a:spcPct val="90000"/>
              </a:lnSpc>
              <a:spcBef>
                <a:spcPts val="375"/>
              </a:spcBef>
              <a:spcAft>
                <a:spcPts val="0"/>
              </a:spcAft>
              <a:buClr>
                <a:schemeClr val="lt1"/>
              </a:buClr>
              <a:buSzPts val="1050"/>
              <a:buChar char="•"/>
              <a:defRPr>
                <a:solidFill>
                  <a:schemeClr val="lt1"/>
                </a:solidFill>
                <a:highlight>
                  <a:srgbClr val="005A96"/>
                </a:highlight>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pic>
        <p:nvPicPr>
          <p:cNvPr descr="FH Technikum Wien - University of Applied Sciences" id="42" name="Google Shape;42;p7"/>
          <p:cNvPicPr preferRelativeResize="0"/>
          <p:nvPr/>
        </p:nvPicPr>
        <p:blipFill rotWithShape="1">
          <a:blip r:embed="rId2">
            <a:alphaModFix/>
          </a:blip>
          <a:srcRect b="0" l="0" r="0" t="0"/>
          <a:stretch/>
        </p:blipFill>
        <p:spPr>
          <a:xfrm>
            <a:off x="977656" y="1020766"/>
            <a:ext cx="4171950" cy="26289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nur Text Grau">
  <p:cSld name="TITELFOLIE nur Text Grau">
    <p:spTree>
      <p:nvGrpSpPr>
        <p:cNvPr id="43" name="Shape 43"/>
        <p:cNvGrpSpPr/>
        <p:nvPr/>
      </p:nvGrpSpPr>
      <p:grpSpPr>
        <a:xfrm>
          <a:off x="0" y="0"/>
          <a:ext cx="0" cy="0"/>
          <a:chOff x="0" y="0"/>
          <a:chExt cx="0" cy="0"/>
        </a:xfrm>
      </p:grpSpPr>
      <p:sp>
        <p:nvSpPr>
          <p:cNvPr id="44" name="Google Shape;44;p8"/>
          <p:cNvSpPr txBox="1"/>
          <p:nvPr>
            <p:ph type="title"/>
          </p:nvPr>
        </p:nvSpPr>
        <p:spPr>
          <a:xfrm>
            <a:off x="252000" y="1500740"/>
            <a:ext cx="8640000" cy="1080000"/>
          </a:xfrm>
          <a:prstGeom prst="rect">
            <a:avLst/>
          </a:prstGeom>
          <a:noFill/>
          <a:ln>
            <a:noFill/>
          </a:ln>
        </p:spPr>
        <p:txBody>
          <a:bodyPr anchorCtr="0" anchor="ctr" bIns="45700" lIns="91425" spcFirstLastPara="1" rIns="91425" wrap="square" tIns="45700">
            <a:noAutofit/>
          </a:bodyPr>
          <a:lstStyle>
            <a:lvl1pPr lvl="0" algn="r">
              <a:lnSpc>
                <a:spcPct val="90000"/>
              </a:lnSpc>
              <a:spcBef>
                <a:spcPts val="0"/>
              </a:spcBef>
              <a:spcAft>
                <a:spcPts val="0"/>
              </a:spcAft>
              <a:buClr>
                <a:srgbClr val="72777A"/>
              </a:buClr>
              <a:buSzPts val="4050"/>
              <a:buFont typeface="Arial"/>
              <a:buNone/>
              <a:defRPr sz="4050">
                <a:solidFill>
                  <a:srgbClr val="72777A"/>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8"/>
          <p:cNvSpPr txBox="1"/>
          <p:nvPr>
            <p:ph idx="1" type="body"/>
          </p:nvPr>
        </p:nvSpPr>
        <p:spPr>
          <a:xfrm>
            <a:off x="252000" y="2663034"/>
            <a:ext cx="8640000" cy="359569"/>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375"/>
              </a:spcBef>
              <a:spcAft>
                <a:spcPts val="0"/>
              </a:spcAft>
              <a:buClr>
                <a:schemeClr val="accent1"/>
              </a:buClr>
              <a:buSzPts val="2100"/>
              <a:buNone/>
              <a:defRPr>
                <a:solidFill>
                  <a:schemeClr val="accent1"/>
                </a:solidFill>
              </a:defRPr>
            </a:lvl1pPr>
            <a:lvl2pPr indent="-342900" lvl="1" marL="914400" algn="l">
              <a:lnSpc>
                <a:spcPct val="90000"/>
              </a:lnSpc>
              <a:spcBef>
                <a:spcPts val="375"/>
              </a:spcBef>
              <a:spcAft>
                <a:spcPts val="0"/>
              </a:spcAft>
              <a:buClr>
                <a:schemeClr val="lt1"/>
              </a:buClr>
              <a:buSzPts val="1800"/>
              <a:buChar char="•"/>
              <a:defRPr>
                <a:solidFill>
                  <a:schemeClr val="lt1"/>
                </a:solidFill>
                <a:highlight>
                  <a:srgbClr val="005A96"/>
                </a:highlight>
              </a:defRPr>
            </a:lvl2pPr>
            <a:lvl3pPr indent="-314325" lvl="2" marL="1371600" algn="l">
              <a:lnSpc>
                <a:spcPct val="90000"/>
              </a:lnSpc>
              <a:spcBef>
                <a:spcPts val="375"/>
              </a:spcBef>
              <a:spcAft>
                <a:spcPts val="0"/>
              </a:spcAft>
              <a:buClr>
                <a:schemeClr val="lt1"/>
              </a:buClr>
              <a:buSzPts val="1350"/>
              <a:buChar char="−"/>
              <a:defRPr>
                <a:solidFill>
                  <a:schemeClr val="lt1"/>
                </a:solidFill>
                <a:highlight>
                  <a:srgbClr val="005A96"/>
                </a:highlight>
              </a:defRPr>
            </a:lvl3pPr>
            <a:lvl4pPr indent="-304800" lvl="3" marL="1828800" algn="l">
              <a:lnSpc>
                <a:spcPct val="90000"/>
              </a:lnSpc>
              <a:spcBef>
                <a:spcPts val="375"/>
              </a:spcBef>
              <a:spcAft>
                <a:spcPts val="0"/>
              </a:spcAft>
              <a:buClr>
                <a:schemeClr val="lt1"/>
              </a:buClr>
              <a:buSzPts val="1200"/>
              <a:buChar char="−"/>
              <a:defRPr>
                <a:solidFill>
                  <a:schemeClr val="lt1"/>
                </a:solidFill>
                <a:highlight>
                  <a:srgbClr val="005A96"/>
                </a:highlight>
              </a:defRPr>
            </a:lvl4pPr>
            <a:lvl5pPr indent="-295275" lvl="4" marL="2286000" algn="l">
              <a:lnSpc>
                <a:spcPct val="90000"/>
              </a:lnSpc>
              <a:spcBef>
                <a:spcPts val="375"/>
              </a:spcBef>
              <a:spcAft>
                <a:spcPts val="0"/>
              </a:spcAft>
              <a:buClr>
                <a:schemeClr val="lt1"/>
              </a:buClr>
              <a:buSzPts val="1050"/>
              <a:buChar char="•"/>
              <a:defRPr>
                <a:solidFill>
                  <a:schemeClr val="lt1"/>
                </a:solidFill>
                <a:highlight>
                  <a:srgbClr val="005A96"/>
                </a:highlight>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pic>
        <p:nvPicPr>
          <p:cNvPr descr="FH Technikum Wien - University of Applied Sciences" id="46" name="Google Shape;46;p8"/>
          <p:cNvPicPr preferRelativeResize="0"/>
          <p:nvPr/>
        </p:nvPicPr>
        <p:blipFill rotWithShape="1">
          <a:blip r:embed="rId2">
            <a:alphaModFix/>
          </a:blip>
          <a:srcRect b="0" l="0" r="0" t="0"/>
          <a:stretch/>
        </p:blipFill>
        <p:spPr>
          <a:xfrm>
            <a:off x="-88826" y="3208647"/>
            <a:ext cx="3242514" cy="2043228"/>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nur Text Blau">
  <p:cSld name="TITELFOLIE nur Text Blau">
    <p:spTree>
      <p:nvGrpSpPr>
        <p:cNvPr id="47" name="Shape 47"/>
        <p:cNvGrpSpPr/>
        <p:nvPr/>
      </p:nvGrpSpPr>
      <p:grpSpPr>
        <a:xfrm>
          <a:off x="0" y="0"/>
          <a:ext cx="0" cy="0"/>
          <a:chOff x="0" y="0"/>
          <a:chExt cx="0" cy="0"/>
        </a:xfrm>
      </p:grpSpPr>
      <p:sp>
        <p:nvSpPr>
          <p:cNvPr id="48" name="Google Shape;48;p9"/>
          <p:cNvSpPr txBox="1"/>
          <p:nvPr>
            <p:ph type="title"/>
          </p:nvPr>
        </p:nvSpPr>
        <p:spPr>
          <a:xfrm>
            <a:off x="252000" y="1499456"/>
            <a:ext cx="8640000" cy="1080000"/>
          </a:xfrm>
          <a:prstGeom prst="rect">
            <a:avLst/>
          </a:prstGeom>
          <a:noFill/>
          <a:ln>
            <a:noFill/>
          </a:ln>
        </p:spPr>
        <p:txBody>
          <a:bodyPr anchorCtr="0" anchor="ctr" bIns="45700" lIns="91425" spcFirstLastPara="1" rIns="91425" wrap="square" tIns="45700">
            <a:noAutofit/>
          </a:bodyPr>
          <a:lstStyle>
            <a:lvl1pPr lvl="0" algn="r">
              <a:lnSpc>
                <a:spcPct val="90000"/>
              </a:lnSpc>
              <a:spcBef>
                <a:spcPts val="0"/>
              </a:spcBef>
              <a:spcAft>
                <a:spcPts val="0"/>
              </a:spcAft>
              <a:buClr>
                <a:srgbClr val="005A96"/>
              </a:buClr>
              <a:buSzPts val="4050"/>
              <a:buFont typeface="Arial"/>
              <a:buNone/>
              <a:defRPr sz="4050">
                <a:solidFill>
                  <a:srgbClr val="005A9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9"/>
          <p:cNvSpPr txBox="1"/>
          <p:nvPr>
            <p:ph idx="1" type="body"/>
          </p:nvPr>
        </p:nvSpPr>
        <p:spPr>
          <a:xfrm>
            <a:off x="252000" y="2659502"/>
            <a:ext cx="8640000" cy="359569"/>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375"/>
              </a:spcBef>
              <a:spcAft>
                <a:spcPts val="0"/>
              </a:spcAft>
              <a:buClr>
                <a:srgbClr val="005A96"/>
              </a:buClr>
              <a:buSzPts val="2100"/>
              <a:buNone/>
              <a:defRPr>
                <a:solidFill>
                  <a:srgbClr val="005A96"/>
                </a:solidFill>
              </a:defRPr>
            </a:lvl1pPr>
            <a:lvl2pPr indent="-342900" lvl="1" marL="914400" algn="l">
              <a:lnSpc>
                <a:spcPct val="90000"/>
              </a:lnSpc>
              <a:spcBef>
                <a:spcPts val="375"/>
              </a:spcBef>
              <a:spcAft>
                <a:spcPts val="0"/>
              </a:spcAft>
              <a:buClr>
                <a:schemeClr val="lt1"/>
              </a:buClr>
              <a:buSzPts val="1800"/>
              <a:buChar char="•"/>
              <a:defRPr>
                <a:solidFill>
                  <a:schemeClr val="lt1"/>
                </a:solidFill>
                <a:highlight>
                  <a:srgbClr val="005A96"/>
                </a:highlight>
              </a:defRPr>
            </a:lvl2pPr>
            <a:lvl3pPr indent="-314325" lvl="2" marL="1371600" algn="l">
              <a:lnSpc>
                <a:spcPct val="90000"/>
              </a:lnSpc>
              <a:spcBef>
                <a:spcPts val="375"/>
              </a:spcBef>
              <a:spcAft>
                <a:spcPts val="0"/>
              </a:spcAft>
              <a:buClr>
                <a:schemeClr val="lt1"/>
              </a:buClr>
              <a:buSzPts val="1350"/>
              <a:buChar char="−"/>
              <a:defRPr>
                <a:solidFill>
                  <a:schemeClr val="lt1"/>
                </a:solidFill>
                <a:highlight>
                  <a:srgbClr val="005A96"/>
                </a:highlight>
              </a:defRPr>
            </a:lvl3pPr>
            <a:lvl4pPr indent="-304800" lvl="3" marL="1828800" algn="l">
              <a:lnSpc>
                <a:spcPct val="90000"/>
              </a:lnSpc>
              <a:spcBef>
                <a:spcPts val="375"/>
              </a:spcBef>
              <a:spcAft>
                <a:spcPts val="0"/>
              </a:spcAft>
              <a:buClr>
                <a:schemeClr val="lt1"/>
              </a:buClr>
              <a:buSzPts val="1200"/>
              <a:buChar char="−"/>
              <a:defRPr>
                <a:solidFill>
                  <a:schemeClr val="lt1"/>
                </a:solidFill>
                <a:highlight>
                  <a:srgbClr val="005A96"/>
                </a:highlight>
              </a:defRPr>
            </a:lvl4pPr>
            <a:lvl5pPr indent="-295275" lvl="4" marL="2286000" algn="l">
              <a:lnSpc>
                <a:spcPct val="90000"/>
              </a:lnSpc>
              <a:spcBef>
                <a:spcPts val="375"/>
              </a:spcBef>
              <a:spcAft>
                <a:spcPts val="0"/>
              </a:spcAft>
              <a:buClr>
                <a:schemeClr val="lt1"/>
              </a:buClr>
              <a:buSzPts val="1050"/>
              <a:buChar char="•"/>
              <a:defRPr>
                <a:solidFill>
                  <a:schemeClr val="lt1"/>
                </a:solidFill>
                <a:highlight>
                  <a:srgbClr val="005A96"/>
                </a:highlight>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pic>
        <p:nvPicPr>
          <p:cNvPr descr="FH Technikum Wien - University of Applied Sciences" id="50" name="Google Shape;50;p9"/>
          <p:cNvPicPr preferRelativeResize="0"/>
          <p:nvPr/>
        </p:nvPicPr>
        <p:blipFill rotWithShape="1">
          <a:blip r:embed="rId2">
            <a:alphaModFix/>
          </a:blip>
          <a:srcRect b="0" l="0" r="0" t="0"/>
          <a:stretch/>
        </p:blipFill>
        <p:spPr>
          <a:xfrm>
            <a:off x="-111312" y="3186162"/>
            <a:ext cx="3242514" cy="204322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HALTSFOLIE 02 Weiß">
  <p:cSld name="INHALTSFOLIE 02 Weiß">
    <p:spTree>
      <p:nvGrpSpPr>
        <p:cNvPr id="51" name="Shape 51"/>
        <p:cNvGrpSpPr/>
        <p:nvPr/>
      </p:nvGrpSpPr>
      <p:grpSpPr>
        <a:xfrm>
          <a:off x="0" y="0"/>
          <a:ext cx="0" cy="0"/>
          <a:chOff x="0" y="0"/>
          <a:chExt cx="0" cy="0"/>
        </a:xfrm>
      </p:grpSpPr>
      <p:sp>
        <p:nvSpPr>
          <p:cNvPr id="52" name="Google Shape;52;p10"/>
          <p:cNvSpPr txBox="1"/>
          <p:nvPr>
            <p:ph type="title"/>
          </p:nvPr>
        </p:nvSpPr>
        <p:spPr>
          <a:xfrm>
            <a:off x="180000" y="114303"/>
            <a:ext cx="8784000" cy="439153"/>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27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10"/>
          <p:cNvSpPr txBox="1"/>
          <p:nvPr>
            <p:ph idx="1" type="body"/>
          </p:nvPr>
        </p:nvSpPr>
        <p:spPr>
          <a:xfrm>
            <a:off x="179388" y="607500"/>
            <a:ext cx="4320000" cy="40500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75"/>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4" name="Google Shape;54;p10"/>
          <p:cNvSpPr txBox="1"/>
          <p:nvPr>
            <p:ph idx="2" type="body"/>
          </p:nvPr>
        </p:nvSpPr>
        <p:spPr>
          <a:xfrm>
            <a:off x="4644614" y="607500"/>
            <a:ext cx="4320000" cy="40500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75"/>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cxnSp>
        <p:nvCxnSpPr>
          <p:cNvPr id="55" name="Google Shape;55;p10"/>
          <p:cNvCxnSpPr/>
          <p:nvPr/>
        </p:nvCxnSpPr>
        <p:spPr>
          <a:xfrm>
            <a:off x="0" y="4729447"/>
            <a:ext cx="9144000" cy="0"/>
          </a:xfrm>
          <a:prstGeom prst="straightConnector1">
            <a:avLst/>
          </a:prstGeom>
          <a:noFill/>
          <a:ln cap="flat" cmpd="sng" w="12700">
            <a:solidFill>
              <a:srgbClr val="72777A"/>
            </a:solidFill>
            <a:prstDash val="solid"/>
            <a:miter lim="800000"/>
            <a:headEnd len="sm" w="sm" type="none"/>
            <a:tailEnd len="sm" w="sm" type="none"/>
          </a:ln>
        </p:spPr>
      </p:cxnSp>
      <p:cxnSp>
        <p:nvCxnSpPr>
          <p:cNvPr id="56" name="Google Shape;56;p10"/>
          <p:cNvCxnSpPr/>
          <p:nvPr/>
        </p:nvCxnSpPr>
        <p:spPr>
          <a:xfrm>
            <a:off x="8555052" y="4767638"/>
            <a:ext cx="0" cy="333633"/>
          </a:xfrm>
          <a:prstGeom prst="straightConnector1">
            <a:avLst/>
          </a:prstGeom>
          <a:noFill/>
          <a:ln cap="flat" cmpd="sng" w="12700">
            <a:solidFill>
              <a:srgbClr val="A5A5A5"/>
            </a:solidFill>
            <a:prstDash val="solid"/>
            <a:miter lim="800000"/>
            <a:headEnd len="sm" w="sm" type="none"/>
            <a:tailEnd len="sm" w="sm" type="none"/>
          </a:ln>
        </p:spPr>
      </p:cxnSp>
      <p:sp>
        <p:nvSpPr>
          <p:cNvPr id="57" name="Google Shape;57;p10"/>
          <p:cNvSpPr txBox="1"/>
          <p:nvPr>
            <p:ph idx="11" type="ftr"/>
          </p:nvPr>
        </p:nvSpPr>
        <p:spPr>
          <a:xfrm>
            <a:off x="2793304" y="4812504"/>
            <a:ext cx="5674248"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0"/>
          <p:cNvSpPr txBox="1"/>
          <p:nvPr>
            <p:ph idx="12" type="sldNum"/>
          </p:nvPr>
        </p:nvSpPr>
        <p:spPr>
          <a:xfrm>
            <a:off x="8542066" y="4812504"/>
            <a:ext cx="485255"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59" name="Google Shape;59;p10"/>
          <p:cNvPicPr preferRelativeResize="0"/>
          <p:nvPr/>
        </p:nvPicPr>
        <p:blipFill rotWithShape="1">
          <a:blip r:embed="rId2">
            <a:alphaModFix/>
          </a:blip>
          <a:srcRect b="0" l="0" r="0" t="0"/>
          <a:stretch/>
        </p:blipFill>
        <p:spPr>
          <a:xfrm>
            <a:off x="0" y="4704300"/>
            <a:ext cx="696991" cy="4392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16682" y="114303"/>
            <a:ext cx="8910638" cy="439153"/>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1"/>
              </a:buClr>
              <a:buSzPts val="2700"/>
              <a:buFont typeface="Arial"/>
              <a:buNone/>
              <a:defRPr b="1" i="0" sz="27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116682" y="689434"/>
            <a:ext cx="8910638" cy="4042109"/>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375"/>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14325" lvl="2" marL="1371600" marR="0" rtl="0" algn="l">
              <a:lnSpc>
                <a:spcPct val="90000"/>
              </a:lnSpc>
              <a:spcBef>
                <a:spcPts val="375"/>
              </a:spcBef>
              <a:spcAft>
                <a:spcPts val="0"/>
              </a:spcAft>
              <a:buClr>
                <a:schemeClr val="dk1"/>
              </a:buClr>
              <a:buSzPts val="1350"/>
              <a:buFont typeface="Noto Sans Symbols"/>
              <a:buChar char="−"/>
              <a:defRPr b="0" i="0" sz="1350" u="none" cap="none" strike="noStrike">
                <a:solidFill>
                  <a:schemeClr val="dk1"/>
                </a:solidFill>
                <a:latin typeface="Arial"/>
                <a:ea typeface="Arial"/>
                <a:cs typeface="Arial"/>
                <a:sym typeface="Arial"/>
              </a:defRPr>
            </a:lvl3pPr>
            <a:lvl4pPr indent="-304800" lvl="3" marL="1828800" marR="0" rtl="0" algn="l">
              <a:lnSpc>
                <a:spcPct val="90000"/>
              </a:lnSpc>
              <a:spcBef>
                <a:spcPts val="375"/>
              </a:spcBef>
              <a:spcAft>
                <a:spcPts val="0"/>
              </a:spcAft>
              <a:buClr>
                <a:schemeClr val="dk1"/>
              </a:buClr>
              <a:buSzPts val="1200"/>
              <a:buFont typeface="Noto Sans Symbols"/>
              <a:buChar char="−"/>
              <a:defRPr b="0" i="0" sz="1200" u="none" cap="none" strike="noStrike">
                <a:solidFill>
                  <a:schemeClr val="dk1"/>
                </a:solidFill>
                <a:latin typeface="Arial"/>
                <a:ea typeface="Arial"/>
                <a:cs typeface="Arial"/>
                <a:sym typeface="Arial"/>
              </a:defRPr>
            </a:lvl4pPr>
            <a:lvl5pPr indent="-295275" lvl="4" marL="2286000" marR="0" rtl="0" algn="l">
              <a:lnSpc>
                <a:spcPct val="90000"/>
              </a:lnSpc>
              <a:spcBef>
                <a:spcPts val="375"/>
              </a:spcBef>
              <a:spcAft>
                <a:spcPts val="0"/>
              </a:spcAft>
              <a:buClr>
                <a:schemeClr val="dk1"/>
              </a:buClr>
              <a:buSzPts val="1050"/>
              <a:buFont typeface="Arial"/>
              <a:buChar char="•"/>
              <a:defRPr b="0" i="0" sz="10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2" name="Google Shape;12;p1"/>
          <p:cNvSpPr txBox="1"/>
          <p:nvPr>
            <p:ph idx="11" type="ftr"/>
          </p:nvPr>
        </p:nvSpPr>
        <p:spPr>
          <a:xfrm>
            <a:off x="2793304" y="4812504"/>
            <a:ext cx="5674248" cy="273844"/>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75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2" type="sldNum"/>
          </p:nvPr>
        </p:nvSpPr>
        <p:spPr>
          <a:xfrm>
            <a:off x="8542066" y="4812504"/>
            <a:ext cx="485255"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dk1"/>
                </a:solidFill>
                <a:latin typeface="Arial"/>
                <a:ea typeface="Arial"/>
                <a:cs typeface="Arial"/>
                <a:sym typeface="Arial"/>
              </a:defRPr>
            </a:lvl1pPr>
            <a:lvl2pPr indent="0" lvl="1" marL="0" marR="0" rtl="0" algn="r">
              <a:spcBef>
                <a:spcPts val="0"/>
              </a:spcBef>
              <a:buNone/>
              <a:defRPr b="0" i="0" sz="900" u="none" cap="none" strike="noStrike">
                <a:solidFill>
                  <a:schemeClr val="dk1"/>
                </a:solidFill>
                <a:latin typeface="Arial"/>
                <a:ea typeface="Arial"/>
                <a:cs typeface="Arial"/>
                <a:sym typeface="Arial"/>
              </a:defRPr>
            </a:lvl2pPr>
            <a:lvl3pPr indent="0" lvl="2" marL="0" marR="0" rtl="0" algn="r">
              <a:spcBef>
                <a:spcPts val="0"/>
              </a:spcBef>
              <a:buNone/>
              <a:defRPr b="0" i="0" sz="900" u="none" cap="none" strike="noStrike">
                <a:solidFill>
                  <a:schemeClr val="dk1"/>
                </a:solidFill>
                <a:latin typeface="Arial"/>
                <a:ea typeface="Arial"/>
                <a:cs typeface="Arial"/>
                <a:sym typeface="Arial"/>
              </a:defRPr>
            </a:lvl3pPr>
            <a:lvl4pPr indent="0" lvl="3" marL="0" marR="0" rtl="0" algn="r">
              <a:spcBef>
                <a:spcPts val="0"/>
              </a:spcBef>
              <a:buNone/>
              <a:defRPr b="0" i="0" sz="900" u="none" cap="none" strike="noStrike">
                <a:solidFill>
                  <a:schemeClr val="dk1"/>
                </a:solidFill>
                <a:latin typeface="Arial"/>
                <a:ea typeface="Arial"/>
                <a:cs typeface="Arial"/>
                <a:sym typeface="Arial"/>
              </a:defRPr>
            </a:lvl4pPr>
            <a:lvl5pPr indent="0" lvl="4" marL="0" marR="0" rtl="0" algn="r">
              <a:spcBef>
                <a:spcPts val="0"/>
              </a:spcBef>
              <a:buNone/>
              <a:defRPr b="0" i="0" sz="900" u="none" cap="none" strike="noStrike">
                <a:solidFill>
                  <a:schemeClr val="dk1"/>
                </a:solidFill>
                <a:latin typeface="Arial"/>
                <a:ea typeface="Arial"/>
                <a:cs typeface="Arial"/>
                <a:sym typeface="Arial"/>
              </a:defRPr>
            </a:lvl5pPr>
            <a:lvl6pPr indent="0" lvl="5" marL="0" marR="0" rtl="0" algn="r">
              <a:spcBef>
                <a:spcPts val="0"/>
              </a:spcBef>
              <a:buNone/>
              <a:defRPr b="0" i="0" sz="900" u="none" cap="none" strike="noStrike">
                <a:solidFill>
                  <a:schemeClr val="dk1"/>
                </a:solidFill>
                <a:latin typeface="Arial"/>
                <a:ea typeface="Arial"/>
                <a:cs typeface="Arial"/>
                <a:sym typeface="Arial"/>
              </a:defRPr>
            </a:lvl6pPr>
            <a:lvl7pPr indent="0" lvl="6" marL="0" marR="0" rtl="0" algn="r">
              <a:spcBef>
                <a:spcPts val="0"/>
              </a:spcBef>
              <a:buNone/>
              <a:defRPr b="0" i="0" sz="900" u="none" cap="none" strike="noStrike">
                <a:solidFill>
                  <a:schemeClr val="dk1"/>
                </a:solidFill>
                <a:latin typeface="Arial"/>
                <a:ea typeface="Arial"/>
                <a:cs typeface="Arial"/>
                <a:sym typeface="Arial"/>
              </a:defRPr>
            </a:lvl7pPr>
            <a:lvl8pPr indent="0" lvl="7" marL="0" marR="0" rtl="0" algn="r">
              <a:spcBef>
                <a:spcPts val="0"/>
              </a:spcBef>
              <a:buNone/>
              <a:defRPr b="0" i="0" sz="900" u="none" cap="none" strike="noStrike">
                <a:solidFill>
                  <a:schemeClr val="dk1"/>
                </a:solidFill>
                <a:latin typeface="Arial"/>
                <a:ea typeface="Arial"/>
                <a:cs typeface="Arial"/>
                <a:sym typeface="Arial"/>
              </a:defRPr>
            </a:lvl8pPr>
            <a:lvl9pPr indent="0" lvl="8" marL="0" marR="0" rtl="0" algn="r">
              <a:spcBef>
                <a:spcPts val="0"/>
              </a:spcBef>
              <a:buNone/>
              <a:defRPr b="0" i="0" sz="9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74">
          <p15:clr>
            <a:srgbClr val="F26B43"/>
          </p15:clr>
        </p15:guide>
        <p15:guide id="2" orient="horz" pos="72">
          <p15:clr>
            <a:srgbClr val="F26B43"/>
          </p15:clr>
        </p15:guide>
        <p15:guide id="3" orient="horz" pos="2981">
          <p15:clr>
            <a:srgbClr val="F26B43"/>
          </p15:clr>
        </p15:guide>
        <p15:guide id="4" pos="5687">
          <p15:clr>
            <a:srgbClr val="F26B43"/>
          </p15:clr>
        </p15:guide>
        <p15:guide id="5" orient="horz" pos="1620">
          <p15:clr>
            <a:srgbClr val="F26B43"/>
          </p15:clr>
        </p15:guide>
        <p15:guide id="6"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docs.arc42.org/section-1/" TargetMode="External"/><Relationship Id="rId4" Type="http://schemas.openxmlformats.org/officeDocument/2006/relationships/hyperlink" Target="https://biking.michael-simons.eu/docs/index.html#section-introduction-and-goal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iso25000.com/index.php/en/iso-25000-standards/iso-25010"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3059084" y="3582896"/>
            <a:ext cx="5216215" cy="531903"/>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accent1"/>
              </a:buClr>
              <a:buSzPts val="2700"/>
              <a:buFont typeface="Arial"/>
              <a:buNone/>
            </a:pPr>
            <a:r>
              <a:rPr lang="en-US"/>
              <a:t>Introduction and Goals</a:t>
            </a:r>
            <a:endParaRPr/>
          </a:p>
        </p:txBody>
      </p:sp>
      <p:sp>
        <p:nvSpPr>
          <p:cNvPr id="103" name="Google Shape;103;p15"/>
          <p:cNvSpPr txBox="1"/>
          <p:nvPr>
            <p:ph idx="1" type="body"/>
          </p:nvPr>
        </p:nvSpPr>
        <p:spPr>
          <a:xfrm>
            <a:off x="3059084" y="4182295"/>
            <a:ext cx="5216215" cy="359569"/>
          </a:xfrm>
          <a:prstGeom prst="rect">
            <a:avLst/>
          </a:prstGeom>
          <a:noFill/>
          <a:ln>
            <a:noFill/>
          </a:ln>
        </p:spPr>
        <p:txBody>
          <a:bodyPr anchorCtr="0" anchor="t" bIns="45700" lIns="91425" spcFirstLastPara="1" rIns="91425" wrap="square" tIns="45700">
            <a:normAutofit lnSpcReduction="10000"/>
          </a:bodyPr>
          <a:lstStyle/>
          <a:p>
            <a:pPr indent="0" lvl="0" marL="0" rtl="0" algn="r">
              <a:lnSpc>
                <a:spcPct val="90000"/>
              </a:lnSpc>
              <a:spcBef>
                <a:spcPts val="0"/>
              </a:spcBef>
              <a:spcAft>
                <a:spcPts val="0"/>
              </a:spcAft>
              <a:buClr>
                <a:schemeClr val="accent1"/>
              </a:buClr>
              <a:buSzPts val="2100"/>
              <a:buNone/>
            </a:pPr>
            <a:r>
              <a:rPr lang="en-US"/>
              <a:t>Software Architecture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180000" y="114303"/>
            <a:ext cx="8775320" cy="439153"/>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Arial"/>
              <a:buNone/>
            </a:pPr>
            <a:r>
              <a:rPr lang="en-US"/>
              <a:t>Requirements Overview</a:t>
            </a:r>
            <a:endParaRPr/>
          </a:p>
        </p:txBody>
      </p:sp>
      <p:sp>
        <p:nvSpPr>
          <p:cNvPr id="109" name="Google Shape;109;p16"/>
          <p:cNvSpPr txBox="1"/>
          <p:nvPr>
            <p:ph idx="1" type="body"/>
          </p:nvPr>
        </p:nvSpPr>
        <p:spPr>
          <a:xfrm>
            <a:off x="180001" y="607500"/>
            <a:ext cx="8775300" cy="2592900"/>
          </a:xfrm>
          <a:prstGeom prst="rect">
            <a:avLst/>
          </a:prstGeom>
          <a:noFill/>
          <a:ln>
            <a:noFill/>
          </a:ln>
        </p:spPr>
        <p:txBody>
          <a:bodyPr anchorCtr="0" anchor="t" bIns="45700" lIns="91425" spcFirstLastPara="1" rIns="91425" wrap="square" tIns="45700">
            <a:normAutofit/>
          </a:bodyPr>
          <a:lstStyle/>
          <a:p>
            <a:pPr indent="-133346" lvl="0" marL="171446" rtl="0" algn="l">
              <a:lnSpc>
                <a:spcPct val="115000"/>
              </a:lnSpc>
              <a:spcBef>
                <a:spcPts val="0"/>
              </a:spcBef>
              <a:spcAft>
                <a:spcPts val="0"/>
              </a:spcAft>
              <a:buSzPts val="1200"/>
              <a:buFont typeface="Roboto"/>
              <a:buChar char="•"/>
            </a:pPr>
            <a:r>
              <a:rPr lang="en-US" sz="1200">
                <a:latin typeface="Roboto"/>
                <a:ea typeface="Roboto"/>
                <a:cs typeface="Roboto"/>
                <a:sym typeface="Roboto"/>
              </a:rPr>
              <a:t>Name of Software: Regional University Management System (RUMS)</a:t>
            </a:r>
            <a:endParaRPr sz="1200">
              <a:latin typeface="Roboto"/>
              <a:ea typeface="Roboto"/>
              <a:cs typeface="Roboto"/>
              <a:sym typeface="Roboto"/>
            </a:endParaRPr>
          </a:p>
          <a:p>
            <a:pPr indent="-133346" lvl="0" marL="171446" rtl="0" algn="l">
              <a:lnSpc>
                <a:spcPct val="115000"/>
              </a:lnSpc>
              <a:spcBef>
                <a:spcPts val="0"/>
              </a:spcBef>
              <a:spcAft>
                <a:spcPts val="0"/>
              </a:spcAft>
              <a:buSzPts val="1200"/>
              <a:buFont typeface="Roboto"/>
              <a:buChar char="•"/>
            </a:pPr>
            <a:r>
              <a:rPr lang="en-US" sz="1200">
                <a:latin typeface="Roboto"/>
                <a:ea typeface="Roboto"/>
                <a:cs typeface="Roboto"/>
                <a:sym typeface="Roboto"/>
              </a:rPr>
              <a:t>Main Purpose: To streamline and improve the management of academic, administrative, and financial activities in the university.</a:t>
            </a:r>
            <a:endParaRPr sz="1200">
              <a:latin typeface="Roboto"/>
              <a:ea typeface="Roboto"/>
              <a:cs typeface="Roboto"/>
              <a:sym typeface="Roboto"/>
            </a:endParaRPr>
          </a:p>
          <a:p>
            <a:pPr indent="-133346" lvl="0" marL="171446" rtl="0" algn="l">
              <a:lnSpc>
                <a:spcPct val="115000"/>
              </a:lnSpc>
              <a:spcBef>
                <a:spcPts val="0"/>
              </a:spcBef>
              <a:spcAft>
                <a:spcPts val="0"/>
              </a:spcAft>
              <a:buSzPts val="1200"/>
              <a:buFont typeface="Roboto"/>
              <a:buChar char="•"/>
            </a:pPr>
            <a:r>
              <a:rPr lang="en-US" sz="1200">
                <a:latin typeface="Roboto"/>
                <a:ea typeface="Roboto"/>
                <a:cs typeface="Roboto"/>
                <a:sym typeface="Roboto"/>
              </a:rPr>
              <a:t>Main Features:</a:t>
            </a:r>
            <a:endParaRPr sz="1200">
              <a:latin typeface="Roboto"/>
              <a:ea typeface="Roboto"/>
              <a:cs typeface="Roboto"/>
              <a:sym typeface="Roboto"/>
            </a:endParaRPr>
          </a:p>
          <a:p>
            <a:pPr indent="-133346" lvl="1" marL="514337" rtl="0" algn="l">
              <a:lnSpc>
                <a:spcPct val="115000"/>
              </a:lnSpc>
              <a:spcBef>
                <a:spcPts val="0"/>
              </a:spcBef>
              <a:spcAft>
                <a:spcPts val="0"/>
              </a:spcAft>
              <a:buSzPts val="1200"/>
              <a:buFont typeface="Roboto"/>
              <a:buChar char="•"/>
            </a:pPr>
            <a:r>
              <a:rPr lang="en-US" sz="1200">
                <a:latin typeface="Roboto"/>
                <a:ea typeface="Roboto"/>
                <a:cs typeface="Roboto"/>
                <a:sym typeface="Roboto"/>
              </a:rPr>
              <a:t>Comprehensive Student, Faculty, and Course Management.</a:t>
            </a:r>
            <a:endParaRPr sz="1200">
              <a:latin typeface="Roboto"/>
              <a:ea typeface="Roboto"/>
              <a:cs typeface="Roboto"/>
              <a:sym typeface="Roboto"/>
            </a:endParaRPr>
          </a:p>
          <a:p>
            <a:pPr indent="-133346" lvl="1" marL="514337" rtl="0" algn="l">
              <a:lnSpc>
                <a:spcPct val="115000"/>
              </a:lnSpc>
              <a:spcBef>
                <a:spcPts val="0"/>
              </a:spcBef>
              <a:spcAft>
                <a:spcPts val="0"/>
              </a:spcAft>
              <a:buSzPts val="1200"/>
              <a:buFont typeface="Roboto"/>
              <a:buChar char="•"/>
            </a:pPr>
            <a:r>
              <a:rPr lang="en-US" sz="1200">
                <a:latin typeface="Roboto"/>
                <a:ea typeface="Roboto"/>
                <a:cs typeface="Roboto"/>
                <a:sym typeface="Roboto"/>
              </a:rPr>
              <a:t>Automated Attendance and Grades Management.</a:t>
            </a:r>
            <a:endParaRPr sz="1200">
              <a:latin typeface="Roboto"/>
              <a:ea typeface="Roboto"/>
              <a:cs typeface="Roboto"/>
              <a:sym typeface="Roboto"/>
            </a:endParaRPr>
          </a:p>
          <a:p>
            <a:pPr indent="-133346" lvl="1" marL="514337" rtl="0" algn="l">
              <a:lnSpc>
                <a:spcPct val="115000"/>
              </a:lnSpc>
              <a:spcBef>
                <a:spcPts val="0"/>
              </a:spcBef>
              <a:spcAft>
                <a:spcPts val="0"/>
              </a:spcAft>
              <a:buSzPts val="1200"/>
              <a:buFont typeface="Roboto"/>
              <a:buChar char="•"/>
            </a:pPr>
            <a:r>
              <a:rPr lang="en-US" sz="1200">
                <a:latin typeface="Roboto"/>
                <a:ea typeface="Roboto"/>
                <a:cs typeface="Roboto"/>
                <a:sym typeface="Roboto"/>
              </a:rPr>
              <a:t>Integrated Billing and Payment Processing.</a:t>
            </a:r>
            <a:endParaRPr sz="1200">
              <a:latin typeface="Roboto"/>
              <a:ea typeface="Roboto"/>
              <a:cs typeface="Roboto"/>
              <a:sym typeface="Roboto"/>
            </a:endParaRPr>
          </a:p>
          <a:p>
            <a:pPr indent="-133346" lvl="1" marL="514337" rtl="0" algn="l">
              <a:lnSpc>
                <a:spcPct val="115000"/>
              </a:lnSpc>
              <a:spcBef>
                <a:spcPts val="0"/>
              </a:spcBef>
              <a:spcAft>
                <a:spcPts val="0"/>
              </a:spcAft>
              <a:buSzPts val="1200"/>
              <a:buFont typeface="Roboto"/>
              <a:buChar char="•"/>
            </a:pPr>
            <a:r>
              <a:rPr lang="en-US" sz="1200">
                <a:latin typeface="Roboto"/>
                <a:ea typeface="Roboto"/>
                <a:cs typeface="Roboto"/>
                <a:sym typeface="Roboto"/>
              </a:rPr>
              <a:t>Advanced Reporting and Analytics Tools.</a:t>
            </a:r>
            <a:endParaRPr sz="1200">
              <a:latin typeface="Roboto"/>
              <a:ea typeface="Roboto"/>
              <a:cs typeface="Roboto"/>
              <a:sym typeface="Roboto"/>
            </a:endParaRPr>
          </a:p>
          <a:p>
            <a:pPr indent="-133346" lvl="1" marL="514337" rtl="0" algn="l">
              <a:lnSpc>
                <a:spcPct val="115000"/>
              </a:lnSpc>
              <a:spcBef>
                <a:spcPts val="0"/>
              </a:spcBef>
              <a:spcAft>
                <a:spcPts val="0"/>
              </a:spcAft>
              <a:buSzPts val="1200"/>
              <a:buFont typeface="Roboto"/>
              <a:buChar char="•"/>
            </a:pPr>
            <a:r>
              <a:rPr lang="en-US" sz="1200">
                <a:latin typeface="Roboto"/>
                <a:ea typeface="Roboto"/>
                <a:cs typeface="Roboto"/>
                <a:sym typeface="Roboto"/>
              </a:rPr>
              <a:t>Robust User Authentication and Authorization.</a:t>
            </a:r>
            <a:endParaRPr sz="1200">
              <a:latin typeface="Roboto"/>
              <a:ea typeface="Roboto"/>
              <a:cs typeface="Roboto"/>
              <a:sym typeface="Roboto"/>
            </a:endParaRPr>
          </a:p>
          <a:p>
            <a:pPr indent="0" lvl="0" marL="171446" rtl="0" algn="l">
              <a:spcBef>
                <a:spcPts val="1500"/>
              </a:spcBef>
              <a:spcAft>
                <a:spcPts val="0"/>
              </a:spcAft>
              <a:buNone/>
            </a:pPr>
            <a:r>
              <a:t/>
            </a:r>
            <a:endParaRPr sz="1200">
              <a:solidFill>
                <a:srgbClr val="D1D5DB"/>
              </a:solidFill>
              <a:highlight>
                <a:srgbClr val="343541"/>
              </a:highlight>
              <a:latin typeface="Roboto"/>
              <a:ea typeface="Roboto"/>
              <a:cs typeface="Roboto"/>
              <a:sym typeface="Roboto"/>
            </a:endParaRPr>
          </a:p>
        </p:txBody>
      </p:sp>
      <p:sp>
        <p:nvSpPr>
          <p:cNvPr id="110" name="Google Shape;110;p16"/>
          <p:cNvSpPr txBox="1"/>
          <p:nvPr>
            <p:ph idx="11" type="ftr"/>
          </p:nvPr>
        </p:nvSpPr>
        <p:spPr>
          <a:xfrm>
            <a:off x="2793304" y="4812504"/>
            <a:ext cx="5674248"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Software Architecture</a:t>
            </a:r>
            <a:endParaRPr/>
          </a:p>
        </p:txBody>
      </p:sp>
      <p:sp>
        <p:nvSpPr>
          <p:cNvPr id="111" name="Google Shape;111;p16"/>
          <p:cNvSpPr txBox="1"/>
          <p:nvPr>
            <p:ph idx="12" type="sldNum"/>
          </p:nvPr>
        </p:nvSpPr>
        <p:spPr>
          <a:xfrm>
            <a:off x="8542066" y="4812504"/>
            <a:ext cx="485255"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2" name="Google Shape;112;p16"/>
          <p:cNvSpPr txBox="1"/>
          <p:nvPr/>
        </p:nvSpPr>
        <p:spPr>
          <a:xfrm>
            <a:off x="180001" y="3254444"/>
            <a:ext cx="8775319" cy="1403056"/>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2"/>
              </a:buClr>
              <a:buSzPts val="1200"/>
              <a:buFont typeface="Arial"/>
              <a:buNone/>
            </a:pPr>
            <a:r>
              <a:rPr b="0" i="1" lang="en-US" sz="1200" u="none" cap="none" strike="noStrike">
                <a:solidFill>
                  <a:schemeClr val="dk2"/>
                </a:solidFill>
                <a:latin typeface="Arial"/>
                <a:ea typeface="Arial"/>
                <a:cs typeface="Arial"/>
                <a:sym typeface="Arial"/>
              </a:rPr>
              <a:t>From the point of view of the end users a system is created or modified to improve support of a business activity and/or improve the quality. Keep these excerpts as short as possible.</a:t>
            </a:r>
            <a:endParaRPr/>
          </a:p>
          <a:p>
            <a:pPr indent="0" lvl="0" marL="0" marR="0" rtl="0" algn="l">
              <a:lnSpc>
                <a:spcPct val="90000"/>
              </a:lnSpc>
              <a:spcBef>
                <a:spcPts val="750"/>
              </a:spcBef>
              <a:spcAft>
                <a:spcPts val="0"/>
              </a:spcAft>
              <a:buClr>
                <a:schemeClr val="dk2"/>
              </a:buClr>
              <a:buSzPts val="1200"/>
              <a:buFont typeface="Arial"/>
              <a:buNone/>
            </a:pPr>
            <a:r>
              <a:rPr b="0" i="0" lang="en-US" sz="1200" u="none" cap="none" strike="noStrike">
                <a:solidFill>
                  <a:schemeClr val="dk2"/>
                </a:solidFill>
                <a:latin typeface="Arial"/>
                <a:ea typeface="Arial"/>
                <a:cs typeface="Arial"/>
                <a:sym typeface="Arial"/>
              </a:rPr>
              <a:t>Define the main purpose of your software and list the main features.</a:t>
            </a:r>
            <a:endParaRPr/>
          </a:p>
          <a:p>
            <a:pPr indent="0" lvl="0" marL="0" marR="0" rtl="0" algn="l">
              <a:lnSpc>
                <a:spcPct val="90000"/>
              </a:lnSpc>
              <a:spcBef>
                <a:spcPts val="750"/>
              </a:spcBef>
              <a:spcAft>
                <a:spcPts val="0"/>
              </a:spcAft>
              <a:buClr>
                <a:schemeClr val="dk2"/>
              </a:buClr>
              <a:buSzPts val="1200"/>
              <a:buFont typeface="Arial"/>
              <a:buNone/>
            </a:pPr>
            <a:r>
              <a:rPr b="0" i="0" lang="en-US" sz="1200" u="none" cap="none" strike="noStrike">
                <a:solidFill>
                  <a:schemeClr val="dk2"/>
                </a:solidFill>
                <a:latin typeface="Arial"/>
                <a:ea typeface="Arial"/>
                <a:cs typeface="Arial"/>
                <a:sym typeface="Arial"/>
              </a:rPr>
              <a:t>Help: </a:t>
            </a:r>
            <a:r>
              <a:rPr b="0" i="0" lang="en-US" sz="1200" u="sng" cap="none" strike="noStrike">
                <a:solidFill>
                  <a:schemeClr val="hlink"/>
                </a:solidFill>
                <a:latin typeface="Arial"/>
                <a:ea typeface="Arial"/>
                <a:cs typeface="Arial"/>
                <a:sym typeface="Arial"/>
                <a:hlinkClick r:id="rId3"/>
              </a:rPr>
              <a:t>https://docs.arc42.org/section-1/</a:t>
            </a:r>
            <a:r>
              <a:rPr b="0" i="0" lang="en-US" sz="1200" u="none" cap="none" strike="noStrike">
                <a:solidFill>
                  <a:schemeClr val="dk2"/>
                </a:solidFill>
                <a:latin typeface="Arial"/>
                <a:ea typeface="Arial"/>
                <a:cs typeface="Arial"/>
                <a:sym typeface="Arial"/>
              </a:rPr>
              <a:t> &amp; </a:t>
            </a:r>
            <a:r>
              <a:rPr b="0" i="0" lang="en-US" sz="1200" u="sng" cap="none" strike="noStrike">
                <a:solidFill>
                  <a:schemeClr val="hlink"/>
                </a:solidFill>
                <a:latin typeface="Arial"/>
                <a:ea typeface="Arial"/>
                <a:cs typeface="Arial"/>
                <a:sym typeface="Arial"/>
                <a:hlinkClick r:id="rId4"/>
              </a:rPr>
              <a:t>https://biking.michael-simons.eu/docs/index.html#section-introduction-and-goals</a:t>
            </a:r>
            <a:r>
              <a:rPr b="0" i="0" lang="en-US" sz="1200" u="none" cap="none" strike="noStrike">
                <a:solidFill>
                  <a:schemeClr val="dk2"/>
                </a:solidFill>
                <a:latin typeface="Arial"/>
                <a:ea typeface="Arial"/>
                <a:cs typeface="Arial"/>
                <a:sym typeface="Arial"/>
              </a:rPr>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7"/>
          <p:cNvSpPr txBox="1"/>
          <p:nvPr>
            <p:ph type="title"/>
          </p:nvPr>
        </p:nvSpPr>
        <p:spPr>
          <a:xfrm>
            <a:off x="180000" y="114303"/>
            <a:ext cx="8775320" cy="439153"/>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Arial"/>
              <a:buNone/>
            </a:pPr>
            <a:r>
              <a:rPr lang="en-US"/>
              <a:t>Stakeholder</a:t>
            </a:r>
            <a:endParaRPr/>
          </a:p>
        </p:txBody>
      </p:sp>
      <p:sp>
        <p:nvSpPr>
          <p:cNvPr id="118" name="Google Shape;118;p17"/>
          <p:cNvSpPr txBox="1"/>
          <p:nvPr>
            <p:ph idx="1" type="body"/>
          </p:nvPr>
        </p:nvSpPr>
        <p:spPr>
          <a:xfrm>
            <a:off x="180001" y="2886584"/>
            <a:ext cx="8775319" cy="177091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1200"/>
              <a:buNone/>
            </a:pPr>
            <a:r>
              <a:rPr i="1" lang="en-US" sz="1200">
                <a:solidFill>
                  <a:schemeClr val="dk2"/>
                </a:solidFill>
              </a:rPr>
              <a:t>You should know all parties involved in development of the system or affected by the system. Otherwise, you may get nasty surprises later in the development process. These stakeholders determine the extent and the level of detail of your work and its results.</a:t>
            </a:r>
            <a:endParaRPr/>
          </a:p>
          <a:p>
            <a:pPr indent="0" lvl="0" marL="0" rtl="0" algn="l">
              <a:lnSpc>
                <a:spcPct val="90000"/>
              </a:lnSpc>
              <a:spcBef>
                <a:spcPts val="750"/>
              </a:spcBef>
              <a:spcAft>
                <a:spcPts val="0"/>
              </a:spcAft>
              <a:buClr>
                <a:schemeClr val="dk2"/>
              </a:buClr>
              <a:buSzPts val="1200"/>
              <a:buNone/>
            </a:pPr>
            <a:r>
              <a:rPr lang="en-US" sz="1200">
                <a:solidFill>
                  <a:schemeClr val="dk2"/>
                </a:solidFill>
              </a:rPr>
              <a:t>Define five important stakeholders.</a:t>
            </a:r>
            <a:endParaRPr/>
          </a:p>
        </p:txBody>
      </p:sp>
      <p:sp>
        <p:nvSpPr>
          <p:cNvPr id="119" name="Google Shape;119;p17"/>
          <p:cNvSpPr txBox="1"/>
          <p:nvPr>
            <p:ph idx="11" type="ftr"/>
          </p:nvPr>
        </p:nvSpPr>
        <p:spPr>
          <a:xfrm>
            <a:off x="2793304" y="4812504"/>
            <a:ext cx="5674248"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Software Architecture</a:t>
            </a:r>
            <a:endParaRPr/>
          </a:p>
        </p:txBody>
      </p:sp>
      <p:sp>
        <p:nvSpPr>
          <p:cNvPr id="120" name="Google Shape;120;p17"/>
          <p:cNvSpPr txBox="1"/>
          <p:nvPr>
            <p:ph idx="12" type="sldNum"/>
          </p:nvPr>
        </p:nvSpPr>
        <p:spPr>
          <a:xfrm>
            <a:off x="8542066" y="4812504"/>
            <a:ext cx="485255"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21" name="Google Shape;121;p17"/>
          <p:cNvGraphicFramePr/>
          <p:nvPr/>
        </p:nvGraphicFramePr>
        <p:xfrm>
          <a:off x="179999" y="607500"/>
          <a:ext cx="3000000" cy="3000000"/>
        </p:xfrm>
        <a:graphic>
          <a:graphicData uri="http://schemas.openxmlformats.org/drawingml/2006/table">
            <a:tbl>
              <a:tblPr bandRow="1" firstRow="1">
                <a:noFill/>
                <a:tableStyleId>{EC414B9E-D322-420F-95F8-DF13CB019635}</a:tableStyleId>
              </a:tblPr>
              <a:tblGrid>
                <a:gridCol w="2781675"/>
                <a:gridCol w="5993650"/>
              </a:tblGrid>
              <a:tr h="359100">
                <a:tc>
                  <a:txBody>
                    <a:bodyPr/>
                    <a:lstStyle/>
                    <a:p>
                      <a:pPr indent="0" lvl="0" marL="0" marR="0" rtl="0" algn="l">
                        <a:spcBef>
                          <a:spcPts val="0"/>
                        </a:spcBef>
                        <a:spcAft>
                          <a:spcPts val="0"/>
                        </a:spcAft>
                        <a:buNone/>
                      </a:pPr>
                      <a:r>
                        <a:rPr lang="en-US" sz="1350" u="none" cap="none" strike="noStrike"/>
                        <a:t>Role/Name</a:t>
                      </a:r>
                      <a:endParaRPr/>
                    </a:p>
                  </a:txBody>
                  <a:tcPr marT="45725" marB="45725" marR="91450" marL="91450"/>
                </a:tc>
                <a:tc>
                  <a:txBody>
                    <a:bodyPr/>
                    <a:lstStyle/>
                    <a:p>
                      <a:pPr indent="0" lvl="0" marL="0" marR="0" rtl="0" algn="l">
                        <a:spcBef>
                          <a:spcPts val="0"/>
                        </a:spcBef>
                        <a:spcAft>
                          <a:spcPts val="0"/>
                        </a:spcAft>
                        <a:buNone/>
                      </a:pPr>
                      <a:r>
                        <a:rPr lang="en-US" sz="1350"/>
                        <a:t>Expectations</a:t>
                      </a:r>
                      <a:endParaRPr/>
                    </a:p>
                  </a:txBody>
                  <a:tcPr marT="45725" marB="45725" marR="91450" marL="91450"/>
                </a:tc>
              </a:tr>
              <a:tr h="370850">
                <a:tc>
                  <a:txBody>
                    <a:bodyPr/>
                    <a:lstStyle/>
                    <a:p>
                      <a:pPr indent="0" lvl="0" marL="0" marR="0" rtl="0" algn="l">
                        <a:spcBef>
                          <a:spcPts val="0"/>
                        </a:spcBef>
                        <a:spcAft>
                          <a:spcPts val="0"/>
                        </a:spcAft>
                        <a:buNone/>
                      </a:pPr>
                      <a:r>
                        <a:rPr lang="en-US" sz="1200">
                          <a:latin typeface="Roboto"/>
                          <a:ea typeface="Roboto"/>
                          <a:cs typeface="Roboto"/>
                          <a:sym typeface="Roboto"/>
                        </a:rPr>
                        <a:t>U</a:t>
                      </a:r>
                      <a:r>
                        <a:rPr lang="en-US" sz="1200">
                          <a:latin typeface="Roboto"/>
                          <a:ea typeface="Roboto"/>
                          <a:cs typeface="Roboto"/>
                          <a:sym typeface="Roboto"/>
                        </a:rPr>
                        <a:t>niversity Administrator (John Smith)</a:t>
                      </a:r>
                      <a:endParaRPr sz="1200"/>
                    </a:p>
                  </a:txBody>
                  <a:tcPr marT="45725" marB="45725" marR="91450" marL="91450"/>
                </a:tc>
                <a:tc>
                  <a:txBody>
                    <a:bodyPr/>
                    <a:lstStyle/>
                    <a:p>
                      <a:pPr indent="0" lvl="0" marL="0" marR="0" rtl="0" algn="l">
                        <a:spcBef>
                          <a:spcPts val="0"/>
                        </a:spcBef>
                        <a:spcAft>
                          <a:spcPts val="0"/>
                        </a:spcAft>
                        <a:buNone/>
                      </a:pPr>
                      <a:r>
                        <a:rPr lang="en-US" sz="1200">
                          <a:latin typeface="Roboto"/>
                          <a:ea typeface="Roboto"/>
                          <a:cs typeface="Roboto"/>
                          <a:sym typeface="Roboto"/>
                        </a:rPr>
                        <a:t>Efficient management of university operations.</a:t>
                      </a:r>
                      <a:endParaRPr sz="1200"/>
                    </a:p>
                  </a:txBody>
                  <a:tcPr marT="45725" marB="45725" marR="91450" marL="91450"/>
                </a:tc>
              </a:tr>
              <a:tr h="370850">
                <a:tc>
                  <a:txBody>
                    <a:bodyPr/>
                    <a:lstStyle/>
                    <a:p>
                      <a:pPr indent="0" lvl="0" marL="0" marR="0" rtl="0" algn="l">
                        <a:spcBef>
                          <a:spcPts val="0"/>
                        </a:spcBef>
                        <a:spcAft>
                          <a:spcPts val="0"/>
                        </a:spcAft>
                        <a:buNone/>
                      </a:pPr>
                      <a:r>
                        <a:rPr lang="en-US" sz="1200">
                          <a:latin typeface="Roboto"/>
                          <a:ea typeface="Roboto"/>
                          <a:cs typeface="Roboto"/>
                          <a:sym typeface="Roboto"/>
                        </a:rPr>
                        <a:t>Senior Lecturer (Jane Doe)</a:t>
                      </a:r>
                      <a:endParaRPr sz="1200"/>
                    </a:p>
                  </a:txBody>
                  <a:tcPr marT="45725" marB="45725" marR="91450" marL="91450"/>
                </a:tc>
                <a:tc>
                  <a:txBody>
                    <a:bodyPr/>
                    <a:lstStyle/>
                    <a:p>
                      <a:pPr indent="0" lvl="0" marL="0" marR="0" rtl="0" algn="l">
                        <a:spcBef>
                          <a:spcPts val="0"/>
                        </a:spcBef>
                        <a:spcAft>
                          <a:spcPts val="0"/>
                        </a:spcAft>
                        <a:buNone/>
                      </a:pPr>
                      <a:r>
                        <a:rPr lang="en-US" sz="1200">
                          <a:latin typeface="Roboto"/>
                          <a:ea typeface="Roboto"/>
                          <a:cs typeface="Roboto"/>
                          <a:sym typeface="Roboto"/>
                        </a:rPr>
                        <a:t>Streamlined academic and curriculum management.</a:t>
                      </a:r>
                      <a:endParaRPr sz="1200"/>
                    </a:p>
                  </a:txBody>
                  <a:tcPr marT="45725" marB="45725" marR="91450" marL="91450"/>
                </a:tc>
              </a:tr>
              <a:tr h="370850">
                <a:tc>
                  <a:txBody>
                    <a:bodyPr/>
                    <a:lstStyle/>
                    <a:p>
                      <a:pPr indent="0" lvl="0" marL="0" marR="0" rtl="0" algn="l">
                        <a:spcBef>
                          <a:spcPts val="0"/>
                        </a:spcBef>
                        <a:spcAft>
                          <a:spcPts val="0"/>
                        </a:spcAft>
                        <a:buNone/>
                      </a:pPr>
                      <a:r>
                        <a:rPr lang="en-US" sz="1200">
                          <a:latin typeface="Roboto"/>
                          <a:ea typeface="Roboto"/>
                          <a:cs typeface="Roboto"/>
                          <a:sym typeface="Roboto"/>
                        </a:rPr>
                        <a:t>Chief Information Officer (Michael Lee)</a:t>
                      </a:r>
                      <a:endParaRPr sz="1200"/>
                    </a:p>
                  </a:txBody>
                  <a:tcPr marT="45725" marB="45725" marR="91450" marL="91450"/>
                </a:tc>
                <a:tc>
                  <a:txBody>
                    <a:bodyPr/>
                    <a:lstStyle/>
                    <a:p>
                      <a:pPr indent="0" lvl="0" marL="0" marR="0" rtl="0" algn="l">
                        <a:spcBef>
                          <a:spcPts val="0"/>
                        </a:spcBef>
                        <a:spcAft>
                          <a:spcPts val="0"/>
                        </a:spcAft>
                        <a:buNone/>
                      </a:pPr>
                      <a:r>
                        <a:rPr lang="en-US" sz="1200">
                          <a:latin typeface="Roboto"/>
                          <a:ea typeface="Roboto"/>
                          <a:cs typeface="Roboto"/>
                          <a:sym typeface="Roboto"/>
                        </a:rPr>
                        <a:t>Secure, scalable, and maintainable system architecture.</a:t>
                      </a:r>
                      <a:endParaRPr sz="1200"/>
                    </a:p>
                  </a:txBody>
                  <a:tcPr marT="45725" marB="45725" marR="91450" marL="91450"/>
                </a:tc>
              </a:tr>
              <a:tr h="370850">
                <a:tc>
                  <a:txBody>
                    <a:bodyPr/>
                    <a:lstStyle/>
                    <a:p>
                      <a:pPr indent="0" lvl="0" marL="0" marR="0" rtl="0" algn="l">
                        <a:spcBef>
                          <a:spcPts val="0"/>
                        </a:spcBef>
                        <a:spcAft>
                          <a:spcPts val="0"/>
                        </a:spcAft>
                        <a:buNone/>
                      </a:pPr>
                      <a:r>
                        <a:rPr lang="en-US" sz="1200">
                          <a:solidFill>
                            <a:srgbClr val="000000"/>
                          </a:solidFill>
                          <a:latin typeface="Roboto"/>
                          <a:ea typeface="Roboto"/>
                          <a:cs typeface="Roboto"/>
                          <a:sym typeface="Roboto"/>
                        </a:rPr>
                        <a:t>Student Representative (Emily Chen)</a:t>
                      </a:r>
                      <a:endParaRPr sz="1200">
                        <a:solidFill>
                          <a:srgbClr val="000000"/>
                        </a:solidFill>
                      </a:endParaRPr>
                    </a:p>
                  </a:txBody>
                  <a:tcPr marT="45725" marB="45725" marR="91450" marL="91450"/>
                </a:tc>
                <a:tc>
                  <a:txBody>
                    <a:bodyPr/>
                    <a:lstStyle/>
                    <a:p>
                      <a:pPr indent="0" lvl="0" marL="0" marR="0" rtl="0" algn="l">
                        <a:spcBef>
                          <a:spcPts val="0"/>
                        </a:spcBef>
                        <a:spcAft>
                          <a:spcPts val="0"/>
                        </a:spcAft>
                        <a:buNone/>
                      </a:pPr>
                      <a:r>
                        <a:rPr lang="en-US" sz="1200">
                          <a:latin typeface="Roboto"/>
                          <a:ea typeface="Roboto"/>
                          <a:cs typeface="Roboto"/>
                          <a:sym typeface="Roboto"/>
                        </a:rPr>
                        <a:t>User-friendly interface and access to necessary academic resources.</a:t>
                      </a:r>
                      <a:endParaRPr sz="1200"/>
                    </a:p>
                  </a:txBody>
                  <a:tcPr marT="45725" marB="45725" marR="91450" marL="91450"/>
                </a:tc>
              </a:tr>
              <a:tr h="370850">
                <a:tc>
                  <a:txBody>
                    <a:bodyPr/>
                    <a:lstStyle/>
                    <a:p>
                      <a:pPr indent="0" lvl="0" marL="0" marR="0" rtl="0" algn="l">
                        <a:spcBef>
                          <a:spcPts val="0"/>
                        </a:spcBef>
                        <a:spcAft>
                          <a:spcPts val="0"/>
                        </a:spcAft>
                        <a:buNone/>
                      </a:pPr>
                      <a:r>
                        <a:rPr lang="en-US" sz="1200">
                          <a:latin typeface="Roboto"/>
                          <a:ea typeface="Roboto"/>
                          <a:cs typeface="Roboto"/>
                          <a:sym typeface="Roboto"/>
                        </a:rPr>
                        <a:t>Financial Officer (Sarah Johnson)</a:t>
                      </a:r>
                      <a:endParaRPr sz="1200"/>
                    </a:p>
                  </a:txBody>
                  <a:tcPr marT="45725" marB="45725" marR="91450" marL="91450"/>
                </a:tc>
                <a:tc>
                  <a:txBody>
                    <a:bodyPr/>
                    <a:lstStyle/>
                    <a:p>
                      <a:pPr indent="0" lvl="0" marL="0" marR="0" rtl="0" algn="l">
                        <a:spcBef>
                          <a:spcPts val="0"/>
                        </a:spcBef>
                        <a:spcAft>
                          <a:spcPts val="0"/>
                        </a:spcAft>
                        <a:buNone/>
                      </a:pPr>
                      <a:r>
                        <a:rPr lang="en-US" sz="1200">
                          <a:latin typeface="Roboto"/>
                          <a:ea typeface="Roboto"/>
                          <a:cs typeface="Roboto"/>
                          <a:sym typeface="Roboto"/>
                        </a:rPr>
                        <a:t>Accurate and efficient financial management and reporting.</a:t>
                      </a:r>
                      <a:endParaRPr sz="1200"/>
                    </a:p>
                  </a:txBody>
                  <a:tcPr marT="45725" marB="45725" marR="91450" marL="91450"/>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8"/>
          <p:cNvSpPr txBox="1"/>
          <p:nvPr>
            <p:ph type="title"/>
          </p:nvPr>
        </p:nvSpPr>
        <p:spPr>
          <a:xfrm>
            <a:off x="180000" y="114303"/>
            <a:ext cx="8775320" cy="439153"/>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Arial"/>
              <a:buNone/>
            </a:pPr>
            <a:r>
              <a:rPr lang="en-US"/>
              <a:t>Quality Goals</a:t>
            </a:r>
            <a:endParaRPr/>
          </a:p>
        </p:txBody>
      </p:sp>
      <p:sp>
        <p:nvSpPr>
          <p:cNvPr id="127" name="Google Shape;127;p18"/>
          <p:cNvSpPr txBox="1"/>
          <p:nvPr>
            <p:ph idx="11" type="ftr"/>
          </p:nvPr>
        </p:nvSpPr>
        <p:spPr>
          <a:xfrm>
            <a:off x="2793304" y="4812504"/>
            <a:ext cx="5674248"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Software Architecture</a:t>
            </a:r>
            <a:endParaRPr/>
          </a:p>
        </p:txBody>
      </p:sp>
      <p:sp>
        <p:nvSpPr>
          <p:cNvPr id="128" name="Google Shape;128;p18"/>
          <p:cNvSpPr txBox="1"/>
          <p:nvPr>
            <p:ph idx="12" type="sldNum"/>
          </p:nvPr>
        </p:nvSpPr>
        <p:spPr>
          <a:xfrm>
            <a:off x="8542066" y="4812504"/>
            <a:ext cx="485255"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9" name="Google Shape;129;p18"/>
          <p:cNvSpPr txBox="1"/>
          <p:nvPr>
            <p:ph idx="1" type="body"/>
          </p:nvPr>
        </p:nvSpPr>
        <p:spPr>
          <a:xfrm>
            <a:off x="180001" y="2144904"/>
            <a:ext cx="8775319" cy="251259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1200"/>
              <a:buNone/>
            </a:pPr>
            <a:r>
              <a:rPr i="1" lang="en-US" sz="1200">
                <a:solidFill>
                  <a:schemeClr val="dk2"/>
                </a:solidFill>
              </a:rPr>
              <a:t>You should know the quality goals of your most important stakeholders, since they will influence fundamental architectural decisions. Make sure to be very concrete about these qualities, avoid buzzwords. If you as an architect do not know how the quality of your work will be judged, it becomes challenging to meet the expectations.</a:t>
            </a:r>
            <a:endParaRPr/>
          </a:p>
          <a:p>
            <a:pPr indent="0" lvl="0" marL="0" rtl="0" algn="l">
              <a:lnSpc>
                <a:spcPct val="90000"/>
              </a:lnSpc>
              <a:spcBef>
                <a:spcPts val="750"/>
              </a:spcBef>
              <a:spcAft>
                <a:spcPts val="0"/>
              </a:spcAft>
              <a:buClr>
                <a:schemeClr val="dk2"/>
              </a:buClr>
              <a:buSzPts val="1200"/>
              <a:buNone/>
            </a:pPr>
            <a:r>
              <a:rPr lang="en-US" sz="1200">
                <a:solidFill>
                  <a:schemeClr val="dk2"/>
                </a:solidFill>
              </a:rPr>
              <a:t>Define three quality goals ordered by priority.</a:t>
            </a:r>
            <a:endParaRPr/>
          </a:p>
          <a:p>
            <a:pPr indent="0" lvl="0" marL="0" rtl="0" algn="l">
              <a:lnSpc>
                <a:spcPct val="90000"/>
              </a:lnSpc>
              <a:spcBef>
                <a:spcPts val="750"/>
              </a:spcBef>
              <a:spcAft>
                <a:spcPts val="0"/>
              </a:spcAft>
              <a:buClr>
                <a:schemeClr val="dk2"/>
              </a:buClr>
              <a:buSzPts val="1200"/>
              <a:buNone/>
            </a:pPr>
            <a:r>
              <a:rPr lang="en-US" sz="1200">
                <a:solidFill>
                  <a:schemeClr val="dk2"/>
                </a:solidFill>
              </a:rPr>
              <a:t>Help: </a:t>
            </a:r>
            <a:r>
              <a:rPr lang="en-US" sz="1200" u="sng">
                <a:solidFill>
                  <a:schemeClr val="hlink"/>
                </a:solidFill>
                <a:hlinkClick r:id="rId3"/>
              </a:rPr>
              <a:t>https://iso25000.com/index.php/en/iso-25000-standards/iso-25010</a:t>
            </a:r>
            <a:r>
              <a:rPr lang="en-US" sz="1200">
                <a:solidFill>
                  <a:schemeClr val="dk2"/>
                </a:solidFill>
              </a:rPr>
              <a:t> </a:t>
            </a:r>
            <a:endParaRPr/>
          </a:p>
        </p:txBody>
      </p:sp>
      <p:graphicFrame>
        <p:nvGraphicFramePr>
          <p:cNvPr id="130" name="Google Shape;130;p18"/>
          <p:cNvGraphicFramePr/>
          <p:nvPr/>
        </p:nvGraphicFramePr>
        <p:xfrm>
          <a:off x="179999" y="607500"/>
          <a:ext cx="3000000" cy="3000000"/>
        </p:xfrm>
        <a:graphic>
          <a:graphicData uri="http://schemas.openxmlformats.org/drawingml/2006/table">
            <a:tbl>
              <a:tblPr bandRow="1" firstRow="1">
                <a:noFill/>
                <a:tableStyleId>{EC414B9E-D322-420F-95F8-DF13CB019635}</a:tableStyleId>
              </a:tblPr>
              <a:tblGrid>
                <a:gridCol w="810600"/>
                <a:gridCol w="2101850"/>
                <a:gridCol w="5862875"/>
              </a:tblGrid>
              <a:tr h="370850">
                <a:tc>
                  <a:txBody>
                    <a:bodyPr/>
                    <a:lstStyle/>
                    <a:p>
                      <a:pPr indent="0" lvl="0" marL="0" marR="0" rtl="0" algn="l">
                        <a:spcBef>
                          <a:spcPts val="0"/>
                        </a:spcBef>
                        <a:spcAft>
                          <a:spcPts val="0"/>
                        </a:spcAft>
                        <a:buNone/>
                      </a:pPr>
                      <a:r>
                        <a:rPr lang="en-US" sz="1350"/>
                        <a:t>Priority</a:t>
                      </a:r>
                      <a:endParaRPr/>
                    </a:p>
                  </a:txBody>
                  <a:tcPr marT="45725" marB="45725" marR="91450" marL="91450"/>
                </a:tc>
                <a:tc>
                  <a:txBody>
                    <a:bodyPr/>
                    <a:lstStyle/>
                    <a:p>
                      <a:pPr indent="0" lvl="0" marL="0" marR="0" rtl="0" algn="l">
                        <a:spcBef>
                          <a:spcPts val="0"/>
                        </a:spcBef>
                        <a:spcAft>
                          <a:spcPts val="0"/>
                        </a:spcAft>
                        <a:buNone/>
                      </a:pPr>
                      <a:r>
                        <a:rPr lang="en-US" sz="1350"/>
                        <a:t>Quality</a:t>
                      </a:r>
                      <a:endParaRPr/>
                    </a:p>
                  </a:txBody>
                  <a:tcPr marT="45725" marB="45725" marR="91450" marL="91450"/>
                </a:tc>
                <a:tc>
                  <a:txBody>
                    <a:bodyPr/>
                    <a:lstStyle/>
                    <a:p>
                      <a:pPr indent="0" lvl="0" marL="0" marR="0" rtl="0" algn="l">
                        <a:spcBef>
                          <a:spcPts val="0"/>
                        </a:spcBef>
                        <a:spcAft>
                          <a:spcPts val="0"/>
                        </a:spcAft>
                        <a:buNone/>
                      </a:pPr>
                      <a:r>
                        <a:rPr lang="en-US" sz="1350"/>
                        <a:t>Motivation</a:t>
                      </a:r>
                      <a:endParaRPr/>
                    </a:p>
                  </a:txBody>
                  <a:tcPr marT="45725" marB="45725" marR="91450" marL="91450"/>
                </a:tc>
              </a:tr>
              <a:tr h="370850">
                <a:tc>
                  <a:txBody>
                    <a:bodyPr/>
                    <a:lstStyle/>
                    <a:p>
                      <a:pPr indent="0" lvl="0" marL="0" marR="0" rtl="0" algn="l">
                        <a:spcBef>
                          <a:spcPts val="0"/>
                        </a:spcBef>
                        <a:spcAft>
                          <a:spcPts val="0"/>
                        </a:spcAft>
                        <a:buNone/>
                      </a:pPr>
                      <a:r>
                        <a:rPr lang="en-US" sz="1350"/>
                        <a:t>1</a:t>
                      </a:r>
                      <a:endParaRPr/>
                    </a:p>
                  </a:txBody>
                  <a:tcPr marT="45725" marB="45725" marR="91450" marL="91450"/>
                </a:tc>
                <a:tc>
                  <a:txBody>
                    <a:bodyPr/>
                    <a:lstStyle/>
                    <a:p>
                      <a:pPr indent="0" lvl="0" marL="0" marR="0" rtl="0" algn="l">
                        <a:spcBef>
                          <a:spcPts val="0"/>
                        </a:spcBef>
                        <a:spcAft>
                          <a:spcPts val="0"/>
                        </a:spcAft>
                        <a:buNone/>
                      </a:pPr>
                      <a:r>
                        <a:rPr lang="en-US" sz="1200">
                          <a:latin typeface="Roboto"/>
                          <a:ea typeface="Roboto"/>
                          <a:cs typeface="Roboto"/>
                          <a:sym typeface="Roboto"/>
                        </a:rPr>
                        <a:t>Usability</a:t>
                      </a:r>
                      <a:endParaRPr sz="1200"/>
                    </a:p>
                  </a:txBody>
                  <a:tcPr marT="45725" marB="45725" marR="91450" marL="91450"/>
                </a:tc>
                <a:tc>
                  <a:txBody>
                    <a:bodyPr/>
                    <a:lstStyle/>
                    <a:p>
                      <a:pPr indent="0" lvl="0" marL="0" marR="0" rtl="0" algn="l">
                        <a:spcBef>
                          <a:spcPts val="0"/>
                        </a:spcBef>
                        <a:spcAft>
                          <a:spcPts val="0"/>
                        </a:spcAft>
                        <a:buNone/>
                      </a:pPr>
                      <a:r>
                        <a:rPr lang="en-US" sz="1200">
                          <a:latin typeface="Roboto"/>
                          <a:ea typeface="Roboto"/>
                          <a:cs typeface="Roboto"/>
                          <a:sym typeface="Roboto"/>
                        </a:rPr>
                        <a:t>Ensure a user-friendly experience for all stakeholders.</a:t>
                      </a:r>
                      <a:endParaRPr sz="1200"/>
                    </a:p>
                  </a:txBody>
                  <a:tcPr marT="45725" marB="45725" marR="91450" marL="91450"/>
                </a:tc>
              </a:tr>
              <a:tr h="370850">
                <a:tc>
                  <a:txBody>
                    <a:bodyPr/>
                    <a:lstStyle/>
                    <a:p>
                      <a:pPr indent="0" lvl="0" marL="0" marR="0" rtl="0" algn="l">
                        <a:spcBef>
                          <a:spcPts val="0"/>
                        </a:spcBef>
                        <a:spcAft>
                          <a:spcPts val="0"/>
                        </a:spcAft>
                        <a:buNone/>
                      </a:pPr>
                      <a:r>
                        <a:rPr lang="en-US" sz="1350"/>
                        <a:t>2</a:t>
                      </a:r>
                      <a:endParaRPr/>
                    </a:p>
                  </a:txBody>
                  <a:tcPr marT="45725" marB="45725" marR="91450" marL="91450"/>
                </a:tc>
                <a:tc>
                  <a:txBody>
                    <a:bodyPr/>
                    <a:lstStyle/>
                    <a:p>
                      <a:pPr indent="0" lvl="0" marL="0" marR="0" rtl="0" algn="l">
                        <a:spcBef>
                          <a:spcPts val="0"/>
                        </a:spcBef>
                        <a:spcAft>
                          <a:spcPts val="0"/>
                        </a:spcAft>
                        <a:buNone/>
                      </a:pPr>
                      <a:r>
                        <a:rPr lang="en-US" sz="1200"/>
                        <a:t>Security</a:t>
                      </a:r>
                      <a:endParaRPr sz="1200"/>
                    </a:p>
                  </a:txBody>
                  <a:tcPr marT="45725" marB="45725" marR="91450" marL="91450"/>
                </a:tc>
                <a:tc>
                  <a:txBody>
                    <a:bodyPr/>
                    <a:lstStyle/>
                    <a:p>
                      <a:pPr indent="0" lvl="0" marL="0" marR="0" rtl="0" algn="l">
                        <a:spcBef>
                          <a:spcPts val="0"/>
                        </a:spcBef>
                        <a:spcAft>
                          <a:spcPts val="0"/>
                        </a:spcAft>
                        <a:buNone/>
                      </a:pPr>
                      <a:r>
                        <a:rPr lang="en-US" sz="1200">
                          <a:latin typeface="Roboto"/>
                          <a:ea typeface="Roboto"/>
                          <a:cs typeface="Roboto"/>
                          <a:sym typeface="Roboto"/>
                        </a:rPr>
                        <a:t>Protect sensitive academic and financial data.</a:t>
                      </a:r>
                      <a:endParaRPr sz="1200"/>
                    </a:p>
                  </a:txBody>
                  <a:tcPr marT="45725" marB="45725" marR="91450" marL="91450"/>
                </a:tc>
              </a:tr>
              <a:tr h="370850">
                <a:tc>
                  <a:txBody>
                    <a:bodyPr/>
                    <a:lstStyle/>
                    <a:p>
                      <a:pPr indent="0" lvl="0" marL="0" marR="0" rtl="0" algn="l">
                        <a:spcBef>
                          <a:spcPts val="0"/>
                        </a:spcBef>
                        <a:spcAft>
                          <a:spcPts val="0"/>
                        </a:spcAft>
                        <a:buNone/>
                      </a:pPr>
                      <a:r>
                        <a:rPr lang="en-US" sz="1350"/>
                        <a:t>3</a:t>
                      </a:r>
                      <a:endParaRPr/>
                    </a:p>
                  </a:txBody>
                  <a:tcPr marT="45725" marB="45725" marR="91450" marL="91450"/>
                </a:tc>
                <a:tc>
                  <a:txBody>
                    <a:bodyPr/>
                    <a:lstStyle/>
                    <a:p>
                      <a:pPr indent="0" lvl="0" marL="0" marR="0" rtl="0" algn="l">
                        <a:spcBef>
                          <a:spcPts val="0"/>
                        </a:spcBef>
                        <a:spcAft>
                          <a:spcPts val="0"/>
                        </a:spcAft>
                        <a:buNone/>
                      </a:pPr>
                      <a:r>
                        <a:rPr lang="en-US" sz="1200"/>
                        <a:t>Reliability</a:t>
                      </a:r>
                      <a:endParaRPr sz="1200"/>
                    </a:p>
                  </a:txBody>
                  <a:tcPr marT="45725" marB="45725" marR="91450" marL="91450"/>
                </a:tc>
                <a:tc>
                  <a:txBody>
                    <a:bodyPr/>
                    <a:lstStyle/>
                    <a:p>
                      <a:pPr indent="0" lvl="0" marL="0" marR="0" rtl="0" algn="l">
                        <a:spcBef>
                          <a:spcPts val="0"/>
                        </a:spcBef>
                        <a:spcAft>
                          <a:spcPts val="0"/>
                        </a:spcAft>
                        <a:buNone/>
                      </a:pPr>
                      <a:r>
                        <a:rPr lang="en-US" sz="1200">
                          <a:latin typeface="Roboto"/>
                          <a:ea typeface="Roboto"/>
                          <a:cs typeface="Roboto"/>
                          <a:sym typeface="Roboto"/>
                        </a:rPr>
                        <a:t>Provide consistent and dependable system performance.</a:t>
                      </a:r>
                      <a:endParaRPr sz="1200"/>
                    </a:p>
                  </a:txBody>
                  <a:tcPr marT="45725" marB="45725" marR="91450" marL="9145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a:themeElements>
    <a:clrScheme name="Custom 2">
      <a:dk1>
        <a:srgbClr val="000000"/>
      </a:dk1>
      <a:lt1>
        <a:srgbClr val="FFFFFF"/>
      </a:lt1>
      <a:dk2>
        <a:srgbClr val="72777A"/>
      </a:dk2>
      <a:lt2>
        <a:srgbClr val="FFFFFF"/>
      </a:lt2>
      <a:accent1>
        <a:srgbClr val="72777A"/>
      </a:accent1>
      <a:accent2>
        <a:srgbClr val="AAADAF"/>
      </a:accent2>
      <a:accent3>
        <a:srgbClr val="8BB31D"/>
      </a:accent3>
      <a:accent4>
        <a:srgbClr val="B9D177"/>
      </a:accent4>
      <a:accent5>
        <a:srgbClr val="00649C"/>
      </a:accent5>
      <a:accent6>
        <a:srgbClr val="66A2C4"/>
      </a:accent6>
      <a:hlink>
        <a:srgbClr val="00649C"/>
      </a:hlink>
      <a:folHlink>
        <a:srgbClr val="323F4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