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hH61j1SatPVyTFCoencNfYQ8va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344E7F-5B8F-4B2E-858C-41D3D8917B75}">
  <a:tblStyle styleId="{F3344E7F-5B8F-4B2E-858C-41D3D8917B75}"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EBEC"/>
          </a:solidFill>
        </a:fill>
      </a:tcStyle>
    </a:wholeTbl>
    <a:band1H>
      <a:tcTxStyle/>
      <a:tcStyle>
        <a:fill>
          <a:solidFill>
            <a:srgbClr val="D4D5D6"/>
          </a:solidFill>
        </a:fill>
      </a:tcStyle>
    </a:band1H>
    <a:band2H>
      <a:tcTxStyle/>
    </a:band2H>
    <a:band1V>
      <a:tcTxStyle/>
      <a:tcStyle>
        <a:fill>
          <a:solidFill>
            <a:srgbClr val="D4D5D6"/>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374151"/>
              </a:solidFill>
              <a:latin typeface="Roboto"/>
              <a:ea typeface="Roboto"/>
              <a:cs typeface="Roboto"/>
              <a:sym typeface="Roboto"/>
            </a:endParaRPr>
          </a:p>
        </p:txBody>
      </p:sp>
      <p:sp>
        <p:nvSpPr>
          <p:cNvPr id="426" name="Google Shape;42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Foto Technikum Tag">
  <p:cSld name="TITELFOLIE Foto Technikum Tag">
    <p:spTree>
      <p:nvGrpSpPr>
        <p:cNvPr id="12" name="Shape 12"/>
        <p:cNvGrpSpPr/>
        <p:nvPr/>
      </p:nvGrpSpPr>
      <p:grpSpPr>
        <a:xfrm>
          <a:off x="0" y="0"/>
          <a:ext cx="0" cy="0"/>
          <a:chOff x="0" y="0"/>
          <a:chExt cx="0" cy="0"/>
        </a:xfrm>
      </p:grpSpPr>
      <p:pic>
        <p:nvPicPr>
          <p:cNvPr id="13" name="Google Shape;13;p4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 name="Google Shape;14;p44"/>
          <p:cNvSpPr txBox="1"/>
          <p:nvPr>
            <p:ph type="title"/>
          </p:nvPr>
        </p:nvSpPr>
        <p:spPr>
          <a:xfrm>
            <a:off x="4443664" y="4379495"/>
            <a:ext cx="7748336" cy="577516"/>
          </a:xfrm>
          <a:prstGeom prst="rect">
            <a:avLst/>
          </a:prstGeom>
          <a:solidFill>
            <a:schemeClr val="lt1"/>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2777A"/>
              </a:buClr>
              <a:buSzPts val="3600"/>
              <a:buFont typeface="Arial"/>
              <a:buNone/>
              <a:defRPr>
                <a:solidFill>
                  <a:srgbClr val="72777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5" name="Google Shape;15;p44"/>
          <p:cNvPicPr preferRelativeResize="0"/>
          <p:nvPr/>
        </p:nvPicPr>
        <p:blipFill rotWithShape="1">
          <a:blip r:embed="rId3">
            <a:alphaModFix/>
          </a:blip>
          <a:srcRect b="0" l="0" r="0" t="0"/>
          <a:stretch/>
        </p:blipFill>
        <p:spPr>
          <a:xfrm>
            <a:off x="388189" y="1207295"/>
            <a:ext cx="6987396" cy="43998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NHALTSFOLIE 01 Weiß">
  <p:cSld name="8_INHALTSFOLIE 01 Weiß">
    <p:spTree>
      <p:nvGrpSpPr>
        <p:cNvPr id="77" name="Shape 77"/>
        <p:cNvGrpSpPr/>
        <p:nvPr/>
      </p:nvGrpSpPr>
      <p:grpSpPr>
        <a:xfrm>
          <a:off x="0" y="0"/>
          <a:ext cx="0" cy="0"/>
          <a:chOff x="0" y="0"/>
          <a:chExt cx="0" cy="0"/>
        </a:xfrm>
      </p:grpSpPr>
      <p:sp>
        <p:nvSpPr>
          <p:cNvPr id="78" name="Google Shape;78;p53"/>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53"/>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80" name="Google Shape;80;p53"/>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81" name="Google Shape;81;p53"/>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82" name="Google Shape;82;p5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3" name="Google Shape;83;p5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84" name="Google Shape;84;p53"/>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NHALTSFOLIE 01 Weiß">
  <p:cSld name="9_INHALTSFOLIE 01 Weiß">
    <p:spTree>
      <p:nvGrpSpPr>
        <p:cNvPr id="85" name="Shape 85"/>
        <p:cNvGrpSpPr/>
        <p:nvPr/>
      </p:nvGrpSpPr>
      <p:grpSpPr>
        <a:xfrm>
          <a:off x="0" y="0"/>
          <a:ext cx="0" cy="0"/>
          <a:chOff x="0" y="0"/>
          <a:chExt cx="0" cy="0"/>
        </a:xfrm>
      </p:grpSpPr>
      <p:sp>
        <p:nvSpPr>
          <p:cNvPr id="86" name="Google Shape;86;p54"/>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54"/>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88" name="Google Shape;88;p54"/>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89" name="Google Shape;89;p54"/>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90" name="Google Shape;90;p5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1" name="Google Shape;91;p5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92" name="Google Shape;92;p54"/>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INHALTSFOLIE 01 Weiß">
  <p:cSld name="10_INHALTSFOLIE 01 Weiß">
    <p:spTree>
      <p:nvGrpSpPr>
        <p:cNvPr id="93" name="Shape 93"/>
        <p:cNvGrpSpPr/>
        <p:nvPr/>
      </p:nvGrpSpPr>
      <p:grpSpPr>
        <a:xfrm>
          <a:off x="0" y="0"/>
          <a:ext cx="0" cy="0"/>
          <a:chOff x="0" y="0"/>
          <a:chExt cx="0" cy="0"/>
        </a:xfrm>
      </p:grpSpPr>
      <p:sp>
        <p:nvSpPr>
          <p:cNvPr id="94" name="Google Shape;94;p55"/>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55"/>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96" name="Google Shape;96;p55"/>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97" name="Google Shape;97;p55"/>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98" name="Google Shape;98;p55"/>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9" name="Google Shape;99;p55"/>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00" name="Google Shape;100;p55"/>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INHALTSFOLIE 01 Weiß">
  <p:cSld name="11_INHALTSFOLIE 01 Weiß">
    <p:spTree>
      <p:nvGrpSpPr>
        <p:cNvPr id="101" name="Shape 101"/>
        <p:cNvGrpSpPr/>
        <p:nvPr/>
      </p:nvGrpSpPr>
      <p:grpSpPr>
        <a:xfrm>
          <a:off x="0" y="0"/>
          <a:ext cx="0" cy="0"/>
          <a:chOff x="0" y="0"/>
          <a:chExt cx="0" cy="0"/>
        </a:xfrm>
      </p:grpSpPr>
      <p:sp>
        <p:nvSpPr>
          <p:cNvPr id="102" name="Google Shape;102;p56"/>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56"/>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04" name="Google Shape;104;p56"/>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105" name="Google Shape;105;p56"/>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106" name="Google Shape;106;p56"/>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7" name="Google Shape;107;p56"/>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08" name="Google Shape;108;p56"/>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INHALTSFOLIE 01 Weiß">
  <p:cSld name="12_INHALTSFOLIE 01 Weiß">
    <p:spTree>
      <p:nvGrpSpPr>
        <p:cNvPr id="109" name="Shape 109"/>
        <p:cNvGrpSpPr/>
        <p:nvPr/>
      </p:nvGrpSpPr>
      <p:grpSpPr>
        <a:xfrm>
          <a:off x="0" y="0"/>
          <a:ext cx="0" cy="0"/>
          <a:chOff x="0" y="0"/>
          <a:chExt cx="0" cy="0"/>
        </a:xfrm>
      </p:grpSpPr>
      <p:sp>
        <p:nvSpPr>
          <p:cNvPr id="110" name="Google Shape;110;p57"/>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57"/>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12" name="Google Shape;112;p57"/>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113" name="Google Shape;113;p57"/>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114" name="Google Shape;114;p57"/>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5" name="Google Shape;115;p57"/>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16" name="Google Shape;116;p57"/>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INHALTSFOLIE 01 Weiß">
  <p:cSld name="13_INHALTSFOLIE 01 Weiß">
    <p:spTree>
      <p:nvGrpSpPr>
        <p:cNvPr id="117" name="Shape 117"/>
        <p:cNvGrpSpPr/>
        <p:nvPr/>
      </p:nvGrpSpPr>
      <p:grpSpPr>
        <a:xfrm>
          <a:off x="0" y="0"/>
          <a:ext cx="0" cy="0"/>
          <a:chOff x="0" y="0"/>
          <a:chExt cx="0" cy="0"/>
        </a:xfrm>
      </p:grpSpPr>
      <p:sp>
        <p:nvSpPr>
          <p:cNvPr id="118" name="Google Shape;118;p58"/>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58"/>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20" name="Google Shape;120;p58"/>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121" name="Google Shape;121;p58"/>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122" name="Google Shape;122;p58"/>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3" name="Google Shape;123;p58"/>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24" name="Google Shape;124;p58"/>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INHALTSFOLIE 01 Weiß">
  <p:cSld name="14_INHALTSFOLIE 01 Weiß">
    <p:spTree>
      <p:nvGrpSpPr>
        <p:cNvPr id="125" name="Shape 125"/>
        <p:cNvGrpSpPr/>
        <p:nvPr/>
      </p:nvGrpSpPr>
      <p:grpSpPr>
        <a:xfrm>
          <a:off x="0" y="0"/>
          <a:ext cx="0" cy="0"/>
          <a:chOff x="0" y="0"/>
          <a:chExt cx="0" cy="0"/>
        </a:xfrm>
      </p:grpSpPr>
      <p:sp>
        <p:nvSpPr>
          <p:cNvPr id="126" name="Google Shape;126;p59"/>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59"/>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28" name="Google Shape;128;p59"/>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129" name="Google Shape;129;p59"/>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130" name="Google Shape;130;p59"/>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1" name="Google Shape;131;p59"/>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32" name="Google Shape;132;p59"/>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INHALTSFOLIE 01 Weiß">
  <p:cSld name="15_INHALTSFOLIE 01 Weiß">
    <p:spTree>
      <p:nvGrpSpPr>
        <p:cNvPr id="133" name="Shape 133"/>
        <p:cNvGrpSpPr/>
        <p:nvPr/>
      </p:nvGrpSpPr>
      <p:grpSpPr>
        <a:xfrm>
          <a:off x="0" y="0"/>
          <a:ext cx="0" cy="0"/>
          <a:chOff x="0" y="0"/>
          <a:chExt cx="0" cy="0"/>
        </a:xfrm>
      </p:grpSpPr>
      <p:sp>
        <p:nvSpPr>
          <p:cNvPr id="134" name="Google Shape;134;p60"/>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60"/>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36" name="Google Shape;136;p60"/>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137" name="Google Shape;137;p60"/>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138" name="Google Shape;138;p60"/>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9" name="Google Shape;139;p60"/>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40" name="Google Shape;140;p60"/>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INHALTSFOLIE 01 Weiß">
  <p:cSld name="16_INHALTSFOLIE 01 Weiß">
    <p:spTree>
      <p:nvGrpSpPr>
        <p:cNvPr id="141" name="Shape 141"/>
        <p:cNvGrpSpPr/>
        <p:nvPr/>
      </p:nvGrpSpPr>
      <p:grpSpPr>
        <a:xfrm>
          <a:off x="0" y="0"/>
          <a:ext cx="0" cy="0"/>
          <a:chOff x="0" y="0"/>
          <a:chExt cx="0" cy="0"/>
        </a:xfrm>
      </p:grpSpPr>
      <p:sp>
        <p:nvSpPr>
          <p:cNvPr id="142" name="Google Shape;142;p61"/>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61"/>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44" name="Google Shape;144;p61"/>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145" name="Google Shape;145;p61"/>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146" name="Google Shape;146;p61"/>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7" name="Google Shape;147;p61"/>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48" name="Google Shape;148;p61"/>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INHALTSFOLIE 01 Weiß">
  <p:cSld name="17_INHALTSFOLIE 01 Weiß">
    <p:spTree>
      <p:nvGrpSpPr>
        <p:cNvPr id="149" name="Shape 149"/>
        <p:cNvGrpSpPr/>
        <p:nvPr/>
      </p:nvGrpSpPr>
      <p:grpSpPr>
        <a:xfrm>
          <a:off x="0" y="0"/>
          <a:ext cx="0" cy="0"/>
          <a:chOff x="0" y="0"/>
          <a:chExt cx="0" cy="0"/>
        </a:xfrm>
      </p:grpSpPr>
      <p:sp>
        <p:nvSpPr>
          <p:cNvPr id="150" name="Google Shape;150;p62"/>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62"/>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52" name="Google Shape;152;p62"/>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153" name="Google Shape;153;p62"/>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154" name="Google Shape;154;p6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5" name="Google Shape;155;p6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56" name="Google Shape;156;p62"/>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FOLIE Balken Blau">
  <p:cSld name="1_TITELFOLIE Balken Blau">
    <p:spTree>
      <p:nvGrpSpPr>
        <p:cNvPr id="16" name="Shape 16"/>
        <p:cNvGrpSpPr/>
        <p:nvPr/>
      </p:nvGrpSpPr>
      <p:grpSpPr>
        <a:xfrm>
          <a:off x="0" y="0"/>
          <a:ext cx="0" cy="0"/>
          <a:chOff x="0" y="0"/>
          <a:chExt cx="0" cy="0"/>
        </a:xfrm>
      </p:grpSpPr>
      <p:sp>
        <p:nvSpPr>
          <p:cNvPr id="17" name="Google Shape;17;p45"/>
          <p:cNvSpPr txBox="1"/>
          <p:nvPr>
            <p:ph type="title"/>
          </p:nvPr>
        </p:nvSpPr>
        <p:spPr>
          <a:xfrm>
            <a:off x="4078780" y="4777195"/>
            <a:ext cx="6954953" cy="709204"/>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accent1"/>
              </a:buClr>
              <a:buSzPts val="3600"/>
              <a:buFont typeface="Arial"/>
              <a:buNone/>
              <a:defRPr sz="36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5"/>
          <p:cNvSpPr txBox="1"/>
          <p:nvPr>
            <p:ph idx="1" type="body"/>
          </p:nvPr>
        </p:nvSpPr>
        <p:spPr>
          <a:xfrm>
            <a:off x="4078780" y="5576394"/>
            <a:ext cx="6954953" cy="4794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accent1"/>
              </a:buClr>
              <a:buSzPts val="2800"/>
              <a:buNone/>
              <a:defRPr>
                <a:solidFill>
                  <a:schemeClr val="accent1"/>
                </a:solidFill>
              </a:defRPr>
            </a:lvl1pPr>
            <a:lvl2pPr indent="-381000" lvl="1" marL="914400" algn="l">
              <a:lnSpc>
                <a:spcPct val="90000"/>
              </a:lnSpc>
              <a:spcBef>
                <a:spcPts val="500"/>
              </a:spcBef>
              <a:spcAft>
                <a:spcPts val="0"/>
              </a:spcAft>
              <a:buClr>
                <a:schemeClr val="lt1"/>
              </a:buClr>
              <a:buSzPts val="2400"/>
              <a:buChar char="•"/>
              <a:defRPr>
                <a:solidFill>
                  <a:schemeClr val="lt1"/>
                </a:solidFill>
                <a:highlight>
                  <a:srgbClr val="005A96"/>
                </a:highlight>
              </a:defRPr>
            </a:lvl2pPr>
            <a:lvl3pPr indent="-355600" lvl="2" marL="1371600" algn="l">
              <a:lnSpc>
                <a:spcPct val="90000"/>
              </a:lnSpc>
              <a:spcBef>
                <a:spcPts val="500"/>
              </a:spcBef>
              <a:spcAft>
                <a:spcPts val="0"/>
              </a:spcAft>
              <a:buClr>
                <a:schemeClr val="lt1"/>
              </a:buClr>
              <a:buSzPts val="2000"/>
              <a:buChar char="−"/>
              <a:defRPr>
                <a:solidFill>
                  <a:schemeClr val="lt1"/>
                </a:solidFill>
                <a:highlight>
                  <a:srgbClr val="005A96"/>
                </a:highlight>
              </a:defRPr>
            </a:lvl3pPr>
            <a:lvl4pPr indent="-342900" lvl="3" marL="1828800" algn="l">
              <a:lnSpc>
                <a:spcPct val="90000"/>
              </a:lnSpc>
              <a:spcBef>
                <a:spcPts val="500"/>
              </a:spcBef>
              <a:spcAft>
                <a:spcPts val="0"/>
              </a:spcAft>
              <a:buClr>
                <a:schemeClr val="lt1"/>
              </a:buClr>
              <a:buSzPts val="1800"/>
              <a:buChar char="−"/>
              <a:defRPr>
                <a:solidFill>
                  <a:schemeClr val="lt1"/>
                </a:solidFill>
                <a:highlight>
                  <a:srgbClr val="005A96"/>
                </a:highlight>
              </a:defRPr>
            </a:lvl4pPr>
            <a:lvl5pPr indent="-342900" lvl="4" marL="2286000" algn="l">
              <a:lnSpc>
                <a:spcPct val="90000"/>
              </a:lnSpc>
              <a:spcBef>
                <a:spcPts val="500"/>
              </a:spcBef>
              <a:spcAft>
                <a:spcPts val="0"/>
              </a:spcAft>
              <a:buClr>
                <a:schemeClr val="lt1"/>
              </a:buClr>
              <a:buSzPts val="1800"/>
              <a:buChar char="•"/>
              <a:defRPr>
                <a:solidFill>
                  <a:schemeClr val="lt1"/>
                </a:solidFill>
                <a:highlight>
                  <a:srgbClr val="005A96"/>
                </a:highligh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9" name="Google Shape;19;p45"/>
          <p:cNvPicPr preferRelativeResize="0"/>
          <p:nvPr/>
        </p:nvPicPr>
        <p:blipFill rotWithShape="1">
          <a:blip r:embed="rId2">
            <a:alphaModFix/>
          </a:blip>
          <a:srcRect b="0" l="0" r="0" t="0"/>
          <a:stretch/>
        </p:blipFill>
        <p:spPr>
          <a:xfrm>
            <a:off x="1158268" y="-411531"/>
            <a:ext cx="9875464" cy="5554949"/>
          </a:xfrm>
          <a:prstGeom prst="rect">
            <a:avLst/>
          </a:prstGeom>
          <a:noFill/>
          <a:ln>
            <a:noFill/>
          </a:ln>
        </p:spPr>
      </p:pic>
      <p:pic>
        <p:nvPicPr>
          <p:cNvPr descr="FH Technikum Wien - University of Applied Sciences" id="20" name="Google Shape;20;p45"/>
          <p:cNvPicPr preferRelativeResize="0"/>
          <p:nvPr/>
        </p:nvPicPr>
        <p:blipFill rotWithShape="1">
          <a:blip r:embed="rId3">
            <a:alphaModFix/>
          </a:blip>
          <a:srcRect b="0" l="0" r="0" t="0"/>
          <a:stretch/>
        </p:blipFill>
        <p:spPr>
          <a:xfrm>
            <a:off x="817166" y="4285723"/>
            <a:ext cx="3496177" cy="220307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INHALTSFOLIE 01 Weiß">
  <p:cSld name="18_INHALTSFOLIE 01 Weiß">
    <p:spTree>
      <p:nvGrpSpPr>
        <p:cNvPr id="157" name="Shape 157"/>
        <p:cNvGrpSpPr/>
        <p:nvPr/>
      </p:nvGrpSpPr>
      <p:grpSpPr>
        <a:xfrm>
          <a:off x="0" y="0"/>
          <a:ext cx="0" cy="0"/>
          <a:chOff x="0" y="0"/>
          <a:chExt cx="0" cy="0"/>
        </a:xfrm>
      </p:grpSpPr>
      <p:sp>
        <p:nvSpPr>
          <p:cNvPr id="158" name="Google Shape;158;p63"/>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63"/>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60" name="Google Shape;160;p63"/>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161" name="Google Shape;161;p63"/>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162" name="Google Shape;162;p6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3" name="Google Shape;163;p6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64" name="Google Shape;164;p63"/>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INHALTSFOLIE 01 Weiß">
  <p:cSld name="19_INHALTSFOLIE 01 Weiß">
    <p:spTree>
      <p:nvGrpSpPr>
        <p:cNvPr id="165" name="Shape 165"/>
        <p:cNvGrpSpPr/>
        <p:nvPr/>
      </p:nvGrpSpPr>
      <p:grpSpPr>
        <a:xfrm>
          <a:off x="0" y="0"/>
          <a:ext cx="0" cy="0"/>
          <a:chOff x="0" y="0"/>
          <a:chExt cx="0" cy="0"/>
        </a:xfrm>
      </p:grpSpPr>
      <p:sp>
        <p:nvSpPr>
          <p:cNvPr id="166" name="Google Shape;166;p64"/>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64"/>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68" name="Google Shape;168;p64"/>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169" name="Google Shape;169;p64"/>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170" name="Google Shape;170;p6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1" name="Google Shape;171;p6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72" name="Google Shape;172;p64"/>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SFOLIE 02 Weiß">
  <p:cSld name="INHALTSFOLIE 02 Weiß">
    <p:spTree>
      <p:nvGrpSpPr>
        <p:cNvPr id="173" name="Shape 173"/>
        <p:cNvGrpSpPr/>
        <p:nvPr/>
      </p:nvGrpSpPr>
      <p:grpSpPr>
        <a:xfrm>
          <a:off x="0" y="0"/>
          <a:ext cx="0" cy="0"/>
          <a:chOff x="0" y="0"/>
          <a:chExt cx="0" cy="0"/>
        </a:xfrm>
      </p:grpSpPr>
      <p:sp>
        <p:nvSpPr>
          <p:cNvPr id="174" name="Google Shape;174;p65"/>
          <p:cNvSpPr txBox="1"/>
          <p:nvPr/>
        </p:nvSpPr>
        <p:spPr>
          <a:xfrm>
            <a:off x="11598839" y="6456080"/>
            <a:ext cx="59316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lang="en-US" sz="1200">
                <a:solidFill>
                  <a:srgbClr val="717679"/>
                </a:solidFill>
                <a:latin typeface="Arial"/>
                <a:ea typeface="Arial"/>
                <a:cs typeface="Arial"/>
                <a:sym typeface="Arial"/>
              </a:rPr>
              <a:t>‹#›</a:t>
            </a:fld>
            <a:endParaRPr sz="1200">
              <a:solidFill>
                <a:srgbClr val="717679"/>
              </a:solidFill>
              <a:latin typeface="Arial"/>
              <a:ea typeface="Arial"/>
              <a:cs typeface="Arial"/>
              <a:sym typeface="Arial"/>
            </a:endParaRPr>
          </a:p>
        </p:txBody>
      </p:sp>
      <p:cxnSp>
        <p:nvCxnSpPr>
          <p:cNvPr id="175" name="Google Shape;175;p65"/>
          <p:cNvCxnSpPr/>
          <p:nvPr/>
        </p:nvCxnSpPr>
        <p:spPr>
          <a:xfrm>
            <a:off x="11622903" y="6356851"/>
            <a:ext cx="0" cy="444844"/>
          </a:xfrm>
          <a:prstGeom prst="straightConnector1">
            <a:avLst/>
          </a:prstGeom>
          <a:noFill/>
          <a:ln cap="flat" cmpd="sng" w="12700">
            <a:solidFill>
              <a:srgbClr val="A5A5A5"/>
            </a:solidFill>
            <a:prstDash val="solid"/>
            <a:miter lim="800000"/>
            <a:headEnd len="sm" w="sm" type="none"/>
            <a:tailEnd len="sm" w="sm" type="none"/>
          </a:ln>
        </p:spPr>
      </p:cxnSp>
      <p:sp>
        <p:nvSpPr>
          <p:cNvPr id="176" name="Google Shape;176;p65"/>
          <p:cNvSpPr txBox="1"/>
          <p:nvPr>
            <p:ph idx="1" type="body"/>
          </p:nvPr>
        </p:nvSpPr>
        <p:spPr>
          <a:xfrm>
            <a:off x="8775700" y="6497554"/>
            <a:ext cx="2751138" cy="1873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1000"/>
              <a:buNone/>
              <a:defRPr sz="10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65"/>
          <p:cNvSpPr txBox="1"/>
          <p:nvPr>
            <p:ph type="title"/>
          </p:nvPr>
        </p:nvSpPr>
        <p:spPr>
          <a:xfrm>
            <a:off x="155575" y="152400"/>
            <a:ext cx="11880850"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78" name="Google Shape;178;p65"/>
          <p:cNvCxnSpPr/>
          <p:nvPr/>
        </p:nvCxnSpPr>
        <p:spPr>
          <a:xfrm>
            <a:off x="0" y="6305929"/>
            <a:ext cx="12192000" cy="0"/>
          </a:xfrm>
          <a:prstGeom prst="straightConnector1">
            <a:avLst/>
          </a:prstGeom>
          <a:noFill/>
          <a:ln cap="flat" cmpd="sng" w="12700">
            <a:solidFill>
              <a:srgbClr val="72777A"/>
            </a:solidFill>
            <a:prstDash val="solid"/>
            <a:miter lim="800000"/>
            <a:headEnd len="sm" w="sm" type="none"/>
            <a:tailEnd len="sm" w="sm" type="none"/>
          </a:ln>
        </p:spPr>
      </p:cxnSp>
      <p:pic>
        <p:nvPicPr>
          <p:cNvPr id="179" name="Google Shape;179;p65"/>
          <p:cNvPicPr preferRelativeResize="0"/>
          <p:nvPr/>
        </p:nvPicPr>
        <p:blipFill rotWithShape="1">
          <a:blip r:embed="rId2">
            <a:alphaModFix/>
          </a:blip>
          <a:srcRect b="0" l="0" r="0" t="0"/>
          <a:stretch/>
        </p:blipFill>
        <p:spPr>
          <a:xfrm>
            <a:off x="155575" y="6377633"/>
            <a:ext cx="780698" cy="398315"/>
          </a:xfrm>
          <a:prstGeom prst="rect">
            <a:avLst/>
          </a:prstGeom>
          <a:noFill/>
          <a:ln>
            <a:noFill/>
          </a:ln>
        </p:spPr>
      </p:pic>
      <p:sp>
        <p:nvSpPr>
          <p:cNvPr id="180" name="Google Shape;180;p65"/>
          <p:cNvSpPr txBox="1"/>
          <p:nvPr>
            <p:ph idx="2" type="body"/>
          </p:nvPr>
        </p:nvSpPr>
        <p:spPr>
          <a:xfrm>
            <a:off x="155575" y="812800"/>
            <a:ext cx="5762146" cy="53578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b="1">
                <a:solidFill>
                  <a:schemeClr val="dk1"/>
                </a:solidFill>
              </a:defRPr>
            </a:lvl1pPr>
            <a:lvl2pPr indent="-381000" lvl="1" marL="914400" algn="l">
              <a:lnSpc>
                <a:spcPct val="90000"/>
              </a:lnSpc>
              <a:spcBef>
                <a:spcPts val="500"/>
              </a:spcBef>
              <a:spcAft>
                <a:spcPts val="0"/>
              </a:spcAft>
              <a:buClr>
                <a:schemeClr val="dk1"/>
              </a:buClr>
              <a:buSzPts val="2400"/>
              <a:buChar char="•"/>
              <a:defRPr b="1">
                <a:solidFill>
                  <a:schemeClr val="dk1"/>
                </a:solidFill>
              </a:defRPr>
            </a:lvl2pPr>
            <a:lvl3pPr indent="-342900" lvl="2" marL="1371600" marR="0" algn="l">
              <a:lnSpc>
                <a:spcPct val="90000"/>
              </a:lnSpc>
              <a:spcBef>
                <a:spcPts val="500"/>
              </a:spcBef>
              <a:spcAft>
                <a:spcPts val="0"/>
              </a:spcAft>
              <a:buClr>
                <a:schemeClr val="dk1"/>
              </a:buClr>
              <a:buSzPts val="1800"/>
              <a:buFont typeface="Noto Sans Symbols"/>
              <a:buChar char="−"/>
              <a:defRPr sz="1800">
                <a:solidFill>
                  <a:schemeClr val="dk1"/>
                </a:solidFill>
              </a:defRPr>
            </a:lvl3pPr>
            <a:lvl4pPr indent="-330200" lvl="3" marL="1828800" marR="0" algn="l">
              <a:lnSpc>
                <a:spcPct val="90000"/>
              </a:lnSpc>
              <a:spcBef>
                <a:spcPts val="500"/>
              </a:spcBef>
              <a:spcAft>
                <a:spcPts val="0"/>
              </a:spcAft>
              <a:buClr>
                <a:schemeClr val="dk1"/>
              </a:buClr>
              <a:buSzPts val="1600"/>
              <a:buFont typeface="Noto Sans Symbols"/>
              <a:buChar char="−"/>
              <a:defRPr b="1" sz="1600">
                <a:solidFill>
                  <a:schemeClr val="dk1"/>
                </a:solidFill>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65"/>
          <p:cNvSpPr txBox="1"/>
          <p:nvPr>
            <p:ph idx="3" type="body"/>
          </p:nvPr>
        </p:nvSpPr>
        <p:spPr>
          <a:xfrm>
            <a:off x="6274279" y="812800"/>
            <a:ext cx="5762146" cy="53578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b="1">
                <a:solidFill>
                  <a:schemeClr val="dk1"/>
                </a:solidFill>
              </a:defRPr>
            </a:lvl1pPr>
            <a:lvl2pPr indent="-381000" lvl="1" marL="914400" algn="l">
              <a:lnSpc>
                <a:spcPct val="90000"/>
              </a:lnSpc>
              <a:spcBef>
                <a:spcPts val="500"/>
              </a:spcBef>
              <a:spcAft>
                <a:spcPts val="0"/>
              </a:spcAft>
              <a:buClr>
                <a:schemeClr val="dk1"/>
              </a:buClr>
              <a:buSzPts val="2400"/>
              <a:buChar char="•"/>
              <a:defRPr b="1">
                <a:solidFill>
                  <a:schemeClr val="dk1"/>
                </a:solidFill>
              </a:defRPr>
            </a:lvl2pPr>
            <a:lvl3pPr indent="-342900" lvl="2" marL="1371600" marR="0" algn="l">
              <a:lnSpc>
                <a:spcPct val="90000"/>
              </a:lnSpc>
              <a:spcBef>
                <a:spcPts val="500"/>
              </a:spcBef>
              <a:spcAft>
                <a:spcPts val="0"/>
              </a:spcAft>
              <a:buClr>
                <a:schemeClr val="dk1"/>
              </a:buClr>
              <a:buSzPts val="1800"/>
              <a:buFont typeface="Noto Sans Symbols"/>
              <a:buChar char="−"/>
              <a:defRPr sz="1800">
                <a:solidFill>
                  <a:schemeClr val="dk1"/>
                </a:solidFill>
              </a:defRPr>
            </a:lvl3pPr>
            <a:lvl4pPr indent="-330200" lvl="3" marL="1828800" marR="0" algn="l">
              <a:lnSpc>
                <a:spcPct val="90000"/>
              </a:lnSpc>
              <a:spcBef>
                <a:spcPts val="500"/>
              </a:spcBef>
              <a:spcAft>
                <a:spcPts val="0"/>
              </a:spcAft>
              <a:buClr>
                <a:schemeClr val="dk1"/>
              </a:buClr>
              <a:buSzPts val="1600"/>
              <a:buFont typeface="Noto Sans Symbols"/>
              <a:buChar char="−"/>
              <a:defRPr b="1" sz="1600">
                <a:solidFill>
                  <a:schemeClr val="dk1"/>
                </a:solidFill>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SFOLIE 01 Weiß">
  <p:cSld name="INHALTSFOLIE 01 Weiß">
    <p:spTree>
      <p:nvGrpSpPr>
        <p:cNvPr id="182" name="Shape 182"/>
        <p:cNvGrpSpPr/>
        <p:nvPr/>
      </p:nvGrpSpPr>
      <p:grpSpPr>
        <a:xfrm>
          <a:off x="0" y="0"/>
          <a:ext cx="0" cy="0"/>
          <a:chOff x="0" y="0"/>
          <a:chExt cx="0" cy="0"/>
        </a:xfrm>
      </p:grpSpPr>
      <p:sp>
        <p:nvSpPr>
          <p:cNvPr id="183" name="Google Shape;183;p66"/>
          <p:cNvSpPr txBox="1"/>
          <p:nvPr/>
        </p:nvSpPr>
        <p:spPr>
          <a:xfrm>
            <a:off x="11598839" y="6456080"/>
            <a:ext cx="59316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lang="en-US" sz="1200">
                <a:solidFill>
                  <a:srgbClr val="717679"/>
                </a:solidFill>
                <a:latin typeface="Arial"/>
                <a:ea typeface="Arial"/>
                <a:cs typeface="Arial"/>
                <a:sym typeface="Arial"/>
              </a:rPr>
              <a:t>‹#›</a:t>
            </a:fld>
            <a:endParaRPr sz="1200">
              <a:solidFill>
                <a:srgbClr val="717679"/>
              </a:solidFill>
              <a:latin typeface="Arial"/>
              <a:ea typeface="Arial"/>
              <a:cs typeface="Arial"/>
              <a:sym typeface="Arial"/>
            </a:endParaRPr>
          </a:p>
        </p:txBody>
      </p:sp>
      <p:cxnSp>
        <p:nvCxnSpPr>
          <p:cNvPr id="184" name="Google Shape;184;p66"/>
          <p:cNvCxnSpPr/>
          <p:nvPr/>
        </p:nvCxnSpPr>
        <p:spPr>
          <a:xfrm>
            <a:off x="11622903" y="6356851"/>
            <a:ext cx="0" cy="444844"/>
          </a:xfrm>
          <a:prstGeom prst="straightConnector1">
            <a:avLst/>
          </a:prstGeom>
          <a:noFill/>
          <a:ln cap="flat" cmpd="sng" w="12700">
            <a:solidFill>
              <a:srgbClr val="A5A5A5"/>
            </a:solidFill>
            <a:prstDash val="solid"/>
            <a:miter lim="800000"/>
            <a:headEnd len="sm" w="sm" type="none"/>
            <a:tailEnd len="sm" w="sm" type="none"/>
          </a:ln>
        </p:spPr>
      </p:cxnSp>
      <p:sp>
        <p:nvSpPr>
          <p:cNvPr id="185" name="Google Shape;185;p66"/>
          <p:cNvSpPr txBox="1"/>
          <p:nvPr>
            <p:ph idx="1" type="body"/>
          </p:nvPr>
        </p:nvSpPr>
        <p:spPr>
          <a:xfrm>
            <a:off x="8775700" y="6497554"/>
            <a:ext cx="2751138" cy="1873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1000"/>
              <a:buNone/>
              <a:defRPr sz="10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6" name="Google Shape;186;p66"/>
          <p:cNvSpPr txBox="1"/>
          <p:nvPr>
            <p:ph type="title"/>
          </p:nvPr>
        </p:nvSpPr>
        <p:spPr>
          <a:xfrm>
            <a:off x="155575" y="152400"/>
            <a:ext cx="11880850"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87" name="Google Shape;187;p66"/>
          <p:cNvCxnSpPr/>
          <p:nvPr/>
        </p:nvCxnSpPr>
        <p:spPr>
          <a:xfrm>
            <a:off x="0" y="6305929"/>
            <a:ext cx="12192000" cy="0"/>
          </a:xfrm>
          <a:prstGeom prst="straightConnector1">
            <a:avLst/>
          </a:prstGeom>
          <a:noFill/>
          <a:ln cap="flat" cmpd="sng" w="12700">
            <a:solidFill>
              <a:srgbClr val="72777A"/>
            </a:solidFill>
            <a:prstDash val="solid"/>
            <a:miter lim="800000"/>
            <a:headEnd len="sm" w="sm" type="none"/>
            <a:tailEnd len="sm" w="sm" type="none"/>
          </a:ln>
        </p:spPr>
      </p:cxnSp>
      <p:pic>
        <p:nvPicPr>
          <p:cNvPr id="188" name="Google Shape;188;p66"/>
          <p:cNvPicPr preferRelativeResize="0"/>
          <p:nvPr/>
        </p:nvPicPr>
        <p:blipFill rotWithShape="1">
          <a:blip r:embed="rId2">
            <a:alphaModFix/>
          </a:blip>
          <a:srcRect b="0" l="0" r="0" t="0"/>
          <a:stretch/>
        </p:blipFill>
        <p:spPr>
          <a:xfrm>
            <a:off x="155575" y="6377633"/>
            <a:ext cx="780698" cy="398315"/>
          </a:xfrm>
          <a:prstGeom prst="rect">
            <a:avLst/>
          </a:prstGeom>
          <a:noFill/>
          <a:ln>
            <a:noFill/>
          </a:ln>
        </p:spPr>
      </p:pic>
      <p:sp>
        <p:nvSpPr>
          <p:cNvPr id="189" name="Google Shape;189;p66"/>
          <p:cNvSpPr txBox="1"/>
          <p:nvPr>
            <p:ph idx="2" type="body"/>
          </p:nvPr>
        </p:nvSpPr>
        <p:spPr>
          <a:xfrm>
            <a:off x="155575" y="812800"/>
            <a:ext cx="11880850" cy="53578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b="1">
                <a:solidFill>
                  <a:schemeClr val="dk1"/>
                </a:solidFill>
              </a:defRPr>
            </a:lvl1pPr>
            <a:lvl2pPr indent="-381000" lvl="1" marL="914400" algn="l">
              <a:lnSpc>
                <a:spcPct val="90000"/>
              </a:lnSpc>
              <a:spcBef>
                <a:spcPts val="500"/>
              </a:spcBef>
              <a:spcAft>
                <a:spcPts val="0"/>
              </a:spcAft>
              <a:buClr>
                <a:schemeClr val="dk1"/>
              </a:buClr>
              <a:buSzPts val="2400"/>
              <a:buChar char="•"/>
              <a:defRPr b="1">
                <a:solidFill>
                  <a:schemeClr val="dk1"/>
                </a:solidFill>
              </a:defRPr>
            </a:lvl2pPr>
            <a:lvl3pPr indent="-342900" lvl="2" marL="1371600" marR="0" algn="l">
              <a:lnSpc>
                <a:spcPct val="90000"/>
              </a:lnSpc>
              <a:spcBef>
                <a:spcPts val="500"/>
              </a:spcBef>
              <a:spcAft>
                <a:spcPts val="0"/>
              </a:spcAft>
              <a:buClr>
                <a:schemeClr val="dk1"/>
              </a:buClr>
              <a:buSzPts val="1800"/>
              <a:buFont typeface="Noto Sans Symbols"/>
              <a:buChar char="−"/>
              <a:defRPr sz="1800">
                <a:solidFill>
                  <a:schemeClr val="dk1"/>
                </a:solidFill>
              </a:defRPr>
            </a:lvl3pPr>
            <a:lvl4pPr indent="-330200" lvl="3" marL="1828800" marR="0" algn="l">
              <a:lnSpc>
                <a:spcPct val="90000"/>
              </a:lnSpc>
              <a:spcBef>
                <a:spcPts val="500"/>
              </a:spcBef>
              <a:spcAft>
                <a:spcPts val="0"/>
              </a:spcAft>
              <a:buClr>
                <a:schemeClr val="dk1"/>
              </a:buClr>
              <a:buSzPts val="1600"/>
              <a:buFont typeface="Noto Sans Symbols"/>
              <a:buChar char="−"/>
              <a:defRPr b="1" sz="1600">
                <a:solidFill>
                  <a:schemeClr val="dk1"/>
                </a:solidFill>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Foto Technikum Nacht">
  <p:cSld name="TITELFOLIE Foto Technikum Nacht">
    <p:spTree>
      <p:nvGrpSpPr>
        <p:cNvPr id="190" name="Shape 190"/>
        <p:cNvGrpSpPr/>
        <p:nvPr/>
      </p:nvGrpSpPr>
      <p:grpSpPr>
        <a:xfrm>
          <a:off x="0" y="0"/>
          <a:ext cx="0" cy="0"/>
          <a:chOff x="0" y="0"/>
          <a:chExt cx="0" cy="0"/>
        </a:xfrm>
      </p:grpSpPr>
      <p:pic>
        <p:nvPicPr>
          <p:cNvPr id="191" name="Google Shape;191;p6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92" name="Google Shape;192;p67"/>
          <p:cNvSpPr txBox="1"/>
          <p:nvPr>
            <p:ph type="title"/>
          </p:nvPr>
        </p:nvSpPr>
        <p:spPr>
          <a:xfrm>
            <a:off x="4443664" y="4379495"/>
            <a:ext cx="7748336" cy="577516"/>
          </a:xfrm>
          <a:prstGeom prst="rect">
            <a:avLst/>
          </a:prstGeom>
          <a:solidFill>
            <a:schemeClr val="lt1"/>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2777A"/>
              </a:buClr>
              <a:buSzPts val="3600"/>
              <a:buFont typeface="Arial"/>
              <a:buNone/>
              <a:defRPr>
                <a:solidFill>
                  <a:srgbClr val="72777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93" name="Google Shape;193;p67"/>
          <p:cNvPicPr preferRelativeResize="0"/>
          <p:nvPr/>
        </p:nvPicPr>
        <p:blipFill rotWithShape="1">
          <a:blip r:embed="rId3">
            <a:alphaModFix/>
          </a:blip>
          <a:srcRect b="0" l="0" r="0" t="0"/>
          <a:stretch/>
        </p:blipFill>
        <p:spPr>
          <a:xfrm>
            <a:off x="388189" y="1207295"/>
            <a:ext cx="6987396" cy="4399876"/>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Balken Grau">
  <p:cSld name="TITELFOLIE Balken Grau">
    <p:spTree>
      <p:nvGrpSpPr>
        <p:cNvPr id="194" name="Shape 194"/>
        <p:cNvGrpSpPr/>
        <p:nvPr/>
      </p:nvGrpSpPr>
      <p:grpSpPr>
        <a:xfrm>
          <a:off x="0" y="0"/>
          <a:ext cx="0" cy="0"/>
          <a:chOff x="0" y="0"/>
          <a:chExt cx="0" cy="0"/>
        </a:xfrm>
      </p:grpSpPr>
      <p:sp>
        <p:nvSpPr>
          <p:cNvPr id="195" name="Google Shape;195;p68"/>
          <p:cNvSpPr txBox="1"/>
          <p:nvPr>
            <p:ph type="title"/>
          </p:nvPr>
        </p:nvSpPr>
        <p:spPr>
          <a:xfrm>
            <a:off x="4443664" y="4379495"/>
            <a:ext cx="7748336" cy="577516"/>
          </a:xfrm>
          <a:prstGeom prst="rect">
            <a:avLst/>
          </a:prstGeom>
          <a:solidFill>
            <a:srgbClr val="72777A"/>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96" name="Google Shape;196;p68"/>
          <p:cNvPicPr preferRelativeResize="0"/>
          <p:nvPr/>
        </p:nvPicPr>
        <p:blipFill rotWithShape="1">
          <a:blip r:embed="rId2">
            <a:alphaModFix/>
          </a:blip>
          <a:srcRect b="0" l="0" r="0" t="0"/>
          <a:stretch/>
        </p:blipFill>
        <p:spPr>
          <a:xfrm>
            <a:off x="1172411" y="1961070"/>
            <a:ext cx="5468795" cy="2908563"/>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Balken Grün">
  <p:cSld name="TITELFOLIE Balken Grün">
    <p:spTree>
      <p:nvGrpSpPr>
        <p:cNvPr id="197" name="Shape 197"/>
        <p:cNvGrpSpPr/>
        <p:nvPr/>
      </p:nvGrpSpPr>
      <p:grpSpPr>
        <a:xfrm>
          <a:off x="0" y="0"/>
          <a:ext cx="0" cy="0"/>
          <a:chOff x="0" y="0"/>
          <a:chExt cx="0" cy="0"/>
        </a:xfrm>
      </p:grpSpPr>
      <p:sp>
        <p:nvSpPr>
          <p:cNvPr id="198" name="Google Shape;198;p69"/>
          <p:cNvSpPr txBox="1"/>
          <p:nvPr>
            <p:ph type="title"/>
          </p:nvPr>
        </p:nvSpPr>
        <p:spPr>
          <a:xfrm>
            <a:off x="4443664" y="4379495"/>
            <a:ext cx="7748336" cy="577516"/>
          </a:xfrm>
          <a:prstGeom prst="rect">
            <a:avLst/>
          </a:prstGeom>
          <a:solidFill>
            <a:srgbClr val="8BB31D"/>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99" name="Google Shape;199;p69"/>
          <p:cNvPicPr preferRelativeResize="0"/>
          <p:nvPr/>
        </p:nvPicPr>
        <p:blipFill rotWithShape="1">
          <a:blip r:embed="rId2">
            <a:alphaModFix/>
          </a:blip>
          <a:srcRect b="0" l="0" r="0" t="0"/>
          <a:stretch/>
        </p:blipFill>
        <p:spPr>
          <a:xfrm>
            <a:off x="1172411" y="1961070"/>
            <a:ext cx="5468795" cy="2908563"/>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Balken Blau">
  <p:cSld name="TITELFOLIE Balken Blau">
    <p:spTree>
      <p:nvGrpSpPr>
        <p:cNvPr id="200" name="Shape 200"/>
        <p:cNvGrpSpPr/>
        <p:nvPr/>
      </p:nvGrpSpPr>
      <p:grpSpPr>
        <a:xfrm>
          <a:off x="0" y="0"/>
          <a:ext cx="0" cy="0"/>
          <a:chOff x="0" y="0"/>
          <a:chExt cx="0" cy="0"/>
        </a:xfrm>
      </p:grpSpPr>
      <p:sp>
        <p:nvSpPr>
          <p:cNvPr id="201" name="Google Shape;201;p70"/>
          <p:cNvSpPr txBox="1"/>
          <p:nvPr>
            <p:ph type="title"/>
          </p:nvPr>
        </p:nvSpPr>
        <p:spPr>
          <a:xfrm>
            <a:off x="4443664" y="4379495"/>
            <a:ext cx="7748336" cy="577516"/>
          </a:xfrm>
          <a:prstGeom prst="rect">
            <a:avLst/>
          </a:prstGeom>
          <a:solidFill>
            <a:srgbClr val="005A96"/>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02" name="Google Shape;202;p70"/>
          <p:cNvPicPr preferRelativeResize="0"/>
          <p:nvPr/>
        </p:nvPicPr>
        <p:blipFill rotWithShape="1">
          <a:blip r:embed="rId2">
            <a:alphaModFix/>
          </a:blip>
          <a:srcRect b="0" l="0" r="0" t="0"/>
          <a:stretch/>
        </p:blipFill>
        <p:spPr>
          <a:xfrm>
            <a:off x="1172411" y="1961070"/>
            <a:ext cx="5468795" cy="2908563"/>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nur Text Grau">
  <p:cSld name="TITELFOLIE nur Text Grau">
    <p:spTree>
      <p:nvGrpSpPr>
        <p:cNvPr id="203" name="Shape 203"/>
        <p:cNvGrpSpPr/>
        <p:nvPr/>
      </p:nvGrpSpPr>
      <p:grpSpPr>
        <a:xfrm>
          <a:off x="0" y="0"/>
          <a:ext cx="0" cy="0"/>
          <a:chOff x="0" y="0"/>
          <a:chExt cx="0" cy="0"/>
        </a:xfrm>
      </p:grpSpPr>
      <p:pic>
        <p:nvPicPr>
          <p:cNvPr id="204" name="Google Shape;204;p71"/>
          <p:cNvPicPr preferRelativeResize="0"/>
          <p:nvPr/>
        </p:nvPicPr>
        <p:blipFill rotWithShape="1">
          <a:blip r:embed="rId2">
            <a:alphaModFix/>
          </a:blip>
          <a:srcRect b="0" l="0" r="0" t="0"/>
          <a:stretch/>
        </p:blipFill>
        <p:spPr>
          <a:xfrm>
            <a:off x="72188" y="4412863"/>
            <a:ext cx="3753853" cy="2364927"/>
          </a:xfrm>
          <a:prstGeom prst="rect">
            <a:avLst/>
          </a:prstGeom>
          <a:noFill/>
          <a:ln>
            <a:noFill/>
          </a:ln>
        </p:spPr>
      </p:pic>
      <p:sp>
        <p:nvSpPr>
          <p:cNvPr id="205" name="Google Shape;205;p71"/>
          <p:cNvSpPr txBox="1"/>
          <p:nvPr>
            <p:ph type="title"/>
          </p:nvPr>
        </p:nvSpPr>
        <p:spPr>
          <a:xfrm>
            <a:off x="155575" y="152401"/>
            <a:ext cx="11880850" cy="4260462"/>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72777A"/>
              </a:buClr>
              <a:buSzPts val="6600"/>
              <a:buFont typeface="Arial"/>
              <a:buNone/>
              <a:defRPr sz="6600">
                <a:solidFill>
                  <a:srgbClr val="72777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nur Text Grün">
  <p:cSld name="TITELFOLIE nur Text Grün">
    <p:spTree>
      <p:nvGrpSpPr>
        <p:cNvPr id="206" name="Shape 206"/>
        <p:cNvGrpSpPr/>
        <p:nvPr/>
      </p:nvGrpSpPr>
      <p:grpSpPr>
        <a:xfrm>
          <a:off x="0" y="0"/>
          <a:ext cx="0" cy="0"/>
          <a:chOff x="0" y="0"/>
          <a:chExt cx="0" cy="0"/>
        </a:xfrm>
      </p:grpSpPr>
      <p:pic>
        <p:nvPicPr>
          <p:cNvPr id="207" name="Google Shape;207;p72"/>
          <p:cNvPicPr preferRelativeResize="0"/>
          <p:nvPr/>
        </p:nvPicPr>
        <p:blipFill rotWithShape="1">
          <a:blip r:embed="rId2">
            <a:alphaModFix/>
          </a:blip>
          <a:srcRect b="0" l="0" r="0" t="0"/>
          <a:stretch/>
        </p:blipFill>
        <p:spPr>
          <a:xfrm>
            <a:off x="72188" y="4412863"/>
            <a:ext cx="3753853" cy="2364927"/>
          </a:xfrm>
          <a:prstGeom prst="rect">
            <a:avLst/>
          </a:prstGeom>
          <a:noFill/>
          <a:ln>
            <a:noFill/>
          </a:ln>
        </p:spPr>
      </p:pic>
      <p:sp>
        <p:nvSpPr>
          <p:cNvPr id="208" name="Google Shape;208;p72"/>
          <p:cNvSpPr txBox="1"/>
          <p:nvPr>
            <p:ph type="title"/>
          </p:nvPr>
        </p:nvSpPr>
        <p:spPr>
          <a:xfrm>
            <a:off x="155575" y="152401"/>
            <a:ext cx="11880850" cy="4260462"/>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8BB31D"/>
              </a:buClr>
              <a:buSzPts val="6600"/>
              <a:buFont typeface="Arial"/>
              <a:buNone/>
              <a:defRPr sz="6600">
                <a:solidFill>
                  <a:srgbClr val="8BB31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NHALTSFOLIE 01 Weiß">
  <p:cSld name="1_INHALTSFOLIE 01 Weiß">
    <p:spTree>
      <p:nvGrpSpPr>
        <p:cNvPr id="21" name="Shape 21"/>
        <p:cNvGrpSpPr/>
        <p:nvPr/>
      </p:nvGrpSpPr>
      <p:grpSpPr>
        <a:xfrm>
          <a:off x="0" y="0"/>
          <a:ext cx="0" cy="0"/>
          <a:chOff x="0" y="0"/>
          <a:chExt cx="0" cy="0"/>
        </a:xfrm>
      </p:grpSpPr>
      <p:sp>
        <p:nvSpPr>
          <p:cNvPr id="22" name="Google Shape;22;p46"/>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6"/>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4" name="Google Shape;24;p46"/>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25" name="Google Shape;25;p46"/>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26" name="Google Shape;26;p46"/>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46"/>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Arial"/>
                <a:ea typeface="Arial"/>
                <a:cs typeface="Arial"/>
                <a:sym typeface="Arial"/>
              </a:defRPr>
            </a:lvl1pPr>
            <a:lvl2pPr indent="0" lvl="1" marL="0" marR="0" rtl="0" algn="l">
              <a:spcBef>
                <a:spcPts val="0"/>
              </a:spcBef>
              <a:buNone/>
              <a:defRPr b="0" i="0" sz="1800" u="none" cap="none" strike="noStrike">
                <a:solidFill>
                  <a:schemeClr val="dk1"/>
                </a:solidFill>
                <a:latin typeface="Arial"/>
                <a:ea typeface="Arial"/>
                <a:cs typeface="Arial"/>
                <a:sym typeface="Arial"/>
              </a:defRPr>
            </a:lvl2pPr>
            <a:lvl3pPr indent="0" lvl="2" marL="0" marR="0" rtl="0" algn="l">
              <a:spcBef>
                <a:spcPts val="0"/>
              </a:spcBef>
              <a:buNone/>
              <a:defRPr b="0" i="0" sz="1800" u="none" cap="none" strike="noStrike">
                <a:solidFill>
                  <a:schemeClr val="dk1"/>
                </a:solidFill>
                <a:latin typeface="Arial"/>
                <a:ea typeface="Arial"/>
                <a:cs typeface="Arial"/>
                <a:sym typeface="Arial"/>
              </a:defRPr>
            </a:lvl3pPr>
            <a:lvl4pPr indent="0" lvl="3" marL="0" marR="0" rtl="0" algn="l">
              <a:spcBef>
                <a:spcPts val="0"/>
              </a:spcBef>
              <a:buNone/>
              <a:defRPr b="0" i="0" sz="1800" u="none" cap="none" strike="noStrike">
                <a:solidFill>
                  <a:schemeClr val="dk1"/>
                </a:solidFill>
                <a:latin typeface="Arial"/>
                <a:ea typeface="Arial"/>
                <a:cs typeface="Arial"/>
                <a:sym typeface="Arial"/>
              </a:defRPr>
            </a:lvl4pPr>
            <a:lvl5pPr indent="0" lvl="4" marL="0" marR="0" rtl="0" algn="l">
              <a:spcBef>
                <a:spcPts val="0"/>
              </a:spcBef>
              <a:buNone/>
              <a:defRPr b="0" i="0" sz="1800" u="none" cap="none" strike="noStrike">
                <a:solidFill>
                  <a:schemeClr val="dk1"/>
                </a:solidFill>
                <a:latin typeface="Arial"/>
                <a:ea typeface="Arial"/>
                <a:cs typeface="Arial"/>
                <a:sym typeface="Arial"/>
              </a:defRPr>
            </a:lvl5pPr>
            <a:lvl6pPr indent="0" lvl="5" marL="0" marR="0" rtl="0" algn="l">
              <a:spcBef>
                <a:spcPts val="0"/>
              </a:spcBef>
              <a:buNone/>
              <a:defRPr b="0" i="0" sz="1800" u="none" cap="none" strike="noStrike">
                <a:solidFill>
                  <a:schemeClr val="dk1"/>
                </a:solidFill>
                <a:latin typeface="Arial"/>
                <a:ea typeface="Arial"/>
                <a:cs typeface="Arial"/>
                <a:sym typeface="Arial"/>
              </a:defRPr>
            </a:lvl6pPr>
            <a:lvl7pPr indent="0" lvl="6" marL="0" marR="0" rtl="0" algn="l">
              <a:spcBef>
                <a:spcPts val="0"/>
              </a:spcBef>
              <a:buNone/>
              <a:defRPr b="0" i="0" sz="1800" u="none" cap="none" strike="noStrike">
                <a:solidFill>
                  <a:schemeClr val="dk1"/>
                </a:solidFill>
                <a:latin typeface="Arial"/>
                <a:ea typeface="Arial"/>
                <a:cs typeface="Arial"/>
                <a:sym typeface="Arial"/>
              </a:defRPr>
            </a:lvl7pPr>
            <a:lvl8pPr indent="0" lvl="7" marL="0" marR="0" rtl="0" algn="l">
              <a:spcBef>
                <a:spcPts val="0"/>
              </a:spcBef>
              <a:buNone/>
              <a:defRPr b="0" i="0" sz="1800" u="none" cap="none" strike="noStrike">
                <a:solidFill>
                  <a:schemeClr val="dk1"/>
                </a:solidFill>
                <a:latin typeface="Arial"/>
                <a:ea typeface="Arial"/>
                <a:cs typeface="Arial"/>
                <a:sym typeface="Arial"/>
              </a:defRPr>
            </a:lvl8pPr>
            <a:lvl9pPr indent="0" lvl="8" marL="0" marR="0" rtl="0" algn="l">
              <a:spcBef>
                <a:spcPts val="0"/>
              </a:spcBef>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28" name="Google Shape;28;p46"/>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nur Text Blau">
  <p:cSld name="TITELFOLIE nur Text Blau">
    <p:spTree>
      <p:nvGrpSpPr>
        <p:cNvPr id="209" name="Shape 209"/>
        <p:cNvGrpSpPr/>
        <p:nvPr/>
      </p:nvGrpSpPr>
      <p:grpSpPr>
        <a:xfrm>
          <a:off x="0" y="0"/>
          <a:ext cx="0" cy="0"/>
          <a:chOff x="0" y="0"/>
          <a:chExt cx="0" cy="0"/>
        </a:xfrm>
      </p:grpSpPr>
      <p:pic>
        <p:nvPicPr>
          <p:cNvPr id="210" name="Google Shape;210;p73"/>
          <p:cNvPicPr preferRelativeResize="0"/>
          <p:nvPr/>
        </p:nvPicPr>
        <p:blipFill rotWithShape="1">
          <a:blip r:embed="rId2">
            <a:alphaModFix/>
          </a:blip>
          <a:srcRect b="0" l="0" r="0" t="0"/>
          <a:stretch/>
        </p:blipFill>
        <p:spPr>
          <a:xfrm>
            <a:off x="72188" y="4412863"/>
            <a:ext cx="3753853" cy="2364927"/>
          </a:xfrm>
          <a:prstGeom prst="rect">
            <a:avLst/>
          </a:prstGeom>
          <a:noFill/>
          <a:ln>
            <a:noFill/>
          </a:ln>
        </p:spPr>
      </p:pic>
      <p:sp>
        <p:nvSpPr>
          <p:cNvPr id="211" name="Google Shape;211;p73"/>
          <p:cNvSpPr txBox="1"/>
          <p:nvPr>
            <p:ph type="title"/>
          </p:nvPr>
        </p:nvSpPr>
        <p:spPr>
          <a:xfrm>
            <a:off x="155575" y="152401"/>
            <a:ext cx="11880850" cy="4260462"/>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005A96"/>
              </a:buClr>
              <a:buSzPts val="6600"/>
              <a:buFont typeface="Arial"/>
              <a:buNone/>
              <a:defRPr sz="6600">
                <a:solidFill>
                  <a:srgbClr val="005A9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SFOLIE 01 Grau">
  <p:cSld name="INHALTSFOLIE 01 Grau">
    <p:spTree>
      <p:nvGrpSpPr>
        <p:cNvPr id="212" name="Shape 212"/>
        <p:cNvGrpSpPr/>
        <p:nvPr/>
      </p:nvGrpSpPr>
      <p:grpSpPr>
        <a:xfrm>
          <a:off x="0" y="0"/>
          <a:ext cx="0" cy="0"/>
          <a:chOff x="0" y="0"/>
          <a:chExt cx="0" cy="0"/>
        </a:xfrm>
      </p:grpSpPr>
      <p:sp>
        <p:nvSpPr>
          <p:cNvPr id="213" name="Google Shape;213;p74"/>
          <p:cNvSpPr/>
          <p:nvPr/>
        </p:nvSpPr>
        <p:spPr>
          <a:xfrm>
            <a:off x="0" y="-1"/>
            <a:ext cx="12192000" cy="6305929"/>
          </a:xfrm>
          <a:prstGeom prst="rect">
            <a:avLst/>
          </a:prstGeom>
          <a:solidFill>
            <a:srgbClr val="7277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4" name="Google Shape;214;p74"/>
          <p:cNvSpPr txBox="1"/>
          <p:nvPr/>
        </p:nvSpPr>
        <p:spPr>
          <a:xfrm>
            <a:off x="11598839" y="6456080"/>
            <a:ext cx="59316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lang="en-US" sz="1200">
                <a:solidFill>
                  <a:srgbClr val="717679"/>
                </a:solidFill>
                <a:latin typeface="Arial"/>
                <a:ea typeface="Arial"/>
                <a:cs typeface="Arial"/>
                <a:sym typeface="Arial"/>
              </a:rPr>
              <a:t>‹#›</a:t>
            </a:fld>
            <a:endParaRPr sz="1200">
              <a:solidFill>
                <a:srgbClr val="717679"/>
              </a:solidFill>
              <a:latin typeface="Arial"/>
              <a:ea typeface="Arial"/>
              <a:cs typeface="Arial"/>
              <a:sym typeface="Arial"/>
            </a:endParaRPr>
          </a:p>
        </p:txBody>
      </p:sp>
      <p:cxnSp>
        <p:nvCxnSpPr>
          <p:cNvPr id="215" name="Google Shape;215;p74"/>
          <p:cNvCxnSpPr/>
          <p:nvPr/>
        </p:nvCxnSpPr>
        <p:spPr>
          <a:xfrm>
            <a:off x="11622903" y="6356851"/>
            <a:ext cx="0" cy="444844"/>
          </a:xfrm>
          <a:prstGeom prst="straightConnector1">
            <a:avLst/>
          </a:prstGeom>
          <a:noFill/>
          <a:ln cap="flat" cmpd="sng" w="12700">
            <a:solidFill>
              <a:srgbClr val="A5A5A5"/>
            </a:solidFill>
            <a:prstDash val="solid"/>
            <a:miter lim="800000"/>
            <a:headEnd len="sm" w="sm" type="none"/>
            <a:tailEnd len="sm" w="sm" type="none"/>
          </a:ln>
        </p:spPr>
      </p:cxnSp>
      <p:sp>
        <p:nvSpPr>
          <p:cNvPr id="216" name="Google Shape;216;p74"/>
          <p:cNvSpPr txBox="1"/>
          <p:nvPr>
            <p:ph idx="1" type="body"/>
          </p:nvPr>
        </p:nvSpPr>
        <p:spPr>
          <a:xfrm>
            <a:off x="8775700" y="6497554"/>
            <a:ext cx="2751138" cy="1873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1000"/>
              <a:buNone/>
              <a:defRPr sz="10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7" name="Google Shape;217;p74"/>
          <p:cNvSpPr txBox="1"/>
          <p:nvPr>
            <p:ph type="title"/>
          </p:nvPr>
        </p:nvSpPr>
        <p:spPr>
          <a:xfrm>
            <a:off x="155575" y="152400"/>
            <a:ext cx="11880850"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18" name="Google Shape;218;p74"/>
          <p:cNvCxnSpPr/>
          <p:nvPr/>
        </p:nvCxnSpPr>
        <p:spPr>
          <a:xfrm>
            <a:off x="0" y="6305929"/>
            <a:ext cx="12192000" cy="0"/>
          </a:xfrm>
          <a:prstGeom prst="straightConnector1">
            <a:avLst/>
          </a:prstGeom>
          <a:noFill/>
          <a:ln cap="flat" cmpd="sng" w="12700">
            <a:solidFill>
              <a:srgbClr val="72777A"/>
            </a:solidFill>
            <a:prstDash val="solid"/>
            <a:miter lim="800000"/>
            <a:headEnd len="sm" w="sm" type="none"/>
            <a:tailEnd len="sm" w="sm" type="none"/>
          </a:ln>
        </p:spPr>
      </p:cxnSp>
      <p:pic>
        <p:nvPicPr>
          <p:cNvPr id="219" name="Google Shape;219;p74"/>
          <p:cNvPicPr preferRelativeResize="0"/>
          <p:nvPr/>
        </p:nvPicPr>
        <p:blipFill rotWithShape="1">
          <a:blip r:embed="rId2">
            <a:alphaModFix/>
          </a:blip>
          <a:srcRect b="0" l="0" r="0" t="0"/>
          <a:stretch/>
        </p:blipFill>
        <p:spPr>
          <a:xfrm>
            <a:off x="155575" y="6377633"/>
            <a:ext cx="780698" cy="398315"/>
          </a:xfrm>
          <a:prstGeom prst="rect">
            <a:avLst/>
          </a:prstGeom>
          <a:noFill/>
          <a:ln>
            <a:noFill/>
          </a:ln>
        </p:spPr>
      </p:pic>
      <p:sp>
        <p:nvSpPr>
          <p:cNvPr id="220" name="Google Shape;220;p74"/>
          <p:cNvSpPr txBox="1"/>
          <p:nvPr>
            <p:ph idx="2" type="body"/>
          </p:nvPr>
        </p:nvSpPr>
        <p:spPr>
          <a:xfrm>
            <a:off x="155575" y="812800"/>
            <a:ext cx="11880850" cy="53578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b="1">
                <a:solidFill>
                  <a:schemeClr val="lt1"/>
                </a:solidFill>
              </a:defRPr>
            </a:lvl1pPr>
            <a:lvl2pPr indent="-381000" lvl="1" marL="914400" algn="l">
              <a:lnSpc>
                <a:spcPct val="90000"/>
              </a:lnSpc>
              <a:spcBef>
                <a:spcPts val="500"/>
              </a:spcBef>
              <a:spcAft>
                <a:spcPts val="0"/>
              </a:spcAft>
              <a:buClr>
                <a:schemeClr val="lt1"/>
              </a:buClr>
              <a:buSzPts val="2400"/>
              <a:buChar char="•"/>
              <a:defRPr b="1">
                <a:solidFill>
                  <a:schemeClr val="lt1"/>
                </a:solidFill>
              </a:defRPr>
            </a:lvl2pPr>
            <a:lvl3pPr indent="-342900" lvl="2" marL="1371600" marR="0" algn="l">
              <a:lnSpc>
                <a:spcPct val="90000"/>
              </a:lnSpc>
              <a:spcBef>
                <a:spcPts val="500"/>
              </a:spcBef>
              <a:spcAft>
                <a:spcPts val="0"/>
              </a:spcAft>
              <a:buClr>
                <a:schemeClr val="lt1"/>
              </a:buClr>
              <a:buSzPts val="1800"/>
              <a:buFont typeface="Noto Sans Symbols"/>
              <a:buChar char="−"/>
              <a:defRPr sz="1800">
                <a:solidFill>
                  <a:schemeClr val="lt1"/>
                </a:solidFill>
              </a:defRPr>
            </a:lvl3pPr>
            <a:lvl4pPr indent="-330200" lvl="3" marL="1828800" marR="0" algn="l">
              <a:lnSpc>
                <a:spcPct val="90000"/>
              </a:lnSpc>
              <a:spcBef>
                <a:spcPts val="500"/>
              </a:spcBef>
              <a:spcAft>
                <a:spcPts val="0"/>
              </a:spcAft>
              <a:buClr>
                <a:schemeClr val="lt1"/>
              </a:buClr>
              <a:buSzPts val="1600"/>
              <a:buFont typeface="Noto Sans Symbols"/>
              <a:buChar char="−"/>
              <a:defRPr b="1" sz="1600">
                <a:solidFill>
                  <a:schemeClr val="lt1"/>
                </a:solidFill>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SFOLIE 02 Grau">
  <p:cSld name="INHALTSFOLIE 02 Grau">
    <p:spTree>
      <p:nvGrpSpPr>
        <p:cNvPr id="221" name="Shape 221"/>
        <p:cNvGrpSpPr/>
        <p:nvPr/>
      </p:nvGrpSpPr>
      <p:grpSpPr>
        <a:xfrm>
          <a:off x="0" y="0"/>
          <a:ext cx="0" cy="0"/>
          <a:chOff x="0" y="0"/>
          <a:chExt cx="0" cy="0"/>
        </a:xfrm>
      </p:grpSpPr>
      <p:sp>
        <p:nvSpPr>
          <p:cNvPr id="222" name="Google Shape;222;p75"/>
          <p:cNvSpPr/>
          <p:nvPr/>
        </p:nvSpPr>
        <p:spPr>
          <a:xfrm>
            <a:off x="0" y="-1"/>
            <a:ext cx="12192000" cy="6305929"/>
          </a:xfrm>
          <a:prstGeom prst="rect">
            <a:avLst/>
          </a:prstGeom>
          <a:solidFill>
            <a:srgbClr val="7277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3" name="Google Shape;223;p75"/>
          <p:cNvSpPr txBox="1"/>
          <p:nvPr/>
        </p:nvSpPr>
        <p:spPr>
          <a:xfrm>
            <a:off x="11598839" y="6456080"/>
            <a:ext cx="59316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lang="en-US" sz="1200">
                <a:solidFill>
                  <a:srgbClr val="717679"/>
                </a:solidFill>
                <a:latin typeface="Arial"/>
                <a:ea typeface="Arial"/>
                <a:cs typeface="Arial"/>
                <a:sym typeface="Arial"/>
              </a:rPr>
              <a:t>‹#›</a:t>
            </a:fld>
            <a:endParaRPr sz="1200">
              <a:solidFill>
                <a:srgbClr val="717679"/>
              </a:solidFill>
              <a:latin typeface="Arial"/>
              <a:ea typeface="Arial"/>
              <a:cs typeface="Arial"/>
              <a:sym typeface="Arial"/>
            </a:endParaRPr>
          </a:p>
        </p:txBody>
      </p:sp>
      <p:cxnSp>
        <p:nvCxnSpPr>
          <p:cNvPr id="224" name="Google Shape;224;p75"/>
          <p:cNvCxnSpPr/>
          <p:nvPr/>
        </p:nvCxnSpPr>
        <p:spPr>
          <a:xfrm>
            <a:off x="11622903" y="6356851"/>
            <a:ext cx="0" cy="444844"/>
          </a:xfrm>
          <a:prstGeom prst="straightConnector1">
            <a:avLst/>
          </a:prstGeom>
          <a:noFill/>
          <a:ln cap="flat" cmpd="sng" w="12700">
            <a:solidFill>
              <a:srgbClr val="A5A5A5"/>
            </a:solidFill>
            <a:prstDash val="solid"/>
            <a:miter lim="800000"/>
            <a:headEnd len="sm" w="sm" type="none"/>
            <a:tailEnd len="sm" w="sm" type="none"/>
          </a:ln>
        </p:spPr>
      </p:cxnSp>
      <p:sp>
        <p:nvSpPr>
          <p:cNvPr id="225" name="Google Shape;225;p75"/>
          <p:cNvSpPr txBox="1"/>
          <p:nvPr>
            <p:ph idx="1" type="body"/>
          </p:nvPr>
        </p:nvSpPr>
        <p:spPr>
          <a:xfrm>
            <a:off x="8775700" y="6497554"/>
            <a:ext cx="2751138" cy="1873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1000"/>
              <a:buNone/>
              <a:defRPr sz="10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6" name="Google Shape;226;p75"/>
          <p:cNvSpPr txBox="1"/>
          <p:nvPr>
            <p:ph type="title"/>
          </p:nvPr>
        </p:nvSpPr>
        <p:spPr>
          <a:xfrm>
            <a:off x="155575" y="152400"/>
            <a:ext cx="11880850"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27" name="Google Shape;227;p75"/>
          <p:cNvCxnSpPr/>
          <p:nvPr/>
        </p:nvCxnSpPr>
        <p:spPr>
          <a:xfrm>
            <a:off x="0" y="6305929"/>
            <a:ext cx="12192000" cy="0"/>
          </a:xfrm>
          <a:prstGeom prst="straightConnector1">
            <a:avLst/>
          </a:prstGeom>
          <a:noFill/>
          <a:ln cap="flat" cmpd="sng" w="12700">
            <a:solidFill>
              <a:srgbClr val="72777A"/>
            </a:solidFill>
            <a:prstDash val="solid"/>
            <a:miter lim="800000"/>
            <a:headEnd len="sm" w="sm" type="none"/>
            <a:tailEnd len="sm" w="sm" type="none"/>
          </a:ln>
        </p:spPr>
      </p:cxnSp>
      <p:pic>
        <p:nvPicPr>
          <p:cNvPr id="228" name="Google Shape;228;p75"/>
          <p:cNvPicPr preferRelativeResize="0"/>
          <p:nvPr/>
        </p:nvPicPr>
        <p:blipFill rotWithShape="1">
          <a:blip r:embed="rId2">
            <a:alphaModFix/>
          </a:blip>
          <a:srcRect b="0" l="0" r="0" t="0"/>
          <a:stretch/>
        </p:blipFill>
        <p:spPr>
          <a:xfrm>
            <a:off x="155575" y="6377633"/>
            <a:ext cx="780698" cy="398315"/>
          </a:xfrm>
          <a:prstGeom prst="rect">
            <a:avLst/>
          </a:prstGeom>
          <a:noFill/>
          <a:ln>
            <a:noFill/>
          </a:ln>
        </p:spPr>
      </p:pic>
      <p:sp>
        <p:nvSpPr>
          <p:cNvPr id="229" name="Google Shape;229;p75"/>
          <p:cNvSpPr txBox="1"/>
          <p:nvPr>
            <p:ph idx="2" type="body"/>
          </p:nvPr>
        </p:nvSpPr>
        <p:spPr>
          <a:xfrm>
            <a:off x="155575" y="812800"/>
            <a:ext cx="5762146" cy="53578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b="1">
                <a:solidFill>
                  <a:schemeClr val="lt1"/>
                </a:solidFill>
              </a:defRPr>
            </a:lvl1pPr>
            <a:lvl2pPr indent="-381000" lvl="1" marL="914400" algn="l">
              <a:lnSpc>
                <a:spcPct val="90000"/>
              </a:lnSpc>
              <a:spcBef>
                <a:spcPts val="500"/>
              </a:spcBef>
              <a:spcAft>
                <a:spcPts val="0"/>
              </a:spcAft>
              <a:buClr>
                <a:schemeClr val="lt1"/>
              </a:buClr>
              <a:buSzPts val="2400"/>
              <a:buChar char="•"/>
              <a:defRPr b="1">
                <a:solidFill>
                  <a:schemeClr val="lt1"/>
                </a:solidFill>
              </a:defRPr>
            </a:lvl2pPr>
            <a:lvl3pPr indent="-342900" lvl="2" marL="1371600" marR="0" algn="l">
              <a:lnSpc>
                <a:spcPct val="90000"/>
              </a:lnSpc>
              <a:spcBef>
                <a:spcPts val="500"/>
              </a:spcBef>
              <a:spcAft>
                <a:spcPts val="0"/>
              </a:spcAft>
              <a:buClr>
                <a:schemeClr val="lt1"/>
              </a:buClr>
              <a:buSzPts val="1800"/>
              <a:buFont typeface="Noto Sans Symbols"/>
              <a:buChar char="−"/>
              <a:defRPr sz="1800">
                <a:solidFill>
                  <a:schemeClr val="lt1"/>
                </a:solidFill>
              </a:defRPr>
            </a:lvl3pPr>
            <a:lvl4pPr indent="-330200" lvl="3" marL="1828800" marR="0" algn="l">
              <a:lnSpc>
                <a:spcPct val="90000"/>
              </a:lnSpc>
              <a:spcBef>
                <a:spcPts val="500"/>
              </a:spcBef>
              <a:spcAft>
                <a:spcPts val="0"/>
              </a:spcAft>
              <a:buClr>
                <a:schemeClr val="lt1"/>
              </a:buClr>
              <a:buSzPts val="1600"/>
              <a:buFont typeface="Noto Sans Symbols"/>
              <a:buChar char="−"/>
              <a:defRPr b="1" sz="1600">
                <a:solidFill>
                  <a:schemeClr val="lt1"/>
                </a:solidFill>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0" name="Google Shape;230;p75"/>
          <p:cNvSpPr txBox="1"/>
          <p:nvPr>
            <p:ph idx="3" type="body"/>
          </p:nvPr>
        </p:nvSpPr>
        <p:spPr>
          <a:xfrm>
            <a:off x="6274279" y="812800"/>
            <a:ext cx="5762146" cy="53578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b="1">
                <a:solidFill>
                  <a:schemeClr val="lt1"/>
                </a:solidFill>
              </a:defRPr>
            </a:lvl1pPr>
            <a:lvl2pPr indent="-381000" lvl="1" marL="914400" algn="l">
              <a:lnSpc>
                <a:spcPct val="90000"/>
              </a:lnSpc>
              <a:spcBef>
                <a:spcPts val="500"/>
              </a:spcBef>
              <a:spcAft>
                <a:spcPts val="0"/>
              </a:spcAft>
              <a:buClr>
                <a:schemeClr val="lt1"/>
              </a:buClr>
              <a:buSzPts val="2400"/>
              <a:buChar char="•"/>
              <a:defRPr b="1">
                <a:solidFill>
                  <a:schemeClr val="lt1"/>
                </a:solidFill>
              </a:defRPr>
            </a:lvl2pPr>
            <a:lvl3pPr indent="-342900" lvl="2" marL="1371600" marR="0" algn="l">
              <a:lnSpc>
                <a:spcPct val="90000"/>
              </a:lnSpc>
              <a:spcBef>
                <a:spcPts val="500"/>
              </a:spcBef>
              <a:spcAft>
                <a:spcPts val="0"/>
              </a:spcAft>
              <a:buClr>
                <a:schemeClr val="lt1"/>
              </a:buClr>
              <a:buSzPts val="1800"/>
              <a:buFont typeface="Noto Sans Symbols"/>
              <a:buChar char="−"/>
              <a:defRPr sz="1800">
                <a:solidFill>
                  <a:schemeClr val="lt1"/>
                </a:solidFill>
              </a:defRPr>
            </a:lvl3pPr>
            <a:lvl4pPr indent="-330200" lvl="3" marL="1828800" marR="0" algn="l">
              <a:lnSpc>
                <a:spcPct val="90000"/>
              </a:lnSpc>
              <a:spcBef>
                <a:spcPts val="500"/>
              </a:spcBef>
              <a:spcAft>
                <a:spcPts val="0"/>
              </a:spcAft>
              <a:buClr>
                <a:schemeClr val="lt1"/>
              </a:buClr>
              <a:buSzPts val="1600"/>
              <a:buFont typeface="Noto Sans Symbols"/>
              <a:buChar char="−"/>
              <a:defRPr b="1" sz="1600">
                <a:solidFill>
                  <a:schemeClr val="lt1"/>
                </a:solidFill>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SFOLIE 01 Grün">
  <p:cSld name="INHALTSFOLIE 01 Grün">
    <p:spTree>
      <p:nvGrpSpPr>
        <p:cNvPr id="231" name="Shape 231"/>
        <p:cNvGrpSpPr/>
        <p:nvPr/>
      </p:nvGrpSpPr>
      <p:grpSpPr>
        <a:xfrm>
          <a:off x="0" y="0"/>
          <a:ext cx="0" cy="0"/>
          <a:chOff x="0" y="0"/>
          <a:chExt cx="0" cy="0"/>
        </a:xfrm>
      </p:grpSpPr>
      <p:sp>
        <p:nvSpPr>
          <p:cNvPr id="232" name="Google Shape;232;p76"/>
          <p:cNvSpPr/>
          <p:nvPr/>
        </p:nvSpPr>
        <p:spPr>
          <a:xfrm>
            <a:off x="0" y="-1"/>
            <a:ext cx="12192000" cy="6305929"/>
          </a:xfrm>
          <a:prstGeom prst="rect">
            <a:avLst/>
          </a:prstGeom>
          <a:solidFill>
            <a:srgbClr val="8BB31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33" name="Google Shape;233;p76"/>
          <p:cNvSpPr txBox="1"/>
          <p:nvPr/>
        </p:nvSpPr>
        <p:spPr>
          <a:xfrm>
            <a:off x="11598839" y="6456080"/>
            <a:ext cx="59316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lang="en-US" sz="1200">
                <a:solidFill>
                  <a:srgbClr val="717679"/>
                </a:solidFill>
                <a:latin typeface="Arial"/>
                <a:ea typeface="Arial"/>
                <a:cs typeface="Arial"/>
                <a:sym typeface="Arial"/>
              </a:rPr>
              <a:t>‹#›</a:t>
            </a:fld>
            <a:endParaRPr sz="1200">
              <a:solidFill>
                <a:srgbClr val="717679"/>
              </a:solidFill>
              <a:latin typeface="Arial"/>
              <a:ea typeface="Arial"/>
              <a:cs typeface="Arial"/>
              <a:sym typeface="Arial"/>
            </a:endParaRPr>
          </a:p>
        </p:txBody>
      </p:sp>
      <p:cxnSp>
        <p:nvCxnSpPr>
          <p:cNvPr id="234" name="Google Shape;234;p76"/>
          <p:cNvCxnSpPr/>
          <p:nvPr/>
        </p:nvCxnSpPr>
        <p:spPr>
          <a:xfrm>
            <a:off x="11622903" y="6356851"/>
            <a:ext cx="0" cy="444844"/>
          </a:xfrm>
          <a:prstGeom prst="straightConnector1">
            <a:avLst/>
          </a:prstGeom>
          <a:noFill/>
          <a:ln cap="flat" cmpd="sng" w="12700">
            <a:solidFill>
              <a:srgbClr val="A5A5A5"/>
            </a:solidFill>
            <a:prstDash val="solid"/>
            <a:miter lim="800000"/>
            <a:headEnd len="sm" w="sm" type="none"/>
            <a:tailEnd len="sm" w="sm" type="none"/>
          </a:ln>
        </p:spPr>
      </p:cxnSp>
      <p:sp>
        <p:nvSpPr>
          <p:cNvPr id="235" name="Google Shape;235;p76"/>
          <p:cNvSpPr txBox="1"/>
          <p:nvPr>
            <p:ph idx="1" type="body"/>
          </p:nvPr>
        </p:nvSpPr>
        <p:spPr>
          <a:xfrm>
            <a:off x="8775700" y="6497554"/>
            <a:ext cx="2751138" cy="1873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1000"/>
              <a:buNone/>
              <a:defRPr sz="10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6" name="Google Shape;236;p76"/>
          <p:cNvSpPr txBox="1"/>
          <p:nvPr>
            <p:ph type="title"/>
          </p:nvPr>
        </p:nvSpPr>
        <p:spPr>
          <a:xfrm>
            <a:off x="155575" y="152400"/>
            <a:ext cx="11880850"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37" name="Google Shape;237;p76"/>
          <p:cNvCxnSpPr/>
          <p:nvPr/>
        </p:nvCxnSpPr>
        <p:spPr>
          <a:xfrm>
            <a:off x="0" y="6305929"/>
            <a:ext cx="12192000" cy="0"/>
          </a:xfrm>
          <a:prstGeom prst="straightConnector1">
            <a:avLst/>
          </a:prstGeom>
          <a:noFill/>
          <a:ln cap="flat" cmpd="sng" w="12700">
            <a:solidFill>
              <a:srgbClr val="72777A"/>
            </a:solidFill>
            <a:prstDash val="solid"/>
            <a:miter lim="800000"/>
            <a:headEnd len="sm" w="sm" type="none"/>
            <a:tailEnd len="sm" w="sm" type="none"/>
          </a:ln>
        </p:spPr>
      </p:cxnSp>
      <p:pic>
        <p:nvPicPr>
          <p:cNvPr id="238" name="Google Shape;238;p76"/>
          <p:cNvPicPr preferRelativeResize="0"/>
          <p:nvPr/>
        </p:nvPicPr>
        <p:blipFill rotWithShape="1">
          <a:blip r:embed="rId2">
            <a:alphaModFix/>
          </a:blip>
          <a:srcRect b="0" l="0" r="0" t="0"/>
          <a:stretch/>
        </p:blipFill>
        <p:spPr>
          <a:xfrm>
            <a:off x="155575" y="6377633"/>
            <a:ext cx="780698" cy="398315"/>
          </a:xfrm>
          <a:prstGeom prst="rect">
            <a:avLst/>
          </a:prstGeom>
          <a:noFill/>
          <a:ln>
            <a:noFill/>
          </a:ln>
        </p:spPr>
      </p:pic>
      <p:sp>
        <p:nvSpPr>
          <p:cNvPr id="239" name="Google Shape;239;p76"/>
          <p:cNvSpPr txBox="1"/>
          <p:nvPr>
            <p:ph idx="2" type="body"/>
          </p:nvPr>
        </p:nvSpPr>
        <p:spPr>
          <a:xfrm>
            <a:off x="155575" y="812800"/>
            <a:ext cx="11880850" cy="53578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b="1">
                <a:solidFill>
                  <a:schemeClr val="dk1"/>
                </a:solidFill>
              </a:defRPr>
            </a:lvl1pPr>
            <a:lvl2pPr indent="-381000" lvl="1" marL="914400" algn="l">
              <a:lnSpc>
                <a:spcPct val="90000"/>
              </a:lnSpc>
              <a:spcBef>
                <a:spcPts val="500"/>
              </a:spcBef>
              <a:spcAft>
                <a:spcPts val="0"/>
              </a:spcAft>
              <a:buClr>
                <a:schemeClr val="dk1"/>
              </a:buClr>
              <a:buSzPts val="2400"/>
              <a:buChar char="•"/>
              <a:defRPr b="1">
                <a:solidFill>
                  <a:schemeClr val="dk1"/>
                </a:solidFill>
              </a:defRPr>
            </a:lvl2pPr>
            <a:lvl3pPr indent="-342900" lvl="2" marL="1371600" marR="0" algn="l">
              <a:lnSpc>
                <a:spcPct val="90000"/>
              </a:lnSpc>
              <a:spcBef>
                <a:spcPts val="500"/>
              </a:spcBef>
              <a:spcAft>
                <a:spcPts val="0"/>
              </a:spcAft>
              <a:buClr>
                <a:schemeClr val="dk1"/>
              </a:buClr>
              <a:buSzPts val="1800"/>
              <a:buFont typeface="Noto Sans Symbols"/>
              <a:buChar char="−"/>
              <a:defRPr sz="1800">
                <a:solidFill>
                  <a:schemeClr val="dk1"/>
                </a:solidFill>
              </a:defRPr>
            </a:lvl3pPr>
            <a:lvl4pPr indent="-330200" lvl="3" marL="1828800" marR="0" algn="l">
              <a:lnSpc>
                <a:spcPct val="90000"/>
              </a:lnSpc>
              <a:spcBef>
                <a:spcPts val="500"/>
              </a:spcBef>
              <a:spcAft>
                <a:spcPts val="0"/>
              </a:spcAft>
              <a:buClr>
                <a:schemeClr val="dk1"/>
              </a:buClr>
              <a:buSzPts val="1600"/>
              <a:buFont typeface="Noto Sans Symbols"/>
              <a:buChar char="−"/>
              <a:defRPr b="1" sz="1600">
                <a:solidFill>
                  <a:schemeClr val="dk1"/>
                </a:solidFill>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SFOLIE 02 Grün">
  <p:cSld name="INHALTSFOLIE 02 Grün">
    <p:spTree>
      <p:nvGrpSpPr>
        <p:cNvPr id="240" name="Shape 240"/>
        <p:cNvGrpSpPr/>
        <p:nvPr/>
      </p:nvGrpSpPr>
      <p:grpSpPr>
        <a:xfrm>
          <a:off x="0" y="0"/>
          <a:ext cx="0" cy="0"/>
          <a:chOff x="0" y="0"/>
          <a:chExt cx="0" cy="0"/>
        </a:xfrm>
      </p:grpSpPr>
      <p:sp>
        <p:nvSpPr>
          <p:cNvPr id="241" name="Google Shape;241;p77"/>
          <p:cNvSpPr/>
          <p:nvPr/>
        </p:nvSpPr>
        <p:spPr>
          <a:xfrm>
            <a:off x="0" y="-1"/>
            <a:ext cx="12192000" cy="6305929"/>
          </a:xfrm>
          <a:prstGeom prst="rect">
            <a:avLst/>
          </a:prstGeom>
          <a:solidFill>
            <a:srgbClr val="8BB31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42" name="Google Shape;242;p77"/>
          <p:cNvSpPr txBox="1"/>
          <p:nvPr/>
        </p:nvSpPr>
        <p:spPr>
          <a:xfrm>
            <a:off x="11598839" y="6456080"/>
            <a:ext cx="59316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lang="en-US" sz="1200">
                <a:solidFill>
                  <a:srgbClr val="717679"/>
                </a:solidFill>
                <a:latin typeface="Arial"/>
                <a:ea typeface="Arial"/>
                <a:cs typeface="Arial"/>
                <a:sym typeface="Arial"/>
              </a:rPr>
              <a:t>‹#›</a:t>
            </a:fld>
            <a:endParaRPr sz="1200">
              <a:solidFill>
                <a:srgbClr val="717679"/>
              </a:solidFill>
              <a:latin typeface="Arial"/>
              <a:ea typeface="Arial"/>
              <a:cs typeface="Arial"/>
              <a:sym typeface="Arial"/>
            </a:endParaRPr>
          </a:p>
        </p:txBody>
      </p:sp>
      <p:cxnSp>
        <p:nvCxnSpPr>
          <p:cNvPr id="243" name="Google Shape;243;p77"/>
          <p:cNvCxnSpPr/>
          <p:nvPr/>
        </p:nvCxnSpPr>
        <p:spPr>
          <a:xfrm>
            <a:off x="11622903" y="6356851"/>
            <a:ext cx="0" cy="444844"/>
          </a:xfrm>
          <a:prstGeom prst="straightConnector1">
            <a:avLst/>
          </a:prstGeom>
          <a:noFill/>
          <a:ln cap="flat" cmpd="sng" w="12700">
            <a:solidFill>
              <a:srgbClr val="A5A5A5"/>
            </a:solidFill>
            <a:prstDash val="solid"/>
            <a:miter lim="800000"/>
            <a:headEnd len="sm" w="sm" type="none"/>
            <a:tailEnd len="sm" w="sm" type="none"/>
          </a:ln>
        </p:spPr>
      </p:cxnSp>
      <p:sp>
        <p:nvSpPr>
          <p:cNvPr id="244" name="Google Shape;244;p77"/>
          <p:cNvSpPr txBox="1"/>
          <p:nvPr>
            <p:ph idx="1" type="body"/>
          </p:nvPr>
        </p:nvSpPr>
        <p:spPr>
          <a:xfrm>
            <a:off x="8775700" y="6497554"/>
            <a:ext cx="2751138" cy="1873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1000"/>
              <a:buNone/>
              <a:defRPr sz="10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5" name="Google Shape;245;p77"/>
          <p:cNvSpPr txBox="1"/>
          <p:nvPr>
            <p:ph type="title"/>
          </p:nvPr>
        </p:nvSpPr>
        <p:spPr>
          <a:xfrm>
            <a:off x="155575" y="152400"/>
            <a:ext cx="11880850"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46" name="Google Shape;246;p77"/>
          <p:cNvCxnSpPr/>
          <p:nvPr/>
        </p:nvCxnSpPr>
        <p:spPr>
          <a:xfrm>
            <a:off x="0" y="6305929"/>
            <a:ext cx="12192000" cy="0"/>
          </a:xfrm>
          <a:prstGeom prst="straightConnector1">
            <a:avLst/>
          </a:prstGeom>
          <a:noFill/>
          <a:ln cap="flat" cmpd="sng" w="12700">
            <a:solidFill>
              <a:srgbClr val="72777A"/>
            </a:solidFill>
            <a:prstDash val="solid"/>
            <a:miter lim="800000"/>
            <a:headEnd len="sm" w="sm" type="none"/>
            <a:tailEnd len="sm" w="sm" type="none"/>
          </a:ln>
        </p:spPr>
      </p:cxnSp>
      <p:pic>
        <p:nvPicPr>
          <p:cNvPr id="247" name="Google Shape;247;p77"/>
          <p:cNvPicPr preferRelativeResize="0"/>
          <p:nvPr/>
        </p:nvPicPr>
        <p:blipFill rotWithShape="1">
          <a:blip r:embed="rId2">
            <a:alphaModFix/>
          </a:blip>
          <a:srcRect b="0" l="0" r="0" t="0"/>
          <a:stretch/>
        </p:blipFill>
        <p:spPr>
          <a:xfrm>
            <a:off x="155575" y="6377633"/>
            <a:ext cx="780698" cy="398315"/>
          </a:xfrm>
          <a:prstGeom prst="rect">
            <a:avLst/>
          </a:prstGeom>
          <a:noFill/>
          <a:ln>
            <a:noFill/>
          </a:ln>
        </p:spPr>
      </p:pic>
      <p:sp>
        <p:nvSpPr>
          <p:cNvPr id="248" name="Google Shape;248;p77"/>
          <p:cNvSpPr txBox="1"/>
          <p:nvPr>
            <p:ph idx="2" type="body"/>
          </p:nvPr>
        </p:nvSpPr>
        <p:spPr>
          <a:xfrm>
            <a:off x="155575" y="812800"/>
            <a:ext cx="5762146" cy="53578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b="1">
                <a:solidFill>
                  <a:schemeClr val="dk1"/>
                </a:solidFill>
              </a:defRPr>
            </a:lvl1pPr>
            <a:lvl2pPr indent="-381000" lvl="1" marL="914400" algn="l">
              <a:lnSpc>
                <a:spcPct val="90000"/>
              </a:lnSpc>
              <a:spcBef>
                <a:spcPts val="500"/>
              </a:spcBef>
              <a:spcAft>
                <a:spcPts val="0"/>
              </a:spcAft>
              <a:buClr>
                <a:schemeClr val="dk1"/>
              </a:buClr>
              <a:buSzPts val="2400"/>
              <a:buChar char="•"/>
              <a:defRPr b="1">
                <a:solidFill>
                  <a:schemeClr val="dk1"/>
                </a:solidFill>
              </a:defRPr>
            </a:lvl2pPr>
            <a:lvl3pPr indent="-342900" lvl="2" marL="1371600" marR="0" algn="l">
              <a:lnSpc>
                <a:spcPct val="90000"/>
              </a:lnSpc>
              <a:spcBef>
                <a:spcPts val="500"/>
              </a:spcBef>
              <a:spcAft>
                <a:spcPts val="0"/>
              </a:spcAft>
              <a:buClr>
                <a:schemeClr val="dk1"/>
              </a:buClr>
              <a:buSzPts val="1800"/>
              <a:buFont typeface="Noto Sans Symbols"/>
              <a:buChar char="−"/>
              <a:defRPr sz="1800">
                <a:solidFill>
                  <a:schemeClr val="dk1"/>
                </a:solidFill>
              </a:defRPr>
            </a:lvl3pPr>
            <a:lvl4pPr indent="-330200" lvl="3" marL="1828800" marR="0" algn="l">
              <a:lnSpc>
                <a:spcPct val="90000"/>
              </a:lnSpc>
              <a:spcBef>
                <a:spcPts val="500"/>
              </a:spcBef>
              <a:spcAft>
                <a:spcPts val="0"/>
              </a:spcAft>
              <a:buClr>
                <a:schemeClr val="dk1"/>
              </a:buClr>
              <a:buSzPts val="1600"/>
              <a:buFont typeface="Noto Sans Symbols"/>
              <a:buChar char="−"/>
              <a:defRPr b="1" sz="1600">
                <a:solidFill>
                  <a:schemeClr val="dk1"/>
                </a:solidFill>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9" name="Google Shape;249;p77"/>
          <p:cNvSpPr txBox="1"/>
          <p:nvPr>
            <p:ph idx="3" type="body"/>
          </p:nvPr>
        </p:nvSpPr>
        <p:spPr>
          <a:xfrm>
            <a:off x="6274279" y="812800"/>
            <a:ext cx="5762146" cy="53578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b="1">
                <a:solidFill>
                  <a:schemeClr val="dk1"/>
                </a:solidFill>
              </a:defRPr>
            </a:lvl1pPr>
            <a:lvl2pPr indent="-381000" lvl="1" marL="914400" algn="l">
              <a:lnSpc>
                <a:spcPct val="90000"/>
              </a:lnSpc>
              <a:spcBef>
                <a:spcPts val="500"/>
              </a:spcBef>
              <a:spcAft>
                <a:spcPts val="0"/>
              </a:spcAft>
              <a:buClr>
                <a:schemeClr val="dk1"/>
              </a:buClr>
              <a:buSzPts val="2400"/>
              <a:buChar char="•"/>
              <a:defRPr b="1">
                <a:solidFill>
                  <a:schemeClr val="dk1"/>
                </a:solidFill>
              </a:defRPr>
            </a:lvl2pPr>
            <a:lvl3pPr indent="-342900" lvl="2" marL="1371600" marR="0" algn="l">
              <a:lnSpc>
                <a:spcPct val="90000"/>
              </a:lnSpc>
              <a:spcBef>
                <a:spcPts val="500"/>
              </a:spcBef>
              <a:spcAft>
                <a:spcPts val="0"/>
              </a:spcAft>
              <a:buClr>
                <a:schemeClr val="dk1"/>
              </a:buClr>
              <a:buSzPts val="1800"/>
              <a:buFont typeface="Noto Sans Symbols"/>
              <a:buChar char="−"/>
              <a:defRPr sz="1800">
                <a:solidFill>
                  <a:schemeClr val="dk1"/>
                </a:solidFill>
              </a:defRPr>
            </a:lvl3pPr>
            <a:lvl4pPr indent="-330200" lvl="3" marL="1828800" marR="0" algn="l">
              <a:lnSpc>
                <a:spcPct val="90000"/>
              </a:lnSpc>
              <a:spcBef>
                <a:spcPts val="500"/>
              </a:spcBef>
              <a:spcAft>
                <a:spcPts val="0"/>
              </a:spcAft>
              <a:buClr>
                <a:schemeClr val="dk1"/>
              </a:buClr>
              <a:buSzPts val="1600"/>
              <a:buFont typeface="Noto Sans Symbols"/>
              <a:buChar char="−"/>
              <a:defRPr b="1" sz="1600">
                <a:solidFill>
                  <a:schemeClr val="dk1"/>
                </a:solidFill>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SFOLIE 01 Blau">
  <p:cSld name="INHALTSFOLIE 01 Blau">
    <p:spTree>
      <p:nvGrpSpPr>
        <p:cNvPr id="250" name="Shape 250"/>
        <p:cNvGrpSpPr/>
        <p:nvPr/>
      </p:nvGrpSpPr>
      <p:grpSpPr>
        <a:xfrm>
          <a:off x="0" y="0"/>
          <a:ext cx="0" cy="0"/>
          <a:chOff x="0" y="0"/>
          <a:chExt cx="0" cy="0"/>
        </a:xfrm>
      </p:grpSpPr>
      <p:sp>
        <p:nvSpPr>
          <p:cNvPr id="251" name="Google Shape;251;p78"/>
          <p:cNvSpPr/>
          <p:nvPr/>
        </p:nvSpPr>
        <p:spPr>
          <a:xfrm>
            <a:off x="0" y="-1"/>
            <a:ext cx="12192000" cy="6305929"/>
          </a:xfrm>
          <a:prstGeom prst="rect">
            <a:avLst/>
          </a:prstGeom>
          <a:solidFill>
            <a:srgbClr val="005A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2" name="Google Shape;252;p78"/>
          <p:cNvSpPr txBox="1"/>
          <p:nvPr/>
        </p:nvSpPr>
        <p:spPr>
          <a:xfrm>
            <a:off x="11598839" y="6456080"/>
            <a:ext cx="59316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lang="en-US" sz="1200">
                <a:solidFill>
                  <a:srgbClr val="717679"/>
                </a:solidFill>
                <a:latin typeface="Arial"/>
                <a:ea typeface="Arial"/>
                <a:cs typeface="Arial"/>
                <a:sym typeface="Arial"/>
              </a:rPr>
              <a:t>‹#›</a:t>
            </a:fld>
            <a:endParaRPr sz="1200">
              <a:solidFill>
                <a:srgbClr val="717679"/>
              </a:solidFill>
              <a:latin typeface="Arial"/>
              <a:ea typeface="Arial"/>
              <a:cs typeface="Arial"/>
              <a:sym typeface="Arial"/>
            </a:endParaRPr>
          </a:p>
        </p:txBody>
      </p:sp>
      <p:cxnSp>
        <p:nvCxnSpPr>
          <p:cNvPr id="253" name="Google Shape;253;p78"/>
          <p:cNvCxnSpPr/>
          <p:nvPr/>
        </p:nvCxnSpPr>
        <p:spPr>
          <a:xfrm>
            <a:off x="11622903" y="6356851"/>
            <a:ext cx="0" cy="444844"/>
          </a:xfrm>
          <a:prstGeom prst="straightConnector1">
            <a:avLst/>
          </a:prstGeom>
          <a:noFill/>
          <a:ln cap="flat" cmpd="sng" w="12700">
            <a:solidFill>
              <a:srgbClr val="A5A5A5"/>
            </a:solidFill>
            <a:prstDash val="solid"/>
            <a:miter lim="800000"/>
            <a:headEnd len="sm" w="sm" type="none"/>
            <a:tailEnd len="sm" w="sm" type="none"/>
          </a:ln>
        </p:spPr>
      </p:cxnSp>
      <p:sp>
        <p:nvSpPr>
          <p:cNvPr id="254" name="Google Shape;254;p78"/>
          <p:cNvSpPr txBox="1"/>
          <p:nvPr>
            <p:ph idx="1" type="body"/>
          </p:nvPr>
        </p:nvSpPr>
        <p:spPr>
          <a:xfrm>
            <a:off x="8775700" y="6497554"/>
            <a:ext cx="2751138" cy="1873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1000"/>
              <a:buNone/>
              <a:defRPr sz="10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5" name="Google Shape;255;p78"/>
          <p:cNvSpPr txBox="1"/>
          <p:nvPr>
            <p:ph type="title"/>
          </p:nvPr>
        </p:nvSpPr>
        <p:spPr>
          <a:xfrm>
            <a:off x="155575" y="152400"/>
            <a:ext cx="11880850"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56" name="Google Shape;256;p78"/>
          <p:cNvCxnSpPr/>
          <p:nvPr/>
        </p:nvCxnSpPr>
        <p:spPr>
          <a:xfrm>
            <a:off x="0" y="6305929"/>
            <a:ext cx="12192000" cy="0"/>
          </a:xfrm>
          <a:prstGeom prst="straightConnector1">
            <a:avLst/>
          </a:prstGeom>
          <a:noFill/>
          <a:ln cap="flat" cmpd="sng" w="12700">
            <a:solidFill>
              <a:srgbClr val="72777A"/>
            </a:solidFill>
            <a:prstDash val="solid"/>
            <a:miter lim="800000"/>
            <a:headEnd len="sm" w="sm" type="none"/>
            <a:tailEnd len="sm" w="sm" type="none"/>
          </a:ln>
        </p:spPr>
      </p:cxnSp>
      <p:pic>
        <p:nvPicPr>
          <p:cNvPr id="257" name="Google Shape;257;p78"/>
          <p:cNvPicPr preferRelativeResize="0"/>
          <p:nvPr/>
        </p:nvPicPr>
        <p:blipFill rotWithShape="1">
          <a:blip r:embed="rId2">
            <a:alphaModFix/>
          </a:blip>
          <a:srcRect b="0" l="0" r="0" t="0"/>
          <a:stretch/>
        </p:blipFill>
        <p:spPr>
          <a:xfrm>
            <a:off x="155575" y="6377633"/>
            <a:ext cx="780698" cy="398315"/>
          </a:xfrm>
          <a:prstGeom prst="rect">
            <a:avLst/>
          </a:prstGeom>
          <a:noFill/>
          <a:ln>
            <a:noFill/>
          </a:ln>
        </p:spPr>
      </p:pic>
      <p:sp>
        <p:nvSpPr>
          <p:cNvPr id="258" name="Google Shape;258;p78"/>
          <p:cNvSpPr txBox="1"/>
          <p:nvPr>
            <p:ph idx="2" type="body"/>
          </p:nvPr>
        </p:nvSpPr>
        <p:spPr>
          <a:xfrm>
            <a:off x="155575" y="812800"/>
            <a:ext cx="11880850" cy="53578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b="1">
                <a:solidFill>
                  <a:schemeClr val="lt1"/>
                </a:solidFill>
              </a:defRPr>
            </a:lvl1pPr>
            <a:lvl2pPr indent="-381000" lvl="1" marL="914400" algn="l">
              <a:lnSpc>
                <a:spcPct val="90000"/>
              </a:lnSpc>
              <a:spcBef>
                <a:spcPts val="500"/>
              </a:spcBef>
              <a:spcAft>
                <a:spcPts val="0"/>
              </a:spcAft>
              <a:buClr>
                <a:schemeClr val="lt1"/>
              </a:buClr>
              <a:buSzPts val="2400"/>
              <a:buChar char="•"/>
              <a:defRPr b="1">
                <a:solidFill>
                  <a:schemeClr val="lt1"/>
                </a:solidFill>
              </a:defRPr>
            </a:lvl2pPr>
            <a:lvl3pPr indent="-342900" lvl="2" marL="1371600" marR="0" algn="l">
              <a:lnSpc>
                <a:spcPct val="90000"/>
              </a:lnSpc>
              <a:spcBef>
                <a:spcPts val="500"/>
              </a:spcBef>
              <a:spcAft>
                <a:spcPts val="0"/>
              </a:spcAft>
              <a:buClr>
                <a:schemeClr val="lt1"/>
              </a:buClr>
              <a:buSzPts val="1800"/>
              <a:buFont typeface="Noto Sans Symbols"/>
              <a:buChar char="−"/>
              <a:defRPr sz="1800">
                <a:solidFill>
                  <a:schemeClr val="lt1"/>
                </a:solidFill>
              </a:defRPr>
            </a:lvl3pPr>
            <a:lvl4pPr indent="-330200" lvl="3" marL="1828800" marR="0" algn="l">
              <a:lnSpc>
                <a:spcPct val="90000"/>
              </a:lnSpc>
              <a:spcBef>
                <a:spcPts val="500"/>
              </a:spcBef>
              <a:spcAft>
                <a:spcPts val="0"/>
              </a:spcAft>
              <a:buClr>
                <a:schemeClr val="lt1"/>
              </a:buClr>
              <a:buSzPts val="1600"/>
              <a:buFont typeface="Noto Sans Symbols"/>
              <a:buChar char="−"/>
              <a:defRPr b="1" sz="1600">
                <a:solidFill>
                  <a:schemeClr val="lt1"/>
                </a:solidFill>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SFOLIE 02 Blau">
  <p:cSld name="INHALTSFOLIE 02 Blau">
    <p:spTree>
      <p:nvGrpSpPr>
        <p:cNvPr id="259" name="Shape 259"/>
        <p:cNvGrpSpPr/>
        <p:nvPr/>
      </p:nvGrpSpPr>
      <p:grpSpPr>
        <a:xfrm>
          <a:off x="0" y="0"/>
          <a:ext cx="0" cy="0"/>
          <a:chOff x="0" y="0"/>
          <a:chExt cx="0" cy="0"/>
        </a:xfrm>
      </p:grpSpPr>
      <p:sp>
        <p:nvSpPr>
          <p:cNvPr id="260" name="Google Shape;260;p79"/>
          <p:cNvSpPr/>
          <p:nvPr/>
        </p:nvSpPr>
        <p:spPr>
          <a:xfrm>
            <a:off x="0" y="-1"/>
            <a:ext cx="12192000" cy="6305929"/>
          </a:xfrm>
          <a:prstGeom prst="rect">
            <a:avLst/>
          </a:prstGeom>
          <a:solidFill>
            <a:srgbClr val="005A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1" name="Google Shape;261;p79"/>
          <p:cNvSpPr txBox="1"/>
          <p:nvPr/>
        </p:nvSpPr>
        <p:spPr>
          <a:xfrm>
            <a:off x="11598839" y="6456080"/>
            <a:ext cx="59316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lang="en-US" sz="1200">
                <a:solidFill>
                  <a:srgbClr val="717679"/>
                </a:solidFill>
                <a:latin typeface="Arial"/>
                <a:ea typeface="Arial"/>
                <a:cs typeface="Arial"/>
                <a:sym typeface="Arial"/>
              </a:rPr>
              <a:t>‹#›</a:t>
            </a:fld>
            <a:endParaRPr sz="1200">
              <a:solidFill>
                <a:srgbClr val="717679"/>
              </a:solidFill>
              <a:latin typeface="Arial"/>
              <a:ea typeface="Arial"/>
              <a:cs typeface="Arial"/>
              <a:sym typeface="Arial"/>
            </a:endParaRPr>
          </a:p>
        </p:txBody>
      </p:sp>
      <p:cxnSp>
        <p:nvCxnSpPr>
          <p:cNvPr id="262" name="Google Shape;262;p79"/>
          <p:cNvCxnSpPr/>
          <p:nvPr/>
        </p:nvCxnSpPr>
        <p:spPr>
          <a:xfrm>
            <a:off x="11622903" y="6356851"/>
            <a:ext cx="0" cy="444844"/>
          </a:xfrm>
          <a:prstGeom prst="straightConnector1">
            <a:avLst/>
          </a:prstGeom>
          <a:noFill/>
          <a:ln cap="flat" cmpd="sng" w="12700">
            <a:solidFill>
              <a:srgbClr val="A5A5A5"/>
            </a:solidFill>
            <a:prstDash val="solid"/>
            <a:miter lim="800000"/>
            <a:headEnd len="sm" w="sm" type="none"/>
            <a:tailEnd len="sm" w="sm" type="none"/>
          </a:ln>
        </p:spPr>
      </p:cxnSp>
      <p:sp>
        <p:nvSpPr>
          <p:cNvPr id="263" name="Google Shape;263;p79"/>
          <p:cNvSpPr txBox="1"/>
          <p:nvPr>
            <p:ph idx="1" type="body"/>
          </p:nvPr>
        </p:nvSpPr>
        <p:spPr>
          <a:xfrm>
            <a:off x="8775700" y="6497554"/>
            <a:ext cx="2751138" cy="1873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1000"/>
              <a:buNone/>
              <a:defRPr sz="10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4" name="Google Shape;264;p79"/>
          <p:cNvSpPr txBox="1"/>
          <p:nvPr>
            <p:ph type="title"/>
          </p:nvPr>
        </p:nvSpPr>
        <p:spPr>
          <a:xfrm>
            <a:off x="155575" y="152400"/>
            <a:ext cx="11880850"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65" name="Google Shape;265;p79"/>
          <p:cNvCxnSpPr/>
          <p:nvPr/>
        </p:nvCxnSpPr>
        <p:spPr>
          <a:xfrm>
            <a:off x="0" y="6305929"/>
            <a:ext cx="12192000" cy="0"/>
          </a:xfrm>
          <a:prstGeom prst="straightConnector1">
            <a:avLst/>
          </a:prstGeom>
          <a:noFill/>
          <a:ln cap="flat" cmpd="sng" w="12700">
            <a:solidFill>
              <a:srgbClr val="72777A"/>
            </a:solidFill>
            <a:prstDash val="solid"/>
            <a:miter lim="800000"/>
            <a:headEnd len="sm" w="sm" type="none"/>
            <a:tailEnd len="sm" w="sm" type="none"/>
          </a:ln>
        </p:spPr>
      </p:cxnSp>
      <p:pic>
        <p:nvPicPr>
          <p:cNvPr id="266" name="Google Shape;266;p79"/>
          <p:cNvPicPr preferRelativeResize="0"/>
          <p:nvPr/>
        </p:nvPicPr>
        <p:blipFill rotWithShape="1">
          <a:blip r:embed="rId2">
            <a:alphaModFix/>
          </a:blip>
          <a:srcRect b="0" l="0" r="0" t="0"/>
          <a:stretch/>
        </p:blipFill>
        <p:spPr>
          <a:xfrm>
            <a:off x="155575" y="6377633"/>
            <a:ext cx="780698" cy="398315"/>
          </a:xfrm>
          <a:prstGeom prst="rect">
            <a:avLst/>
          </a:prstGeom>
          <a:noFill/>
          <a:ln>
            <a:noFill/>
          </a:ln>
        </p:spPr>
      </p:pic>
      <p:sp>
        <p:nvSpPr>
          <p:cNvPr id="267" name="Google Shape;267;p79"/>
          <p:cNvSpPr txBox="1"/>
          <p:nvPr>
            <p:ph idx="2" type="body"/>
          </p:nvPr>
        </p:nvSpPr>
        <p:spPr>
          <a:xfrm>
            <a:off x="155575" y="812800"/>
            <a:ext cx="5762146" cy="53578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b="1">
                <a:solidFill>
                  <a:schemeClr val="lt1"/>
                </a:solidFill>
              </a:defRPr>
            </a:lvl1pPr>
            <a:lvl2pPr indent="-381000" lvl="1" marL="914400" algn="l">
              <a:lnSpc>
                <a:spcPct val="90000"/>
              </a:lnSpc>
              <a:spcBef>
                <a:spcPts val="500"/>
              </a:spcBef>
              <a:spcAft>
                <a:spcPts val="0"/>
              </a:spcAft>
              <a:buClr>
                <a:schemeClr val="lt1"/>
              </a:buClr>
              <a:buSzPts val="2400"/>
              <a:buChar char="•"/>
              <a:defRPr b="1">
                <a:solidFill>
                  <a:schemeClr val="lt1"/>
                </a:solidFill>
              </a:defRPr>
            </a:lvl2pPr>
            <a:lvl3pPr indent="-342900" lvl="2" marL="1371600" marR="0" algn="l">
              <a:lnSpc>
                <a:spcPct val="90000"/>
              </a:lnSpc>
              <a:spcBef>
                <a:spcPts val="500"/>
              </a:spcBef>
              <a:spcAft>
                <a:spcPts val="0"/>
              </a:spcAft>
              <a:buClr>
                <a:schemeClr val="lt1"/>
              </a:buClr>
              <a:buSzPts val="1800"/>
              <a:buFont typeface="Noto Sans Symbols"/>
              <a:buChar char="−"/>
              <a:defRPr sz="1800">
                <a:solidFill>
                  <a:schemeClr val="lt1"/>
                </a:solidFill>
              </a:defRPr>
            </a:lvl3pPr>
            <a:lvl4pPr indent="-330200" lvl="3" marL="1828800" marR="0" algn="l">
              <a:lnSpc>
                <a:spcPct val="90000"/>
              </a:lnSpc>
              <a:spcBef>
                <a:spcPts val="500"/>
              </a:spcBef>
              <a:spcAft>
                <a:spcPts val="0"/>
              </a:spcAft>
              <a:buClr>
                <a:schemeClr val="lt1"/>
              </a:buClr>
              <a:buSzPts val="1600"/>
              <a:buFont typeface="Noto Sans Symbols"/>
              <a:buChar char="−"/>
              <a:defRPr b="1" sz="1600">
                <a:solidFill>
                  <a:schemeClr val="lt1"/>
                </a:solidFill>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8" name="Google Shape;268;p79"/>
          <p:cNvSpPr txBox="1"/>
          <p:nvPr>
            <p:ph idx="3" type="body"/>
          </p:nvPr>
        </p:nvSpPr>
        <p:spPr>
          <a:xfrm>
            <a:off x="6274279" y="812800"/>
            <a:ext cx="5762146" cy="53578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b="1">
                <a:solidFill>
                  <a:schemeClr val="lt1"/>
                </a:solidFill>
              </a:defRPr>
            </a:lvl1pPr>
            <a:lvl2pPr indent="-381000" lvl="1" marL="914400" algn="l">
              <a:lnSpc>
                <a:spcPct val="90000"/>
              </a:lnSpc>
              <a:spcBef>
                <a:spcPts val="500"/>
              </a:spcBef>
              <a:spcAft>
                <a:spcPts val="0"/>
              </a:spcAft>
              <a:buClr>
                <a:schemeClr val="lt1"/>
              </a:buClr>
              <a:buSzPts val="2400"/>
              <a:buChar char="•"/>
              <a:defRPr b="1">
                <a:solidFill>
                  <a:schemeClr val="lt1"/>
                </a:solidFill>
              </a:defRPr>
            </a:lvl2pPr>
            <a:lvl3pPr indent="-342900" lvl="2" marL="1371600" marR="0" algn="l">
              <a:lnSpc>
                <a:spcPct val="90000"/>
              </a:lnSpc>
              <a:spcBef>
                <a:spcPts val="500"/>
              </a:spcBef>
              <a:spcAft>
                <a:spcPts val="0"/>
              </a:spcAft>
              <a:buClr>
                <a:schemeClr val="lt1"/>
              </a:buClr>
              <a:buSzPts val="1800"/>
              <a:buFont typeface="Noto Sans Symbols"/>
              <a:buChar char="−"/>
              <a:defRPr sz="1800">
                <a:solidFill>
                  <a:schemeClr val="lt1"/>
                </a:solidFill>
              </a:defRPr>
            </a:lvl3pPr>
            <a:lvl4pPr indent="-330200" lvl="3" marL="1828800" marR="0" algn="l">
              <a:lnSpc>
                <a:spcPct val="90000"/>
              </a:lnSpc>
              <a:spcBef>
                <a:spcPts val="500"/>
              </a:spcBef>
              <a:spcAft>
                <a:spcPts val="0"/>
              </a:spcAft>
              <a:buClr>
                <a:schemeClr val="lt1"/>
              </a:buClr>
              <a:buSzPts val="1600"/>
              <a:buFont typeface="Noto Sans Symbols"/>
              <a:buChar char="−"/>
              <a:defRPr b="1" sz="1600">
                <a:solidFill>
                  <a:schemeClr val="lt1"/>
                </a:solidFill>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269" name="Shape 269"/>
        <p:cNvGrpSpPr/>
        <p:nvPr/>
      </p:nvGrpSpPr>
      <p:grpSpPr>
        <a:xfrm>
          <a:off x="0" y="0"/>
          <a:ext cx="0" cy="0"/>
          <a:chOff x="0" y="0"/>
          <a:chExt cx="0" cy="0"/>
        </a:xfrm>
      </p:grpSpPr>
      <p:sp>
        <p:nvSpPr>
          <p:cNvPr id="270" name="Google Shape;270;p80"/>
          <p:cNvSpPr txBox="1"/>
          <p:nvPr>
            <p:ph type="title"/>
          </p:nvPr>
        </p:nvSpPr>
        <p:spPr>
          <a:xfrm>
            <a:off x="155575" y="152400"/>
            <a:ext cx="11880850"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1" name="Google Shape;271;p80"/>
          <p:cNvSpPr txBox="1"/>
          <p:nvPr>
            <p:ph idx="1" type="body"/>
          </p:nvPr>
        </p:nvSpPr>
        <p:spPr>
          <a:xfrm>
            <a:off x="155575" y="919245"/>
            <a:ext cx="11880850" cy="53894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2" name="Google Shape;272;p80"/>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3" name="Google Shape;273;p80"/>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4" name="Google Shape;274;p80"/>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275" name="Shape 275"/>
        <p:cNvGrpSpPr/>
        <p:nvPr/>
      </p:nvGrpSpPr>
      <p:grpSpPr>
        <a:xfrm>
          <a:off x="0" y="0"/>
          <a:ext cx="0" cy="0"/>
          <a:chOff x="0" y="0"/>
          <a:chExt cx="0" cy="0"/>
        </a:xfrm>
      </p:grpSpPr>
      <p:sp>
        <p:nvSpPr>
          <p:cNvPr id="276" name="Google Shape;276;p81"/>
          <p:cNvSpPr txBox="1"/>
          <p:nvPr>
            <p:ph type="title"/>
          </p:nvPr>
        </p:nvSpPr>
        <p:spPr>
          <a:xfrm>
            <a:off x="155575" y="152400"/>
            <a:ext cx="11880850"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7" name="Google Shape;277;p8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8" name="Google Shape;278;p8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9" name="Google Shape;279;p81"/>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0" name="Google Shape;280;p81"/>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1" name="Google Shape;281;p81"/>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NHALTSFOLIE 01 Weiß">
  <p:cSld name="2_INHALTSFOLIE 01 Weiß">
    <p:spTree>
      <p:nvGrpSpPr>
        <p:cNvPr id="29" name="Shape 29"/>
        <p:cNvGrpSpPr/>
        <p:nvPr/>
      </p:nvGrpSpPr>
      <p:grpSpPr>
        <a:xfrm>
          <a:off x="0" y="0"/>
          <a:ext cx="0" cy="0"/>
          <a:chOff x="0" y="0"/>
          <a:chExt cx="0" cy="0"/>
        </a:xfrm>
      </p:grpSpPr>
      <p:sp>
        <p:nvSpPr>
          <p:cNvPr id="30" name="Google Shape;30;p47"/>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7"/>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2" name="Google Shape;32;p47"/>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33" name="Google Shape;33;p47"/>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34" name="Google Shape;34;p47"/>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47"/>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36" name="Google Shape;36;p47"/>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NHALTSFOLIE 01 Weiß">
  <p:cSld name="3_INHALTSFOLIE 01 Weiß">
    <p:spTree>
      <p:nvGrpSpPr>
        <p:cNvPr id="37" name="Shape 37"/>
        <p:cNvGrpSpPr/>
        <p:nvPr/>
      </p:nvGrpSpPr>
      <p:grpSpPr>
        <a:xfrm>
          <a:off x="0" y="0"/>
          <a:ext cx="0" cy="0"/>
          <a:chOff x="0" y="0"/>
          <a:chExt cx="0" cy="0"/>
        </a:xfrm>
      </p:grpSpPr>
      <p:sp>
        <p:nvSpPr>
          <p:cNvPr id="38" name="Google Shape;38;p48"/>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8"/>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40" name="Google Shape;40;p48"/>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41" name="Google Shape;41;p48"/>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42" name="Google Shape;42;p48"/>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48"/>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44" name="Google Shape;44;p48"/>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NHALTSFOLIE 01 Weiß">
  <p:cSld name="4_INHALTSFOLIE 01 Weiß">
    <p:spTree>
      <p:nvGrpSpPr>
        <p:cNvPr id="45" name="Shape 45"/>
        <p:cNvGrpSpPr/>
        <p:nvPr/>
      </p:nvGrpSpPr>
      <p:grpSpPr>
        <a:xfrm>
          <a:off x="0" y="0"/>
          <a:ext cx="0" cy="0"/>
          <a:chOff x="0" y="0"/>
          <a:chExt cx="0" cy="0"/>
        </a:xfrm>
      </p:grpSpPr>
      <p:sp>
        <p:nvSpPr>
          <p:cNvPr id="46" name="Google Shape;46;p49"/>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9"/>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48" name="Google Shape;48;p49"/>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49" name="Google Shape;49;p49"/>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50" name="Google Shape;50;p49"/>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1" name="Google Shape;51;p49"/>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52" name="Google Shape;52;p49"/>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NHALTSFOLIE 01 Weiß">
  <p:cSld name="5_INHALTSFOLIE 01 Weiß">
    <p:spTree>
      <p:nvGrpSpPr>
        <p:cNvPr id="53" name="Shape 53"/>
        <p:cNvGrpSpPr/>
        <p:nvPr/>
      </p:nvGrpSpPr>
      <p:grpSpPr>
        <a:xfrm>
          <a:off x="0" y="0"/>
          <a:ext cx="0" cy="0"/>
          <a:chOff x="0" y="0"/>
          <a:chExt cx="0" cy="0"/>
        </a:xfrm>
      </p:grpSpPr>
      <p:sp>
        <p:nvSpPr>
          <p:cNvPr id="54" name="Google Shape;54;p50"/>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50"/>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56" name="Google Shape;56;p50"/>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57" name="Google Shape;57;p50"/>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58" name="Google Shape;58;p50"/>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50"/>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60" name="Google Shape;60;p50"/>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INHALTSFOLIE 01 Weiß">
  <p:cSld name="6_INHALTSFOLIE 01 Weiß">
    <p:spTree>
      <p:nvGrpSpPr>
        <p:cNvPr id="61" name="Shape 61"/>
        <p:cNvGrpSpPr/>
        <p:nvPr/>
      </p:nvGrpSpPr>
      <p:grpSpPr>
        <a:xfrm>
          <a:off x="0" y="0"/>
          <a:ext cx="0" cy="0"/>
          <a:chOff x="0" y="0"/>
          <a:chExt cx="0" cy="0"/>
        </a:xfrm>
      </p:grpSpPr>
      <p:sp>
        <p:nvSpPr>
          <p:cNvPr id="62" name="Google Shape;62;p51"/>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1"/>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64" name="Google Shape;64;p51"/>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65" name="Google Shape;65;p51"/>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66" name="Google Shape;66;p51"/>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51"/>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68" name="Google Shape;68;p51"/>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NHALTSFOLIE 01 Weiß">
  <p:cSld name="7_INHALTSFOLIE 01 Weiß">
    <p:spTree>
      <p:nvGrpSpPr>
        <p:cNvPr id="69" name="Shape 69"/>
        <p:cNvGrpSpPr/>
        <p:nvPr/>
      </p:nvGrpSpPr>
      <p:grpSpPr>
        <a:xfrm>
          <a:off x="0" y="0"/>
          <a:ext cx="0" cy="0"/>
          <a:chOff x="0" y="0"/>
          <a:chExt cx="0" cy="0"/>
        </a:xfrm>
      </p:grpSpPr>
      <p:sp>
        <p:nvSpPr>
          <p:cNvPr id="70" name="Google Shape;70;p52"/>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52"/>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72" name="Google Shape;72;p52"/>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73" name="Google Shape;73;p52"/>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74" name="Google Shape;74;p5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5" name="Google Shape;75;p5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76" name="Google Shape;76;p52"/>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1.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3"/>
          <p:cNvSpPr txBox="1"/>
          <p:nvPr>
            <p:ph type="title"/>
          </p:nvPr>
        </p:nvSpPr>
        <p:spPr>
          <a:xfrm>
            <a:off x="155575" y="152400"/>
            <a:ext cx="11880850" cy="585537"/>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3"/>
          <p:cNvSpPr txBox="1"/>
          <p:nvPr>
            <p:ph idx="1" type="body"/>
          </p:nvPr>
        </p:nvSpPr>
        <p:spPr>
          <a:xfrm>
            <a:off x="155575" y="919245"/>
            <a:ext cx="11880850" cy="5389479"/>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98">
          <p15:clr>
            <a:srgbClr val="F26B43"/>
          </p15:clr>
        </p15:guide>
        <p15:guide id="2" orient="horz" pos="96">
          <p15:clr>
            <a:srgbClr val="F26B43"/>
          </p15:clr>
        </p15:guide>
        <p15:guide id="3" orient="horz" pos="3974">
          <p15:clr>
            <a:srgbClr val="F26B43"/>
          </p15:clr>
        </p15:guide>
        <p15:guide id="4" pos="7582">
          <p15:clr>
            <a:srgbClr val="F26B43"/>
          </p15:clr>
        </p15:guide>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
          <p:cNvSpPr txBox="1"/>
          <p:nvPr>
            <p:ph type="title"/>
          </p:nvPr>
        </p:nvSpPr>
        <p:spPr>
          <a:xfrm>
            <a:off x="4443664" y="4379495"/>
            <a:ext cx="7748336" cy="577516"/>
          </a:xfrm>
          <a:prstGeom prst="rect">
            <a:avLst/>
          </a:prstGeom>
          <a:solidFill>
            <a:schemeClr val="lt1"/>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72777A"/>
              </a:buClr>
              <a:buSzPct val="100000"/>
              <a:buFont typeface="Arial"/>
              <a:buNone/>
            </a:pPr>
            <a:r>
              <a:rPr lang="en-US"/>
              <a:t>Arc42 documentation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4"/>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Crosscutting Concepts</a:t>
            </a:r>
            <a:endParaRPr/>
          </a:p>
        </p:txBody>
      </p:sp>
      <p:sp>
        <p:nvSpPr>
          <p:cNvPr id="357" name="Google Shape;357;p14"/>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358" name="Google Shape;358;p14"/>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59" name="Google Shape;359;p14"/>
          <p:cNvSpPr txBox="1"/>
          <p:nvPr>
            <p:ph idx="1" type="body"/>
          </p:nvPr>
        </p:nvSpPr>
        <p:spPr>
          <a:xfrm>
            <a:off x="240002" y="901275"/>
            <a:ext cx="11700300" cy="3457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67"/>
              <a:buNone/>
            </a:pPr>
            <a:r>
              <a:rPr i="1" lang="en-US" sz="2000">
                <a:latin typeface="Trebuchet MS"/>
                <a:ea typeface="Trebuchet MS"/>
                <a:cs typeface="Trebuchet MS"/>
                <a:sym typeface="Trebuchet MS"/>
              </a:rPr>
              <a:t>Development concepts</a:t>
            </a:r>
            <a:endParaRPr sz="2000">
              <a:latin typeface="Trebuchet MS"/>
              <a:ea typeface="Trebuchet MS"/>
              <a:cs typeface="Trebuchet MS"/>
              <a:sym typeface="Trebuchet MS"/>
            </a:endParaRPr>
          </a:p>
          <a:p>
            <a:pPr indent="-220154" lvl="0" marL="228600" rtl="0" algn="l">
              <a:lnSpc>
                <a:spcPct val="90000"/>
              </a:lnSpc>
              <a:spcBef>
                <a:spcPts val="1000"/>
              </a:spcBef>
              <a:spcAft>
                <a:spcPts val="0"/>
              </a:spcAft>
              <a:buClr>
                <a:schemeClr val="dk1"/>
              </a:buClr>
              <a:buSzPts val="2000"/>
              <a:buFont typeface="Trebuchet MS"/>
              <a:buChar char="•"/>
            </a:pPr>
            <a:r>
              <a:rPr lang="en-US" sz="2000">
                <a:solidFill>
                  <a:srgbClr val="374151"/>
                </a:solidFill>
                <a:latin typeface="Trebuchet MS"/>
                <a:ea typeface="Trebuchet MS"/>
                <a:cs typeface="Trebuchet MS"/>
                <a:sym typeface="Trebuchet MS"/>
              </a:rPr>
              <a:t>Agile methodologies for iterative development and continuous integration/continuous deployment (CI/CD) practices.</a:t>
            </a:r>
            <a:endParaRPr i="1" sz="2000">
              <a:latin typeface="Trebuchet MS"/>
              <a:ea typeface="Trebuchet MS"/>
              <a:cs typeface="Trebuchet MS"/>
              <a:sym typeface="Trebuchet MS"/>
            </a:endParaRPr>
          </a:p>
          <a:p>
            <a:pPr indent="0" lvl="0" marL="0" rtl="0" algn="l">
              <a:lnSpc>
                <a:spcPct val="90000"/>
              </a:lnSpc>
              <a:spcBef>
                <a:spcPts val="1000"/>
              </a:spcBef>
              <a:spcAft>
                <a:spcPts val="0"/>
              </a:spcAft>
              <a:buClr>
                <a:schemeClr val="dk1"/>
              </a:buClr>
              <a:buSzPts val="1867"/>
              <a:buNone/>
            </a:pPr>
            <a:r>
              <a:rPr i="1" lang="en-US" sz="2000">
                <a:latin typeface="Trebuchet MS"/>
                <a:ea typeface="Trebuchet MS"/>
                <a:cs typeface="Trebuchet MS"/>
                <a:sym typeface="Trebuchet MS"/>
              </a:rPr>
              <a:t>Architecture and design patterns</a:t>
            </a:r>
            <a:endParaRPr sz="2000">
              <a:latin typeface="Trebuchet MS"/>
              <a:ea typeface="Trebuchet MS"/>
              <a:cs typeface="Trebuchet MS"/>
              <a:sym typeface="Trebuchet MS"/>
            </a:endParaRPr>
          </a:p>
          <a:p>
            <a:pPr indent="-220154" lvl="0" marL="228600" rtl="0" algn="l">
              <a:lnSpc>
                <a:spcPct val="90000"/>
              </a:lnSpc>
              <a:spcBef>
                <a:spcPts val="1000"/>
              </a:spcBef>
              <a:spcAft>
                <a:spcPts val="0"/>
              </a:spcAft>
              <a:buClr>
                <a:schemeClr val="dk1"/>
              </a:buClr>
              <a:buSzPts val="2000"/>
              <a:buFont typeface="Trebuchet MS"/>
              <a:buChar char="•"/>
            </a:pPr>
            <a:r>
              <a:rPr lang="en-US" sz="2000">
                <a:solidFill>
                  <a:srgbClr val="374151"/>
                </a:solidFill>
                <a:latin typeface="Trebuchet MS"/>
                <a:ea typeface="Trebuchet MS"/>
                <a:cs typeface="Trebuchet MS"/>
                <a:sym typeface="Trebuchet MS"/>
              </a:rPr>
              <a:t>Microservices architecture for scalability, and MVC pattern for separating concerns in the application.</a:t>
            </a:r>
            <a:endParaRPr sz="2000">
              <a:latin typeface="Trebuchet MS"/>
              <a:ea typeface="Trebuchet MS"/>
              <a:cs typeface="Trebuchet MS"/>
              <a:sym typeface="Trebuchet MS"/>
            </a:endParaRPr>
          </a:p>
          <a:p>
            <a:pPr indent="0" lvl="0" marL="0" rtl="0" algn="l">
              <a:lnSpc>
                <a:spcPct val="90000"/>
              </a:lnSpc>
              <a:spcBef>
                <a:spcPts val="1000"/>
              </a:spcBef>
              <a:spcAft>
                <a:spcPts val="0"/>
              </a:spcAft>
              <a:buClr>
                <a:schemeClr val="dk1"/>
              </a:buClr>
              <a:buSzPts val="1867"/>
              <a:buNone/>
            </a:pPr>
            <a:r>
              <a:rPr i="1" lang="en-US" sz="2000">
                <a:latin typeface="Trebuchet MS"/>
                <a:ea typeface="Trebuchet MS"/>
                <a:cs typeface="Trebuchet MS"/>
                <a:sym typeface="Trebuchet MS"/>
              </a:rPr>
              <a:t>Safety and security concepts</a:t>
            </a:r>
            <a:endParaRPr sz="2000">
              <a:latin typeface="Trebuchet MS"/>
              <a:ea typeface="Trebuchet MS"/>
              <a:cs typeface="Trebuchet MS"/>
              <a:sym typeface="Trebuchet MS"/>
            </a:endParaRPr>
          </a:p>
          <a:p>
            <a:pPr indent="-203200" lvl="0" marL="228600" rtl="0" algn="l">
              <a:lnSpc>
                <a:spcPct val="90000"/>
              </a:lnSpc>
              <a:spcBef>
                <a:spcPts val="1000"/>
              </a:spcBef>
              <a:spcAft>
                <a:spcPts val="0"/>
              </a:spcAft>
              <a:buClr>
                <a:schemeClr val="dk1"/>
              </a:buClr>
              <a:buSzPts val="2000"/>
              <a:buFont typeface="Trebuchet MS"/>
              <a:buChar char="•"/>
            </a:pPr>
            <a:r>
              <a:rPr lang="en-US" sz="2000">
                <a:solidFill>
                  <a:srgbClr val="374151"/>
                </a:solidFill>
                <a:latin typeface="Trebuchet MS"/>
                <a:ea typeface="Trebuchet MS"/>
                <a:cs typeface="Trebuchet MS"/>
                <a:sym typeface="Trebuchet MS"/>
              </a:rPr>
              <a:t>Implementation of OAuth for secure authentication, HTTPS for secure communication, and regular security audits.</a:t>
            </a:r>
            <a:endParaRPr sz="2000">
              <a:latin typeface="Trebuchet MS"/>
              <a:ea typeface="Trebuchet MS"/>
              <a:cs typeface="Trebuchet MS"/>
              <a:sym typeface="Trebuchet MS"/>
            </a:endParaRPr>
          </a:p>
          <a:p>
            <a:pPr indent="-93154" lvl="0" marL="228600" rtl="0" algn="l">
              <a:lnSpc>
                <a:spcPct val="90000"/>
              </a:lnSpc>
              <a:spcBef>
                <a:spcPts val="1000"/>
              </a:spcBef>
              <a:spcAft>
                <a:spcPts val="0"/>
              </a:spcAft>
              <a:buClr>
                <a:schemeClr val="dk1"/>
              </a:buClr>
              <a:buSzPts val="2133"/>
              <a:buNone/>
            </a:pPr>
            <a:r>
              <a:t/>
            </a:r>
            <a:endParaRPr sz="2000">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5"/>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Decisions</a:t>
            </a:r>
            <a:endParaRPr/>
          </a:p>
        </p:txBody>
      </p:sp>
      <p:sp>
        <p:nvSpPr>
          <p:cNvPr id="365" name="Google Shape;365;p15"/>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366" name="Google Shape;366;p15"/>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367" name="Google Shape;367;p15"/>
          <p:cNvGraphicFramePr/>
          <p:nvPr/>
        </p:nvGraphicFramePr>
        <p:xfrm>
          <a:off x="239999" y="810000"/>
          <a:ext cx="3000000" cy="3000000"/>
        </p:xfrm>
        <a:graphic>
          <a:graphicData uri="http://schemas.openxmlformats.org/drawingml/2006/table">
            <a:tbl>
              <a:tblPr bandRow="1" firstRow="1">
                <a:noFill/>
                <a:tableStyleId>{F3344E7F-5B8F-4B2E-858C-41D3D8917B75}</a:tableStyleId>
              </a:tblPr>
              <a:tblGrid>
                <a:gridCol w="3900150"/>
                <a:gridCol w="3900150"/>
                <a:gridCol w="3900150"/>
              </a:tblGrid>
              <a:tr h="494450">
                <a:tc>
                  <a:txBody>
                    <a:bodyPr/>
                    <a:lstStyle/>
                    <a:p>
                      <a:pPr indent="0" lvl="0" marL="0" marR="0" rtl="0" algn="l">
                        <a:spcBef>
                          <a:spcPts val="0"/>
                        </a:spcBef>
                        <a:spcAft>
                          <a:spcPts val="0"/>
                        </a:spcAft>
                        <a:buNone/>
                      </a:pPr>
                      <a:r>
                        <a:rPr lang="en-US" sz="2000">
                          <a:latin typeface="Trebuchet MS"/>
                          <a:ea typeface="Trebuchet MS"/>
                          <a:cs typeface="Trebuchet MS"/>
                          <a:sym typeface="Trebuchet MS"/>
                        </a:rPr>
                        <a:t>Context</a:t>
                      </a:r>
                      <a:endParaRPr sz="2000">
                        <a:latin typeface="Trebuchet MS"/>
                        <a:ea typeface="Trebuchet MS"/>
                        <a:cs typeface="Trebuchet MS"/>
                        <a:sym typeface="Trebuchet MS"/>
                      </a:endParaRPr>
                    </a:p>
                  </a:txBody>
                  <a:tcPr marT="60950" marB="60950" marR="121925" marL="121925">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000">
                          <a:latin typeface="Trebuchet MS"/>
                          <a:ea typeface="Trebuchet MS"/>
                          <a:cs typeface="Trebuchet MS"/>
                          <a:sym typeface="Trebuchet MS"/>
                        </a:rPr>
                        <a:t>Decision</a:t>
                      </a:r>
                      <a:endParaRPr sz="2000">
                        <a:latin typeface="Trebuchet MS"/>
                        <a:ea typeface="Trebuchet MS"/>
                        <a:cs typeface="Trebuchet MS"/>
                        <a:sym typeface="Trebuchet MS"/>
                      </a:endParaRPr>
                    </a:p>
                  </a:txBody>
                  <a:tcPr marT="60950" marB="60950" marR="121925" marL="121925"/>
                </a:tc>
                <a:tc>
                  <a:txBody>
                    <a:bodyPr/>
                    <a:lstStyle/>
                    <a:p>
                      <a:pPr indent="0" lvl="0" marL="0" marR="0" rtl="0" algn="l">
                        <a:spcBef>
                          <a:spcPts val="0"/>
                        </a:spcBef>
                        <a:spcAft>
                          <a:spcPts val="0"/>
                        </a:spcAft>
                        <a:buNone/>
                      </a:pPr>
                      <a:r>
                        <a:rPr lang="en-US" sz="2000">
                          <a:latin typeface="Trebuchet MS"/>
                          <a:ea typeface="Trebuchet MS"/>
                          <a:cs typeface="Trebuchet MS"/>
                          <a:sym typeface="Trebuchet MS"/>
                        </a:rPr>
                        <a:t>Consequences</a:t>
                      </a:r>
                      <a:endParaRPr sz="2000">
                        <a:latin typeface="Trebuchet MS"/>
                        <a:ea typeface="Trebuchet MS"/>
                        <a:cs typeface="Trebuchet MS"/>
                        <a:sym typeface="Trebuchet MS"/>
                      </a:endParaRPr>
                    </a:p>
                  </a:txBody>
                  <a:tcPr marT="60950" marB="60950" marR="121925" marL="121925"/>
                </a:tc>
              </a:tr>
              <a:tr h="494450">
                <a:tc>
                  <a:txBody>
                    <a:bodyPr/>
                    <a:lstStyle/>
                    <a:p>
                      <a:pPr indent="0" lvl="0" marL="0" rtl="0" algn="l">
                        <a:lnSpc>
                          <a:spcPct val="171429"/>
                        </a:lnSpc>
                        <a:spcBef>
                          <a:spcPts val="0"/>
                        </a:spcBef>
                        <a:spcAft>
                          <a:spcPts val="0"/>
                        </a:spcAft>
                        <a:buNone/>
                      </a:pPr>
                      <a:r>
                        <a:rPr lang="en-US" sz="2000">
                          <a:solidFill>
                            <a:srgbClr val="374151"/>
                          </a:solidFill>
                          <a:latin typeface="Trebuchet MS"/>
                          <a:ea typeface="Trebuchet MS"/>
                          <a:cs typeface="Trebuchet MS"/>
                          <a:sym typeface="Trebuchet MS"/>
                        </a:rPr>
                        <a:t>Scalability</a:t>
                      </a:r>
                      <a:endParaRPr sz="2000">
                        <a:solidFill>
                          <a:srgbClr val="374151"/>
                        </a:solidFill>
                        <a:latin typeface="Trebuchet MS"/>
                        <a:ea typeface="Trebuchet MS"/>
                        <a:cs typeface="Trebuchet MS"/>
                        <a:sym typeface="Trebuchet MS"/>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000">
                          <a:latin typeface="Trebuchet MS"/>
                          <a:ea typeface="Trebuchet MS"/>
                          <a:cs typeface="Trebuchet MS"/>
                          <a:sym typeface="Trebuchet MS"/>
                        </a:rPr>
                        <a:t>We will …</a:t>
                      </a:r>
                      <a:r>
                        <a:rPr lang="en-US" sz="2000">
                          <a:solidFill>
                            <a:srgbClr val="374151"/>
                          </a:solidFill>
                          <a:latin typeface="Trebuchet MS"/>
                          <a:ea typeface="Trebuchet MS"/>
                          <a:cs typeface="Trebuchet MS"/>
                          <a:sym typeface="Trebuchet MS"/>
                        </a:rPr>
                        <a:t>adopt a microservices architecture.</a:t>
                      </a:r>
                      <a:endParaRPr sz="2000">
                        <a:latin typeface="Trebuchet MS"/>
                        <a:ea typeface="Trebuchet MS"/>
                        <a:cs typeface="Trebuchet MS"/>
                        <a:sym typeface="Trebuchet MS"/>
                      </a:endParaRPr>
                    </a:p>
                  </a:txBody>
                  <a:tcPr marT="60950" marB="60950" marR="121925" marL="121925">
                    <a:lnL cap="flat" cmpd="sng">
                      <a:solidFill>
                        <a:srgbClr val="D9D9E3"/>
                      </a:solidFill>
                      <a:prstDash val="solid"/>
                      <a:round/>
                      <a:headEnd len="sm" w="sm" type="none"/>
                      <a:tailEnd len="sm" w="sm" type="none"/>
                    </a:lnL>
                  </a:tcPr>
                </a:tc>
                <a:tc>
                  <a:txBody>
                    <a:bodyPr/>
                    <a:lstStyle/>
                    <a:p>
                      <a:pPr indent="0" lvl="0" marL="0" marR="0" rtl="0" algn="l">
                        <a:spcBef>
                          <a:spcPts val="0"/>
                        </a:spcBef>
                        <a:spcAft>
                          <a:spcPts val="0"/>
                        </a:spcAft>
                        <a:buNone/>
                      </a:pPr>
                      <a:r>
                        <a:rPr lang="en-US" sz="2000">
                          <a:solidFill>
                            <a:srgbClr val="374151"/>
                          </a:solidFill>
                          <a:latin typeface="Trebuchet MS"/>
                          <a:ea typeface="Trebuchet MS"/>
                          <a:cs typeface="Trebuchet MS"/>
                          <a:sym typeface="Trebuchet MS"/>
                        </a:rPr>
                        <a:t>More complex orchestration but easier scaling and maintenance.</a:t>
                      </a:r>
                      <a:endParaRPr sz="2000">
                        <a:latin typeface="Trebuchet MS"/>
                        <a:ea typeface="Trebuchet MS"/>
                        <a:cs typeface="Trebuchet MS"/>
                        <a:sym typeface="Trebuchet MS"/>
                      </a:endParaRPr>
                    </a:p>
                  </a:txBody>
                  <a:tcPr marT="60950" marB="60950" marR="121925" marL="121925"/>
                </a:tc>
              </a:tr>
              <a:tr h="494450">
                <a:tc>
                  <a:txBody>
                    <a:bodyPr/>
                    <a:lstStyle/>
                    <a:p>
                      <a:pPr indent="0" lvl="0" marL="0" rtl="0" algn="l">
                        <a:lnSpc>
                          <a:spcPct val="171429"/>
                        </a:lnSpc>
                        <a:spcBef>
                          <a:spcPts val="0"/>
                        </a:spcBef>
                        <a:spcAft>
                          <a:spcPts val="0"/>
                        </a:spcAft>
                        <a:buNone/>
                      </a:pPr>
                      <a:r>
                        <a:rPr lang="en-US" sz="2000">
                          <a:solidFill>
                            <a:srgbClr val="374151"/>
                          </a:solidFill>
                          <a:latin typeface="Trebuchet MS"/>
                          <a:ea typeface="Trebuchet MS"/>
                          <a:cs typeface="Trebuchet MS"/>
                          <a:sym typeface="Trebuchet MS"/>
                        </a:rPr>
                        <a:t>Data Storage</a:t>
                      </a:r>
                      <a:endParaRPr sz="2000">
                        <a:solidFill>
                          <a:srgbClr val="374151"/>
                        </a:solidFill>
                        <a:latin typeface="Trebuchet MS"/>
                        <a:ea typeface="Trebuchet MS"/>
                        <a:cs typeface="Trebuchet MS"/>
                        <a:sym typeface="Trebuchet MS"/>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000">
                          <a:latin typeface="Trebuchet MS"/>
                          <a:ea typeface="Trebuchet MS"/>
                          <a:cs typeface="Trebuchet MS"/>
                          <a:sym typeface="Trebuchet MS"/>
                        </a:rPr>
                        <a:t>We will …</a:t>
                      </a:r>
                      <a:r>
                        <a:rPr lang="en-US" sz="2000">
                          <a:solidFill>
                            <a:srgbClr val="374151"/>
                          </a:solidFill>
                          <a:latin typeface="Trebuchet MS"/>
                          <a:ea typeface="Trebuchet MS"/>
                          <a:cs typeface="Trebuchet MS"/>
                          <a:sym typeface="Trebuchet MS"/>
                        </a:rPr>
                        <a:t>NoSQL (MongoDB) for our database.</a:t>
                      </a:r>
                      <a:endParaRPr sz="2000">
                        <a:latin typeface="Trebuchet MS"/>
                        <a:ea typeface="Trebuchet MS"/>
                        <a:cs typeface="Trebuchet MS"/>
                        <a:sym typeface="Trebuchet MS"/>
                      </a:endParaRPr>
                    </a:p>
                  </a:txBody>
                  <a:tcPr marT="60950" marB="60950" marR="121925" marL="121925">
                    <a:lnL cap="flat" cmpd="sng">
                      <a:solidFill>
                        <a:srgbClr val="D9D9E3"/>
                      </a:solidFill>
                      <a:prstDash val="solid"/>
                      <a:round/>
                      <a:headEnd len="sm" w="sm" type="none"/>
                      <a:tailEnd len="sm" w="sm" type="none"/>
                    </a:lnL>
                  </a:tcPr>
                </a:tc>
                <a:tc>
                  <a:txBody>
                    <a:bodyPr/>
                    <a:lstStyle/>
                    <a:p>
                      <a:pPr indent="0" lvl="0" marL="0" marR="0" rtl="0" algn="l">
                        <a:spcBef>
                          <a:spcPts val="0"/>
                        </a:spcBef>
                        <a:spcAft>
                          <a:spcPts val="0"/>
                        </a:spcAft>
                        <a:buNone/>
                      </a:pPr>
                      <a:r>
                        <a:rPr lang="en-US" sz="2000">
                          <a:solidFill>
                            <a:srgbClr val="374151"/>
                          </a:solidFill>
                          <a:latin typeface="Trebuchet MS"/>
                          <a:ea typeface="Trebuchet MS"/>
                          <a:cs typeface="Trebuchet MS"/>
                          <a:sym typeface="Trebuchet MS"/>
                        </a:rPr>
                        <a:t>Greater flexibility and performance with large, unstructured datasets.</a:t>
                      </a:r>
                      <a:endParaRPr sz="2000">
                        <a:latin typeface="Trebuchet MS"/>
                        <a:ea typeface="Trebuchet MS"/>
                        <a:cs typeface="Trebuchet MS"/>
                        <a:sym typeface="Trebuchet MS"/>
                      </a:endParaRPr>
                    </a:p>
                  </a:txBody>
                  <a:tcPr marT="60950" marB="60950" marR="121925" marL="121925"/>
                </a:tc>
              </a:tr>
              <a:tr h="494450">
                <a:tc>
                  <a:txBody>
                    <a:bodyPr/>
                    <a:lstStyle/>
                    <a:p>
                      <a:pPr indent="0" lvl="0" marL="0" rtl="0" algn="l">
                        <a:lnSpc>
                          <a:spcPct val="171429"/>
                        </a:lnSpc>
                        <a:spcBef>
                          <a:spcPts val="0"/>
                        </a:spcBef>
                        <a:spcAft>
                          <a:spcPts val="0"/>
                        </a:spcAft>
                        <a:buNone/>
                      </a:pPr>
                      <a:r>
                        <a:rPr lang="en-US" sz="2000">
                          <a:solidFill>
                            <a:srgbClr val="374151"/>
                          </a:solidFill>
                          <a:latin typeface="Trebuchet MS"/>
                          <a:ea typeface="Trebuchet MS"/>
                          <a:cs typeface="Trebuchet MS"/>
                          <a:sym typeface="Trebuchet MS"/>
                        </a:rPr>
                        <a:t>Frontend Development</a:t>
                      </a:r>
                      <a:endParaRPr sz="2000">
                        <a:solidFill>
                          <a:srgbClr val="374151"/>
                        </a:solidFill>
                        <a:latin typeface="Trebuchet MS"/>
                        <a:ea typeface="Trebuchet MS"/>
                        <a:cs typeface="Trebuchet MS"/>
                        <a:sym typeface="Trebuchet MS"/>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000">
                          <a:latin typeface="Trebuchet MS"/>
                          <a:ea typeface="Trebuchet MS"/>
                          <a:cs typeface="Trebuchet MS"/>
                          <a:sym typeface="Trebuchet MS"/>
                        </a:rPr>
                        <a:t>We will …</a:t>
                      </a:r>
                      <a:r>
                        <a:rPr lang="en-US" sz="2000">
                          <a:solidFill>
                            <a:srgbClr val="374151"/>
                          </a:solidFill>
                          <a:latin typeface="Trebuchet MS"/>
                          <a:ea typeface="Trebuchet MS"/>
                          <a:cs typeface="Trebuchet MS"/>
                          <a:sym typeface="Trebuchet MS"/>
                        </a:rPr>
                        <a:t>use React for the frontend.</a:t>
                      </a:r>
                      <a:endParaRPr sz="2000">
                        <a:latin typeface="Trebuchet MS"/>
                        <a:ea typeface="Trebuchet MS"/>
                        <a:cs typeface="Trebuchet MS"/>
                        <a:sym typeface="Trebuchet MS"/>
                      </a:endParaRPr>
                    </a:p>
                  </a:txBody>
                  <a:tcPr marT="60950" marB="60950" marR="121925" marL="121925">
                    <a:lnL cap="flat" cmpd="sng">
                      <a:solidFill>
                        <a:srgbClr val="D9D9E3"/>
                      </a:solidFill>
                      <a:prstDash val="solid"/>
                      <a:round/>
                      <a:headEnd len="sm" w="sm" type="none"/>
                      <a:tailEnd len="sm" w="sm" type="none"/>
                    </a:lnL>
                  </a:tcPr>
                </a:tc>
                <a:tc>
                  <a:txBody>
                    <a:bodyPr/>
                    <a:lstStyle/>
                    <a:p>
                      <a:pPr indent="0" lvl="0" marL="0" marR="0" rtl="0" algn="l">
                        <a:spcBef>
                          <a:spcPts val="0"/>
                        </a:spcBef>
                        <a:spcAft>
                          <a:spcPts val="0"/>
                        </a:spcAft>
                        <a:buNone/>
                      </a:pPr>
                      <a:r>
                        <a:rPr lang="en-US" sz="2000">
                          <a:solidFill>
                            <a:srgbClr val="374151"/>
                          </a:solidFill>
                          <a:latin typeface="Trebuchet MS"/>
                          <a:ea typeface="Trebuchet MS"/>
                          <a:cs typeface="Trebuchet MS"/>
                          <a:sym typeface="Trebuchet MS"/>
                        </a:rPr>
                        <a:t>Enhanced user interface and component reusability.</a:t>
                      </a:r>
                      <a:endParaRPr sz="2000">
                        <a:latin typeface="Trebuchet MS"/>
                        <a:ea typeface="Trebuchet MS"/>
                        <a:cs typeface="Trebuchet MS"/>
                        <a:sym typeface="Trebuchet MS"/>
                      </a:endParaRPr>
                    </a:p>
                  </a:txBody>
                  <a:tcPr marT="60950" marB="60950" marR="121925" marL="1219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7"/>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a:t>Quality Goals and Scenarios</a:t>
            </a:r>
            <a:endParaRPr/>
          </a:p>
        </p:txBody>
      </p:sp>
      <p:sp>
        <p:nvSpPr>
          <p:cNvPr id="373" name="Google Shape;373;p17"/>
          <p:cNvSpPr txBox="1"/>
          <p:nvPr>
            <p:ph idx="1" type="body"/>
          </p:nvPr>
        </p:nvSpPr>
        <p:spPr>
          <a:xfrm>
            <a:off x="240002" y="810001"/>
            <a:ext cx="11700425" cy="382475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133"/>
              <a:buNone/>
            </a:pPr>
            <a:r>
              <a:rPr i="1" lang="en-US" sz="2000">
                <a:latin typeface="Trebuchet MS"/>
                <a:ea typeface="Trebuchet MS"/>
                <a:cs typeface="Trebuchet MS"/>
                <a:sym typeface="Trebuchet MS"/>
              </a:rPr>
              <a:t>Goal:	</a:t>
            </a:r>
            <a:r>
              <a:rPr lang="en-US" sz="2000">
                <a:latin typeface="Trebuchet MS"/>
                <a:ea typeface="Trebuchet MS"/>
                <a:cs typeface="Trebuchet MS"/>
                <a:sym typeface="Trebuchet MS"/>
              </a:rPr>
              <a:t>Ensure system scalability.</a:t>
            </a:r>
            <a:endParaRPr sz="2000">
              <a:latin typeface="Trebuchet MS"/>
              <a:ea typeface="Trebuchet MS"/>
              <a:cs typeface="Trebuchet MS"/>
              <a:sym typeface="Trebuchet MS"/>
            </a:endParaRPr>
          </a:p>
          <a:p>
            <a:pPr indent="-220154" lvl="0" marL="228600" rtl="0" algn="l">
              <a:lnSpc>
                <a:spcPct val="90000"/>
              </a:lnSpc>
              <a:spcBef>
                <a:spcPts val="1000"/>
              </a:spcBef>
              <a:spcAft>
                <a:spcPts val="0"/>
              </a:spcAft>
              <a:buSzPts val="2000"/>
              <a:buChar char="•"/>
            </a:pPr>
            <a:r>
              <a:rPr i="1" lang="en-US" sz="2000">
                <a:latin typeface="Trebuchet MS"/>
                <a:ea typeface="Trebuchet MS"/>
                <a:cs typeface="Trebuchet MS"/>
                <a:sym typeface="Trebuchet MS"/>
              </a:rPr>
              <a:t>Scenario</a:t>
            </a:r>
            <a:r>
              <a:rPr lang="en-US" sz="2000">
                <a:latin typeface="Trebuchet MS"/>
                <a:ea typeface="Trebuchet MS"/>
                <a:cs typeface="Trebuchet MS"/>
                <a:sym typeface="Trebuchet MS"/>
              </a:rPr>
              <a:t> </a:t>
            </a:r>
            <a:r>
              <a:rPr lang="en-US" sz="2000">
                <a:latin typeface="Trebuchet MS"/>
                <a:ea typeface="Trebuchet MS"/>
                <a:cs typeface="Trebuchet MS"/>
                <a:sym typeface="Trebuchet MS"/>
              </a:rPr>
              <a:t>System should handle an increase in user load without performance degradation.</a:t>
            </a:r>
            <a:endParaRPr sz="2000">
              <a:latin typeface="Trebuchet MS"/>
              <a:ea typeface="Trebuchet MS"/>
              <a:cs typeface="Trebuchet MS"/>
              <a:sym typeface="Trebuchet MS"/>
            </a:endParaRPr>
          </a:p>
          <a:p>
            <a:pPr indent="-93154" lvl="0" marL="228600" rtl="0" algn="l">
              <a:lnSpc>
                <a:spcPct val="90000"/>
              </a:lnSpc>
              <a:spcBef>
                <a:spcPts val="1000"/>
              </a:spcBef>
              <a:spcAft>
                <a:spcPts val="0"/>
              </a:spcAft>
              <a:buClr>
                <a:schemeClr val="dk1"/>
              </a:buClr>
              <a:buSzPts val="2133"/>
              <a:buNone/>
            </a:pPr>
            <a:r>
              <a:t/>
            </a:r>
            <a:endParaRPr sz="2000">
              <a:latin typeface="Trebuchet MS"/>
              <a:ea typeface="Trebuchet MS"/>
              <a:cs typeface="Trebuchet MS"/>
              <a:sym typeface="Trebuchet MS"/>
            </a:endParaRPr>
          </a:p>
          <a:p>
            <a:pPr indent="0" lvl="0" marL="0" rtl="0" algn="l">
              <a:lnSpc>
                <a:spcPct val="90000"/>
              </a:lnSpc>
              <a:spcBef>
                <a:spcPts val="1000"/>
              </a:spcBef>
              <a:spcAft>
                <a:spcPts val="0"/>
              </a:spcAft>
              <a:buClr>
                <a:schemeClr val="dk1"/>
              </a:buClr>
              <a:buSzPts val="2133"/>
              <a:buNone/>
            </a:pPr>
            <a:r>
              <a:rPr i="1" lang="en-US" sz="2000">
                <a:latin typeface="Trebuchet MS"/>
                <a:ea typeface="Trebuchet MS"/>
                <a:cs typeface="Trebuchet MS"/>
                <a:sym typeface="Trebuchet MS"/>
              </a:rPr>
              <a:t>Goal:	</a:t>
            </a:r>
            <a:r>
              <a:rPr lang="en-US" sz="2000">
                <a:latin typeface="Trebuchet MS"/>
                <a:ea typeface="Trebuchet MS"/>
                <a:cs typeface="Trebuchet MS"/>
                <a:sym typeface="Trebuchet MS"/>
              </a:rPr>
              <a:t>Maintain high security.</a:t>
            </a:r>
            <a:endParaRPr sz="2000">
              <a:latin typeface="Trebuchet MS"/>
              <a:ea typeface="Trebuchet MS"/>
              <a:cs typeface="Trebuchet MS"/>
              <a:sym typeface="Trebuchet MS"/>
            </a:endParaRPr>
          </a:p>
          <a:p>
            <a:pPr indent="-220154" lvl="0" marL="228600" rtl="0" algn="l">
              <a:lnSpc>
                <a:spcPct val="90000"/>
              </a:lnSpc>
              <a:spcBef>
                <a:spcPts val="1000"/>
              </a:spcBef>
              <a:spcAft>
                <a:spcPts val="0"/>
              </a:spcAft>
              <a:buSzPts val="2000"/>
              <a:buChar char="•"/>
            </a:pPr>
            <a:r>
              <a:rPr i="1" lang="en-US" sz="2000">
                <a:latin typeface="Trebuchet MS"/>
                <a:ea typeface="Trebuchet MS"/>
                <a:cs typeface="Trebuchet MS"/>
                <a:sym typeface="Trebuchet MS"/>
              </a:rPr>
              <a:t>Scenario </a:t>
            </a:r>
            <a:r>
              <a:rPr lang="en-US" sz="2000">
                <a:latin typeface="Trebuchet MS"/>
                <a:ea typeface="Trebuchet MS"/>
                <a:cs typeface="Trebuchet MS"/>
                <a:sym typeface="Trebuchet MS"/>
              </a:rPr>
              <a:t>System should resist XSS and CSRF attacks.</a:t>
            </a:r>
            <a:endParaRPr sz="2000">
              <a:latin typeface="Trebuchet MS"/>
              <a:ea typeface="Trebuchet MS"/>
              <a:cs typeface="Trebuchet MS"/>
              <a:sym typeface="Trebuchet MS"/>
            </a:endParaRPr>
          </a:p>
          <a:p>
            <a:pPr indent="0" lvl="0" marL="0" rtl="0" algn="l">
              <a:lnSpc>
                <a:spcPct val="90000"/>
              </a:lnSpc>
              <a:spcBef>
                <a:spcPts val="1000"/>
              </a:spcBef>
              <a:spcAft>
                <a:spcPts val="0"/>
              </a:spcAft>
              <a:buClr>
                <a:schemeClr val="dk1"/>
              </a:buClr>
              <a:buSzPts val="2133"/>
              <a:buNone/>
            </a:pPr>
            <a:r>
              <a:t/>
            </a:r>
            <a:endParaRPr sz="2000">
              <a:latin typeface="Trebuchet MS"/>
              <a:ea typeface="Trebuchet MS"/>
              <a:cs typeface="Trebuchet MS"/>
              <a:sym typeface="Trebuchet MS"/>
            </a:endParaRPr>
          </a:p>
          <a:p>
            <a:pPr indent="0" lvl="0" marL="0" rtl="0" algn="l">
              <a:lnSpc>
                <a:spcPct val="90000"/>
              </a:lnSpc>
              <a:spcBef>
                <a:spcPts val="1000"/>
              </a:spcBef>
              <a:spcAft>
                <a:spcPts val="0"/>
              </a:spcAft>
              <a:buClr>
                <a:schemeClr val="dk1"/>
              </a:buClr>
              <a:buSzPts val="2133"/>
              <a:buNone/>
            </a:pPr>
            <a:r>
              <a:rPr i="1" lang="en-US" sz="2000">
                <a:latin typeface="Trebuchet MS"/>
                <a:ea typeface="Trebuchet MS"/>
                <a:cs typeface="Trebuchet MS"/>
                <a:sym typeface="Trebuchet MS"/>
              </a:rPr>
              <a:t>Goal:	</a:t>
            </a:r>
            <a:r>
              <a:rPr lang="en-US" sz="2000">
                <a:latin typeface="Trebuchet MS"/>
                <a:ea typeface="Trebuchet MS"/>
                <a:cs typeface="Trebuchet MS"/>
                <a:sym typeface="Trebuchet MS"/>
              </a:rPr>
              <a:t>Ensure data consistency.</a:t>
            </a:r>
            <a:endParaRPr sz="2000">
              <a:latin typeface="Trebuchet MS"/>
              <a:ea typeface="Trebuchet MS"/>
              <a:cs typeface="Trebuchet MS"/>
              <a:sym typeface="Trebuchet MS"/>
            </a:endParaRPr>
          </a:p>
          <a:p>
            <a:pPr indent="-220154" lvl="0" marL="228600" rtl="0" algn="l">
              <a:lnSpc>
                <a:spcPct val="90000"/>
              </a:lnSpc>
              <a:spcBef>
                <a:spcPts val="1000"/>
              </a:spcBef>
              <a:spcAft>
                <a:spcPts val="0"/>
              </a:spcAft>
              <a:buSzPts val="2000"/>
              <a:buChar char="•"/>
            </a:pPr>
            <a:r>
              <a:rPr i="1" lang="en-US" sz="2000">
                <a:latin typeface="Trebuchet MS"/>
                <a:ea typeface="Trebuchet MS"/>
                <a:cs typeface="Trebuchet MS"/>
                <a:sym typeface="Trebuchet MS"/>
              </a:rPr>
              <a:t>Scenario </a:t>
            </a:r>
            <a:r>
              <a:rPr lang="en-US" sz="2000">
                <a:latin typeface="Trebuchet MS"/>
                <a:ea typeface="Trebuchet MS"/>
                <a:cs typeface="Trebuchet MS"/>
                <a:sym typeface="Trebuchet MS"/>
              </a:rPr>
              <a:t>Updates in one module (e.g., grades) should reflect immediately across all relevant modules (e.g., transcripts, billing).</a:t>
            </a:r>
            <a:endParaRPr sz="2000">
              <a:latin typeface="Trebuchet MS"/>
              <a:ea typeface="Trebuchet MS"/>
              <a:cs typeface="Trebuchet MS"/>
              <a:sym typeface="Trebuchet MS"/>
            </a:endParaRPr>
          </a:p>
        </p:txBody>
      </p:sp>
      <p:sp>
        <p:nvSpPr>
          <p:cNvPr id="374" name="Google Shape;374;p17"/>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375" name="Google Shape;375;p17"/>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8"/>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Quality Tree</a:t>
            </a:r>
            <a:endParaRPr/>
          </a:p>
        </p:txBody>
      </p:sp>
      <p:sp>
        <p:nvSpPr>
          <p:cNvPr id="381" name="Google Shape;381;p18"/>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382" name="Google Shape;382;p18"/>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383" name="Google Shape;383;p18"/>
          <p:cNvPicPr preferRelativeResize="0"/>
          <p:nvPr/>
        </p:nvPicPr>
        <p:blipFill>
          <a:blip r:embed="rId3">
            <a:alphaModFix/>
          </a:blip>
          <a:stretch>
            <a:fillRect/>
          </a:stretch>
        </p:blipFill>
        <p:spPr>
          <a:xfrm>
            <a:off x="2047050" y="1278675"/>
            <a:ext cx="8086325" cy="4300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0"/>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Level 1</a:t>
            </a:r>
            <a:endParaRPr/>
          </a:p>
        </p:txBody>
      </p:sp>
      <p:sp>
        <p:nvSpPr>
          <p:cNvPr id="389" name="Google Shape;389;p20"/>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390" name="Google Shape;390;p20"/>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391" name="Google Shape;391;p20"/>
          <p:cNvPicPr preferRelativeResize="0"/>
          <p:nvPr/>
        </p:nvPicPr>
        <p:blipFill>
          <a:blip r:embed="rId3">
            <a:alphaModFix/>
          </a:blip>
          <a:stretch>
            <a:fillRect/>
          </a:stretch>
        </p:blipFill>
        <p:spPr>
          <a:xfrm>
            <a:off x="2138350" y="798775"/>
            <a:ext cx="7915299" cy="4884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1"/>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Level 2</a:t>
            </a:r>
            <a:endParaRPr/>
          </a:p>
        </p:txBody>
      </p:sp>
      <p:sp>
        <p:nvSpPr>
          <p:cNvPr id="397" name="Google Shape;397;p21"/>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398" name="Google Shape;398;p21"/>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399" name="Google Shape;399;p21"/>
          <p:cNvPicPr preferRelativeResize="0"/>
          <p:nvPr/>
        </p:nvPicPr>
        <p:blipFill>
          <a:blip r:embed="rId3">
            <a:alphaModFix/>
          </a:blip>
          <a:stretch>
            <a:fillRect/>
          </a:stretch>
        </p:blipFill>
        <p:spPr>
          <a:xfrm>
            <a:off x="4012038" y="967582"/>
            <a:ext cx="4156350" cy="49228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2"/>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Level 3</a:t>
            </a:r>
            <a:endParaRPr/>
          </a:p>
        </p:txBody>
      </p:sp>
      <p:sp>
        <p:nvSpPr>
          <p:cNvPr id="405" name="Google Shape;405;p22"/>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406" name="Google Shape;406;p22"/>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407" name="Google Shape;407;p22"/>
          <p:cNvPicPr preferRelativeResize="0"/>
          <p:nvPr/>
        </p:nvPicPr>
        <p:blipFill>
          <a:blip r:embed="rId3">
            <a:alphaModFix/>
          </a:blip>
          <a:stretch>
            <a:fillRect/>
          </a:stretch>
        </p:blipFill>
        <p:spPr>
          <a:xfrm>
            <a:off x="2507062" y="906101"/>
            <a:ext cx="7177876" cy="5045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4"/>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&lt;Functionality 1&gt;</a:t>
            </a:r>
            <a:endParaRPr/>
          </a:p>
        </p:txBody>
      </p:sp>
      <p:sp>
        <p:nvSpPr>
          <p:cNvPr id="413" name="Google Shape;413;p24"/>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414" name="Google Shape;414;p24"/>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415" name="Google Shape;415;p24"/>
          <p:cNvPicPr preferRelativeResize="0"/>
          <p:nvPr/>
        </p:nvPicPr>
        <p:blipFill>
          <a:blip r:embed="rId3">
            <a:alphaModFix/>
          </a:blip>
          <a:stretch>
            <a:fillRect/>
          </a:stretch>
        </p:blipFill>
        <p:spPr>
          <a:xfrm>
            <a:off x="1792988" y="1136437"/>
            <a:ext cx="8606000" cy="4585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5"/>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&lt;Functionality 2&gt;</a:t>
            </a:r>
            <a:endParaRPr/>
          </a:p>
        </p:txBody>
      </p:sp>
      <p:sp>
        <p:nvSpPr>
          <p:cNvPr id="421" name="Google Shape;421;p25"/>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422" name="Google Shape;422;p25"/>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423" name="Google Shape;423;p25"/>
          <p:cNvPicPr preferRelativeResize="0"/>
          <p:nvPr/>
        </p:nvPicPr>
        <p:blipFill>
          <a:blip r:embed="rId3">
            <a:alphaModFix/>
          </a:blip>
          <a:stretch>
            <a:fillRect/>
          </a:stretch>
        </p:blipFill>
        <p:spPr>
          <a:xfrm>
            <a:off x="2010633" y="870028"/>
            <a:ext cx="8170725" cy="5117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27"/>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CAP theorem</a:t>
            </a:r>
            <a:endParaRPr/>
          </a:p>
        </p:txBody>
      </p:sp>
      <p:sp>
        <p:nvSpPr>
          <p:cNvPr id="429" name="Google Shape;429;p27"/>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430" name="Google Shape;430;p27"/>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descr="undefined" id="431" name="Google Shape;431;p27"/>
          <p:cNvPicPr preferRelativeResize="0"/>
          <p:nvPr/>
        </p:nvPicPr>
        <p:blipFill rotWithShape="1">
          <a:blip r:embed="rId3">
            <a:alphaModFix/>
          </a:blip>
          <a:srcRect b="0" l="0" r="0" t="0"/>
          <a:stretch/>
        </p:blipFill>
        <p:spPr>
          <a:xfrm>
            <a:off x="155572" y="894639"/>
            <a:ext cx="4946768" cy="4928513"/>
          </a:xfrm>
          <a:prstGeom prst="rect">
            <a:avLst/>
          </a:prstGeom>
          <a:noFill/>
          <a:ln>
            <a:noFill/>
          </a:ln>
        </p:spPr>
      </p:pic>
      <p:sp>
        <p:nvSpPr>
          <p:cNvPr id="432" name="Google Shape;432;p27"/>
          <p:cNvSpPr txBox="1"/>
          <p:nvPr/>
        </p:nvSpPr>
        <p:spPr>
          <a:xfrm>
            <a:off x="5013925" y="152400"/>
            <a:ext cx="7022400" cy="4048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500"/>
              </a:spcBef>
              <a:spcAft>
                <a:spcPts val="0"/>
              </a:spcAft>
              <a:buClr>
                <a:srgbClr val="374151"/>
              </a:buClr>
              <a:buSzPts val="1700"/>
              <a:buFont typeface="Trebuchet MS"/>
              <a:buChar char="●"/>
            </a:pPr>
            <a:r>
              <a:rPr lang="en-US" sz="1700">
                <a:solidFill>
                  <a:srgbClr val="374151"/>
                </a:solidFill>
                <a:latin typeface="Trebuchet MS"/>
                <a:ea typeface="Trebuchet MS"/>
                <a:cs typeface="Trebuchet MS"/>
                <a:sym typeface="Trebuchet MS"/>
              </a:rPr>
              <a:t>Consistency: Essential for academic records and financial data to ensure accuracy across the system.</a:t>
            </a:r>
            <a:endParaRPr sz="1700">
              <a:solidFill>
                <a:srgbClr val="374151"/>
              </a:solidFill>
              <a:latin typeface="Trebuchet MS"/>
              <a:ea typeface="Trebuchet MS"/>
              <a:cs typeface="Trebuchet MS"/>
              <a:sym typeface="Trebuchet MS"/>
            </a:endParaRPr>
          </a:p>
          <a:p>
            <a:pPr indent="-336550" lvl="0" marL="457200" rtl="0" algn="l">
              <a:lnSpc>
                <a:spcPct val="115000"/>
              </a:lnSpc>
              <a:spcBef>
                <a:spcPts val="0"/>
              </a:spcBef>
              <a:spcAft>
                <a:spcPts val="0"/>
              </a:spcAft>
              <a:buClr>
                <a:srgbClr val="374151"/>
              </a:buClr>
              <a:buSzPts val="1700"/>
              <a:buFont typeface="Trebuchet MS"/>
              <a:buChar char="●"/>
            </a:pPr>
            <a:r>
              <a:rPr lang="en-US" sz="1700">
                <a:solidFill>
                  <a:srgbClr val="374151"/>
                </a:solidFill>
                <a:latin typeface="Trebuchet MS"/>
                <a:ea typeface="Trebuchet MS"/>
                <a:cs typeface="Trebuchet MS"/>
                <a:sym typeface="Trebuchet MS"/>
              </a:rPr>
              <a:t>Availability: Crucial for providing uninterrupted access to the system for students and faculty, particularly during key academic periods.</a:t>
            </a:r>
            <a:endParaRPr sz="1700">
              <a:solidFill>
                <a:srgbClr val="374151"/>
              </a:solidFill>
              <a:latin typeface="Trebuchet MS"/>
              <a:ea typeface="Trebuchet MS"/>
              <a:cs typeface="Trebuchet MS"/>
              <a:sym typeface="Trebuchet MS"/>
            </a:endParaRPr>
          </a:p>
          <a:p>
            <a:pPr indent="-336550" lvl="0" marL="457200" rtl="0" algn="l">
              <a:lnSpc>
                <a:spcPct val="115000"/>
              </a:lnSpc>
              <a:spcBef>
                <a:spcPts val="0"/>
              </a:spcBef>
              <a:spcAft>
                <a:spcPts val="0"/>
              </a:spcAft>
              <a:buClr>
                <a:srgbClr val="374151"/>
              </a:buClr>
              <a:buSzPts val="1700"/>
              <a:buFont typeface="Trebuchet MS"/>
              <a:buChar char="●"/>
            </a:pPr>
            <a:r>
              <a:rPr lang="en-US" sz="1700">
                <a:solidFill>
                  <a:srgbClr val="374151"/>
                </a:solidFill>
                <a:latin typeface="Trebuchet MS"/>
                <a:ea typeface="Trebuchet MS"/>
                <a:cs typeface="Trebuchet MS"/>
                <a:sym typeface="Trebuchet MS"/>
              </a:rPr>
              <a:t>Partition Tolerance: Necessary to maintain system operations during network failures or partitioning events.</a:t>
            </a:r>
            <a:endParaRPr sz="1700">
              <a:solidFill>
                <a:srgbClr val="374151"/>
              </a:solidFill>
              <a:latin typeface="Trebuchet MS"/>
              <a:ea typeface="Trebuchet MS"/>
              <a:cs typeface="Trebuchet MS"/>
              <a:sym typeface="Trebuchet MS"/>
            </a:endParaRPr>
          </a:p>
          <a:p>
            <a:pPr indent="0" lvl="0" marL="0" rtl="0" algn="l">
              <a:lnSpc>
                <a:spcPct val="115000"/>
              </a:lnSpc>
              <a:spcBef>
                <a:spcPts val="1500"/>
              </a:spcBef>
              <a:spcAft>
                <a:spcPts val="0"/>
              </a:spcAft>
              <a:buClr>
                <a:schemeClr val="dk1"/>
              </a:buClr>
              <a:buSzPts val="1100"/>
              <a:buFont typeface="Arial"/>
              <a:buNone/>
            </a:pPr>
            <a:r>
              <a:rPr lang="en-US" sz="1700">
                <a:solidFill>
                  <a:srgbClr val="374151"/>
                </a:solidFill>
                <a:latin typeface="Trebuchet MS"/>
                <a:ea typeface="Trebuchet MS"/>
                <a:cs typeface="Trebuchet MS"/>
                <a:sym typeface="Trebuchet MS"/>
              </a:rPr>
              <a:t>Given the need to prioritize, the UMS might:</a:t>
            </a:r>
            <a:endParaRPr sz="1700">
              <a:solidFill>
                <a:srgbClr val="374151"/>
              </a:solidFill>
              <a:latin typeface="Trebuchet MS"/>
              <a:ea typeface="Trebuchet MS"/>
              <a:cs typeface="Trebuchet MS"/>
              <a:sym typeface="Trebuchet MS"/>
            </a:endParaRPr>
          </a:p>
          <a:p>
            <a:pPr indent="-336550" lvl="0" marL="457200" rtl="0" algn="l">
              <a:lnSpc>
                <a:spcPct val="115000"/>
              </a:lnSpc>
              <a:spcBef>
                <a:spcPts val="1500"/>
              </a:spcBef>
              <a:spcAft>
                <a:spcPts val="0"/>
              </a:spcAft>
              <a:buClr>
                <a:srgbClr val="374151"/>
              </a:buClr>
              <a:buSzPts val="1700"/>
              <a:buFont typeface="Trebuchet MS"/>
              <a:buChar char="●"/>
            </a:pPr>
            <a:r>
              <a:rPr lang="en-US" sz="1700">
                <a:solidFill>
                  <a:srgbClr val="374151"/>
                </a:solidFill>
                <a:latin typeface="Trebuchet MS"/>
                <a:ea typeface="Trebuchet MS"/>
                <a:cs typeface="Trebuchet MS"/>
                <a:sym typeface="Trebuchet MS"/>
              </a:rPr>
              <a:t>Prefer Consistency and Partition Tolerance (CP) for features like enrollment and grade submissions, where data accuracy cannot be compromised.</a:t>
            </a:r>
            <a:endParaRPr sz="1700">
              <a:solidFill>
                <a:srgbClr val="374151"/>
              </a:solidFill>
              <a:latin typeface="Trebuchet MS"/>
              <a:ea typeface="Trebuchet MS"/>
              <a:cs typeface="Trebuchet MS"/>
              <a:sym typeface="Trebuchet MS"/>
            </a:endParaRPr>
          </a:p>
          <a:p>
            <a:pPr indent="-336550" lvl="0" marL="457200" rtl="0" algn="l">
              <a:lnSpc>
                <a:spcPct val="115000"/>
              </a:lnSpc>
              <a:spcBef>
                <a:spcPts val="0"/>
              </a:spcBef>
              <a:spcAft>
                <a:spcPts val="0"/>
              </a:spcAft>
              <a:buClr>
                <a:srgbClr val="374151"/>
              </a:buClr>
              <a:buSzPts val="1700"/>
              <a:buFont typeface="Trebuchet MS"/>
              <a:buChar char="●"/>
            </a:pPr>
            <a:r>
              <a:rPr lang="en-US" sz="1700">
                <a:solidFill>
                  <a:srgbClr val="374151"/>
                </a:solidFill>
                <a:latin typeface="Trebuchet MS"/>
                <a:ea typeface="Trebuchet MS"/>
                <a:cs typeface="Trebuchet MS"/>
                <a:sym typeface="Trebuchet MS"/>
              </a:rPr>
              <a:t>Opt for Availability and Partition Tolerance (AP) for less critical features that can tolerate eventual consistency, like accessing course materials or general notifications.</a:t>
            </a:r>
            <a:endParaRPr sz="1700">
              <a:solidFill>
                <a:srgbClr val="374151"/>
              </a:solidFill>
              <a:latin typeface="Trebuchet MS"/>
              <a:ea typeface="Trebuchet MS"/>
              <a:cs typeface="Trebuchet MS"/>
              <a:sym typeface="Trebuchet MS"/>
            </a:endParaRPr>
          </a:p>
          <a:p>
            <a:pPr indent="0" lvl="0" marL="0" rtl="0" algn="l">
              <a:lnSpc>
                <a:spcPct val="115000"/>
              </a:lnSpc>
              <a:spcBef>
                <a:spcPts val="1500"/>
              </a:spcBef>
              <a:spcAft>
                <a:spcPts val="0"/>
              </a:spcAft>
              <a:buClr>
                <a:schemeClr val="dk1"/>
              </a:buClr>
              <a:buSzPts val="1100"/>
              <a:buFont typeface="Arial"/>
              <a:buNone/>
            </a:pPr>
            <a:r>
              <a:rPr lang="en-US" sz="1700">
                <a:solidFill>
                  <a:srgbClr val="374151"/>
                </a:solidFill>
                <a:latin typeface="Trebuchet MS"/>
                <a:ea typeface="Trebuchet MS"/>
                <a:cs typeface="Trebuchet MS"/>
                <a:sym typeface="Trebuchet MS"/>
              </a:rPr>
              <a:t>The balance between these properties would be configured to meet the specific needs and usage patterns of the UMS, ensuring the most critical operations maintain integrity while less critical services remain as available as possible.</a:t>
            </a:r>
            <a:endParaRPr sz="1700">
              <a:solidFill>
                <a:srgbClr val="374151"/>
              </a:solidFill>
              <a:latin typeface="Trebuchet MS"/>
              <a:ea typeface="Trebuchet MS"/>
              <a:cs typeface="Trebuchet MS"/>
              <a:sym typeface="Trebuchet MS"/>
            </a:endParaRPr>
          </a:p>
          <a:p>
            <a:pPr indent="0" lvl="0" marL="0" rtl="0" algn="l">
              <a:spcBef>
                <a:spcPts val="0"/>
              </a:spcBef>
              <a:spcAft>
                <a:spcPts val="0"/>
              </a:spcAft>
              <a:buNone/>
            </a:pPr>
            <a:r>
              <a:t/>
            </a:r>
            <a:endParaRPr sz="1700">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400"/>
              <a:t>Requirements Overview</a:t>
            </a:r>
            <a:endParaRPr sz="3400"/>
          </a:p>
        </p:txBody>
      </p:sp>
      <p:sp>
        <p:nvSpPr>
          <p:cNvPr id="293" name="Google Shape;293;p3"/>
          <p:cNvSpPr txBox="1"/>
          <p:nvPr>
            <p:ph idx="1" type="body"/>
          </p:nvPr>
        </p:nvSpPr>
        <p:spPr>
          <a:xfrm>
            <a:off x="245789" y="737950"/>
            <a:ext cx="11700300" cy="3457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67"/>
              <a:buNone/>
            </a:pPr>
            <a:r>
              <a:t/>
            </a:r>
            <a:endParaRPr i="1" sz="2000">
              <a:latin typeface="Trebuchet MS"/>
              <a:ea typeface="Trebuchet MS"/>
              <a:cs typeface="Trebuchet MS"/>
              <a:sym typeface="Trebuchet MS"/>
            </a:endParaRPr>
          </a:p>
          <a:p>
            <a:pPr indent="0" lvl="0" marL="0" rtl="0" algn="l">
              <a:lnSpc>
                <a:spcPct val="90000"/>
              </a:lnSpc>
              <a:spcBef>
                <a:spcPts val="0"/>
              </a:spcBef>
              <a:spcAft>
                <a:spcPts val="0"/>
              </a:spcAft>
              <a:buClr>
                <a:schemeClr val="dk1"/>
              </a:buClr>
              <a:buSzPts val="1867"/>
              <a:buNone/>
            </a:pPr>
            <a:r>
              <a:rPr lang="en-US" sz="2000">
                <a:latin typeface="Trebuchet MS"/>
                <a:ea typeface="Trebuchet MS"/>
                <a:cs typeface="Trebuchet MS"/>
                <a:sym typeface="Trebuchet MS"/>
              </a:rPr>
              <a:t>Name of Software</a:t>
            </a:r>
            <a:r>
              <a:rPr lang="en-US" sz="2000">
                <a:solidFill>
                  <a:srgbClr val="374151"/>
                </a:solidFill>
                <a:latin typeface="Trebuchet MS"/>
                <a:ea typeface="Trebuchet MS"/>
                <a:cs typeface="Trebuchet MS"/>
                <a:sym typeface="Trebuchet MS"/>
              </a:rPr>
              <a:t>: </a:t>
            </a:r>
            <a:endParaRPr sz="2000">
              <a:solidFill>
                <a:srgbClr val="374151"/>
              </a:solidFill>
              <a:latin typeface="Trebuchet MS"/>
              <a:ea typeface="Trebuchet MS"/>
              <a:cs typeface="Trebuchet MS"/>
              <a:sym typeface="Trebuchet MS"/>
            </a:endParaRPr>
          </a:p>
          <a:p>
            <a:pPr indent="0" lvl="0" marL="0" rtl="0" algn="l">
              <a:lnSpc>
                <a:spcPct val="90000"/>
              </a:lnSpc>
              <a:spcBef>
                <a:spcPts val="0"/>
              </a:spcBef>
              <a:spcAft>
                <a:spcPts val="0"/>
              </a:spcAft>
              <a:buClr>
                <a:schemeClr val="dk1"/>
              </a:buClr>
              <a:buSzPts val="1867"/>
              <a:buNone/>
            </a:pPr>
            <a:r>
              <a:rPr lang="en-US" sz="2000">
                <a:solidFill>
                  <a:srgbClr val="374151"/>
                </a:solidFill>
                <a:latin typeface="Trebuchet MS"/>
                <a:ea typeface="Trebuchet MS"/>
                <a:cs typeface="Trebuchet MS"/>
                <a:sym typeface="Trebuchet MS"/>
              </a:rPr>
              <a:t>Regional University Management System (RUMS)</a:t>
            </a:r>
            <a:endParaRPr sz="2000">
              <a:solidFill>
                <a:srgbClr val="374151"/>
              </a:solidFill>
              <a:latin typeface="Trebuchet MS"/>
              <a:ea typeface="Trebuchet MS"/>
              <a:cs typeface="Trebuchet MS"/>
              <a:sym typeface="Trebuchet MS"/>
            </a:endParaRPr>
          </a:p>
          <a:p>
            <a:pPr indent="0" lvl="0" marL="0" rtl="0" algn="l">
              <a:lnSpc>
                <a:spcPct val="90000"/>
              </a:lnSpc>
              <a:spcBef>
                <a:spcPts val="0"/>
              </a:spcBef>
              <a:spcAft>
                <a:spcPts val="0"/>
              </a:spcAft>
              <a:buClr>
                <a:schemeClr val="dk1"/>
              </a:buClr>
              <a:buSzPts val="1867"/>
              <a:buNone/>
            </a:pPr>
            <a:r>
              <a:t/>
            </a:r>
            <a:endParaRPr sz="2000">
              <a:solidFill>
                <a:srgbClr val="374151"/>
              </a:solidFill>
              <a:latin typeface="Trebuchet MS"/>
              <a:ea typeface="Trebuchet MS"/>
              <a:cs typeface="Trebuchet MS"/>
              <a:sym typeface="Trebuchet MS"/>
            </a:endParaRPr>
          </a:p>
          <a:p>
            <a:pPr indent="0" lvl="0" marL="0" rtl="0" algn="l">
              <a:lnSpc>
                <a:spcPct val="90000"/>
              </a:lnSpc>
              <a:spcBef>
                <a:spcPts val="1000"/>
              </a:spcBef>
              <a:spcAft>
                <a:spcPts val="0"/>
              </a:spcAft>
              <a:buClr>
                <a:schemeClr val="dk1"/>
              </a:buClr>
              <a:buSzPts val="2133"/>
              <a:buNone/>
            </a:pPr>
            <a:r>
              <a:rPr lang="en-US" sz="2000">
                <a:latin typeface="Trebuchet MS"/>
                <a:ea typeface="Trebuchet MS"/>
                <a:cs typeface="Trebuchet MS"/>
                <a:sym typeface="Trebuchet MS"/>
              </a:rPr>
              <a:t>Main Purpose</a:t>
            </a:r>
            <a:r>
              <a:rPr lang="en-US" sz="2000">
                <a:solidFill>
                  <a:srgbClr val="374151"/>
                </a:solidFill>
                <a:latin typeface="Trebuchet MS"/>
                <a:ea typeface="Trebuchet MS"/>
                <a:cs typeface="Trebuchet MS"/>
                <a:sym typeface="Trebuchet MS"/>
              </a:rPr>
              <a:t>:</a:t>
            </a:r>
            <a:endParaRPr sz="2000">
              <a:solidFill>
                <a:srgbClr val="374151"/>
              </a:solidFill>
              <a:latin typeface="Trebuchet MS"/>
              <a:ea typeface="Trebuchet MS"/>
              <a:cs typeface="Trebuchet MS"/>
              <a:sym typeface="Trebuchet MS"/>
            </a:endParaRPr>
          </a:p>
          <a:p>
            <a:pPr indent="0" lvl="0" marL="0" rtl="0" algn="l">
              <a:lnSpc>
                <a:spcPct val="90000"/>
              </a:lnSpc>
              <a:spcBef>
                <a:spcPts val="1000"/>
              </a:spcBef>
              <a:spcAft>
                <a:spcPts val="0"/>
              </a:spcAft>
              <a:buClr>
                <a:schemeClr val="dk1"/>
              </a:buClr>
              <a:buSzPts val="2133"/>
              <a:buNone/>
            </a:pPr>
            <a:r>
              <a:rPr lang="en-US" sz="2000">
                <a:solidFill>
                  <a:srgbClr val="374151"/>
                </a:solidFill>
                <a:latin typeface="Trebuchet MS"/>
                <a:ea typeface="Trebuchet MS"/>
                <a:cs typeface="Trebuchet MS"/>
                <a:sym typeface="Trebuchet MS"/>
              </a:rPr>
              <a:t>To streamline and improve the management of academic, administrative, and financial activities in the university.</a:t>
            </a:r>
            <a:endParaRPr sz="2000">
              <a:solidFill>
                <a:srgbClr val="374151"/>
              </a:solidFill>
              <a:latin typeface="Trebuchet MS"/>
              <a:ea typeface="Trebuchet MS"/>
              <a:cs typeface="Trebuchet MS"/>
              <a:sym typeface="Trebuchet MS"/>
            </a:endParaRPr>
          </a:p>
          <a:p>
            <a:pPr indent="0" lvl="0" marL="0" rtl="0" algn="l">
              <a:lnSpc>
                <a:spcPct val="90000"/>
              </a:lnSpc>
              <a:spcBef>
                <a:spcPts val="1000"/>
              </a:spcBef>
              <a:spcAft>
                <a:spcPts val="0"/>
              </a:spcAft>
              <a:buClr>
                <a:schemeClr val="dk1"/>
              </a:buClr>
              <a:buSzPts val="2133"/>
              <a:buNone/>
            </a:pPr>
            <a:r>
              <a:t/>
            </a:r>
            <a:endParaRPr sz="2000">
              <a:solidFill>
                <a:srgbClr val="374151"/>
              </a:solidFill>
              <a:latin typeface="Trebuchet MS"/>
              <a:ea typeface="Trebuchet MS"/>
              <a:cs typeface="Trebuchet MS"/>
              <a:sym typeface="Trebuchet MS"/>
            </a:endParaRPr>
          </a:p>
          <a:p>
            <a:pPr indent="0" lvl="0" marL="0" rtl="0" algn="l">
              <a:lnSpc>
                <a:spcPct val="90000"/>
              </a:lnSpc>
              <a:spcBef>
                <a:spcPts val="1000"/>
              </a:spcBef>
              <a:spcAft>
                <a:spcPts val="0"/>
              </a:spcAft>
              <a:buClr>
                <a:schemeClr val="dk1"/>
              </a:buClr>
              <a:buSzPts val="1867"/>
              <a:buNone/>
            </a:pPr>
            <a:r>
              <a:rPr lang="en-US" sz="2000">
                <a:latin typeface="Trebuchet MS"/>
                <a:ea typeface="Trebuchet MS"/>
                <a:cs typeface="Trebuchet MS"/>
                <a:sym typeface="Trebuchet MS"/>
              </a:rPr>
              <a:t>Main Features</a:t>
            </a:r>
            <a:r>
              <a:rPr lang="en-US" sz="2000">
                <a:solidFill>
                  <a:srgbClr val="374151"/>
                </a:solidFill>
                <a:latin typeface="Trebuchet MS"/>
                <a:ea typeface="Trebuchet MS"/>
                <a:cs typeface="Trebuchet MS"/>
                <a:sym typeface="Trebuchet MS"/>
              </a:rPr>
              <a:t>:</a:t>
            </a:r>
            <a:endParaRPr sz="2000">
              <a:solidFill>
                <a:srgbClr val="374151"/>
              </a:solidFill>
              <a:latin typeface="Trebuchet MS"/>
              <a:ea typeface="Trebuchet MS"/>
              <a:cs typeface="Trebuchet MS"/>
              <a:sym typeface="Trebuchet MS"/>
            </a:endParaRPr>
          </a:p>
          <a:p>
            <a:pPr indent="-228600" lvl="0" marL="1371600" rtl="0" algn="l">
              <a:lnSpc>
                <a:spcPct val="115000"/>
              </a:lnSpc>
              <a:spcBef>
                <a:spcPts val="0"/>
              </a:spcBef>
              <a:spcAft>
                <a:spcPts val="0"/>
              </a:spcAft>
              <a:buClr>
                <a:srgbClr val="374151"/>
              </a:buClr>
              <a:buSzPts val="2000"/>
              <a:buFont typeface="Trebuchet MS"/>
              <a:buNone/>
            </a:pPr>
            <a:r>
              <a:rPr lang="en-US" sz="2000">
                <a:solidFill>
                  <a:srgbClr val="374151"/>
                </a:solidFill>
                <a:latin typeface="Trebuchet MS"/>
                <a:ea typeface="Trebuchet MS"/>
                <a:cs typeface="Trebuchet MS"/>
                <a:sym typeface="Trebuchet MS"/>
              </a:rPr>
              <a:t>Comprehensive Student, Faculty, and Course Management.</a:t>
            </a:r>
            <a:endParaRPr sz="2000">
              <a:solidFill>
                <a:srgbClr val="374151"/>
              </a:solidFill>
              <a:latin typeface="Trebuchet MS"/>
              <a:ea typeface="Trebuchet MS"/>
              <a:cs typeface="Trebuchet MS"/>
              <a:sym typeface="Trebuchet MS"/>
            </a:endParaRPr>
          </a:p>
          <a:p>
            <a:pPr indent="-228600" lvl="0" marL="1371600" rtl="0" algn="l">
              <a:lnSpc>
                <a:spcPct val="115000"/>
              </a:lnSpc>
              <a:spcBef>
                <a:spcPts val="0"/>
              </a:spcBef>
              <a:spcAft>
                <a:spcPts val="0"/>
              </a:spcAft>
              <a:buClr>
                <a:srgbClr val="374151"/>
              </a:buClr>
              <a:buSzPts val="2000"/>
              <a:buFont typeface="Trebuchet MS"/>
              <a:buNone/>
            </a:pPr>
            <a:r>
              <a:rPr lang="en-US" sz="2000">
                <a:solidFill>
                  <a:srgbClr val="374151"/>
                </a:solidFill>
                <a:latin typeface="Trebuchet MS"/>
                <a:ea typeface="Trebuchet MS"/>
                <a:cs typeface="Trebuchet MS"/>
                <a:sym typeface="Trebuchet MS"/>
              </a:rPr>
              <a:t>Automated Attendance and Grades Management.</a:t>
            </a:r>
            <a:endParaRPr sz="2000">
              <a:solidFill>
                <a:srgbClr val="374151"/>
              </a:solidFill>
              <a:latin typeface="Trebuchet MS"/>
              <a:ea typeface="Trebuchet MS"/>
              <a:cs typeface="Trebuchet MS"/>
              <a:sym typeface="Trebuchet MS"/>
            </a:endParaRPr>
          </a:p>
          <a:p>
            <a:pPr indent="-228600" lvl="0" marL="1371600" rtl="0" algn="l">
              <a:lnSpc>
                <a:spcPct val="115000"/>
              </a:lnSpc>
              <a:spcBef>
                <a:spcPts val="0"/>
              </a:spcBef>
              <a:spcAft>
                <a:spcPts val="0"/>
              </a:spcAft>
              <a:buClr>
                <a:srgbClr val="374151"/>
              </a:buClr>
              <a:buSzPts val="2000"/>
              <a:buFont typeface="Trebuchet MS"/>
              <a:buNone/>
            </a:pPr>
            <a:r>
              <a:rPr lang="en-US" sz="2000">
                <a:solidFill>
                  <a:srgbClr val="374151"/>
                </a:solidFill>
                <a:latin typeface="Trebuchet MS"/>
                <a:ea typeface="Trebuchet MS"/>
                <a:cs typeface="Trebuchet MS"/>
                <a:sym typeface="Trebuchet MS"/>
              </a:rPr>
              <a:t>Integrated Billing and Payment Processing.</a:t>
            </a:r>
            <a:endParaRPr sz="2000">
              <a:solidFill>
                <a:srgbClr val="374151"/>
              </a:solidFill>
              <a:latin typeface="Trebuchet MS"/>
              <a:ea typeface="Trebuchet MS"/>
              <a:cs typeface="Trebuchet MS"/>
              <a:sym typeface="Trebuchet MS"/>
            </a:endParaRPr>
          </a:p>
          <a:p>
            <a:pPr indent="-228600" lvl="0" marL="1371600" rtl="0" algn="l">
              <a:lnSpc>
                <a:spcPct val="115000"/>
              </a:lnSpc>
              <a:spcBef>
                <a:spcPts val="0"/>
              </a:spcBef>
              <a:spcAft>
                <a:spcPts val="0"/>
              </a:spcAft>
              <a:buClr>
                <a:srgbClr val="374151"/>
              </a:buClr>
              <a:buSzPts val="2000"/>
              <a:buFont typeface="Trebuchet MS"/>
              <a:buNone/>
            </a:pPr>
            <a:r>
              <a:rPr lang="en-US" sz="2000">
                <a:solidFill>
                  <a:srgbClr val="374151"/>
                </a:solidFill>
                <a:latin typeface="Trebuchet MS"/>
                <a:ea typeface="Trebuchet MS"/>
                <a:cs typeface="Trebuchet MS"/>
                <a:sym typeface="Trebuchet MS"/>
              </a:rPr>
              <a:t>Advanced Reporting and Analytics Tools.</a:t>
            </a:r>
            <a:endParaRPr sz="2000">
              <a:solidFill>
                <a:srgbClr val="374151"/>
              </a:solidFill>
              <a:latin typeface="Trebuchet MS"/>
              <a:ea typeface="Trebuchet MS"/>
              <a:cs typeface="Trebuchet MS"/>
              <a:sym typeface="Trebuchet MS"/>
            </a:endParaRPr>
          </a:p>
          <a:p>
            <a:pPr indent="-228600" lvl="0" marL="1371600" rtl="0" algn="l">
              <a:lnSpc>
                <a:spcPct val="115000"/>
              </a:lnSpc>
              <a:spcBef>
                <a:spcPts val="0"/>
              </a:spcBef>
              <a:spcAft>
                <a:spcPts val="0"/>
              </a:spcAft>
              <a:buClr>
                <a:srgbClr val="374151"/>
              </a:buClr>
              <a:buSzPts val="2000"/>
              <a:buFont typeface="Trebuchet MS"/>
              <a:buNone/>
            </a:pPr>
            <a:r>
              <a:rPr lang="en-US" sz="2000">
                <a:solidFill>
                  <a:srgbClr val="374151"/>
                </a:solidFill>
                <a:latin typeface="Trebuchet MS"/>
                <a:ea typeface="Trebuchet MS"/>
                <a:cs typeface="Trebuchet MS"/>
                <a:sym typeface="Trebuchet MS"/>
              </a:rPr>
              <a:t>Robust User Authentication and Authorization.</a:t>
            </a:r>
            <a:endParaRPr i="1" sz="2000">
              <a:latin typeface="Trebuchet MS"/>
              <a:ea typeface="Trebuchet MS"/>
              <a:cs typeface="Trebuchet MS"/>
              <a:sym typeface="Trebuchet MS"/>
            </a:endParaRPr>
          </a:p>
        </p:txBody>
      </p:sp>
      <p:sp>
        <p:nvSpPr>
          <p:cNvPr id="294" name="Google Shape;294;p3"/>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295" name="Google Shape;295;p3"/>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8"/>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Deployment diagram</a:t>
            </a:r>
            <a:endParaRPr/>
          </a:p>
        </p:txBody>
      </p:sp>
      <p:sp>
        <p:nvSpPr>
          <p:cNvPr id="438" name="Google Shape;438;p28"/>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439" name="Google Shape;439;p28"/>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440" name="Google Shape;440;p28"/>
          <p:cNvPicPr preferRelativeResize="0"/>
          <p:nvPr/>
        </p:nvPicPr>
        <p:blipFill>
          <a:blip r:embed="rId3">
            <a:alphaModFix/>
          </a:blip>
          <a:stretch>
            <a:fillRect/>
          </a:stretch>
        </p:blipFill>
        <p:spPr>
          <a:xfrm>
            <a:off x="-5787" y="2153019"/>
            <a:ext cx="12191998" cy="25519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latin typeface="Trebuchet MS"/>
                <a:ea typeface="Trebuchet MS"/>
                <a:cs typeface="Trebuchet MS"/>
                <a:sym typeface="Trebuchet MS"/>
              </a:rPr>
              <a:t>Stakeholder</a:t>
            </a:r>
            <a:endParaRPr>
              <a:latin typeface="Trebuchet MS"/>
              <a:ea typeface="Trebuchet MS"/>
              <a:cs typeface="Trebuchet MS"/>
              <a:sym typeface="Trebuchet MS"/>
            </a:endParaRPr>
          </a:p>
        </p:txBody>
      </p:sp>
      <p:sp>
        <p:nvSpPr>
          <p:cNvPr id="301" name="Google Shape;301;p4"/>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302" name="Google Shape;302;p4"/>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303" name="Google Shape;303;p4"/>
          <p:cNvGraphicFramePr/>
          <p:nvPr/>
        </p:nvGraphicFramePr>
        <p:xfrm>
          <a:off x="240000" y="810000"/>
          <a:ext cx="3000000" cy="3000000"/>
        </p:xfrm>
        <a:graphic>
          <a:graphicData uri="http://schemas.openxmlformats.org/drawingml/2006/table">
            <a:tbl>
              <a:tblPr bandRow="1" firstRow="1">
                <a:noFill/>
                <a:tableStyleId>{F3344E7F-5B8F-4B2E-858C-41D3D8917B75}</a:tableStyleId>
              </a:tblPr>
              <a:tblGrid>
                <a:gridCol w="3708900"/>
                <a:gridCol w="7991525"/>
              </a:tblGrid>
              <a:tr h="494450">
                <a:tc>
                  <a:txBody>
                    <a:bodyPr/>
                    <a:lstStyle/>
                    <a:p>
                      <a:pPr indent="0" lvl="0" marL="0" marR="0" rtl="0" algn="l">
                        <a:spcBef>
                          <a:spcPts val="0"/>
                        </a:spcBef>
                        <a:spcAft>
                          <a:spcPts val="0"/>
                        </a:spcAft>
                        <a:buNone/>
                      </a:pPr>
                      <a:r>
                        <a:rPr lang="en-US" sz="2000" u="none" cap="none" strike="noStrike">
                          <a:latin typeface="Trebuchet MS"/>
                          <a:ea typeface="Trebuchet MS"/>
                          <a:cs typeface="Trebuchet MS"/>
                          <a:sym typeface="Trebuchet MS"/>
                        </a:rPr>
                        <a:t>Role/Name</a:t>
                      </a:r>
                      <a:endParaRPr sz="2000">
                        <a:latin typeface="Trebuchet MS"/>
                        <a:ea typeface="Trebuchet MS"/>
                        <a:cs typeface="Trebuchet MS"/>
                        <a:sym typeface="Trebuchet MS"/>
                      </a:endParaRPr>
                    </a:p>
                  </a:txBody>
                  <a:tcPr marT="60950" marB="60950" marR="121925" marL="121925">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000">
                          <a:latin typeface="Trebuchet MS"/>
                          <a:ea typeface="Trebuchet MS"/>
                          <a:cs typeface="Trebuchet MS"/>
                          <a:sym typeface="Trebuchet MS"/>
                        </a:rPr>
                        <a:t>Expectations</a:t>
                      </a:r>
                      <a:endParaRPr sz="2000">
                        <a:latin typeface="Trebuchet MS"/>
                        <a:ea typeface="Trebuchet MS"/>
                        <a:cs typeface="Trebuchet MS"/>
                        <a:sym typeface="Trebuchet MS"/>
                      </a:endParaRPr>
                    </a:p>
                  </a:txBody>
                  <a:tcPr marT="60950" marB="60950" marR="121925" marL="121925"/>
                </a:tc>
              </a:tr>
              <a:tr h="494450">
                <a:tc>
                  <a:txBody>
                    <a:bodyPr/>
                    <a:lstStyle/>
                    <a:p>
                      <a:pPr indent="0" lvl="0" marL="0" rtl="0" algn="l">
                        <a:lnSpc>
                          <a:spcPct val="171429"/>
                        </a:lnSpc>
                        <a:spcBef>
                          <a:spcPts val="0"/>
                        </a:spcBef>
                        <a:spcAft>
                          <a:spcPts val="0"/>
                        </a:spcAft>
                        <a:buNone/>
                      </a:pPr>
                      <a:r>
                        <a:rPr lang="en-US" sz="2000">
                          <a:solidFill>
                            <a:srgbClr val="374151"/>
                          </a:solidFill>
                          <a:latin typeface="Trebuchet MS"/>
                          <a:ea typeface="Trebuchet MS"/>
                          <a:cs typeface="Trebuchet MS"/>
                          <a:sym typeface="Trebuchet MS"/>
                        </a:rPr>
                        <a:t>University Administrator (John Smith)</a:t>
                      </a:r>
                      <a:endParaRPr sz="2000">
                        <a:solidFill>
                          <a:srgbClr val="374151"/>
                        </a:solidFill>
                        <a:latin typeface="Trebuchet MS"/>
                        <a:ea typeface="Trebuchet MS"/>
                        <a:cs typeface="Trebuchet MS"/>
                        <a:sym typeface="Trebuchet MS"/>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000">
                          <a:solidFill>
                            <a:srgbClr val="374151"/>
                          </a:solidFill>
                          <a:latin typeface="Trebuchet MS"/>
                          <a:ea typeface="Trebuchet MS"/>
                          <a:cs typeface="Trebuchet MS"/>
                          <a:sym typeface="Trebuchet MS"/>
                        </a:rPr>
                        <a:t>Efficient management of university operations.</a:t>
                      </a:r>
                      <a:endParaRPr sz="2000">
                        <a:latin typeface="Trebuchet MS"/>
                        <a:ea typeface="Trebuchet MS"/>
                        <a:cs typeface="Trebuchet MS"/>
                        <a:sym typeface="Trebuchet MS"/>
                      </a:endParaRPr>
                    </a:p>
                  </a:txBody>
                  <a:tcPr marT="60950" marB="60950" marR="121925" marL="121925">
                    <a:lnL cap="flat" cmpd="sng">
                      <a:solidFill>
                        <a:srgbClr val="D9D9E3"/>
                      </a:solidFill>
                      <a:prstDash val="solid"/>
                      <a:round/>
                      <a:headEnd len="sm" w="sm" type="none"/>
                      <a:tailEnd len="sm" w="sm" type="none"/>
                    </a:lnL>
                  </a:tcPr>
                </a:tc>
              </a:tr>
              <a:tr h="494450">
                <a:tc>
                  <a:txBody>
                    <a:bodyPr/>
                    <a:lstStyle/>
                    <a:p>
                      <a:pPr indent="0" lvl="0" marL="0" rtl="0" algn="l">
                        <a:lnSpc>
                          <a:spcPct val="171429"/>
                        </a:lnSpc>
                        <a:spcBef>
                          <a:spcPts val="0"/>
                        </a:spcBef>
                        <a:spcAft>
                          <a:spcPts val="0"/>
                        </a:spcAft>
                        <a:buNone/>
                      </a:pPr>
                      <a:r>
                        <a:rPr lang="en-US" sz="2000">
                          <a:solidFill>
                            <a:srgbClr val="374151"/>
                          </a:solidFill>
                          <a:latin typeface="Trebuchet MS"/>
                          <a:ea typeface="Trebuchet MS"/>
                          <a:cs typeface="Trebuchet MS"/>
                          <a:sym typeface="Trebuchet MS"/>
                        </a:rPr>
                        <a:t>Senior Lecturer (Jane Doe)</a:t>
                      </a:r>
                      <a:endParaRPr sz="2000">
                        <a:solidFill>
                          <a:srgbClr val="374151"/>
                        </a:solidFill>
                        <a:latin typeface="Trebuchet MS"/>
                        <a:ea typeface="Trebuchet MS"/>
                        <a:cs typeface="Trebuchet MS"/>
                        <a:sym typeface="Trebuchet MS"/>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000">
                          <a:solidFill>
                            <a:srgbClr val="374151"/>
                          </a:solidFill>
                          <a:latin typeface="Trebuchet MS"/>
                          <a:ea typeface="Trebuchet MS"/>
                          <a:cs typeface="Trebuchet MS"/>
                          <a:sym typeface="Trebuchet MS"/>
                        </a:rPr>
                        <a:t>Streamlined academic and curriculum management.</a:t>
                      </a:r>
                      <a:endParaRPr sz="2000">
                        <a:latin typeface="Trebuchet MS"/>
                        <a:ea typeface="Trebuchet MS"/>
                        <a:cs typeface="Trebuchet MS"/>
                        <a:sym typeface="Trebuchet MS"/>
                      </a:endParaRPr>
                    </a:p>
                  </a:txBody>
                  <a:tcPr marT="60950" marB="60950" marR="121925" marL="121925">
                    <a:lnL cap="flat" cmpd="sng">
                      <a:solidFill>
                        <a:srgbClr val="D9D9E3"/>
                      </a:solidFill>
                      <a:prstDash val="solid"/>
                      <a:round/>
                      <a:headEnd len="sm" w="sm" type="none"/>
                      <a:tailEnd len="sm" w="sm" type="none"/>
                    </a:lnL>
                  </a:tcPr>
                </a:tc>
              </a:tr>
              <a:tr h="494450">
                <a:tc>
                  <a:txBody>
                    <a:bodyPr/>
                    <a:lstStyle/>
                    <a:p>
                      <a:pPr indent="0" lvl="0" marL="0" rtl="0" algn="l">
                        <a:lnSpc>
                          <a:spcPct val="171429"/>
                        </a:lnSpc>
                        <a:spcBef>
                          <a:spcPts val="0"/>
                        </a:spcBef>
                        <a:spcAft>
                          <a:spcPts val="0"/>
                        </a:spcAft>
                        <a:buNone/>
                      </a:pPr>
                      <a:r>
                        <a:rPr lang="en-US" sz="2000">
                          <a:solidFill>
                            <a:srgbClr val="374151"/>
                          </a:solidFill>
                          <a:latin typeface="Trebuchet MS"/>
                          <a:ea typeface="Trebuchet MS"/>
                          <a:cs typeface="Trebuchet MS"/>
                          <a:sym typeface="Trebuchet MS"/>
                        </a:rPr>
                        <a:t>Chief Information Officer (Michael Lee)</a:t>
                      </a:r>
                      <a:endParaRPr sz="2000">
                        <a:solidFill>
                          <a:srgbClr val="374151"/>
                        </a:solidFill>
                        <a:latin typeface="Trebuchet MS"/>
                        <a:ea typeface="Trebuchet MS"/>
                        <a:cs typeface="Trebuchet MS"/>
                        <a:sym typeface="Trebuchet MS"/>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000">
                          <a:solidFill>
                            <a:srgbClr val="374151"/>
                          </a:solidFill>
                          <a:latin typeface="Trebuchet MS"/>
                          <a:ea typeface="Trebuchet MS"/>
                          <a:cs typeface="Trebuchet MS"/>
                          <a:sym typeface="Trebuchet MS"/>
                        </a:rPr>
                        <a:t>Secure, scalable, and maintainable system architecture.</a:t>
                      </a:r>
                      <a:endParaRPr sz="2000">
                        <a:latin typeface="Trebuchet MS"/>
                        <a:ea typeface="Trebuchet MS"/>
                        <a:cs typeface="Trebuchet MS"/>
                        <a:sym typeface="Trebuchet MS"/>
                      </a:endParaRPr>
                    </a:p>
                  </a:txBody>
                  <a:tcPr marT="60950" marB="60950" marR="121925" marL="121925">
                    <a:lnL cap="flat" cmpd="sng">
                      <a:solidFill>
                        <a:srgbClr val="D9D9E3"/>
                      </a:solidFill>
                      <a:prstDash val="solid"/>
                      <a:round/>
                      <a:headEnd len="sm" w="sm" type="none"/>
                      <a:tailEnd len="sm" w="sm" type="none"/>
                    </a:lnL>
                  </a:tcPr>
                </a:tc>
              </a:tr>
              <a:tr h="494450">
                <a:tc>
                  <a:txBody>
                    <a:bodyPr/>
                    <a:lstStyle/>
                    <a:p>
                      <a:pPr indent="0" lvl="0" marL="0" rtl="0" algn="l">
                        <a:lnSpc>
                          <a:spcPct val="171429"/>
                        </a:lnSpc>
                        <a:spcBef>
                          <a:spcPts val="0"/>
                        </a:spcBef>
                        <a:spcAft>
                          <a:spcPts val="0"/>
                        </a:spcAft>
                        <a:buNone/>
                      </a:pPr>
                      <a:r>
                        <a:rPr lang="en-US" sz="2000">
                          <a:solidFill>
                            <a:srgbClr val="374151"/>
                          </a:solidFill>
                          <a:latin typeface="Trebuchet MS"/>
                          <a:ea typeface="Trebuchet MS"/>
                          <a:cs typeface="Trebuchet MS"/>
                          <a:sym typeface="Trebuchet MS"/>
                        </a:rPr>
                        <a:t>Student Representative (Emily Chen)</a:t>
                      </a:r>
                      <a:endParaRPr sz="2000">
                        <a:solidFill>
                          <a:srgbClr val="374151"/>
                        </a:solidFill>
                        <a:latin typeface="Trebuchet MS"/>
                        <a:ea typeface="Trebuchet MS"/>
                        <a:cs typeface="Trebuchet MS"/>
                        <a:sym typeface="Trebuchet MS"/>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000">
                          <a:solidFill>
                            <a:srgbClr val="374151"/>
                          </a:solidFill>
                          <a:latin typeface="Trebuchet MS"/>
                          <a:ea typeface="Trebuchet MS"/>
                          <a:cs typeface="Trebuchet MS"/>
                          <a:sym typeface="Trebuchet MS"/>
                        </a:rPr>
                        <a:t>User-friendly interface and access to necessary academic resources.</a:t>
                      </a:r>
                      <a:endParaRPr sz="2000">
                        <a:latin typeface="Trebuchet MS"/>
                        <a:ea typeface="Trebuchet MS"/>
                        <a:cs typeface="Trebuchet MS"/>
                        <a:sym typeface="Trebuchet MS"/>
                      </a:endParaRPr>
                    </a:p>
                  </a:txBody>
                  <a:tcPr marT="60950" marB="60950" marR="121925" marL="121925">
                    <a:lnL cap="flat" cmpd="sng">
                      <a:solidFill>
                        <a:srgbClr val="D9D9E3"/>
                      </a:solidFill>
                      <a:prstDash val="solid"/>
                      <a:round/>
                      <a:headEnd len="sm" w="sm" type="none"/>
                      <a:tailEnd len="sm" w="sm" type="none"/>
                    </a:lnL>
                  </a:tcPr>
                </a:tc>
              </a:tr>
              <a:tr h="494450">
                <a:tc>
                  <a:txBody>
                    <a:bodyPr/>
                    <a:lstStyle/>
                    <a:p>
                      <a:pPr indent="0" lvl="0" marL="0" rtl="0" algn="l">
                        <a:lnSpc>
                          <a:spcPct val="171429"/>
                        </a:lnSpc>
                        <a:spcBef>
                          <a:spcPts val="0"/>
                        </a:spcBef>
                        <a:spcAft>
                          <a:spcPts val="0"/>
                        </a:spcAft>
                        <a:buNone/>
                      </a:pPr>
                      <a:r>
                        <a:rPr lang="en-US" sz="2000">
                          <a:solidFill>
                            <a:srgbClr val="374151"/>
                          </a:solidFill>
                          <a:latin typeface="Trebuchet MS"/>
                          <a:ea typeface="Trebuchet MS"/>
                          <a:cs typeface="Trebuchet MS"/>
                          <a:sym typeface="Trebuchet MS"/>
                        </a:rPr>
                        <a:t>Financial Officer (Sarah Johnson)</a:t>
                      </a:r>
                      <a:endParaRPr sz="2000">
                        <a:solidFill>
                          <a:srgbClr val="374151"/>
                        </a:solidFill>
                        <a:latin typeface="Trebuchet MS"/>
                        <a:ea typeface="Trebuchet MS"/>
                        <a:cs typeface="Trebuchet MS"/>
                        <a:sym typeface="Trebuchet MS"/>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000">
                          <a:solidFill>
                            <a:srgbClr val="374151"/>
                          </a:solidFill>
                          <a:latin typeface="Trebuchet MS"/>
                          <a:ea typeface="Trebuchet MS"/>
                          <a:cs typeface="Trebuchet MS"/>
                          <a:sym typeface="Trebuchet MS"/>
                        </a:rPr>
                        <a:t>Accurate and efficient financial management and reporting.</a:t>
                      </a:r>
                      <a:endParaRPr sz="2000">
                        <a:latin typeface="Trebuchet MS"/>
                        <a:ea typeface="Trebuchet MS"/>
                        <a:cs typeface="Trebuchet MS"/>
                        <a:sym typeface="Trebuchet MS"/>
                      </a:endParaRPr>
                    </a:p>
                  </a:txBody>
                  <a:tcPr marT="60950" marB="60950" marR="121925" marL="121925">
                    <a:lnL cap="flat" cmpd="sng">
                      <a:solidFill>
                        <a:srgbClr val="D9D9E3"/>
                      </a:solidFill>
                      <a:prstDash val="solid"/>
                      <a:round/>
                      <a:headEnd len="sm" w="sm" type="none"/>
                      <a:tailEnd len="sm" w="sm" type="none"/>
                    </a:ln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latin typeface="Trebuchet MS"/>
                <a:ea typeface="Trebuchet MS"/>
                <a:cs typeface="Trebuchet MS"/>
                <a:sym typeface="Trebuchet MS"/>
              </a:rPr>
              <a:t>Quality Goals</a:t>
            </a:r>
            <a:endParaRPr>
              <a:latin typeface="Trebuchet MS"/>
              <a:ea typeface="Trebuchet MS"/>
              <a:cs typeface="Trebuchet MS"/>
              <a:sym typeface="Trebuchet MS"/>
            </a:endParaRPr>
          </a:p>
        </p:txBody>
      </p:sp>
      <p:sp>
        <p:nvSpPr>
          <p:cNvPr id="309" name="Google Shape;309;p5"/>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310" name="Google Shape;310;p5"/>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311" name="Google Shape;311;p5"/>
          <p:cNvGraphicFramePr/>
          <p:nvPr/>
        </p:nvGraphicFramePr>
        <p:xfrm>
          <a:off x="239999" y="810000"/>
          <a:ext cx="3000000" cy="3000000"/>
        </p:xfrm>
        <a:graphic>
          <a:graphicData uri="http://schemas.openxmlformats.org/drawingml/2006/table">
            <a:tbl>
              <a:tblPr bandRow="1" firstRow="1">
                <a:noFill/>
                <a:tableStyleId>{F3344E7F-5B8F-4B2E-858C-41D3D8917B75}</a:tableStyleId>
              </a:tblPr>
              <a:tblGrid>
                <a:gridCol w="1080800"/>
                <a:gridCol w="2802475"/>
                <a:gridCol w="7817150"/>
              </a:tblGrid>
              <a:tr h="853450">
                <a:tc>
                  <a:txBody>
                    <a:bodyPr/>
                    <a:lstStyle/>
                    <a:p>
                      <a:pPr indent="0" lvl="0" marL="0" marR="0" rtl="0" algn="l">
                        <a:spcBef>
                          <a:spcPts val="0"/>
                        </a:spcBef>
                        <a:spcAft>
                          <a:spcPts val="0"/>
                        </a:spcAft>
                        <a:buNone/>
                      </a:pPr>
                      <a:r>
                        <a:rPr lang="en-US" sz="1800">
                          <a:latin typeface="Trebuchet MS"/>
                          <a:ea typeface="Trebuchet MS"/>
                          <a:cs typeface="Trebuchet MS"/>
                          <a:sym typeface="Trebuchet MS"/>
                        </a:rPr>
                        <a:t>Priority</a:t>
                      </a:r>
                      <a:endParaRPr sz="1800">
                        <a:latin typeface="Trebuchet MS"/>
                        <a:ea typeface="Trebuchet MS"/>
                        <a:cs typeface="Trebuchet MS"/>
                        <a:sym typeface="Trebuchet MS"/>
                      </a:endParaRPr>
                    </a:p>
                  </a:txBody>
                  <a:tcPr marT="60950" marB="60950" marR="121925" marL="121925"/>
                </a:tc>
                <a:tc>
                  <a:txBody>
                    <a:bodyPr/>
                    <a:lstStyle/>
                    <a:p>
                      <a:pPr indent="0" lvl="0" marL="0" marR="0" rtl="0" algn="l">
                        <a:spcBef>
                          <a:spcPts val="0"/>
                        </a:spcBef>
                        <a:spcAft>
                          <a:spcPts val="0"/>
                        </a:spcAft>
                        <a:buNone/>
                      </a:pPr>
                      <a:r>
                        <a:rPr lang="en-US" sz="1800">
                          <a:latin typeface="Trebuchet MS"/>
                          <a:ea typeface="Trebuchet MS"/>
                          <a:cs typeface="Trebuchet MS"/>
                          <a:sym typeface="Trebuchet MS"/>
                        </a:rPr>
                        <a:t>Quality</a:t>
                      </a:r>
                      <a:endParaRPr sz="1800">
                        <a:latin typeface="Trebuchet MS"/>
                        <a:ea typeface="Trebuchet MS"/>
                        <a:cs typeface="Trebuchet MS"/>
                        <a:sym typeface="Trebuchet MS"/>
                      </a:endParaRPr>
                    </a:p>
                  </a:txBody>
                  <a:tcPr marT="60950" marB="60950" marR="121925" marL="121925">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800">
                          <a:latin typeface="Trebuchet MS"/>
                          <a:ea typeface="Trebuchet MS"/>
                          <a:cs typeface="Trebuchet MS"/>
                          <a:sym typeface="Trebuchet MS"/>
                        </a:rPr>
                        <a:t>Motivation</a:t>
                      </a:r>
                      <a:endParaRPr sz="1800">
                        <a:latin typeface="Trebuchet MS"/>
                        <a:ea typeface="Trebuchet MS"/>
                        <a:cs typeface="Trebuchet MS"/>
                        <a:sym typeface="Trebuchet MS"/>
                      </a:endParaRPr>
                    </a:p>
                  </a:txBody>
                  <a:tcPr marT="60950" marB="60950" marR="121925" marL="121925"/>
                </a:tc>
              </a:tr>
              <a:tr h="494450">
                <a:tc>
                  <a:txBody>
                    <a:bodyPr/>
                    <a:lstStyle/>
                    <a:p>
                      <a:pPr indent="0" lvl="0" marL="0" marR="0" rtl="0" algn="l">
                        <a:spcBef>
                          <a:spcPts val="0"/>
                        </a:spcBef>
                        <a:spcAft>
                          <a:spcPts val="0"/>
                        </a:spcAft>
                        <a:buNone/>
                      </a:pPr>
                      <a:r>
                        <a:rPr lang="en-US" sz="1800">
                          <a:latin typeface="Trebuchet MS"/>
                          <a:ea typeface="Trebuchet MS"/>
                          <a:cs typeface="Trebuchet MS"/>
                          <a:sym typeface="Trebuchet MS"/>
                        </a:rPr>
                        <a:t>1</a:t>
                      </a:r>
                      <a:endParaRPr sz="1800">
                        <a:latin typeface="Trebuchet MS"/>
                        <a:ea typeface="Trebuchet MS"/>
                        <a:cs typeface="Trebuchet MS"/>
                        <a:sym typeface="Trebuchet MS"/>
                      </a:endParaRPr>
                    </a:p>
                  </a:txBody>
                  <a:tcPr marT="60950" marB="60950" marR="121925" marL="121925">
                    <a:lnR cap="flat" cmpd="sng" w="9525">
                      <a:solidFill>
                        <a:srgbClr val="D9D9E3"/>
                      </a:solidFill>
                      <a:prstDash val="solid"/>
                      <a:round/>
                      <a:headEnd len="sm" w="sm" type="none"/>
                      <a:tailEnd len="sm" w="sm" type="none"/>
                    </a:lnR>
                  </a:tcPr>
                </a:tc>
                <a:tc>
                  <a:txBody>
                    <a:bodyPr/>
                    <a:lstStyle/>
                    <a:p>
                      <a:pPr indent="0" lvl="0" marL="0" rtl="0" algn="l">
                        <a:lnSpc>
                          <a:spcPct val="171429"/>
                        </a:lnSpc>
                        <a:spcBef>
                          <a:spcPts val="0"/>
                        </a:spcBef>
                        <a:spcAft>
                          <a:spcPts val="0"/>
                        </a:spcAft>
                        <a:buNone/>
                      </a:pPr>
                      <a:r>
                        <a:rPr lang="en-US" sz="1800">
                          <a:solidFill>
                            <a:srgbClr val="374151"/>
                          </a:solidFill>
                          <a:latin typeface="Trebuchet MS"/>
                          <a:ea typeface="Trebuchet MS"/>
                          <a:cs typeface="Trebuchet MS"/>
                          <a:sym typeface="Trebuchet MS"/>
                        </a:rPr>
                        <a:t>Usability</a:t>
                      </a:r>
                      <a:endParaRPr sz="1800">
                        <a:solidFill>
                          <a:srgbClr val="374151"/>
                        </a:solidFill>
                        <a:latin typeface="Trebuchet MS"/>
                        <a:ea typeface="Trebuchet MS"/>
                        <a:cs typeface="Trebuchet MS"/>
                        <a:sym typeface="Trebuchet MS"/>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rgbClr val="374151"/>
                          </a:solidFill>
                          <a:latin typeface="Trebuchet MS"/>
                          <a:ea typeface="Trebuchet MS"/>
                          <a:cs typeface="Trebuchet MS"/>
                          <a:sym typeface="Trebuchet MS"/>
                        </a:rPr>
                        <a:t>Ensure a user-friendly experience for all stakeholders.</a:t>
                      </a:r>
                      <a:endParaRPr sz="1800">
                        <a:latin typeface="Trebuchet MS"/>
                        <a:ea typeface="Trebuchet MS"/>
                        <a:cs typeface="Trebuchet MS"/>
                        <a:sym typeface="Trebuchet MS"/>
                      </a:endParaRPr>
                    </a:p>
                  </a:txBody>
                  <a:tcPr marT="60950" marB="60950" marR="121925" marL="121925">
                    <a:lnL cap="flat" cmpd="sng">
                      <a:solidFill>
                        <a:srgbClr val="D9D9E3"/>
                      </a:solidFill>
                      <a:prstDash val="solid"/>
                      <a:round/>
                      <a:headEnd len="sm" w="sm" type="none"/>
                      <a:tailEnd len="sm" w="sm" type="none"/>
                    </a:lnL>
                  </a:tcPr>
                </a:tc>
              </a:tr>
              <a:tr h="494450">
                <a:tc>
                  <a:txBody>
                    <a:bodyPr/>
                    <a:lstStyle/>
                    <a:p>
                      <a:pPr indent="0" lvl="0" marL="0" marR="0" rtl="0" algn="l">
                        <a:spcBef>
                          <a:spcPts val="0"/>
                        </a:spcBef>
                        <a:spcAft>
                          <a:spcPts val="0"/>
                        </a:spcAft>
                        <a:buNone/>
                      </a:pPr>
                      <a:r>
                        <a:rPr lang="en-US" sz="1800">
                          <a:latin typeface="Trebuchet MS"/>
                          <a:ea typeface="Trebuchet MS"/>
                          <a:cs typeface="Trebuchet MS"/>
                          <a:sym typeface="Trebuchet MS"/>
                        </a:rPr>
                        <a:t>2</a:t>
                      </a:r>
                      <a:endParaRPr sz="1500">
                        <a:latin typeface="Trebuchet MS"/>
                        <a:ea typeface="Trebuchet MS"/>
                        <a:cs typeface="Trebuchet MS"/>
                        <a:sym typeface="Trebuchet MS"/>
                      </a:endParaRPr>
                    </a:p>
                  </a:txBody>
                  <a:tcPr marT="60950" marB="60950" marR="121925" marL="121925">
                    <a:lnR cap="flat" cmpd="sng" w="9525">
                      <a:solidFill>
                        <a:srgbClr val="D9D9E3"/>
                      </a:solidFill>
                      <a:prstDash val="solid"/>
                      <a:round/>
                      <a:headEnd len="sm" w="sm" type="none"/>
                      <a:tailEnd len="sm" w="sm" type="none"/>
                    </a:lnR>
                  </a:tcPr>
                </a:tc>
                <a:tc>
                  <a:txBody>
                    <a:bodyPr/>
                    <a:lstStyle/>
                    <a:p>
                      <a:pPr indent="0" lvl="0" marL="0" rtl="0" algn="l">
                        <a:lnSpc>
                          <a:spcPct val="171429"/>
                        </a:lnSpc>
                        <a:spcBef>
                          <a:spcPts val="0"/>
                        </a:spcBef>
                        <a:spcAft>
                          <a:spcPts val="0"/>
                        </a:spcAft>
                        <a:buNone/>
                      </a:pPr>
                      <a:r>
                        <a:rPr lang="en-US" sz="1800">
                          <a:solidFill>
                            <a:srgbClr val="374151"/>
                          </a:solidFill>
                          <a:latin typeface="Trebuchet MS"/>
                          <a:ea typeface="Trebuchet MS"/>
                          <a:cs typeface="Trebuchet MS"/>
                          <a:sym typeface="Trebuchet MS"/>
                        </a:rPr>
                        <a:t>Security</a:t>
                      </a:r>
                      <a:endParaRPr sz="1800">
                        <a:solidFill>
                          <a:srgbClr val="374151"/>
                        </a:solidFill>
                        <a:latin typeface="Trebuchet MS"/>
                        <a:ea typeface="Trebuchet MS"/>
                        <a:cs typeface="Trebuchet MS"/>
                        <a:sym typeface="Trebuchet MS"/>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rgbClr val="374151"/>
                          </a:solidFill>
                          <a:latin typeface="Trebuchet MS"/>
                          <a:ea typeface="Trebuchet MS"/>
                          <a:cs typeface="Trebuchet MS"/>
                          <a:sym typeface="Trebuchet MS"/>
                        </a:rPr>
                        <a:t>Protect sensitive academic and financial data.</a:t>
                      </a:r>
                      <a:endParaRPr sz="1800">
                        <a:latin typeface="Trebuchet MS"/>
                        <a:ea typeface="Trebuchet MS"/>
                        <a:cs typeface="Trebuchet MS"/>
                        <a:sym typeface="Trebuchet MS"/>
                      </a:endParaRPr>
                    </a:p>
                  </a:txBody>
                  <a:tcPr marT="60950" marB="60950" marR="121925" marL="121925">
                    <a:lnL cap="flat" cmpd="sng">
                      <a:solidFill>
                        <a:srgbClr val="D9D9E3"/>
                      </a:solidFill>
                      <a:prstDash val="solid"/>
                      <a:round/>
                      <a:headEnd len="sm" w="sm" type="none"/>
                      <a:tailEnd len="sm" w="sm" type="none"/>
                    </a:lnL>
                  </a:tcPr>
                </a:tc>
              </a:tr>
              <a:tr h="494450">
                <a:tc>
                  <a:txBody>
                    <a:bodyPr/>
                    <a:lstStyle/>
                    <a:p>
                      <a:pPr indent="0" lvl="0" marL="0" marR="0" rtl="0" algn="l">
                        <a:spcBef>
                          <a:spcPts val="0"/>
                        </a:spcBef>
                        <a:spcAft>
                          <a:spcPts val="0"/>
                        </a:spcAft>
                        <a:buNone/>
                      </a:pPr>
                      <a:r>
                        <a:rPr lang="en-US" sz="1800">
                          <a:latin typeface="Trebuchet MS"/>
                          <a:ea typeface="Trebuchet MS"/>
                          <a:cs typeface="Trebuchet MS"/>
                          <a:sym typeface="Trebuchet MS"/>
                        </a:rPr>
                        <a:t>3</a:t>
                      </a:r>
                      <a:endParaRPr sz="1800">
                        <a:latin typeface="Trebuchet MS"/>
                        <a:ea typeface="Trebuchet MS"/>
                        <a:cs typeface="Trebuchet MS"/>
                        <a:sym typeface="Trebuchet MS"/>
                      </a:endParaRPr>
                    </a:p>
                  </a:txBody>
                  <a:tcPr marT="60950" marB="60950" marR="121925" marL="121925">
                    <a:lnR cap="flat" cmpd="sng" w="9525">
                      <a:solidFill>
                        <a:srgbClr val="D9D9E3"/>
                      </a:solidFill>
                      <a:prstDash val="solid"/>
                      <a:round/>
                      <a:headEnd len="sm" w="sm" type="none"/>
                      <a:tailEnd len="sm" w="sm" type="none"/>
                    </a:lnR>
                  </a:tcPr>
                </a:tc>
                <a:tc>
                  <a:txBody>
                    <a:bodyPr/>
                    <a:lstStyle/>
                    <a:p>
                      <a:pPr indent="0" lvl="0" marL="0" rtl="0" algn="l">
                        <a:lnSpc>
                          <a:spcPct val="171429"/>
                        </a:lnSpc>
                        <a:spcBef>
                          <a:spcPts val="0"/>
                        </a:spcBef>
                        <a:spcAft>
                          <a:spcPts val="0"/>
                        </a:spcAft>
                        <a:buNone/>
                      </a:pPr>
                      <a:r>
                        <a:rPr lang="en-US" sz="1800">
                          <a:solidFill>
                            <a:srgbClr val="374151"/>
                          </a:solidFill>
                          <a:latin typeface="Trebuchet MS"/>
                          <a:ea typeface="Trebuchet MS"/>
                          <a:cs typeface="Trebuchet MS"/>
                          <a:sym typeface="Trebuchet MS"/>
                        </a:rPr>
                        <a:t>Reliability</a:t>
                      </a:r>
                      <a:endParaRPr sz="1800">
                        <a:solidFill>
                          <a:srgbClr val="374151"/>
                        </a:solidFill>
                        <a:latin typeface="Trebuchet MS"/>
                        <a:ea typeface="Trebuchet MS"/>
                        <a:cs typeface="Trebuchet MS"/>
                        <a:sym typeface="Trebuchet MS"/>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rgbClr val="374151"/>
                          </a:solidFill>
                          <a:latin typeface="Trebuchet MS"/>
                          <a:ea typeface="Trebuchet MS"/>
                          <a:cs typeface="Trebuchet MS"/>
                          <a:sym typeface="Trebuchet MS"/>
                        </a:rPr>
                        <a:t>Provide consistent and dependable system performance.</a:t>
                      </a:r>
                      <a:endParaRPr sz="1800">
                        <a:latin typeface="Trebuchet MS"/>
                        <a:ea typeface="Trebuchet MS"/>
                        <a:cs typeface="Trebuchet MS"/>
                        <a:sym typeface="Trebuchet MS"/>
                      </a:endParaRPr>
                    </a:p>
                  </a:txBody>
                  <a:tcPr marT="60950" marB="60950" marR="121925" marL="121925">
                    <a:lnL cap="flat" cmpd="sng">
                      <a:solidFill>
                        <a:srgbClr val="D9D9E3"/>
                      </a:solidFill>
                      <a:prstDash val="solid"/>
                      <a:round/>
                      <a:headEnd len="sm" w="sm" type="none"/>
                      <a:tailEnd len="sm" w="sm" type="none"/>
                    </a:ln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7"/>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Solution Strategy</a:t>
            </a:r>
            <a:endParaRPr/>
          </a:p>
        </p:txBody>
      </p:sp>
      <p:sp>
        <p:nvSpPr>
          <p:cNvPr id="317" name="Google Shape;317;p7"/>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318" name="Google Shape;318;p7"/>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319" name="Google Shape;319;p7"/>
          <p:cNvGraphicFramePr/>
          <p:nvPr/>
        </p:nvGraphicFramePr>
        <p:xfrm>
          <a:off x="240000" y="810000"/>
          <a:ext cx="3000000" cy="3000000"/>
        </p:xfrm>
        <a:graphic>
          <a:graphicData uri="http://schemas.openxmlformats.org/drawingml/2006/table">
            <a:tbl>
              <a:tblPr bandRow="1" firstRow="1">
                <a:noFill/>
                <a:tableStyleId>{F3344E7F-5B8F-4B2E-858C-41D3D8917B75}</a:tableStyleId>
              </a:tblPr>
              <a:tblGrid>
                <a:gridCol w="3104325"/>
                <a:gridCol w="8596100"/>
              </a:tblGrid>
              <a:tr h="494450">
                <a:tc>
                  <a:txBody>
                    <a:bodyPr/>
                    <a:lstStyle/>
                    <a:p>
                      <a:pPr indent="0" lvl="0" marL="0" marR="0" rtl="0" algn="l">
                        <a:spcBef>
                          <a:spcPts val="0"/>
                        </a:spcBef>
                        <a:spcAft>
                          <a:spcPts val="0"/>
                        </a:spcAft>
                        <a:buNone/>
                      </a:pPr>
                      <a:r>
                        <a:rPr lang="en-US" sz="2000">
                          <a:latin typeface="Trebuchet MS"/>
                          <a:ea typeface="Trebuchet MS"/>
                          <a:cs typeface="Trebuchet MS"/>
                          <a:sym typeface="Trebuchet MS"/>
                        </a:rPr>
                        <a:t>Goal/Requirements</a:t>
                      </a:r>
                      <a:endParaRPr sz="2000">
                        <a:latin typeface="Trebuchet MS"/>
                        <a:ea typeface="Trebuchet MS"/>
                        <a:cs typeface="Trebuchet MS"/>
                        <a:sym typeface="Trebuchet MS"/>
                      </a:endParaRPr>
                    </a:p>
                  </a:txBody>
                  <a:tcPr marT="60950" marB="60950" marR="121925" marL="121925">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000">
                          <a:latin typeface="Trebuchet MS"/>
                          <a:ea typeface="Trebuchet MS"/>
                          <a:cs typeface="Trebuchet MS"/>
                          <a:sym typeface="Trebuchet MS"/>
                        </a:rPr>
                        <a:t>Architectural Approach</a:t>
                      </a:r>
                      <a:endParaRPr sz="2000">
                        <a:latin typeface="Trebuchet MS"/>
                        <a:ea typeface="Trebuchet MS"/>
                        <a:cs typeface="Trebuchet MS"/>
                        <a:sym typeface="Trebuchet MS"/>
                      </a:endParaRPr>
                    </a:p>
                  </a:txBody>
                  <a:tcPr marT="60950" marB="60950" marR="121925" marL="121925"/>
                </a:tc>
              </a:tr>
              <a:tr h="494450">
                <a:tc>
                  <a:txBody>
                    <a:bodyPr/>
                    <a:lstStyle/>
                    <a:p>
                      <a:pPr indent="0" lvl="0" marL="0" rtl="0" algn="l">
                        <a:lnSpc>
                          <a:spcPct val="171429"/>
                        </a:lnSpc>
                        <a:spcBef>
                          <a:spcPts val="0"/>
                        </a:spcBef>
                        <a:spcAft>
                          <a:spcPts val="0"/>
                        </a:spcAft>
                        <a:buNone/>
                      </a:pPr>
                      <a:r>
                        <a:rPr lang="en-US" sz="2000">
                          <a:solidFill>
                            <a:srgbClr val="374151"/>
                          </a:solidFill>
                          <a:latin typeface="Trebuchet MS"/>
                          <a:ea typeface="Trebuchet MS"/>
                          <a:cs typeface="Trebuchet MS"/>
                          <a:sym typeface="Trebuchet MS"/>
                        </a:rPr>
                        <a:t>Scalable user management</a:t>
                      </a:r>
                      <a:endParaRPr sz="2000">
                        <a:solidFill>
                          <a:srgbClr val="374151"/>
                        </a:solidFill>
                        <a:latin typeface="Trebuchet MS"/>
                        <a:ea typeface="Trebuchet MS"/>
                        <a:cs typeface="Trebuchet MS"/>
                        <a:sym typeface="Trebuchet MS"/>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000">
                          <a:solidFill>
                            <a:srgbClr val="374151"/>
                          </a:solidFill>
                          <a:latin typeface="Trebuchet MS"/>
                          <a:ea typeface="Trebuchet MS"/>
                          <a:cs typeface="Trebuchet MS"/>
                          <a:sym typeface="Trebuchet MS"/>
                        </a:rPr>
                        <a:t>Microservices for handling different user roles and activities.</a:t>
                      </a:r>
                      <a:endParaRPr sz="2000">
                        <a:latin typeface="Trebuchet MS"/>
                        <a:ea typeface="Trebuchet MS"/>
                        <a:cs typeface="Trebuchet MS"/>
                        <a:sym typeface="Trebuchet MS"/>
                      </a:endParaRPr>
                    </a:p>
                  </a:txBody>
                  <a:tcPr marT="60950" marB="60950" marR="121925" marL="121925">
                    <a:lnL cap="flat" cmpd="sng">
                      <a:solidFill>
                        <a:srgbClr val="D9D9E3"/>
                      </a:solidFill>
                      <a:prstDash val="solid"/>
                      <a:round/>
                      <a:headEnd len="sm" w="sm" type="none"/>
                      <a:tailEnd len="sm" w="sm" type="none"/>
                    </a:lnL>
                  </a:tcPr>
                </a:tc>
              </a:tr>
              <a:tr h="494450">
                <a:tc>
                  <a:txBody>
                    <a:bodyPr/>
                    <a:lstStyle/>
                    <a:p>
                      <a:pPr indent="0" lvl="0" marL="0" rtl="0" algn="l">
                        <a:lnSpc>
                          <a:spcPct val="171429"/>
                        </a:lnSpc>
                        <a:spcBef>
                          <a:spcPts val="0"/>
                        </a:spcBef>
                        <a:spcAft>
                          <a:spcPts val="0"/>
                        </a:spcAft>
                        <a:buNone/>
                      </a:pPr>
                      <a:r>
                        <a:rPr lang="en-US" sz="2000">
                          <a:solidFill>
                            <a:srgbClr val="374151"/>
                          </a:solidFill>
                          <a:latin typeface="Trebuchet MS"/>
                          <a:ea typeface="Trebuchet MS"/>
                          <a:cs typeface="Trebuchet MS"/>
                          <a:sym typeface="Trebuchet MS"/>
                        </a:rPr>
                        <a:t>Secure financial transactions</a:t>
                      </a:r>
                      <a:endParaRPr sz="2000">
                        <a:solidFill>
                          <a:srgbClr val="374151"/>
                        </a:solidFill>
                        <a:latin typeface="Trebuchet MS"/>
                        <a:ea typeface="Trebuchet MS"/>
                        <a:cs typeface="Trebuchet MS"/>
                        <a:sym typeface="Trebuchet MS"/>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000">
                          <a:solidFill>
                            <a:srgbClr val="374151"/>
                          </a:solidFill>
                          <a:latin typeface="Trebuchet MS"/>
                          <a:ea typeface="Trebuchet MS"/>
                          <a:cs typeface="Trebuchet MS"/>
                          <a:sym typeface="Trebuchet MS"/>
                        </a:rPr>
                        <a:t>Secure API integration with external payment gateways.</a:t>
                      </a:r>
                      <a:endParaRPr sz="2000">
                        <a:latin typeface="Trebuchet MS"/>
                        <a:ea typeface="Trebuchet MS"/>
                        <a:cs typeface="Trebuchet MS"/>
                        <a:sym typeface="Trebuchet MS"/>
                      </a:endParaRPr>
                    </a:p>
                  </a:txBody>
                  <a:tcPr marT="60950" marB="60950" marR="121925" marL="121925">
                    <a:lnL cap="flat" cmpd="sng">
                      <a:solidFill>
                        <a:srgbClr val="D9D9E3"/>
                      </a:solidFill>
                      <a:prstDash val="solid"/>
                      <a:round/>
                      <a:headEnd len="sm" w="sm" type="none"/>
                      <a:tailEnd len="sm" w="sm" type="none"/>
                    </a:lnL>
                  </a:tcPr>
                </a:tc>
              </a:tr>
              <a:tr h="494450">
                <a:tc>
                  <a:txBody>
                    <a:bodyPr/>
                    <a:lstStyle/>
                    <a:p>
                      <a:pPr indent="0" lvl="0" marL="0" rtl="0" algn="l">
                        <a:lnSpc>
                          <a:spcPct val="171429"/>
                        </a:lnSpc>
                        <a:spcBef>
                          <a:spcPts val="0"/>
                        </a:spcBef>
                        <a:spcAft>
                          <a:spcPts val="0"/>
                        </a:spcAft>
                        <a:buNone/>
                      </a:pPr>
                      <a:r>
                        <a:rPr lang="en-US" sz="2000">
                          <a:solidFill>
                            <a:srgbClr val="374151"/>
                          </a:solidFill>
                          <a:latin typeface="Trebuchet MS"/>
                          <a:ea typeface="Trebuchet MS"/>
                          <a:cs typeface="Trebuchet MS"/>
                          <a:sym typeface="Trebuchet MS"/>
                        </a:rPr>
                        <a:t>Real-time data analytics</a:t>
                      </a:r>
                      <a:endParaRPr sz="2000">
                        <a:solidFill>
                          <a:srgbClr val="374151"/>
                        </a:solidFill>
                        <a:latin typeface="Trebuchet MS"/>
                        <a:ea typeface="Trebuchet MS"/>
                        <a:cs typeface="Trebuchet MS"/>
                        <a:sym typeface="Trebuchet MS"/>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000">
                          <a:solidFill>
                            <a:srgbClr val="374151"/>
                          </a:solidFill>
                          <a:latin typeface="Trebuchet MS"/>
                          <a:ea typeface="Trebuchet MS"/>
                          <a:cs typeface="Trebuchet MS"/>
                          <a:sym typeface="Trebuchet MS"/>
                        </a:rPr>
                        <a:t>Utilize big data technologies for advanced reporting and analytics.</a:t>
                      </a:r>
                      <a:endParaRPr sz="2000">
                        <a:latin typeface="Trebuchet MS"/>
                        <a:ea typeface="Trebuchet MS"/>
                        <a:cs typeface="Trebuchet MS"/>
                        <a:sym typeface="Trebuchet MS"/>
                      </a:endParaRPr>
                    </a:p>
                  </a:txBody>
                  <a:tcPr marT="60950" marB="60950" marR="121925" marL="121925">
                    <a:lnL cap="flat" cmpd="sng">
                      <a:solidFill>
                        <a:srgbClr val="D9D9E3"/>
                      </a:solidFill>
                      <a:prstDash val="solid"/>
                      <a:round/>
                      <a:headEnd len="sm" w="sm" type="none"/>
                      <a:tailEnd len="sm" w="sm" type="none"/>
                    </a:ln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8"/>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Architecture Decisions</a:t>
            </a:r>
            <a:endParaRPr/>
          </a:p>
        </p:txBody>
      </p:sp>
      <p:sp>
        <p:nvSpPr>
          <p:cNvPr id="325" name="Google Shape;325;p8"/>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326" name="Google Shape;326;p8"/>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327" name="Google Shape;327;p8"/>
          <p:cNvGraphicFramePr/>
          <p:nvPr/>
        </p:nvGraphicFramePr>
        <p:xfrm>
          <a:off x="239999" y="810000"/>
          <a:ext cx="3000000" cy="3000000"/>
        </p:xfrm>
        <a:graphic>
          <a:graphicData uri="http://schemas.openxmlformats.org/drawingml/2006/table">
            <a:tbl>
              <a:tblPr bandRow="1" firstRow="1">
                <a:noFill/>
                <a:tableStyleId>{F3344E7F-5B8F-4B2E-858C-41D3D8917B75}</a:tableStyleId>
              </a:tblPr>
              <a:tblGrid>
                <a:gridCol w="3273675"/>
                <a:gridCol w="3996275"/>
                <a:gridCol w="4430500"/>
              </a:tblGrid>
              <a:tr h="494450">
                <a:tc>
                  <a:txBody>
                    <a:bodyPr/>
                    <a:lstStyle/>
                    <a:p>
                      <a:pPr indent="0" lvl="0" marL="0" marR="0" rtl="0" algn="l">
                        <a:spcBef>
                          <a:spcPts val="0"/>
                        </a:spcBef>
                        <a:spcAft>
                          <a:spcPts val="0"/>
                        </a:spcAft>
                        <a:buNone/>
                      </a:pPr>
                      <a:r>
                        <a:rPr lang="en-US" sz="2000">
                          <a:latin typeface="Trebuchet MS"/>
                          <a:ea typeface="Trebuchet MS"/>
                          <a:cs typeface="Trebuchet MS"/>
                          <a:sym typeface="Trebuchet MS"/>
                        </a:rPr>
                        <a:t>Problem</a:t>
                      </a:r>
                      <a:endParaRPr sz="2000">
                        <a:latin typeface="Trebuchet MS"/>
                        <a:ea typeface="Trebuchet MS"/>
                        <a:cs typeface="Trebuchet MS"/>
                        <a:sym typeface="Trebuchet MS"/>
                      </a:endParaRPr>
                    </a:p>
                  </a:txBody>
                  <a:tcPr marT="60950" marB="60950" marR="121925" marL="121925">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000">
                          <a:latin typeface="Trebuchet MS"/>
                          <a:ea typeface="Trebuchet MS"/>
                          <a:cs typeface="Trebuchet MS"/>
                          <a:sym typeface="Trebuchet MS"/>
                        </a:rPr>
                        <a:t>Considered Alternatives</a:t>
                      </a:r>
                      <a:endParaRPr sz="2000">
                        <a:latin typeface="Trebuchet MS"/>
                        <a:ea typeface="Trebuchet MS"/>
                        <a:cs typeface="Trebuchet MS"/>
                        <a:sym typeface="Trebuchet MS"/>
                      </a:endParaRPr>
                    </a:p>
                  </a:txBody>
                  <a:tcPr marT="60950" marB="60950" marR="121925" marL="121925">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000">
                          <a:latin typeface="Trebuchet MS"/>
                          <a:ea typeface="Trebuchet MS"/>
                          <a:cs typeface="Trebuchet MS"/>
                          <a:sym typeface="Trebuchet MS"/>
                        </a:rPr>
                        <a:t>Decision</a:t>
                      </a:r>
                      <a:endParaRPr sz="2000">
                        <a:latin typeface="Trebuchet MS"/>
                        <a:ea typeface="Trebuchet MS"/>
                        <a:cs typeface="Trebuchet MS"/>
                        <a:sym typeface="Trebuchet MS"/>
                      </a:endParaRPr>
                    </a:p>
                  </a:txBody>
                  <a:tcPr marT="60950" marB="60950" marR="121925" marL="121925"/>
                </a:tc>
              </a:tr>
              <a:tr h="494450">
                <a:tc>
                  <a:txBody>
                    <a:bodyPr/>
                    <a:lstStyle/>
                    <a:p>
                      <a:pPr indent="0" lvl="0" marL="0" rtl="0" algn="l">
                        <a:lnSpc>
                          <a:spcPct val="171429"/>
                        </a:lnSpc>
                        <a:spcBef>
                          <a:spcPts val="0"/>
                        </a:spcBef>
                        <a:spcAft>
                          <a:spcPts val="0"/>
                        </a:spcAft>
                        <a:buNone/>
                      </a:pPr>
                      <a:r>
                        <a:rPr lang="en-US" sz="2000">
                          <a:solidFill>
                            <a:srgbClr val="374151"/>
                          </a:solidFill>
                          <a:latin typeface="Trebuchet MS"/>
                          <a:ea typeface="Trebuchet MS"/>
                          <a:cs typeface="Trebuchet MS"/>
                          <a:sym typeface="Trebuchet MS"/>
                        </a:rPr>
                        <a:t>System Scalability</a:t>
                      </a:r>
                      <a:endParaRPr sz="2000">
                        <a:solidFill>
                          <a:srgbClr val="374151"/>
                        </a:solidFill>
                        <a:latin typeface="Trebuchet MS"/>
                        <a:ea typeface="Trebuchet MS"/>
                        <a:cs typeface="Trebuchet MS"/>
                        <a:sym typeface="Trebuchet MS"/>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US" sz="2000">
                          <a:solidFill>
                            <a:srgbClr val="374151"/>
                          </a:solidFill>
                          <a:latin typeface="Trebuchet MS"/>
                          <a:ea typeface="Trebuchet MS"/>
                          <a:cs typeface="Trebuchet MS"/>
                          <a:sym typeface="Trebuchet MS"/>
                        </a:rPr>
                        <a:t>Monolith vs. Microservices</a:t>
                      </a:r>
                      <a:endParaRPr sz="2000">
                        <a:solidFill>
                          <a:srgbClr val="374151"/>
                        </a:solidFill>
                        <a:latin typeface="Trebuchet MS"/>
                        <a:ea typeface="Trebuchet MS"/>
                        <a:cs typeface="Trebuchet MS"/>
                        <a:sym typeface="Trebuchet MS"/>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000">
                          <a:solidFill>
                            <a:srgbClr val="374151"/>
                          </a:solidFill>
                          <a:latin typeface="Trebuchet MS"/>
                          <a:ea typeface="Trebuchet MS"/>
                          <a:cs typeface="Trebuchet MS"/>
                          <a:sym typeface="Trebuchet MS"/>
                        </a:rPr>
                        <a:t>Chose Microservices for better scalability and maintainability.</a:t>
                      </a:r>
                      <a:endParaRPr sz="2000">
                        <a:latin typeface="Trebuchet MS"/>
                        <a:ea typeface="Trebuchet MS"/>
                        <a:cs typeface="Trebuchet MS"/>
                        <a:sym typeface="Trebuchet MS"/>
                      </a:endParaRPr>
                    </a:p>
                  </a:txBody>
                  <a:tcPr marT="60950" marB="60950" marR="121925" marL="121925">
                    <a:lnL cap="flat" cmpd="sng">
                      <a:solidFill>
                        <a:srgbClr val="D9D9E3"/>
                      </a:solidFill>
                      <a:prstDash val="solid"/>
                      <a:round/>
                      <a:headEnd len="sm" w="sm" type="none"/>
                      <a:tailEnd len="sm" w="sm" type="none"/>
                    </a:lnL>
                  </a:tcPr>
                </a:tc>
              </a:tr>
              <a:tr h="494450">
                <a:tc>
                  <a:txBody>
                    <a:bodyPr/>
                    <a:lstStyle/>
                    <a:p>
                      <a:pPr indent="0" lvl="0" marL="0" rtl="0" algn="l">
                        <a:lnSpc>
                          <a:spcPct val="171429"/>
                        </a:lnSpc>
                        <a:spcBef>
                          <a:spcPts val="0"/>
                        </a:spcBef>
                        <a:spcAft>
                          <a:spcPts val="0"/>
                        </a:spcAft>
                        <a:buNone/>
                      </a:pPr>
                      <a:r>
                        <a:rPr lang="en-US" sz="2000">
                          <a:solidFill>
                            <a:srgbClr val="374151"/>
                          </a:solidFill>
                          <a:latin typeface="Trebuchet MS"/>
                          <a:ea typeface="Trebuchet MS"/>
                          <a:cs typeface="Trebuchet MS"/>
                          <a:sym typeface="Trebuchet MS"/>
                        </a:rPr>
                        <a:t>Data Storage</a:t>
                      </a:r>
                      <a:endParaRPr sz="2000">
                        <a:solidFill>
                          <a:srgbClr val="374151"/>
                        </a:solidFill>
                        <a:latin typeface="Trebuchet MS"/>
                        <a:ea typeface="Trebuchet MS"/>
                        <a:cs typeface="Trebuchet MS"/>
                        <a:sym typeface="Trebuchet MS"/>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US" sz="2000">
                          <a:solidFill>
                            <a:srgbClr val="374151"/>
                          </a:solidFill>
                          <a:latin typeface="Trebuchet MS"/>
                          <a:ea typeface="Trebuchet MS"/>
                          <a:cs typeface="Trebuchet MS"/>
                          <a:sym typeface="Trebuchet MS"/>
                        </a:rPr>
                        <a:t>SQL vs. NoSQL</a:t>
                      </a:r>
                      <a:endParaRPr sz="2000">
                        <a:solidFill>
                          <a:srgbClr val="374151"/>
                        </a:solidFill>
                        <a:latin typeface="Trebuchet MS"/>
                        <a:ea typeface="Trebuchet MS"/>
                        <a:cs typeface="Trebuchet MS"/>
                        <a:sym typeface="Trebuchet MS"/>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000">
                          <a:solidFill>
                            <a:srgbClr val="374151"/>
                          </a:solidFill>
                          <a:latin typeface="Trebuchet MS"/>
                          <a:ea typeface="Trebuchet MS"/>
                          <a:cs typeface="Trebuchet MS"/>
                          <a:sym typeface="Trebuchet MS"/>
                        </a:rPr>
                        <a:t>Chose NoSQL (MongoDB) for flexibility and performance in handling large datasets.</a:t>
                      </a:r>
                      <a:endParaRPr sz="2000">
                        <a:latin typeface="Trebuchet MS"/>
                        <a:ea typeface="Trebuchet MS"/>
                        <a:cs typeface="Trebuchet MS"/>
                        <a:sym typeface="Trebuchet MS"/>
                      </a:endParaRPr>
                    </a:p>
                  </a:txBody>
                  <a:tcPr marT="60950" marB="60950" marR="121925" marL="121925">
                    <a:lnL cap="flat" cmpd="sng">
                      <a:solidFill>
                        <a:srgbClr val="D9D9E3"/>
                      </a:solidFill>
                      <a:prstDash val="solid"/>
                      <a:round/>
                      <a:headEnd len="sm" w="sm" type="none"/>
                      <a:tailEnd len="sm" w="sm" type="none"/>
                    </a:lnL>
                  </a:tcPr>
                </a:tc>
              </a:tr>
              <a:tr h="494450">
                <a:tc>
                  <a:txBody>
                    <a:bodyPr/>
                    <a:lstStyle/>
                    <a:p>
                      <a:pPr indent="0" lvl="0" marL="0" rtl="0" algn="l">
                        <a:lnSpc>
                          <a:spcPct val="171429"/>
                        </a:lnSpc>
                        <a:spcBef>
                          <a:spcPts val="0"/>
                        </a:spcBef>
                        <a:spcAft>
                          <a:spcPts val="0"/>
                        </a:spcAft>
                        <a:buNone/>
                      </a:pPr>
                      <a:r>
                        <a:rPr lang="en-US" sz="2000">
                          <a:solidFill>
                            <a:srgbClr val="374151"/>
                          </a:solidFill>
                          <a:latin typeface="Trebuchet MS"/>
                          <a:ea typeface="Trebuchet MS"/>
                          <a:cs typeface="Trebuchet MS"/>
                          <a:sym typeface="Trebuchet MS"/>
                        </a:rPr>
                        <a:t>Client-Side Framework</a:t>
                      </a:r>
                      <a:endParaRPr sz="2000">
                        <a:solidFill>
                          <a:srgbClr val="374151"/>
                        </a:solidFill>
                        <a:latin typeface="Trebuchet MS"/>
                        <a:ea typeface="Trebuchet MS"/>
                        <a:cs typeface="Trebuchet MS"/>
                        <a:sym typeface="Trebuchet MS"/>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US" sz="2000">
                          <a:solidFill>
                            <a:srgbClr val="374151"/>
                          </a:solidFill>
                          <a:latin typeface="Trebuchet MS"/>
                          <a:ea typeface="Trebuchet MS"/>
                          <a:cs typeface="Trebuchet MS"/>
                          <a:sym typeface="Trebuchet MS"/>
                        </a:rPr>
                        <a:t>Angular vs. React</a:t>
                      </a:r>
                      <a:endParaRPr sz="2000">
                        <a:solidFill>
                          <a:srgbClr val="374151"/>
                        </a:solidFill>
                        <a:latin typeface="Trebuchet MS"/>
                        <a:ea typeface="Trebuchet MS"/>
                        <a:cs typeface="Trebuchet MS"/>
                        <a:sym typeface="Trebuchet MS"/>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000">
                          <a:solidFill>
                            <a:srgbClr val="374151"/>
                          </a:solidFill>
                          <a:latin typeface="Trebuchet MS"/>
                          <a:ea typeface="Trebuchet MS"/>
                          <a:cs typeface="Trebuchet MS"/>
                          <a:sym typeface="Trebuchet MS"/>
                        </a:rPr>
                        <a:t>Chose React for its component-based architecture and efficient UI rendering.</a:t>
                      </a:r>
                      <a:endParaRPr sz="2000">
                        <a:latin typeface="Trebuchet MS"/>
                        <a:ea typeface="Trebuchet MS"/>
                        <a:cs typeface="Trebuchet MS"/>
                        <a:sym typeface="Trebuchet MS"/>
                      </a:endParaRPr>
                    </a:p>
                  </a:txBody>
                  <a:tcPr marT="60950" marB="60950" marR="121925" marL="121925">
                    <a:lnL cap="flat" cmpd="sng">
                      <a:solidFill>
                        <a:srgbClr val="D9D9E3"/>
                      </a:solidFill>
                      <a:prstDash val="solid"/>
                      <a:round/>
                      <a:headEnd len="sm" w="sm" type="none"/>
                      <a:tailEnd len="sm" w="sm" type="none"/>
                    </a:ln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9"/>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Risks and Technical Debt</a:t>
            </a:r>
            <a:endParaRPr/>
          </a:p>
        </p:txBody>
      </p:sp>
      <p:sp>
        <p:nvSpPr>
          <p:cNvPr id="333" name="Google Shape;333;p9"/>
          <p:cNvSpPr txBox="1"/>
          <p:nvPr>
            <p:ph idx="11" type="ftr"/>
          </p:nvPr>
        </p:nvSpPr>
        <p:spPr>
          <a:xfrm>
            <a:off x="3724405" y="6416672"/>
            <a:ext cx="75657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334" name="Google Shape;334;p9"/>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335" name="Google Shape;335;p9"/>
          <p:cNvGraphicFramePr/>
          <p:nvPr/>
        </p:nvGraphicFramePr>
        <p:xfrm>
          <a:off x="240000" y="810000"/>
          <a:ext cx="3000000" cy="3000000"/>
        </p:xfrm>
        <a:graphic>
          <a:graphicData uri="http://schemas.openxmlformats.org/drawingml/2006/table">
            <a:tbl>
              <a:tblPr bandRow="1" firstRow="1">
                <a:noFill/>
                <a:tableStyleId>{F3344E7F-5B8F-4B2E-858C-41D3D8917B75}</a:tableStyleId>
              </a:tblPr>
              <a:tblGrid>
                <a:gridCol w="3426075"/>
                <a:gridCol w="8274350"/>
              </a:tblGrid>
              <a:tr h="494450">
                <a:tc>
                  <a:txBody>
                    <a:bodyPr/>
                    <a:lstStyle/>
                    <a:p>
                      <a:pPr indent="0" lvl="0" marL="0" marR="0" rtl="0" algn="l">
                        <a:spcBef>
                          <a:spcPts val="0"/>
                        </a:spcBef>
                        <a:spcAft>
                          <a:spcPts val="0"/>
                        </a:spcAft>
                        <a:buNone/>
                      </a:pPr>
                      <a:r>
                        <a:rPr lang="en-US" sz="2000">
                          <a:latin typeface="Trebuchet MS"/>
                          <a:ea typeface="Trebuchet MS"/>
                          <a:cs typeface="Trebuchet MS"/>
                          <a:sym typeface="Trebuchet MS"/>
                        </a:rPr>
                        <a:t>Risk/Technical Debt</a:t>
                      </a:r>
                      <a:endParaRPr sz="2000">
                        <a:latin typeface="Trebuchet MS"/>
                        <a:ea typeface="Trebuchet MS"/>
                        <a:cs typeface="Trebuchet MS"/>
                        <a:sym typeface="Trebuchet MS"/>
                      </a:endParaRPr>
                    </a:p>
                  </a:txBody>
                  <a:tcPr marT="60950" marB="60950" marR="121925" marL="121925">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000">
                          <a:latin typeface="Trebuchet MS"/>
                          <a:ea typeface="Trebuchet MS"/>
                          <a:cs typeface="Trebuchet MS"/>
                          <a:sym typeface="Trebuchet MS"/>
                        </a:rPr>
                        <a:t>Description</a:t>
                      </a:r>
                      <a:endParaRPr sz="2000">
                        <a:latin typeface="Trebuchet MS"/>
                        <a:ea typeface="Trebuchet MS"/>
                        <a:cs typeface="Trebuchet MS"/>
                        <a:sym typeface="Trebuchet MS"/>
                      </a:endParaRPr>
                    </a:p>
                  </a:txBody>
                  <a:tcPr marT="60950" marB="60950" marR="121925" marL="121925"/>
                </a:tc>
              </a:tr>
              <a:tr h="494450">
                <a:tc>
                  <a:txBody>
                    <a:bodyPr/>
                    <a:lstStyle/>
                    <a:p>
                      <a:pPr indent="0" lvl="0" marL="0" rtl="0" algn="l">
                        <a:lnSpc>
                          <a:spcPct val="171429"/>
                        </a:lnSpc>
                        <a:spcBef>
                          <a:spcPts val="0"/>
                        </a:spcBef>
                        <a:spcAft>
                          <a:spcPts val="0"/>
                        </a:spcAft>
                        <a:buNone/>
                      </a:pPr>
                      <a:r>
                        <a:rPr lang="en-US" sz="2000">
                          <a:solidFill>
                            <a:srgbClr val="374151"/>
                          </a:solidFill>
                          <a:latin typeface="Trebuchet MS"/>
                          <a:ea typeface="Trebuchet MS"/>
                          <a:cs typeface="Trebuchet MS"/>
                          <a:sym typeface="Trebuchet MS"/>
                        </a:rPr>
                        <a:t>Integration Complexity</a:t>
                      </a:r>
                      <a:endParaRPr sz="2000">
                        <a:solidFill>
                          <a:srgbClr val="374151"/>
                        </a:solidFill>
                        <a:latin typeface="Trebuchet MS"/>
                        <a:ea typeface="Trebuchet MS"/>
                        <a:cs typeface="Trebuchet MS"/>
                        <a:sym typeface="Trebuchet MS"/>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000">
                          <a:solidFill>
                            <a:srgbClr val="374151"/>
                          </a:solidFill>
                          <a:latin typeface="Trebuchet MS"/>
                          <a:ea typeface="Trebuchet MS"/>
                          <a:cs typeface="Trebuchet MS"/>
                          <a:sym typeface="Trebuchet MS"/>
                        </a:rPr>
                        <a:t>Integrating multiple microservices can lead to complexity.</a:t>
                      </a:r>
                      <a:endParaRPr sz="2000">
                        <a:latin typeface="Trebuchet MS"/>
                        <a:ea typeface="Trebuchet MS"/>
                        <a:cs typeface="Trebuchet MS"/>
                        <a:sym typeface="Trebuchet MS"/>
                      </a:endParaRPr>
                    </a:p>
                  </a:txBody>
                  <a:tcPr marT="60950" marB="60950" marR="121925" marL="121925">
                    <a:lnL cap="flat" cmpd="sng">
                      <a:solidFill>
                        <a:srgbClr val="D9D9E3"/>
                      </a:solidFill>
                      <a:prstDash val="solid"/>
                      <a:round/>
                      <a:headEnd len="sm" w="sm" type="none"/>
                      <a:tailEnd len="sm" w="sm" type="none"/>
                    </a:lnL>
                  </a:tcPr>
                </a:tc>
              </a:tr>
              <a:tr h="494450">
                <a:tc>
                  <a:txBody>
                    <a:bodyPr/>
                    <a:lstStyle/>
                    <a:p>
                      <a:pPr indent="0" lvl="0" marL="0" rtl="0" algn="l">
                        <a:lnSpc>
                          <a:spcPct val="171429"/>
                        </a:lnSpc>
                        <a:spcBef>
                          <a:spcPts val="0"/>
                        </a:spcBef>
                        <a:spcAft>
                          <a:spcPts val="0"/>
                        </a:spcAft>
                        <a:buNone/>
                      </a:pPr>
                      <a:r>
                        <a:rPr lang="en-US" sz="2000">
                          <a:solidFill>
                            <a:srgbClr val="374151"/>
                          </a:solidFill>
                          <a:latin typeface="Trebuchet MS"/>
                          <a:ea typeface="Trebuchet MS"/>
                          <a:cs typeface="Trebuchet MS"/>
                          <a:sym typeface="Trebuchet MS"/>
                        </a:rPr>
                        <a:t>Data Migration</a:t>
                      </a:r>
                      <a:endParaRPr sz="2000">
                        <a:solidFill>
                          <a:srgbClr val="374151"/>
                        </a:solidFill>
                        <a:latin typeface="Trebuchet MS"/>
                        <a:ea typeface="Trebuchet MS"/>
                        <a:cs typeface="Trebuchet MS"/>
                        <a:sym typeface="Trebuchet MS"/>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000">
                          <a:solidFill>
                            <a:srgbClr val="374151"/>
                          </a:solidFill>
                          <a:latin typeface="Trebuchet MS"/>
                          <a:ea typeface="Trebuchet MS"/>
                          <a:cs typeface="Trebuchet MS"/>
                          <a:sym typeface="Trebuchet MS"/>
                        </a:rPr>
                        <a:t>Migrating existing data to the new system might lead to inconsistencies.</a:t>
                      </a:r>
                      <a:endParaRPr sz="2000">
                        <a:latin typeface="Trebuchet MS"/>
                        <a:ea typeface="Trebuchet MS"/>
                        <a:cs typeface="Trebuchet MS"/>
                        <a:sym typeface="Trebuchet MS"/>
                      </a:endParaRPr>
                    </a:p>
                  </a:txBody>
                  <a:tcPr marT="60950" marB="60950" marR="121925" marL="121925">
                    <a:lnL cap="flat" cmpd="sng">
                      <a:solidFill>
                        <a:srgbClr val="D9D9E3"/>
                      </a:solidFill>
                      <a:prstDash val="solid"/>
                      <a:round/>
                      <a:headEnd len="sm" w="sm" type="none"/>
                      <a:tailEnd len="sm" w="sm" type="none"/>
                    </a:lnL>
                  </a:tcPr>
                </a:tc>
              </a:tr>
              <a:tr h="494450">
                <a:tc>
                  <a:txBody>
                    <a:bodyPr/>
                    <a:lstStyle/>
                    <a:p>
                      <a:pPr indent="0" lvl="0" marL="0" rtl="0" algn="l">
                        <a:lnSpc>
                          <a:spcPct val="171429"/>
                        </a:lnSpc>
                        <a:spcBef>
                          <a:spcPts val="0"/>
                        </a:spcBef>
                        <a:spcAft>
                          <a:spcPts val="0"/>
                        </a:spcAft>
                        <a:buNone/>
                      </a:pPr>
                      <a:r>
                        <a:rPr lang="en-US" sz="2000">
                          <a:solidFill>
                            <a:srgbClr val="374151"/>
                          </a:solidFill>
                          <a:latin typeface="Trebuchet MS"/>
                          <a:ea typeface="Trebuchet MS"/>
                          <a:cs typeface="Trebuchet MS"/>
                          <a:sym typeface="Trebuchet MS"/>
                        </a:rPr>
                        <a:t>Dependency Management</a:t>
                      </a:r>
                      <a:endParaRPr sz="2000">
                        <a:solidFill>
                          <a:srgbClr val="374151"/>
                        </a:solidFill>
                        <a:latin typeface="Trebuchet MS"/>
                        <a:ea typeface="Trebuchet MS"/>
                        <a:cs typeface="Trebuchet MS"/>
                        <a:sym typeface="Trebuchet MS"/>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000">
                          <a:solidFill>
                            <a:srgbClr val="374151"/>
                          </a:solidFill>
                          <a:latin typeface="Trebuchet MS"/>
                          <a:ea typeface="Trebuchet MS"/>
                          <a:cs typeface="Trebuchet MS"/>
                          <a:sym typeface="Trebuchet MS"/>
                        </a:rPr>
                        <a:t>Managing numerous dependencies in a microservices architecture might increase technical debt.</a:t>
                      </a:r>
                      <a:endParaRPr sz="2000">
                        <a:latin typeface="Trebuchet MS"/>
                        <a:ea typeface="Trebuchet MS"/>
                        <a:cs typeface="Trebuchet MS"/>
                        <a:sym typeface="Trebuchet MS"/>
                      </a:endParaRPr>
                    </a:p>
                  </a:txBody>
                  <a:tcPr marT="60950" marB="60950" marR="121925" marL="121925">
                    <a:lnL cap="flat" cmpd="sng">
                      <a:solidFill>
                        <a:srgbClr val="D9D9E3"/>
                      </a:solidFill>
                      <a:prstDash val="solid"/>
                      <a:round/>
                      <a:headEnd len="sm" w="sm" type="none"/>
                      <a:tailEnd len="sm" w="sm" type="none"/>
                    </a:ln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1"/>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Architecture Constraints</a:t>
            </a:r>
            <a:endParaRPr/>
          </a:p>
        </p:txBody>
      </p:sp>
      <p:sp>
        <p:nvSpPr>
          <p:cNvPr id="341" name="Google Shape;341;p11"/>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342" name="Google Shape;342;p11"/>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343" name="Google Shape;343;p11"/>
          <p:cNvGraphicFramePr/>
          <p:nvPr/>
        </p:nvGraphicFramePr>
        <p:xfrm>
          <a:off x="240000" y="810000"/>
          <a:ext cx="3000000" cy="3000000"/>
        </p:xfrm>
        <a:graphic>
          <a:graphicData uri="http://schemas.openxmlformats.org/drawingml/2006/table">
            <a:tbl>
              <a:tblPr bandRow="1" firstRow="1">
                <a:noFill/>
                <a:tableStyleId>{F3344E7F-5B8F-4B2E-858C-41D3D8917B75}</a:tableStyleId>
              </a:tblPr>
              <a:tblGrid>
                <a:gridCol w="3104325"/>
                <a:gridCol w="8596100"/>
              </a:tblGrid>
              <a:tr h="494450">
                <a:tc>
                  <a:txBody>
                    <a:bodyPr/>
                    <a:lstStyle/>
                    <a:p>
                      <a:pPr indent="0" lvl="0" marL="0" marR="0" rtl="0" algn="l">
                        <a:spcBef>
                          <a:spcPts val="0"/>
                        </a:spcBef>
                        <a:spcAft>
                          <a:spcPts val="0"/>
                        </a:spcAft>
                        <a:buNone/>
                      </a:pPr>
                      <a:r>
                        <a:rPr lang="en-US" sz="2000">
                          <a:latin typeface="Trebuchet MS"/>
                          <a:ea typeface="Trebuchet MS"/>
                          <a:cs typeface="Trebuchet MS"/>
                          <a:sym typeface="Trebuchet MS"/>
                        </a:rPr>
                        <a:t>Constraints</a:t>
                      </a:r>
                      <a:endParaRPr sz="2000">
                        <a:latin typeface="Trebuchet MS"/>
                        <a:ea typeface="Trebuchet MS"/>
                        <a:cs typeface="Trebuchet MS"/>
                        <a:sym typeface="Trebuchet MS"/>
                      </a:endParaRPr>
                    </a:p>
                  </a:txBody>
                  <a:tcPr marT="60950" marB="60950" marR="121925" marL="121925">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000">
                          <a:latin typeface="Trebuchet MS"/>
                          <a:ea typeface="Trebuchet MS"/>
                          <a:cs typeface="Trebuchet MS"/>
                          <a:sym typeface="Trebuchet MS"/>
                        </a:rPr>
                        <a:t>Background and/or motivation</a:t>
                      </a:r>
                      <a:endParaRPr sz="2000">
                        <a:latin typeface="Trebuchet MS"/>
                        <a:ea typeface="Trebuchet MS"/>
                        <a:cs typeface="Trebuchet MS"/>
                        <a:sym typeface="Trebuchet MS"/>
                      </a:endParaRPr>
                    </a:p>
                  </a:txBody>
                  <a:tcPr marT="60950" marB="60950" marR="121925" marL="121925"/>
                </a:tc>
              </a:tr>
              <a:tr h="494450">
                <a:tc>
                  <a:txBody>
                    <a:bodyPr/>
                    <a:lstStyle/>
                    <a:p>
                      <a:pPr indent="0" lvl="0" marL="0" rtl="0" algn="l">
                        <a:lnSpc>
                          <a:spcPct val="171429"/>
                        </a:lnSpc>
                        <a:spcBef>
                          <a:spcPts val="0"/>
                        </a:spcBef>
                        <a:spcAft>
                          <a:spcPts val="0"/>
                        </a:spcAft>
                        <a:buNone/>
                      </a:pPr>
                      <a:r>
                        <a:rPr lang="en-US" sz="2000">
                          <a:solidFill>
                            <a:srgbClr val="374151"/>
                          </a:solidFill>
                          <a:latin typeface="Trebuchet MS"/>
                          <a:ea typeface="Trebuchet MS"/>
                          <a:cs typeface="Trebuchet MS"/>
                          <a:sym typeface="Trebuchet MS"/>
                        </a:rPr>
                        <a:t>Technology Stack (React, Node.js, MongoDB)</a:t>
                      </a:r>
                      <a:endParaRPr sz="2000">
                        <a:solidFill>
                          <a:srgbClr val="374151"/>
                        </a:solidFill>
                        <a:latin typeface="Trebuchet MS"/>
                        <a:ea typeface="Trebuchet MS"/>
                        <a:cs typeface="Trebuchet MS"/>
                        <a:sym typeface="Trebuchet MS"/>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000">
                          <a:solidFill>
                            <a:srgbClr val="374151"/>
                          </a:solidFill>
                          <a:latin typeface="Trebuchet MS"/>
                          <a:ea typeface="Trebuchet MS"/>
                          <a:cs typeface="Trebuchet MS"/>
                          <a:sym typeface="Trebuchet MS"/>
                        </a:rPr>
                        <a:t>Chosen for their performance, scalability, and community support.</a:t>
                      </a:r>
                      <a:endParaRPr sz="2000">
                        <a:latin typeface="Trebuchet MS"/>
                        <a:ea typeface="Trebuchet MS"/>
                        <a:cs typeface="Trebuchet MS"/>
                        <a:sym typeface="Trebuchet MS"/>
                      </a:endParaRPr>
                    </a:p>
                  </a:txBody>
                  <a:tcPr marT="60950" marB="60950" marR="121925" marL="121925">
                    <a:lnL cap="flat" cmpd="sng">
                      <a:solidFill>
                        <a:srgbClr val="D9D9E3"/>
                      </a:solidFill>
                      <a:prstDash val="solid"/>
                      <a:round/>
                      <a:headEnd len="sm" w="sm" type="none"/>
                      <a:tailEnd len="sm" w="sm" type="none"/>
                    </a:lnL>
                  </a:tcPr>
                </a:tc>
              </a:tr>
              <a:tr h="494450">
                <a:tc>
                  <a:txBody>
                    <a:bodyPr/>
                    <a:lstStyle/>
                    <a:p>
                      <a:pPr indent="0" lvl="0" marL="0" rtl="0" algn="l">
                        <a:lnSpc>
                          <a:spcPct val="171429"/>
                        </a:lnSpc>
                        <a:spcBef>
                          <a:spcPts val="0"/>
                        </a:spcBef>
                        <a:spcAft>
                          <a:spcPts val="0"/>
                        </a:spcAft>
                        <a:buNone/>
                      </a:pPr>
                      <a:r>
                        <a:rPr lang="en-US" sz="2000">
                          <a:solidFill>
                            <a:srgbClr val="374151"/>
                          </a:solidFill>
                          <a:latin typeface="Trebuchet MS"/>
                          <a:ea typeface="Trebuchet MS"/>
                          <a:cs typeface="Trebuchet MS"/>
                          <a:sym typeface="Trebuchet MS"/>
                        </a:rPr>
                        <a:t>Cloud Infrastructure (AWS/Azure)</a:t>
                      </a:r>
                      <a:endParaRPr sz="2000">
                        <a:solidFill>
                          <a:srgbClr val="374151"/>
                        </a:solidFill>
                        <a:latin typeface="Trebuchet MS"/>
                        <a:ea typeface="Trebuchet MS"/>
                        <a:cs typeface="Trebuchet MS"/>
                        <a:sym typeface="Trebuchet MS"/>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000">
                          <a:solidFill>
                            <a:srgbClr val="374151"/>
                          </a:solidFill>
                          <a:latin typeface="Trebuchet MS"/>
                          <a:ea typeface="Trebuchet MS"/>
                          <a:cs typeface="Trebuchet MS"/>
                          <a:sym typeface="Trebuchet MS"/>
                        </a:rPr>
                        <a:t>Provides scalability, reliability, and advanced services.</a:t>
                      </a:r>
                      <a:endParaRPr sz="2000">
                        <a:latin typeface="Trebuchet MS"/>
                        <a:ea typeface="Trebuchet MS"/>
                        <a:cs typeface="Trebuchet MS"/>
                        <a:sym typeface="Trebuchet MS"/>
                      </a:endParaRPr>
                    </a:p>
                  </a:txBody>
                  <a:tcPr marT="60950" marB="60950" marR="121925" marL="121925">
                    <a:lnL cap="flat" cmpd="sng">
                      <a:solidFill>
                        <a:srgbClr val="D9D9E3"/>
                      </a:solidFill>
                      <a:prstDash val="solid"/>
                      <a:round/>
                      <a:headEnd len="sm" w="sm" type="none"/>
                      <a:tailEnd len="sm" w="sm" type="none"/>
                    </a:lnL>
                  </a:tcPr>
                </a:tc>
              </a:tr>
              <a:tr h="494450">
                <a:tc>
                  <a:txBody>
                    <a:bodyPr/>
                    <a:lstStyle/>
                    <a:p>
                      <a:pPr indent="0" lvl="0" marL="0" rtl="0" algn="l">
                        <a:lnSpc>
                          <a:spcPct val="171429"/>
                        </a:lnSpc>
                        <a:spcBef>
                          <a:spcPts val="0"/>
                        </a:spcBef>
                        <a:spcAft>
                          <a:spcPts val="0"/>
                        </a:spcAft>
                        <a:buNone/>
                      </a:pPr>
                      <a:r>
                        <a:rPr lang="en-US" sz="2000">
                          <a:solidFill>
                            <a:srgbClr val="374151"/>
                          </a:solidFill>
                          <a:latin typeface="Trebuchet MS"/>
                          <a:ea typeface="Trebuchet MS"/>
                          <a:cs typeface="Trebuchet MS"/>
                          <a:sym typeface="Trebuchet MS"/>
                        </a:rPr>
                        <a:t>Compliance with Data Protection Regulations</a:t>
                      </a:r>
                      <a:endParaRPr sz="2000">
                        <a:solidFill>
                          <a:srgbClr val="374151"/>
                        </a:solidFill>
                        <a:latin typeface="Trebuchet MS"/>
                        <a:ea typeface="Trebuchet MS"/>
                        <a:cs typeface="Trebuchet MS"/>
                        <a:sym typeface="Trebuchet MS"/>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000">
                          <a:solidFill>
                            <a:srgbClr val="374151"/>
                          </a:solidFill>
                          <a:latin typeface="Trebuchet MS"/>
                          <a:ea typeface="Trebuchet MS"/>
                          <a:cs typeface="Trebuchet MS"/>
                          <a:sym typeface="Trebuchet MS"/>
                        </a:rPr>
                        <a:t>Mandatory for protecting user data and privacy.</a:t>
                      </a:r>
                      <a:endParaRPr sz="2000">
                        <a:latin typeface="Trebuchet MS"/>
                        <a:ea typeface="Trebuchet MS"/>
                        <a:cs typeface="Trebuchet MS"/>
                        <a:sym typeface="Trebuchet MS"/>
                      </a:endParaRPr>
                    </a:p>
                  </a:txBody>
                  <a:tcPr marT="60950" marB="60950" marR="121925" marL="121925">
                    <a:lnL cap="flat" cmpd="sng">
                      <a:solidFill>
                        <a:srgbClr val="D9D9E3"/>
                      </a:solidFill>
                      <a:prstDash val="solid"/>
                      <a:round/>
                      <a:headEnd len="sm" w="sm" type="none"/>
                      <a:tailEnd len="sm" w="sm" type="none"/>
                    </a:lnL>
                  </a:tcPr>
                </a:tc>
              </a:tr>
              <a:tr h="494450">
                <a:tc>
                  <a:txBody>
                    <a:bodyPr/>
                    <a:lstStyle/>
                    <a:p>
                      <a:pPr indent="0" lvl="0" marL="0" rtl="0" algn="l">
                        <a:lnSpc>
                          <a:spcPct val="171429"/>
                        </a:lnSpc>
                        <a:spcBef>
                          <a:spcPts val="0"/>
                        </a:spcBef>
                        <a:spcAft>
                          <a:spcPts val="0"/>
                        </a:spcAft>
                        <a:buNone/>
                      </a:pPr>
                      <a:r>
                        <a:rPr lang="en-US" sz="2000">
                          <a:solidFill>
                            <a:srgbClr val="374151"/>
                          </a:solidFill>
                          <a:latin typeface="Trebuchet MS"/>
                          <a:ea typeface="Trebuchet MS"/>
                          <a:cs typeface="Trebuchet MS"/>
                          <a:sym typeface="Trebuchet MS"/>
                        </a:rPr>
                        <a:t>Integration with Existing Systems</a:t>
                      </a:r>
                      <a:endParaRPr sz="2000">
                        <a:solidFill>
                          <a:srgbClr val="374151"/>
                        </a:solidFill>
                        <a:latin typeface="Trebuchet MS"/>
                        <a:ea typeface="Trebuchet MS"/>
                        <a:cs typeface="Trebuchet MS"/>
                        <a:sym typeface="Trebuchet MS"/>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000">
                          <a:solidFill>
                            <a:srgbClr val="374151"/>
                          </a:solidFill>
                          <a:latin typeface="Trebuchet MS"/>
                          <a:ea typeface="Trebuchet MS"/>
                          <a:cs typeface="Trebuchet MS"/>
                          <a:sym typeface="Trebuchet MS"/>
                        </a:rPr>
                        <a:t>Ensures continuity and minimizes the impact of transition.</a:t>
                      </a:r>
                      <a:endParaRPr sz="2000">
                        <a:latin typeface="Trebuchet MS"/>
                        <a:ea typeface="Trebuchet MS"/>
                        <a:cs typeface="Trebuchet MS"/>
                        <a:sym typeface="Trebuchet MS"/>
                      </a:endParaRPr>
                    </a:p>
                  </a:txBody>
                  <a:tcPr marT="60950" marB="60950" marR="121925" marL="121925">
                    <a:lnL cap="flat" cmpd="sng">
                      <a:solidFill>
                        <a:srgbClr val="D9D9E3"/>
                      </a:solidFill>
                      <a:prstDash val="solid"/>
                      <a:round/>
                      <a:headEnd len="sm" w="sm" type="none"/>
                      <a:tailEnd len="sm" w="sm" type="none"/>
                    </a:lnL>
                  </a:tcPr>
                </a:tc>
              </a:tr>
              <a:tr h="494450">
                <a:tc>
                  <a:txBody>
                    <a:bodyPr/>
                    <a:lstStyle/>
                    <a:p>
                      <a:pPr indent="0" lvl="0" marL="0" rtl="0" algn="l">
                        <a:lnSpc>
                          <a:spcPct val="171429"/>
                        </a:lnSpc>
                        <a:spcBef>
                          <a:spcPts val="0"/>
                        </a:spcBef>
                        <a:spcAft>
                          <a:spcPts val="0"/>
                        </a:spcAft>
                        <a:buNone/>
                      </a:pPr>
                      <a:r>
                        <a:rPr lang="en-US" sz="2000">
                          <a:solidFill>
                            <a:srgbClr val="374151"/>
                          </a:solidFill>
                          <a:latin typeface="Trebuchet MS"/>
                          <a:ea typeface="Trebuchet MS"/>
                          <a:cs typeface="Trebuchet MS"/>
                          <a:sym typeface="Trebuchet MS"/>
                        </a:rPr>
                        <a:t>Responsive Design</a:t>
                      </a:r>
                      <a:endParaRPr sz="2000">
                        <a:solidFill>
                          <a:srgbClr val="374151"/>
                        </a:solidFill>
                        <a:latin typeface="Trebuchet MS"/>
                        <a:ea typeface="Trebuchet MS"/>
                        <a:cs typeface="Trebuchet MS"/>
                        <a:sym typeface="Trebuchet MS"/>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000">
                          <a:solidFill>
                            <a:srgbClr val="374151"/>
                          </a:solidFill>
                          <a:latin typeface="Trebuchet MS"/>
                          <a:ea typeface="Trebuchet MS"/>
                          <a:cs typeface="Trebuchet MS"/>
                          <a:sym typeface="Trebuchet MS"/>
                        </a:rPr>
                        <a:t>Must be accessible on various devices, enhancing usability.</a:t>
                      </a:r>
                      <a:endParaRPr sz="2000">
                        <a:latin typeface="Trebuchet MS"/>
                        <a:ea typeface="Trebuchet MS"/>
                        <a:cs typeface="Trebuchet MS"/>
                        <a:sym typeface="Trebuchet MS"/>
                      </a:endParaRPr>
                    </a:p>
                  </a:txBody>
                  <a:tcPr marT="60950" marB="60950" marR="121925" marL="121925">
                    <a:lnL cap="flat" cmpd="sng">
                      <a:solidFill>
                        <a:srgbClr val="D9D9E3"/>
                      </a:solidFill>
                      <a:prstDash val="solid"/>
                      <a:round/>
                      <a:headEnd len="sm" w="sm" type="none"/>
                      <a:tailEnd len="sm" w="sm" type="none"/>
                    </a:ln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2"/>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Business Context</a:t>
            </a:r>
            <a:endParaRPr/>
          </a:p>
        </p:txBody>
      </p:sp>
      <p:sp>
        <p:nvSpPr>
          <p:cNvPr id="349" name="Google Shape;349;p12"/>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350" name="Google Shape;350;p12"/>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351" name="Google Shape;351;p12"/>
          <p:cNvPicPr preferRelativeResize="0"/>
          <p:nvPr/>
        </p:nvPicPr>
        <p:blipFill>
          <a:blip r:embed="rId3">
            <a:alphaModFix/>
          </a:blip>
          <a:stretch>
            <a:fillRect/>
          </a:stretch>
        </p:blipFill>
        <p:spPr>
          <a:xfrm>
            <a:off x="120850" y="1545975"/>
            <a:ext cx="11938726" cy="3766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a:themeElements>
    <a:clrScheme name="FHTECHNIKUMFarbschema">
      <a:dk1>
        <a:srgbClr val="000000"/>
      </a:dk1>
      <a:lt1>
        <a:srgbClr val="FFFFFF"/>
      </a:lt1>
      <a:dk2>
        <a:srgbClr val="72777A"/>
      </a:dk2>
      <a:lt2>
        <a:srgbClr val="FFFFFF"/>
      </a:lt2>
      <a:accent1>
        <a:srgbClr val="72777A"/>
      </a:accent1>
      <a:accent2>
        <a:srgbClr val="AAADAF"/>
      </a:accent2>
      <a:accent3>
        <a:srgbClr val="8BB31D"/>
      </a:accent3>
      <a:accent4>
        <a:srgbClr val="B9D177"/>
      </a:accent4>
      <a:accent5>
        <a:srgbClr val="00649C"/>
      </a:accent5>
      <a:accent6>
        <a:srgbClr val="66A2C4"/>
      </a:accent6>
      <a:hlink>
        <a:srgbClr val="ADB9CA"/>
      </a:hlink>
      <a:folHlink>
        <a:srgbClr val="323F4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2020-03-10T15:13:27Z</dcterms:created>
  <dc:creator>Simon Dean Wittrich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fa7b59-752e-4627-9465-5817ec455102_Enabled">
    <vt:lpwstr>true</vt:lpwstr>
  </property>
  <property fmtid="{D5CDD505-2E9C-101B-9397-08002B2CF9AE}" pid="3" name="MSIP_Label_4ffa7b59-752e-4627-9465-5817ec455102_SetDate">
    <vt:lpwstr>2023-06-29T19:15:49Z</vt:lpwstr>
  </property>
  <property fmtid="{D5CDD505-2E9C-101B-9397-08002B2CF9AE}" pid="4" name="MSIP_Label_4ffa7b59-752e-4627-9465-5817ec455102_Method">
    <vt:lpwstr>Standard</vt:lpwstr>
  </property>
  <property fmtid="{D5CDD505-2E9C-101B-9397-08002B2CF9AE}" pid="5" name="MSIP_Label_4ffa7b59-752e-4627-9465-5817ec455102_Name">
    <vt:lpwstr>defa4170-0d19-0005-0004-bc88714345d2</vt:lpwstr>
  </property>
  <property fmtid="{D5CDD505-2E9C-101B-9397-08002B2CF9AE}" pid="6" name="MSIP_Label_4ffa7b59-752e-4627-9465-5817ec455102_SiteId">
    <vt:lpwstr>0bd77659-2e45-4ddd-8b3b-971a222be0c5</vt:lpwstr>
  </property>
  <property fmtid="{D5CDD505-2E9C-101B-9397-08002B2CF9AE}" pid="7" name="MSIP_Label_4ffa7b59-752e-4627-9465-5817ec455102_ActionId">
    <vt:lpwstr>19e4c450-539e-4fb9-b9de-03db1f4e9a10</vt:lpwstr>
  </property>
  <property fmtid="{D5CDD505-2E9C-101B-9397-08002B2CF9AE}" pid="8" name="MSIP_Label_4ffa7b59-752e-4627-9465-5817ec455102_ContentBits">
    <vt:lpwstr>0</vt:lpwstr>
  </property>
</Properties>
</file>