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CD975-8C62-C727-B6CD-EC4DC23B4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7C8011-3D56-E25B-1AD4-1BD044735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7A46E-CE36-5F98-2B13-E9FADE96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2D092-29A3-1F72-6C29-3234FD10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657C7F-4AB8-45D1-5832-9A9B91CC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942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8E508-53AF-E600-6C97-456A52D3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FF09E4-60F1-B602-98CD-5DE2E908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D81E5-9C4F-803B-BEF1-0B0B08F8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3D317-3B66-7170-FBBE-7E637444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A00B4-5816-1FFF-C232-3CF7E6C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5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77F8B7-B92D-F0B3-4CD5-015D14BB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150742-4838-A614-9F63-4E2D9860F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BC1-EF31-777C-9EB1-EBF5B1A3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FAB65-2FEC-2BF4-76F4-9FE3E660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40F0F-20A6-2282-D148-8A2DC00F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2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B7D01-2DD8-101C-1E68-D9C9942D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6903FB-2247-F42E-FAA7-EF56A0CB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A8C3F-E597-5436-4B92-56C75F21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214B8-66C4-7561-48EE-DD798B91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55F3-3E6D-AE7A-8722-C7032CAF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82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FD42D-DA25-CC27-5244-1D56C7D2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1CE6C-A07C-ED96-482C-5D036CA8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83B58-2CA5-4E2C-8BBC-79ED0A56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56EFD-3B82-48B7-FDDE-F274D406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BF388-2CDD-F2D0-A314-1828301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35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2A8FB-5132-1037-5D38-14ADA26E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918CF-ED68-0E33-E45E-EB7A8A574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5A3C2B-AF45-25D1-7BFA-04B182885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4BB43-874A-A0E1-DEEA-4E9D8DB3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485F62-0022-D269-04DD-B2BD2630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D5FEF2-3958-2E18-F09A-5079389D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70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227B4-2BBA-A482-0E20-3BD29C23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BB7A8-1D3E-2F83-BBD3-F0B8FDC9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3A050-3464-C99C-366F-F5EDF534D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E9D2BE-DA68-616A-CB13-B48277DB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0EAF05-7534-3F88-37E7-9AC9E7CCF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A8490B-7FF9-900F-7876-C647F7BD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1570B-3087-95D9-5896-07CB86CA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6EF055-6DE1-5964-B264-90393803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8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969B2-2238-2667-F992-E693AB97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DB3F4-D30D-3352-C02B-44E970B8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938E0-C22D-6A19-8892-4464C048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0F07C-B827-8CDF-DD71-C8FF1661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31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DB94B7-DAF1-B8E0-2201-F17F2184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DCBF1A-C85E-248A-E61F-A290141C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47A83D-4080-0BB1-8EA8-AE66BC8C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190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FD771-49A1-3CA5-0B6F-FD129CD2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2D89A-6156-BE7B-33D0-0343780F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00AE62-8EA5-5A80-B679-011AF9E0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DED7E1-1729-C437-A578-62A0FDF9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C9A2F-E6B9-5E4F-8B7B-3041CB04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485409-C366-CB2E-A595-CB877966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595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FEFE-EA6B-1253-3E9F-1E5B80C3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6A5F33-72CB-6C17-3DD0-82062809B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72B195-93A4-C501-2626-CA822C59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B9986E-E81E-27F1-AAC6-AB06ED6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42C5D4-00AC-6460-687B-5C6B6C5C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71362C-1510-CB9C-9039-DCB69F77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314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8B95A-3AD2-742F-8BE2-F208F719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25684A-B185-069E-C17B-6871D46A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5E9DD-BE7D-64D5-68D8-7E119B166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95B0-C043-47A7-8110-C45E0EB8F756}" type="datetimeFigureOut">
              <a:rPr lang="de-AT" smtClean="0"/>
              <a:t>01.04.2024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50558-32F8-2B63-AD94-98509A855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6A84FF-CD03-59F1-9C0A-5297D806C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9A8C-EE90-4D79-A38E-6A0AB37985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323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3D138-5A4E-2C19-26C9-998368F0E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2147B5-F2F4-90DF-47FA-E55F42AAA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By Armin Naseri</a:t>
            </a:r>
          </a:p>
        </p:txBody>
      </p:sp>
    </p:spTree>
    <p:extLst>
      <p:ext uri="{BB962C8B-B14F-4D97-AF65-F5344CB8AC3E}">
        <p14:creationId xmlns:p14="http://schemas.microsoft.com/office/powerpoint/2010/main" val="4650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8BD6D-A962-8E3E-D952-9B6D332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8B672-EF3E-366A-EDEB-730468FA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729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Exercise 5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5</dc:title>
  <dc:creator>Armin Naseri</dc:creator>
  <cp:lastModifiedBy>Armin Naseri</cp:lastModifiedBy>
  <cp:revision>1</cp:revision>
  <dcterms:created xsi:type="dcterms:W3CDTF">2024-04-01T12:19:39Z</dcterms:created>
  <dcterms:modified xsi:type="dcterms:W3CDTF">2024-04-01T14:52:39Z</dcterms:modified>
</cp:coreProperties>
</file>