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1A8B4-4122-4CEC-81F2-9A8857A97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3E2386-CA21-4975-BEA6-2D938C9B0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F1D74E-A7A3-4203-86C9-98082F1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F9B1-6DEE-4800-B990-0D71BDCCA9BB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BF6269-5BD0-41C9-9108-F648C0D1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DE694-9129-4A98-908A-837689AF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E16-900D-444F-B0D2-1C64696E8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53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4290B-8DD7-4835-9892-7C53496B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1AAC80-EA24-4A62-877C-B9A378778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CD9EAE-D33A-4BEB-8AF4-85B26359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F9B1-6DEE-4800-B990-0D71BDCCA9BB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7B28F1-C4C6-424D-B328-FD1C44F9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7E2419-7BB1-45C0-A1B5-5992F78C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E16-900D-444F-B0D2-1C64696E8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16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149E183-69E1-4A1C-B8EB-6101541FA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6A720A-67FD-48A8-B883-5C194772A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7E2606-4918-402C-9302-E8C6BE7A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F9B1-6DEE-4800-B990-0D71BDCCA9BB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8B8FCA-B5A1-4BBE-AD4B-25A82F50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42EFBC-D731-47CF-9250-260DDB46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E16-900D-444F-B0D2-1C64696E8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85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5DA6C-70AA-46D6-B455-DC2D5E050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35D291-9141-4BA6-9775-CB5AC225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60D8AA-D127-4D6E-9797-2DE87935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F9B1-6DEE-4800-B990-0D71BDCCA9BB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3D8C51-8201-4485-B5F7-FCA52997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4F8487-741B-48F7-97E3-E611763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E16-900D-444F-B0D2-1C64696E8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38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73259-2BBB-4755-B0A0-D3247C54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EE4510-E628-4282-BEC5-68A0EFB12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EB3126-2CEF-4626-8FC2-86411957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F9B1-6DEE-4800-B990-0D71BDCCA9BB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EABD2D-F293-4291-9DBE-E6DBCCAF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F7D2F9-7782-48DB-9C18-37BB65D3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E16-900D-444F-B0D2-1C64696E8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04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EB445-6697-4D63-929C-F1C05828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81568-D26E-48A4-BA41-FB804C552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701684-6735-4DE2-9CF4-12B0F0675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97B89F-2E68-4A72-8A7A-CA86FFF8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F9B1-6DEE-4800-B990-0D71BDCCA9BB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1A30BD-B890-4BAD-91D5-98F93E2F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494B37-BDB1-4FFE-9DB3-A4F3B217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E16-900D-444F-B0D2-1C64696E8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5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DCCFF-D1D3-437E-98CA-8965B3A8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A2166A-0624-44F9-8018-5417429EE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0CC261-8740-42AB-9372-DF6687C08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FA7E19-021E-497E-9DCB-1F190D603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45231C-79BB-42D8-B699-F2609821C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D96F93-E151-4965-BC64-C0B1C543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F9B1-6DEE-4800-B990-0D71BDCCA9BB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C84E5E8-C121-4480-8321-C419512B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12370EF-C938-467B-B5F3-E684DF13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E16-900D-444F-B0D2-1C64696E8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05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D39EA-5576-4FD8-8CF6-74E3DA0E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4B2A35B-FBB7-45B7-8935-7B469F6B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F9B1-6DEE-4800-B990-0D71BDCCA9BB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9645AE-4BAF-417C-83B4-4097666D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E139AC-42B9-4284-A6B9-54C43001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E16-900D-444F-B0D2-1C64696E8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82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93E4A6-7C00-45E4-A280-6E7702E6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F9B1-6DEE-4800-B990-0D71BDCCA9BB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6623A4E-C267-4DC9-8801-7B6F6D07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8B90E5-4AFB-46DD-A531-8F6608C5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E16-900D-444F-B0D2-1C64696E8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1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673CD7-D748-4070-A7F6-D826D9A03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90F8B7-A5DF-48E2-BA52-D809C412D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13FEDE-2674-4326-8D51-ACBB6CD87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1326F6-C696-4AA7-8758-188E1FEE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F9B1-6DEE-4800-B990-0D71BDCCA9BB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C94368-6A6D-4650-B76F-9810583C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AB943A-82DB-4678-9650-65FAFBCA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E16-900D-444F-B0D2-1C64696E8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80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3EC33-DB7A-45BF-8E18-595F1C431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C19134-601B-4548-8744-2B1C30136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F55210-2885-4D0A-9018-0943B2F4D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E3F7EE-3011-42EC-B923-83EA2172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F9B1-6DEE-4800-B990-0D71BDCCA9BB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ABE92A-C5C3-4B99-8D21-33F97A8A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A802C9-9E70-467E-B009-3394BC43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E16-900D-444F-B0D2-1C64696E8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64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CBA3098-2314-4076-BDEA-7682B37B7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FC4D17-F56B-4FB9-B474-43F1845F8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6E86E4-6F66-461E-A6F8-79D5C7C40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7F9B1-6DEE-4800-B990-0D71BDCCA9BB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AAA8C2-5FFB-435C-900D-BDC7FAC1B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5DF149-F6B0-4EBA-924B-20FACA0B4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E7E16-900D-444F-B0D2-1C64696E8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03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DC972-D28C-44F1-8AD7-5F23489BD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1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CDEF56-3441-4783-A1FC-E4BBD1580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Armin Naseri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313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E582D-E52A-48D4-AC86-0739BA42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Save Hello World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4CC0A5-FA9E-4D3D-BCF7-E630BA3B6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echo -n "Hello World!" | git hash-object -w --stdin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C62ACD6-38FD-4D48-9298-2272B878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1" y="3093877"/>
            <a:ext cx="9840698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3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72D61-058E-46AC-A0E6-518E902A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Blobs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407DD1-C888-42CA-A592-E8161C1A5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git</a:t>
            </a:r>
            <a:r>
              <a:rPr lang="de-AT" dirty="0"/>
              <a:t> log</a:t>
            </a:r>
          </a:p>
          <a:p>
            <a:r>
              <a:rPr lang="de-AT" dirty="0" err="1"/>
              <a:t>commit</a:t>
            </a:r>
            <a:r>
              <a:rPr lang="de-AT" dirty="0"/>
              <a:t> –m „&lt;</a:t>
            </a:r>
            <a:r>
              <a:rPr lang="de-AT" dirty="0" err="1"/>
              <a:t>text</a:t>
            </a:r>
            <a:r>
              <a:rPr lang="de-AT" dirty="0"/>
              <a:t>&gt;“</a:t>
            </a:r>
          </a:p>
          <a:p>
            <a:r>
              <a:rPr lang="de-DE" dirty="0"/>
              <a:t>in der Objektdatenbank (. </a:t>
            </a:r>
            <a:r>
              <a:rPr lang="de-DE" dirty="0" err="1"/>
              <a:t>git</a:t>
            </a:r>
            <a:r>
              <a:rPr lang="de-DE" dirty="0"/>
              <a:t>/</a:t>
            </a:r>
            <a:r>
              <a:rPr lang="de-DE" dirty="0" err="1"/>
              <a:t>objects</a:t>
            </a:r>
            <a:r>
              <a:rPr lang="de-DE" dirty="0"/>
              <a:t>) als </a:t>
            </a:r>
            <a:r>
              <a:rPr lang="de-DE" dirty="0" err="1"/>
              <a:t>blob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051F14C-0F63-4588-8EEC-E2117009E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977" y="3429000"/>
            <a:ext cx="7714046" cy="313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9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88F83-23E6-4B97-B208-6F416002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History</a:t>
            </a:r>
            <a:r>
              <a:rPr lang="de-AT" dirty="0"/>
              <a:t> </a:t>
            </a:r>
            <a:r>
              <a:rPr lang="de-AT" dirty="0" err="1"/>
              <a:t>output</a:t>
            </a:r>
            <a:r>
              <a:rPr lang="de-AT" dirty="0"/>
              <a:t> &amp; </a:t>
            </a:r>
            <a:r>
              <a:rPr lang="de-AT" dirty="0" err="1"/>
              <a:t>History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79070-847E-42BE-9570-00D525297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config</a:t>
            </a:r>
            <a:r>
              <a:rPr lang="de-AT" dirty="0"/>
              <a:t> --global </a:t>
            </a:r>
            <a:r>
              <a:rPr lang="de-AT" dirty="0" err="1"/>
              <a:t>alias.lol</a:t>
            </a:r>
            <a:r>
              <a:rPr lang="de-AT" dirty="0"/>
              <a:t> „log --graph --</a:t>
            </a:r>
            <a:r>
              <a:rPr lang="de-AT" dirty="0" err="1"/>
              <a:t>decorate</a:t>
            </a:r>
            <a:r>
              <a:rPr lang="de-AT" dirty="0"/>
              <a:t> --</a:t>
            </a:r>
            <a:r>
              <a:rPr lang="de-AT" dirty="0" err="1"/>
              <a:t>oneline</a:t>
            </a:r>
            <a:r>
              <a:rPr lang="de-AT" dirty="0"/>
              <a:t> --all“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F272890-C3EC-4FB7-A9D4-C9E53885B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5" y="3052173"/>
            <a:ext cx="1178407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97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A7EF7-06D0-4D29-B063-844DD7A1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New </a:t>
            </a:r>
            <a:r>
              <a:rPr lang="de-AT" dirty="0" err="1"/>
              <a:t>file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9867C67-978F-4B0C-B7C8-BCB8B886B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979" y="2377900"/>
            <a:ext cx="10374041" cy="339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00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96A40D-9993-4D7F-8C67-7E2278FC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Commit </a:t>
            </a:r>
            <a:r>
              <a:rPr lang="de-AT" dirty="0" err="1"/>
              <a:t>object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DADA4-7663-463C-AC5D-C27D231EA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commit</a:t>
            </a:r>
            <a:r>
              <a:rPr lang="de-AT" dirty="0"/>
              <a:t> --</a:t>
            </a:r>
            <a:r>
              <a:rPr lang="de-AT" dirty="0" err="1"/>
              <a:t>amend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EB948AF-6DAF-481E-8B68-3F819855F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354" y="1690688"/>
            <a:ext cx="5601482" cy="238158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92682A1-3223-46AC-A87B-8A5A9E6AB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163" y="4687283"/>
            <a:ext cx="9611673" cy="148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6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67E5C-8C99-494C-B1EE-66B87EBD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Delete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AB5393-7175-40DE-8F6F-388E59428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Command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delete</a:t>
            </a:r>
            <a:r>
              <a:rPr lang="de-AT" dirty="0"/>
              <a:t>: </a:t>
            </a:r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rm</a:t>
            </a:r>
            <a:r>
              <a:rPr lang="de-AT" dirty="0"/>
              <a:t> &lt;</a:t>
            </a:r>
            <a:r>
              <a:rPr lang="de-AT" dirty="0" err="1"/>
              <a:t>file_name</a:t>
            </a:r>
            <a:r>
              <a:rPr lang="de-AT" dirty="0"/>
              <a:t>&gt;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1EA6FAC-36DF-41B0-A158-617D1AFF6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474" y="2934778"/>
            <a:ext cx="9791052" cy="274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39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17CE7-E187-4BC8-AC8E-D4F1E9DBC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895"/>
            <a:ext cx="10515600" cy="5455068"/>
          </a:xfrm>
        </p:spPr>
        <p:txBody>
          <a:bodyPr/>
          <a:lstStyle/>
          <a:p>
            <a:r>
              <a:rPr lang="de-AT" dirty="0"/>
              <a:t>Command </a:t>
            </a:r>
            <a:r>
              <a:rPr lang="de-AT" dirty="0" err="1"/>
              <a:t>to</a:t>
            </a:r>
            <a:r>
              <a:rPr lang="de-AT" dirty="0"/>
              <a:t> restore file: </a:t>
            </a:r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checkout</a:t>
            </a:r>
            <a:r>
              <a:rPr lang="de-AT" dirty="0"/>
              <a:t> &lt;</a:t>
            </a:r>
            <a:r>
              <a:rPr lang="de-AT" dirty="0" err="1"/>
              <a:t>hash_code</a:t>
            </a:r>
            <a:r>
              <a:rPr lang="de-AT" dirty="0"/>
              <a:t>&gt;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07B931-6621-47B1-9EA0-B304DEDC7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05" y="2231546"/>
            <a:ext cx="11382389" cy="239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69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6B2FB-004B-4BDF-9281-4393B0E9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Modify </a:t>
            </a:r>
            <a:r>
              <a:rPr lang="de-AT" dirty="0" err="1"/>
              <a:t>files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8221935-FFCE-4312-A59D-C29556A1E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470237" cy="438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30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1C7A0-F488-4EB6-8E45-0D1B8E63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Checkout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555FE3-26B7-4A10-8396-686A27D9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Head = derzeitiger </a:t>
            </a:r>
            <a:r>
              <a:rPr lang="de-AT" dirty="0" err="1"/>
              <a:t>commit</a:t>
            </a:r>
            <a:r>
              <a:rPr lang="de-AT" dirty="0"/>
              <a:t> in dem man sich befindet</a:t>
            </a:r>
          </a:p>
          <a:p>
            <a:r>
              <a:rPr lang="de-AT" dirty="0"/>
              <a:t>Main/</a:t>
            </a:r>
            <a:r>
              <a:rPr lang="de-AT" dirty="0" err="1"/>
              <a:t>master</a:t>
            </a:r>
            <a:r>
              <a:rPr lang="de-AT" dirty="0"/>
              <a:t> = </a:t>
            </a:r>
            <a:r>
              <a:rPr lang="de-AT" dirty="0" err="1"/>
              <a:t>hauptbranch</a:t>
            </a:r>
            <a:endParaRPr lang="de-AT" dirty="0"/>
          </a:p>
          <a:p>
            <a:r>
              <a:rPr lang="de-AT" dirty="0"/>
              <a:t>mit </a:t>
            </a:r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checkout</a:t>
            </a:r>
            <a:r>
              <a:rPr lang="de-AT" dirty="0"/>
              <a:t> kann man </a:t>
            </a:r>
            <a:r>
              <a:rPr lang="de-AT" dirty="0" err="1"/>
              <a:t>branches</a:t>
            </a:r>
            <a:r>
              <a:rPr lang="de-AT" dirty="0"/>
              <a:t> wechseln, erstellen und löschen</a:t>
            </a:r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904C595-2224-4A27-93DD-A29971B3B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973" y="3429000"/>
            <a:ext cx="5994053" cy="307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3A3B1-ED40-40B8-97C9-193A2709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The </a:t>
            </a:r>
            <a:r>
              <a:rPr lang="de-AT" dirty="0" err="1"/>
              <a:t>first</a:t>
            </a:r>
            <a:r>
              <a:rPr lang="de-AT" dirty="0"/>
              <a:t> </a:t>
            </a:r>
            <a:r>
              <a:rPr lang="de-AT" dirty="0" err="1"/>
              <a:t>repository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900B96-909D-4036-AEC9-2E3641CC5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init</a:t>
            </a:r>
            <a:endParaRPr lang="de-AT" dirty="0"/>
          </a:p>
          <a:p>
            <a:r>
              <a:rPr lang="de-AT" dirty="0"/>
              <a:t>Es wird ein .</a:t>
            </a:r>
            <a:r>
              <a:rPr lang="de-AT" dirty="0" err="1"/>
              <a:t>git</a:t>
            </a:r>
            <a:r>
              <a:rPr lang="de-AT" dirty="0"/>
              <a:t> Ordner und ein leeres </a:t>
            </a:r>
            <a:r>
              <a:rPr lang="de-AT" dirty="0" err="1"/>
              <a:t>repository</a:t>
            </a:r>
            <a:r>
              <a:rPr lang="de-AT" dirty="0"/>
              <a:t> angelegt</a:t>
            </a:r>
          </a:p>
          <a:p>
            <a:endParaRPr lang="de-AT" dirty="0"/>
          </a:p>
          <a:p>
            <a:endParaRPr lang="de-AT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4301BC-1A31-4FFE-954C-9D5698C3C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51" y="4260939"/>
            <a:ext cx="8935697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4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35C9D-9CE4-4A20-8DF2-0BCB5804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Global </a:t>
            </a:r>
            <a:r>
              <a:rPr lang="de-AT" dirty="0" err="1"/>
              <a:t>config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F8E298-3327-4868-A5F8-F83CFE31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config</a:t>
            </a:r>
            <a:r>
              <a:rPr lang="de-DE" dirty="0"/>
              <a:t> --global user.name „XY" </a:t>
            </a:r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config</a:t>
            </a:r>
            <a:r>
              <a:rPr lang="de-DE" dirty="0"/>
              <a:t> --global </a:t>
            </a:r>
            <a:r>
              <a:rPr lang="de-DE" dirty="0" err="1"/>
              <a:t>user.email</a:t>
            </a:r>
            <a:r>
              <a:rPr lang="de-DE" dirty="0"/>
              <a:t> „X@Y.com„</a:t>
            </a:r>
          </a:p>
          <a:p>
            <a:r>
              <a:rPr lang="de-AT" dirty="0"/>
              <a:t>C:\Users\username\.gitconfig</a:t>
            </a:r>
          </a:p>
          <a:p>
            <a:r>
              <a:rPr lang="de-AT" dirty="0"/>
              <a:t>Möglichkeiten: </a:t>
            </a:r>
            <a:r>
              <a:rPr lang="de-AT" dirty="0" err="1"/>
              <a:t>local</a:t>
            </a:r>
            <a:r>
              <a:rPr lang="de-AT" dirty="0"/>
              <a:t>, global, </a:t>
            </a:r>
            <a:r>
              <a:rPr lang="de-AT" dirty="0" err="1"/>
              <a:t>system</a:t>
            </a:r>
            <a:br>
              <a:rPr lang="de-AT" dirty="0"/>
            </a:b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D863DF-5777-41F5-B9B0-58B05DD8A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5" y="4360177"/>
            <a:ext cx="10850489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2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B10CD-441E-4A9A-AF66-E2FA4218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</a:t>
            </a:r>
            <a:r>
              <a:rPr lang="de-DE" dirty="0" err="1"/>
              <a:t>file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C02F85-CF61-4943-8FF6-A12FDCCE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touch</a:t>
            </a:r>
            <a:r>
              <a:rPr lang="de-AT" dirty="0"/>
              <a:t> *.</a:t>
            </a:r>
            <a:r>
              <a:rPr lang="de-AT" dirty="0" err="1"/>
              <a:t>txt</a:t>
            </a:r>
            <a:endParaRPr lang="de-AT" dirty="0"/>
          </a:p>
          <a:p>
            <a:r>
              <a:rPr lang="de-AT" dirty="0" err="1"/>
              <a:t>vim</a:t>
            </a:r>
            <a:r>
              <a:rPr lang="de-AT" dirty="0"/>
              <a:t> *.</a:t>
            </a:r>
            <a:r>
              <a:rPr lang="de-AT" dirty="0" err="1"/>
              <a:t>txt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08FD071-D8DD-4027-97D1-9627977F1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78" y="3239188"/>
            <a:ext cx="8735644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5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E739B-A790-4897-A5EF-CCF1A70C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Status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A3A778-4A67-40D9-ABDF-547A1F198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status</a:t>
            </a:r>
            <a:endParaRPr lang="de-AT" dirty="0"/>
          </a:p>
          <a:p>
            <a:r>
              <a:rPr lang="de-AT" dirty="0"/>
              <a:t>Zeigt </a:t>
            </a:r>
            <a:r>
              <a:rPr lang="de-AT" dirty="0" err="1"/>
              <a:t>untracked</a:t>
            </a:r>
            <a:r>
              <a:rPr lang="de-AT" dirty="0"/>
              <a:t> </a:t>
            </a:r>
            <a:r>
              <a:rPr lang="de-AT" dirty="0" err="1"/>
              <a:t>files</a:t>
            </a:r>
            <a:r>
              <a:rPr lang="de-AT" dirty="0"/>
              <a:t> an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960102-08E7-4B17-9B2A-35851032F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14" y="3126732"/>
            <a:ext cx="9107171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9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461DD-A849-4B50-A304-BA9E9002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file in the repository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C96779-3B8F-46A2-B94B-A2A76785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*.</a:t>
            </a:r>
            <a:r>
              <a:rPr lang="de-AT" dirty="0" err="1"/>
              <a:t>txt</a:t>
            </a:r>
            <a:r>
              <a:rPr lang="de-AT" dirty="0"/>
              <a:t> / -a / .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566047E-B87E-421B-A72F-3DAE45D5B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04" y="3429000"/>
            <a:ext cx="9259592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36DBD-A6F3-4568-80CE-5393D0F5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SHA1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875450-1BB3-4E18-BEBD-66459FDE3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commit</a:t>
            </a:r>
            <a:r>
              <a:rPr lang="de-AT" dirty="0"/>
              <a:t>/</a:t>
            </a:r>
            <a:r>
              <a:rPr lang="de-AT" dirty="0" err="1"/>
              <a:t>tree</a:t>
            </a:r>
            <a:r>
              <a:rPr lang="de-AT" dirty="0"/>
              <a:t>/</a:t>
            </a:r>
            <a:r>
              <a:rPr lang="de-AT" dirty="0" err="1"/>
              <a:t>blob</a:t>
            </a:r>
            <a:r>
              <a:rPr lang="de-AT" dirty="0"/>
              <a:t> </a:t>
            </a:r>
            <a:r>
              <a:rPr lang="de-AT" dirty="0" err="1"/>
              <a:t>objects</a:t>
            </a:r>
            <a:endParaRPr lang="de-AT" dirty="0"/>
          </a:p>
          <a:p>
            <a:r>
              <a:rPr lang="de-AT" dirty="0" err="1"/>
              <a:t>git</a:t>
            </a:r>
            <a:r>
              <a:rPr lang="de-AT" dirty="0"/>
              <a:t> hash-</a:t>
            </a:r>
            <a:r>
              <a:rPr lang="de-AT" dirty="0" err="1"/>
              <a:t>object</a:t>
            </a:r>
            <a:r>
              <a:rPr lang="de-AT" dirty="0"/>
              <a:t> *.</a:t>
            </a:r>
            <a:r>
              <a:rPr lang="de-AT" dirty="0" err="1"/>
              <a:t>txt</a:t>
            </a:r>
            <a:endParaRPr lang="de-AT" dirty="0"/>
          </a:p>
          <a:p>
            <a:pPr lvl="1"/>
            <a:r>
              <a:rPr lang="de-AT" dirty="0"/>
              <a:t>Zugriff auf den </a:t>
            </a:r>
            <a:r>
              <a:rPr lang="de-AT" dirty="0" err="1"/>
              <a:t>blob</a:t>
            </a:r>
            <a:r>
              <a:rPr lang="de-AT" dirty="0"/>
              <a:t> </a:t>
            </a:r>
            <a:r>
              <a:rPr lang="de-AT" dirty="0" err="1"/>
              <a:t>key</a:t>
            </a:r>
            <a:endParaRPr lang="de-AT" dirty="0"/>
          </a:p>
          <a:p>
            <a:r>
              <a:rPr lang="de-AT" dirty="0"/>
              <a:t>Wird in .</a:t>
            </a:r>
            <a:r>
              <a:rPr lang="de-AT" dirty="0" err="1"/>
              <a:t>git</a:t>
            </a:r>
            <a:r>
              <a:rPr lang="de-AT" dirty="0"/>
              <a:t>/</a:t>
            </a:r>
            <a:r>
              <a:rPr lang="de-AT" dirty="0" err="1"/>
              <a:t>objects</a:t>
            </a:r>
            <a:r>
              <a:rPr lang="de-AT" dirty="0"/>
              <a:t> gespeichert</a:t>
            </a:r>
          </a:p>
          <a:p>
            <a:pPr marL="457200" lvl="1" indent="0">
              <a:buNone/>
            </a:pPr>
            <a:endParaRPr lang="de-AT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79C32D-52B1-4B98-B1CA-D6B48AA59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45" y="4269969"/>
            <a:ext cx="10278909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8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120E9-9066-4EEF-859A-E4C9DBC9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and output via SHA1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9A969-624F-451F-BDBB-E74D6D0BB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cat</a:t>
            </a:r>
            <a:r>
              <a:rPr lang="de-AT" dirty="0"/>
              <a:t>-file –p &lt;SHA-</a:t>
            </a:r>
            <a:r>
              <a:rPr lang="de-AT" dirty="0" err="1"/>
              <a:t>key</a:t>
            </a:r>
            <a:r>
              <a:rPr lang="de-AT" dirty="0"/>
              <a:t>&gt;</a:t>
            </a:r>
            <a:r>
              <a:rPr lang="de-DE" dirty="0"/>
              <a:t> /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&lt;</a:t>
            </a:r>
            <a:r>
              <a:rPr lang="de-AT" dirty="0"/>
              <a:t>SHA-</a:t>
            </a:r>
            <a:r>
              <a:rPr lang="de-AT" dirty="0" err="1"/>
              <a:t>key</a:t>
            </a:r>
            <a:r>
              <a:rPr lang="de-DE" dirty="0"/>
              <a:t>&gt;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64D297D-3AEF-408F-8972-44B197CFC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80" y="3105819"/>
            <a:ext cx="11193437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4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C364C-4379-406A-84CC-C21D51A0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SHA1 Hello World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5365C9-A2D6-4444-AA82-56B852EE7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echo -n "Hello World!" | </a:t>
            </a:r>
            <a:r>
              <a:rPr lang="de-DE" dirty="0" err="1"/>
              <a:t>git</a:t>
            </a:r>
            <a:r>
              <a:rPr lang="de-DE" dirty="0"/>
              <a:t> hash-</a:t>
            </a:r>
            <a:r>
              <a:rPr lang="de-DE" dirty="0" err="1"/>
              <a:t>object</a:t>
            </a:r>
            <a:r>
              <a:rPr lang="de-DE" dirty="0"/>
              <a:t> --</a:t>
            </a:r>
            <a:r>
              <a:rPr lang="de-DE" dirty="0" err="1"/>
              <a:t>stdin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7FE1EEE-1106-45B7-9835-AE336B00D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4" y="3082462"/>
            <a:ext cx="11450972" cy="131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1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Breitbild</PresentationFormat>
  <Paragraphs>49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Exercise 1</vt:lpstr>
      <vt:lpstr>The first repository</vt:lpstr>
      <vt:lpstr>Global config</vt:lpstr>
      <vt:lpstr>Text file</vt:lpstr>
      <vt:lpstr>Status</vt:lpstr>
      <vt:lpstr>Put file in the repository</vt:lpstr>
      <vt:lpstr>SHA1</vt:lpstr>
      <vt:lpstr>Search and output via SHA1</vt:lpstr>
      <vt:lpstr>SHA1 Hello World</vt:lpstr>
      <vt:lpstr>Save Hello World</vt:lpstr>
      <vt:lpstr>Blobs</vt:lpstr>
      <vt:lpstr>History output &amp; History</vt:lpstr>
      <vt:lpstr>New file</vt:lpstr>
      <vt:lpstr>Commit object</vt:lpstr>
      <vt:lpstr>Delete</vt:lpstr>
      <vt:lpstr>PowerPoint-Präsentation</vt:lpstr>
      <vt:lpstr>Modify files</vt:lpstr>
      <vt:lpstr>Checkout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</dc:title>
  <dc:creator>Armin Naseri</dc:creator>
  <cp:lastModifiedBy>Armin Naseri</cp:lastModifiedBy>
  <cp:revision>12</cp:revision>
  <dcterms:created xsi:type="dcterms:W3CDTF">2024-02-27T12:41:50Z</dcterms:created>
  <dcterms:modified xsi:type="dcterms:W3CDTF">2024-02-28T13:36:27Z</dcterms:modified>
</cp:coreProperties>
</file>