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300700" cy="10299700"/>
  <p:notesSz cx="18300700" cy="102997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85" autoAdjust="0"/>
  </p:normalViewPr>
  <p:slideViewPr>
    <p:cSldViewPr>
      <p:cViewPr varScale="1">
        <p:scale>
          <a:sx n="92" d="100"/>
          <a:sy n="92" d="100"/>
        </p:scale>
        <p:origin x="113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B28A8594-203A-45D8-B467-1DC6DEBCBB96}" type="datetimeFigureOut">
              <a:rPr lang="de-AT" smtClean="0"/>
              <a:t>06.03.2024</a:t>
            </a:fld>
            <a:endParaRPr lang="de-AT"/>
          </a:p>
        </p:txBody>
      </p:sp>
      <p:sp>
        <p:nvSpPr>
          <p:cNvPr id="4" name="Folienbildplatzhalt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ECFA343C-760B-4101-881D-27885850571F}" type="slidenum">
              <a:rPr lang="de-AT" smtClean="0"/>
              <a:t>‹Nr.›</a:t>
            </a:fld>
            <a:endParaRPr lang="de-AT"/>
          </a:p>
        </p:txBody>
      </p:sp>
    </p:spTree>
    <p:extLst>
      <p:ext uri="{BB962C8B-B14F-4D97-AF65-F5344CB8AC3E}">
        <p14:creationId xmlns:p14="http://schemas.microsoft.com/office/powerpoint/2010/main" val="418496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b="0" i="0" dirty="0">
                <a:solidFill>
                  <a:srgbClr val="DBDEE1"/>
                </a:solidFill>
                <a:effectLst/>
                <a:latin typeface="gg sans"/>
              </a:rPr>
              <a:t>Konzept agiles Reisen =&gt; Allgemeinheiten vom agilen Reisen im Vergleich zum klassischen Reisen</a:t>
            </a:r>
          </a:p>
          <a:p>
            <a:pPr marL="0" indent="0">
              <a:buFont typeface="Arial" panose="020B0604020202020204" pitchFamily="34" charset="0"/>
              <a:buNone/>
            </a:pPr>
            <a:r>
              <a:rPr lang="de-DE" b="0" i="0" dirty="0">
                <a:solidFill>
                  <a:srgbClr val="DBDEE1"/>
                </a:solidFill>
                <a:effectLst/>
                <a:latin typeface="gg sans"/>
              </a:rPr>
              <a:t>Warum agiles Reisen? =&gt; Vorteile vom agilen Reisen</a:t>
            </a:r>
          </a:p>
          <a:p>
            <a:pPr marL="0" indent="0">
              <a:buFont typeface="Arial" panose="020B0604020202020204" pitchFamily="34" charset="0"/>
              <a:buNone/>
            </a:pPr>
            <a:r>
              <a:rPr lang="de-DE" b="0" i="0" dirty="0">
                <a:solidFill>
                  <a:srgbClr val="DBDEE1"/>
                </a:solidFill>
                <a:effectLst/>
                <a:latin typeface="gg sans"/>
              </a:rPr>
              <a:t>Effektivität des Geschäfts und Durchführung mittels Beispiel</a:t>
            </a:r>
            <a:endParaRPr lang="de-AT" dirty="0"/>
          </a:p>
        </p:txBody>
      </p:sp>
      <p:sp>
        <p:nvSpPr>
          <p:cNvPr id="4" name="Foliennummernplatzhalter 3"/>
          <p:cNvSpPr>
            <a:spLocks noGrp="1"/>
          </p:cNvSpPr>
          <p:nvPr>
            <p:ph type="sldNum" sz="quarter" idx="5"/>
          </p:nvPr>
        </p:nvSpPr>
        <p:spPr/>
        <p:txBody>
          <a:bodyPr/>
          <a:lstStyle/>
          <a:p>
            <a:fld id="{ECFA343C-760B-4101-881D-27885850571F}" type="slidenum">
              <a:rPr lang="de-AT" smtClean="0"/>
              <a:t>2</a:t>
            </a:fld>
            <a:endParaRPr lang="de-AT"/>
          </a:p>
        </p:txBody>
      </p:sp>
    </p:spTree>
    <p:extLst>
      <p:ext uri="{BB962C8B-B14F-4D97-AF65-F5344CB8AC3E}">
        <p14:creationId xmlns:p14="http://schemas.microsoft.com/office/powerpoint/2010/main" val="304107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auf Feedback und Bedürfnisse des Kunden wird eingegangen, regelmäßige Interaktionen mit den Kunden während der Reise, Umsetzung der Wünsche des Kunden sind möglich (iterative Planung), es gibt von Anfang an keine feste Planung, schnelle Reaktion auf Veränderungen sind wichtig für die Zufriedenheit des Kunden</a:t>
            </a:r>
            <a:endParaRPr lang="de-DE" dirty="0"/>
          </a:p>
          <a:p>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inherit"/>
              </a:rPr>
              <a:t>es gibt von Anfang an keine feste Planung Kunden treffen Entscheidungen während der Reise Flexibel auf aktuelle Umstände und persönliche Vorlieben reagieren Konzentration auf Entdecken &amp; Erleben neuer Orte, statt vordefinierte Checkliste regelmäßige Interaktionen mit den Kunden während der Reise schnelle Reaktion auf Veränderungen sind wichtig für die Zufriedenheit des Kunden</a:t>
            </a:r>
          </a:p>
        </p:txBody>
      </p:sp>
      <p:sp>
        <p:nvSpPr>
          <p:cNvPr id="4" name="Foliennummernplatzhalter 3"/>
          <p:cNvSpPr>
            <a:spLocks noGrp="1"/>
          </p:cNvSpPr>
          <p:nvPr>
            <p:ph type="sldNum" sz="quarter" idx="5"/>
          </p:nvPr>
        </p:nvSpPr>
        <p:spPr/>
        <p:txBody>
          <a:bodyPr/>
          <a:lstStyle/>
          <a:p>
            <a:fld id="{ECFA343C-760B-4101-881D-27885850571F}" type="slidenum">
              <a:rPr lang="de-AT" smtClean="0"/>
              <a:t>3</a:t>
            </a:fld>
            <a:endParaRPr lang="de-AT"/>
          </a:p>
        </p:txBody>
      </p:sp>
    </p:spTree>
    <p:extLst>
      <p:ext uri="{BB962C8B-B14F-4D97-AF65-F5344CB8AC3E}">
        <p14:creationId xmlns:p14="http://schemas.microsoft.com/office/powerpoint/2010/main" val="238718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Vergleich zu klassischem Trip („Sie kennen das doch bestimmt, wenn sie Trips finden die Ihnen nicht gefallen oder sie mittendrin doch etwas anderes erleben wollen…“), Verbesserungsmöglichkeiten des Reisebüros durch kontinuierlichem Feedback., erhöhte Kundenzufriedenheit durch agile Änderungen an der Reise -&gt; Einstieg in die nächste Folie (Effektivität des Geschäfts)</a:t>
            </a:r>
          </a:p>
          <a:p>
            <a:endParaRPr lang="de-DE" dirty="0"/>
          </a:p>
          <a:p>
            <a:endParaRPr lang="de-AT" dirty="0"/>
          </a:p>
        </p:txBody>
      </p:sp>
      <p:sp>
        <p:nvSpPr>
          <p:cNvPr id="4" name="Foliennummernplatzhalter 3"/>
          <p:cNvSpPr>
            <a:spLocks noGrp="1"/>
          </p:cNvSpPr>
          <p:nvPr>
            <p:ph type="sldNum" sz="quarter" idx="5"/>
          </p:nvPr>
        </p:nvSpPr>
        <p:spPr/>
        <p:txBody>
          <a:bodyPr/>
          <a:lstStyle/>
          <a:p>
            <a:fld id="{ECFA343C-760B-4101-881D-27885850571F}" type="slidenum">
              <a:rPr lang="de-AT" smtClean="0"/>
              <a:t>4</a:t>
            </a:fld>
            <a:endParaRPr lang="de-AT"/>
          </a:p>
        </p:txBody>
      </p:sp>
    </p:spTree>
    <p:extLst>
      <p:ext uri="{BB962C8B-B14F-4D97-AF65-F5344CB8AC3E}">
        <p14:creationId xmlns:p14="http://schemas.microsoft.com/office/powerpoint/2010/main" val="253250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Durch die Idee werden neue Kunden angeregt, durch die ganzen eingeführten Feedbacks optimieren wir das Geschäft, unsere Offenheit und unser Eingang auf die Kunden führt dazu, dass die Kunden unsere agile Reisemöglichkeit weiter empfehlen = neue Kunden, mehr Kunden bringen dementsprechend mehr Umsatz für das Geschäft</a:t>
            </a:r>
            <a:endParaRPr lang="de-DE" dirty="0"/>
          </a:p>
        </p:txBody>
      </p:sp>
      <p:sp>
        <p:nvSpPr>
          <p:cNvPr id="4" name="Foliennummernplatzhalter 3"/>
          <p:cNvSpPr>
            <a:spLocks noGrp="1"/>
          </p:cNvSpPr>
          <p:nvPr>
            <p:ph type="sldNum" sz="quarter" idx="5"/>
          </p:nvPr>
        </p:nvSpPr>
        <p:spPr/>
        <p:txBody>
          <a:bodyPr/>
          <a:lstStyle/>
          <a:p>
            <a:fld id="{ECFA343C-760B-4101-881D-27885850571F}" type="slidenum">
              <a:rPr lang="de-AT" smtClean="0"/>
              <a:t>5</a:t>
            </a:fld>
            <a:endParaRPr lang="de-AT"/>
          </a:p>
        </p:txBody>
      </p:sp>
    </p:spTree>
    <p:extLst>
      <p:ext uri="{BB962C8B-B14F-4D97-AF65-F5344CB8AC3E}">
        <p14:creationId xmlns:p14="http://schemas.microsoft.com/office/powerpoint/2010/main" val="31394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Beispiel -&gt; Ein 3-Wochen-Trip in die USA Westküste (Yosemite Park, LA, San Francisco…), Agilität: Flexibilität und Eingang auf den Kunden bei der Planung, iteratives Vorgehen, von Anfang an keine feste Planung, schnelle Reaktion auf Präferenz des Kunden, Sammlung von Feedback ab dem ersten Tag, alle 5 Tage gibt es einen Sprint (Eingang auf den Kunden, Feedback und Reaktion auf Änderungen, insgesamt 4 Sprints in einem 3 Wochen-Projekt), Angebot einer Vielzahl von Optionen und Aktivitäten, Overall Feedback am Ende der Reise (Verbesserungsvorschläge </a:t>
            </a:r>
            <a:r>
              <a:rPr lang="de-AT"/>
              <a:t>etc.)</a:t>
            </a:r>
            <a:endParaRPr lang="de-DE" dirty="0"/>
          </a:p>
        </p:txBody>
      </p:sp>
      <p:sp>
        <p:nvSpPr>
          <p:cNvPr id="4" name="Foliennummernplatzhalter 3"/>
          <p:cNvSpPr>
            <a:spLocks noGrp="1"/>
          </p:cNvSpPr>
          <p:nvPr>
            <p:ph type="sldNum" sz="quarter" idx="5"/>
          </p:nvPr>
        </p:nvSpPr>
        <p:spPr/>
        <p:txBody>
          <a:bodyPr/>
          <a:lstStyle/>
          <a:p>
            <a:fld id="{ECFA343C-760B-4101-881D-27885850571F}" type="slidenum">
              <a:rPr lang="de-AT" smtClean="0"/>
              <a:t>6</a:t>
            </a:fld>
            <a:endParaRPr lang="de-AT"/>
          </a:p>
        </p:txBody>
      </p:sp>
    </p:spTree>
    <p:extLst>
      <p:ext uri="{BB962C8B-B14F-4D97-AF65-F5344CB8AC3E}">
        <p14:creationId xmlns:p14="http://schemas.microsoft.com/office/powerpoint/2010/main" val="200654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39190" cy="1254760"/>
          </a:xfrm>
          <a:custGeom>
            <a:avLst/>
            <a:gdLst/>
            <a:ahLst/>
            <a:cxnLst/>
            <a:rect l="l" t="t" r="r" b="b"/>
            <a:pathLst>
              <a:path w="1139190" h="1254760">
                <a:moveTo>
                  <a:pt x="0" y="1254248"/>
                </a:moveTo>
                <a:lnTo>
                  <a:pt x="0" y="0"/>
                </a:lnTo>
                <a:lnTo>
                  <a:pt x="1138756" y="0"/>
                </a:lnTo>
                <a:lnTo>
                  <a:pt x="1137489" y="58260"/>
                </a:lnTo>
                <a:lnTo>
                  <a:pt x="1131729" y="124498"/>
                </a:lnTo>
                <a:lnTo>
                  <a:pt x="1123090" y="190735"/>
                </a:lnTo>
                <a:lnTo>
                  <a:pt x="1110850" y="256252"/>
                </a:lnTo>
                <a:lnTo>
                  <a:pt x="1095731" y="320329"/>
                </a:lnTo>
                <a:lnTo>
                  <a:pt x="1076292" y="384406"/>
                </a:lnTo>
                <a:lnTo>
                  <a:pt x="1054693" y="447044"/>
                </a:lnTo>
                <a:lnTo>
                  <a:pt x="1028774" y="508241"/>
                </a:lnTo>
                <a:lnTo>
                  <a:pt x="999975" y="567998"/>
                </a:lnTo>
                <a:lnTo>
                  <a:pt x="968297" y="627036"/>
                </a:lnTo>
                <a:lnTo>
                  <a:pt x="933738" y="683193"/>
                </a:lnTo>
                <a:lnTo>
                  <a:pt x="896300" y="737911"/>
                </a:lnTo>
                <a:lnTo>
                  <a:pt x="855981" y="791189"/>
                </a:lnTo>
                <a:lnTo>
                  <a:pt x="812783" y="841586"/>
                </a:lnTo>
                <a:lnTo>
                  <a:pt x="766705" y="889824"/>
                </a:lnTo>
                <a:lnTo>
                  <a:pt x="718467" y="935182"/>
                </a:lnTo>
                <a:lnTo>
                  <a:pt x="668070" y="978380"/>
                </a:lnTo>
                <a:lnTo>
                  <a:pt x="615512" y="1018699"/>
                </a:lnTo>
                <a:lnTo>
                  <a:pt x="560074" y="1056857"/>
                </a:lnTo>
                <a:lnTo>
                  <a:pt x="503917" y="1091416"/>
                </a:lnTo>
                <a:lnTo>
                  <a:pt x="445599" y="1123094"/>
                </a:lnTo>
                <a:lnTo>
                  <a:pt x="385122" y="1151893"/>
                </a:lnTo>
                <a:lnTo>
                  <a:pt x="323925" y="1177092"/>
                </a:lnTo>
                <a:lnTo>
                  <a:pt x="261287" y="1199411"/>
                </a:lnTo>
                <a:lnTo>
                  <a:pt x="197210" y="1218130"/>
                </a:lnTo>
                <a:lnTo>
                  <a:pt x="133133" y="1233249"/>
                </a:lnTo>
                <a:lnTo>
                  <a:pt x="67616" y="1245489"/>
                </a:lnTo>
                <a:lnTo>
                  <a:pt x="1379" y="1254128"/>
                </a:lnTo>
                <a:lnTo>
                  <a:pt x="0" y="1254248"/>
                </a:lnTo>
                <a:close/>
              </a:path>
            </a:pathLst>
          </a:custGeom>
          <a:solidFill>
            <a:srgbClr val="669CD3"/>
          </a:solidFill>
        </p:spPr>
        <p:txBody>
          <a:bodyPr wrap="square" lIns="0" tIns="0" rIns="0" bIns="0" rtlCol="0"/>
          <a:lstStyle/>
          <a:p>
            <a:endParaRPr/>
          </a:p>
        </p:txBody>
      </p:sp>
      <p:sp>
        <p:nvSpPr>
          <p:cNvPr id="17" name="bg object 17"/>
          <p:cNvSpPr/>
          <p:nvPr/>
        </p:nvSpPr>
        <p:spPr>
          <a:xfrm>
            <a:off x="0" y="8250447"/>
            <a:ext cx="757555" cy="2035810"/>
          </a:xfrm>
          <a:custGeom>
            <a:avLst/>
            <a:gdLst/>
            <a:ahLst/>
            <a:cxnLst/>
            <a:rect l="l" t="t" r="r" b="b"/>
            <a:pathLst>
              <a:path w="757555" h="2035809">
                <a:moveTo>
                  <a:pt x="117318" y="2035460"/>
                </a:moveTo>
                <a:lnTo>
                  <a:pt x="184277" y="2031860"/>
                </a:lnTo>
                <a:lnTo>
                  <a:pt x="250517" y="2021780"/>
                </a:lnTo>
                <a:lnTo>
                  <a:pt x="315316" y="2003780"/>
                </a:lnTo>
                <a:lnTo>
                  <a:pt x="377955" y="1980020"/>
                </a:lnTo>
                <a:lnTo>
                  <a:pt x="437714" y="1949780"/>
                </a:lnTo>
                <a:lnTo>
                  <a:pt x="493874" y="1913060"/>
                </a:lnTo>
                <a:lnTo>
                  <a:pt x="545713" y="1871301"/>
                </a:lnTo>
                <a:lnTo>
                  <a:pt x="593233" y="1823781"/>
                </a:lnTo>
                <a:lnTo>
                  <a:pt x="634992" y="1771941"/>
                </a:lnTo>
                <a:lnTo>
                  <a:pt x="671712" y="1715061"/>
                </a:lnTo>
                <a:lnTo>
                  <a:pt x="701951" y="1656022"/>
                </a:lnTo>
                <a:lnTo>
                  <a:pt x="725711" y="1593382"/>
                </a:lnTo>
                <a:lnTo>
                  <a:pt x="743711" y="1528582"/>
                </a:lnTo>
                <a:lnTo>
                  <a:pt x="753791" y="1462343"/>
                </a:lnTo>
                <a:lnTo>
                  <a:pt x="757391" y="1395383"/>
                </a:lnTo>
                <a:lnTo>
                  <a:pt x="756671" y="1361543"/>
                </a:lnTo>
                <a:lnTo>
                  <a:pt x="749471" y="1295304"/>
                </a:lnTo>
                <a:lnTo>
                  <a:pt x="735791" y="1229784"/>
                </a:lnTo>
                <a:lnTo>
                  <a:pt x="714911" y="1165704"/>
                </a:lnTo>
                <a:lnTo>
                  <a:pt x="687551" y="1104505"/>
                </a:lnTo>
                <a:lnTo>
                  <a:pt x="654432" y="1046905"/>
                </a:lnTo>
                <a:lnTo>
                  <a:pt x="614832" y="992905"/>
                </a:lnTo>
                <a:lnTo>
                  <a:pt x="570193" y="942505"/>
                </a:lnTo>
                <a:lnTo>
                  <a:pt x="519793" y="897866"/>
                </a:lnTo>
                <a:lnTo>
                  <a:pt x="465794" y="858266"/>
                </a:lnTo>
                <a:lnTo>
                  <a:pt x="408195" y="825146"/>
                </a:lnTo>
                <a:lnTo>
                  <a:pt x="346995" y="797786"/>
                </a:lnTo>
                <a:lnTo>
                  <a:pt x="282916" y="776906"/>
                </a:lnTo>
                <a:lnTo>
                  <a:pt x="217397" y="763226"/>
                </a:lnTo>
                <a:lnTo>
                  <a:pt x="151158" y="756026"/>
                </a:lnTo>
                <a:lnTo>
                  <a:pt x="117318" y="755306"/>
                </a:lnTo>
                <a:lnTo>
                  <a:pt x="0" y="755276"/>
                </a:lnTo>
              </a:path>
              <a:path w="757555" h="2035809">
                <a:moveTo>
                  <a:pt x="0" y="2035460"/>
                </a:moveTo>
                <a:lnTo>
                  <a:pt x="117318" y="2035460"/>
                </a:lnTo>
              </a:path>
              <a:path w="757555" h="2035809">
                <a:moveTo>
                  <a:pt x="117318" y="1280184"/>
                </a:moveTo>
                <a:lnTo>
                  <a:pt x="184277" y="1276584"/>
                </a:lnTo>
                <a:lnTo>
                  <a:pt x="250517" y="1266504"/>
                </a:lnTo>
                <a:lnTo>
                  <a:pt x="315316" y="1248504"/>
                </a:lnTo>
                <a:lnTo>
                  <a:pt x="377955" y="1224744"/>
                </a:lnTo>
                <a:lnTo>
                  <a:pt x="437714" y="1194504"/>
                </a:lnTo>
                <a:lnTo>
                  <a:pt x="493874" y="1157784"/>
                </a:lnTo>
                <a:lnTo>
                  <a:pt x="545713" y="1116024"/>
                </a:lnTo>
                <a:lnTo>
                  <a:pt x="593233" y="1068505"/>
                </a:lnTo>
                <a:lnTo>
                  <a:pt x="634992" y="1016665"/>
                </a:lnTo>
                <a:lnTo>
                  <a:pt x="671712" y="959785"/>
                </a:lnTo>
                <a:lnTo>
                  <a:pt x="701951" y="900746"/>
                </a:lnTo>
                <a:lnTo>
                  <a:pt x="725711" y="838106"/>
                </a:lnTo>
                <a:lnTo>
                  <a:pt x="743711" y="773306"/>
                </a:lnTo>
                <a:lnTo>
                  <a:pt x="753791" y="707067"/>
                </a:lnTo>
                <a:lnTo>
                  <a:pt x="757391" y="640107"/>
                </a:lnTo>
                <a:lnTo>
                  <a:pt x="756671" y="606267"/>
                </a:lnTo>
                <a:lnTo>
                  <a:pt x="749471" y="540027"/>
                </a:lnTo>
                <a:lnTo>
                  <a:pt x="735791" y="474508"/>
                </a:lnTo>
                <a:lnTo>
                  <a:pt x="714911" y="410428"/>
                </a:lnTo>
                <a:lnTo>
                  <a:pt x="687551" y="349228"/>
                </a:lnTo>
                <a:lnTo>
                  <a:pt x="654432" y="291629"/>
                </a:lnTo>
                <a:lnTo>
                  <a:pt x="614832" y="237629"/>
                </a:lnTo>
                <a:lnTo>
                  <a:pt x="570193" y="187229"/>
                </a:lnTo>
                <a:lnTo>
                  <a:pt x="519793" y="142589"/>
                </a:lnTo>
                <a:lnTo>
                  <a:pt x="465794" y="102990"/>
                </a:lnTo>
                <a:lnTo>
                  <a:pt x="408195" y="69870"/>
                </a:lnTo>
                <a:lnTo>
                  <a:pt x="346995" y="42510"/>
                </a:lnTo>
                <a:lnTo>
                  <a:pt x="282916" y="21630"/>
                </a:lnTo>
                <a:lnTo>
                  <a:pt x="217397" y="7950"/>
                </a:lnTo>
                <a:lnTo>
                  <a:pt x="151158" y="750"/>
                </a:lnTo>
                <a:lnTo>
                  <a:pt x="117318" y="30"/>
                </a:lnTo>
                <a:lnTo>
                  <a:pt x="0" y="0"/>
                </a:lnTo>
              </a:path>
              <a:path w="757555" h="2035809">
                <a:moveTo>
                  <a:pt x="0" y="1280184"/>
                </a:moveTo>
                <a:lnTo>
                  <a:pt x="117318" y="1280184"/>
                </a:lnTo>
              </a:path>
            </a:pathLst>
          </a:custGeom>
          <a:ln w="18719">
            <a:solidFill>
              <a:srgbClr val="1B365E"/>
            </a:solidFill>
          </a:ln>
        </p:spPr>
        <p:txBody>
          <a:bodyPr wrap="square" lIns="0" tIns="0" rIns="0" bIns="0" rtlCol="0"/>
          <a:lstStyle/>
          <a:p>
            <a:endParaRPr/>
          </a:p>
        </p:txBody>
      </p:sp>
      <p:sp>
        <p:nvSpPr>
          <p:cNvPr id="18" name="bg object 18"/>
          <p:cNvSpPr/>
          <p:nvPr/>
        </p:nvSpPr>
        <p:spPr>
          <a:xfrm>
            <a:off x="16992719" y="0"/>
            <a:ext cx="1295400" cy="1288415"/>
          </a:xfrm>
          <a:custGeom>
            <a:avLst/>
            <a:gdLst/>
            <a:ahLst/>
            <a:cxnLst/>
            <a:rect l="l" t="t" r="r" b="b"/>
            <a:pathLst>
              <a:path w="1295400" h="1288415">
                <a:moveTo>
                  <a:pt x="0" y="17961"/>
                </a:moveTo>
                <a:lnTo>
                  <a:pt x="390" y="0"/>
                </a:lnTo>
              </a:path>
              <a:path w="1295400" h="1288415">
                <a:moveTo>
                  <a:pt x="1295280" y="1287454"/>
                </a:moveTo>
                <a:lnTo>
                  <a:pt x="1270041" y="1288003"/>
                </a:lnTo>
                <a:lnTo>
                  <a:pt x="1270041" y="1287283"/>
                </a:lnTo>
                <a:lnTo>
                  <a:pt x="1203803" y="1285843"/>
                </a:lnTo>
                <a:lnTo>
                  <a:pt x="1137565" y="1280083"/>
                </a:lnTo>
                <a:lnTo>
                  <a:pt x="1071327" y="1271443"/>
                </a:lnTo>
                <a:lnTo>
                  <a:pt x="1005809" y="1259203"/>
                </a:lnTo>
                <a:lnTo>
                  <a:pt x="941731" y="1244084"/>
                </a:lnTo>
                <a:lnTo>
                  <a:pt x="877653" y="1225364"/>
                </a:lnTo>
                <a:lnTo>
                  <a:pt x="815015" y="1203045"/>
                </a:lnTo>
                <a:lnTo>
                  <a:pt x="753817" y="1177846"/>
                </a:lnTo>
                <a:lnTo>
                  <a:pt x="693338" y="1149047"/>
                </a:lnTo>
                <a:lnTo>
                  <a:pt x="635020" y="1117368"/>
                </a:lnTo>
                <a:lnTo>
                  <a:pt x="578862" y="1082809"/>
                </a:lnTo>
                <a:lnTo>
                  <a:pt x="523424" y="1044650"/>
                </a:lnTo>
                <a:lnTo>
                  <a:pt x="470865" y="1004331"/>
                </a:lnTo>
                <a:lnTo>
                  <a:pt x="420467" y="961133"/>
                </a:lnTo>
                <a:lnTo>
                  <a:pt x="372228" y="915774"/>
                </a:lnTo>
                <a:lnTo>
                  <a:pt x="326150" y="867535"/>
                </a:lnTo>
                <a:lnTo>
                  <a:pt x="282951" y="817137"/>
                </a:lnTo>
                <a:lnTo>
                  <a:pt x="242632" y="763859"/>
                </a:lnTo>
                <a:lnTo>
                  <a:pt x="205193" y="709140"/>
                </a:lnTo>
                <a:lnTo>
                  <a:pt x="170634" y="652982"/>
                </a:lnTo>
                <a:lnTo>
                  <a:pt x="138955" y="593944"/>
                </a:lnTo>
                <a:lnTo>
                  <a:pt x="110156" y="534186"/>
                </a:lnTo>
                <a:lnTo>
                  <a:pt x="84237" y="472987"/>
                </a:lnTo>
                <a:lnTo>
                  <a:pt x="62638" y="410349"/>
                </a:lnTo>
                <a:lnTo>
                  <a:pt x="43198" y="346271"/>
                </a:lnTo>
                <a:lnTo>
                  <a:pt x="28079" y="282193"/>
                </a:lnTo>
                <a:lnTo>
                  <a:pt x="15839" y="216675"/>
                </a:lnTo>
                <a:lnTo>
                  <a:pt x="7199" y="150437"/>
                </a:lnTo>
                <a:lnTo>
                  <a:pt x="1439" y="84199"/>
                </a:lnTo>
                <a:lnTo>
                  <a:pt x="0" y="17961"/>
                </a:lnTo>
              </a:path>
              <a:path w="1295400" h="1288415">
                <a:moveTo>
                  <a:pt x="629980" y="17961"/>
                </a:moveTo>
                <a:lnTo>
                  <a:pt x="630362" y="0"/>
                </a:lnTo>
              </a:path>
              <a:path w="1295400" h="1288415">
                <a:moveTo>
                  <a:pt x="1295280" y="657473"/>
                </a:moveTo>
                <a:lnTo>
                  <a:pt x="1270041" y="658022"/>
                </a:lnTo>
                <a:lnTo>
                  <a:pt x="1270041" y="657302"/>
                </a:lnTo>
                <a:lnTo>
                  <a:pt x="1236922" y="656582"/>
                </a:lnTo>
                <a:lnTo>
                  <a:pt x="1169964" y="649382"/>
                </a:lnTo>
                <a:lnTo>
                  <a:pt x="1104446" y="635702"/>
                </a:lnTo>
                <a:lnTo>
                  <a:pt x="1041088" y="614823"/>
                </a:lnTo>
                <a:lnTo>
                  <a:pt x="979890" y="587464"/>
                </a:lnTo>
                <a:lnTo>
                  <a:pt x="921571" y="554345"/>
                </a:lnTo>
                <a:lnTo>
                  <a:pt x="867573" y="514746"/>
                </a:lnTo>
                <a:lnTo>
                  <a:pt x="817895" y="470108"/>
                </a:lnTo>
                <a:lnTo>
                  <a:pt x="772536" y="420429"/>
                </a:lnTo>
                <a:lnTo>
                  <a:pt x="733657" y="366431"/>
                </a:lnTo>
                <a:lnTo>
                  <a:pt x="699818" y="308112"/>
                </a:lnTo>
                <a:lnTo>
                  <a:pt x="672459" y="246914"/>
                </a:lnTo>
                <a:lnTo>
                  <a:pt x="652300" y="183556"/>
                </a:lnTo>
                <a:lnTo>
                  <a:pt x="637900" y="118038"/>
                </a:lnTo>
                <a:lnTo>
                  <a:pt x="630700" y="51080"/>
                </a:lnTo>
                <a:lnTo>
                  <a:pt x="629980" y="17961"/>
                </a:lnTo>
              </a:path>
            </a:pathLst>
          </a:custGeom>
          <a:ln w="18719">
            <a:solidFill>
              <a:srgbClr val="1B365E"/>
            </a:solidFill>
          </a:ln>
        </p:spPr>
        <p:txBody>
          <a:bodyPr wrap="square" lIns="0" tIns="0" rIns="0" bIns="0" rtlCol="0"/>
          <a:lstStyle/>
          <a:p>
            <a:endParaRPr/>
          </a:p>
        </p:txBody>
      </p:sp>
      <p:sp>
        <p:nvSpPr>
          <p:cNvPr id="19" name="bg object 19"/>
          <p:cNvSpPr/>
          <p:nvPr/>
        </p:nvSpPr>
        <p:spPr>
          <a:xfrm>
            <a:off x="8426157" y="0"/>
            <a:ext cx="1281430" cy="772160"/>
          </a:xfrm>
          <a:custGeom>
            <a:avLst/>
            <a:gdLst/>
            <a:ahLst/>
            <a:cxnLst/>
            <a:rect l="l" t="t" r="r" b="b"/>
            <a:pathLst>
              <a:path w="1281429" h="772160">
                <a:moveTo>
                  <a:pt x="1280845" y="771714"/>
                </a:moveTo>
                <a:lnTo>
                  <a:pt x="0" y="770275"/>
                </a:lnTo>
              </a:path>
              <a:path w="1281429" h="772160">
                <a:moveTo>
                  <a:pt x="646542" y="771714"/>
                </a:moveTo>
                <a:lnTo>
                  <a:pt x="1439" y="0"/>
                </a:lnTo>
              </a:path>
              <a:path w="1281429" h="772160">
                <a:moveTo>
                  <a:pt x="632862" y="771714"/>
                </a:moveTo>
                <a:lnTo>
                  <a:pt x="1280845" y="1439"/>
                </a:lnTo>
              </a:path>
              <a:path w="1281429" h="772160">
                <a:moveTo>
                  <a:pt x="637902" y="764516"/>
                </a:moveTo>
                <a:lnTo>
                  <a:pt x="636462" y="719"/>
                </a:lnTo>
              </a:path>
            </a:pathLst>
          </a:custGeom>
          <a:ln w="76312">
            <a:solidFill>
              <a:srgbClr val="669CD3"/>
            </a:solidFill>
          </a:ln>
        </p:spPr>
        <p:txBody>
          <a:bodyPr wrap="square" lIns="0" tIns="0" rIns="0" bIns="0" rtlCol="0"/>
          <a:lstStyle/>
          <a:p>
            <a:endParaRPr/>
          </a:p>
        </p:txBody>
      </p:sp>
      <p:sp>
        <p:nvSpPr>
          <p:cNvPr id="20" name="bg object 20"/>
          <p:cNvSpPr/>
          <p:nvPr/>
        </p:nvSpPr>
        <p:spPr>
          <a:xfrm>
            <a:off x="12005020" y="9776876"/>
            <a:ext cx="3327400" cy="510540"/>
          </a:xfrm>
          <a:custGeom>
            <a:avLst/>
            <a:gdLst/>
            <a:ahLst/>
            <a:cxnLst/>
            <a:rect l="l" t="t" r="r" b="b"/>
            <a:pathLst>
              <a:path w="3327400" h="510540">
                <a:moveTo>
                  <a:pt x="2773663" y="0"/>
                </a:moveTo>
                <a:lnTo>
                  <a:pt x="2831982" y="2879"/>
                </a:lnTo>
                <a:lnTo>
                  <a:pt x="2888861" y="12238"/>
                </a:lnTo>
                <a:lnTo>
                  <a:pt x="2945021" y="27357"/>
                </a:lnTo>
                <a:lnTo>
                  <a:pt x="2999740" y="48235"/>
                </a:lnTo>
                <a:lnTo>
                  <a:pt x="3051579" y="74153"/>
                </a:lnTo>
                <a:lnTo>
                  <a:pt x="3099819" y="105830"/>
                </a:lnTo>
                <a:lnTo>
                  <a:pt x="3145178" y="142547"/>
                </a:lnTo>
                <a:lnTo>
                  <a:pt x="3186218" y="183584"/>
                </a:lnTo>
                <a:lnTo>
                  <a:pt x="3222937" y="228940"/>
                </a:lnTo>
                <a:lnTo>
                  <a:pt x="3254617" y="277896"/>
                </a:lnTo>
                <a:lnTo>
                  <a:pt x="3280536" y="329011"/>
                </a:lnTo>
                <a:lnTo>
                  <a:pt x="3301416" y="383726"/>
                </a:lnTo>
                <a:lnTo>
                  <a:pt x="3316536" y="439882"/>
                </a:lnTo>
                <a:lnTo>
                  <a:pt x="3325896" y="496757"/>
                </a:lnTo>
                <a:lnTo>
                  <a:pt x="3326874" y="510122"/>
                </a:lnTo>
              </a:path>
              <a:path w="3327400" h="510540">
                <a:moveTo>
                  <a:pt x="2221172" y="510122"/>
                </a:moveTo>
                <a:lnTo>
                  <a:pt x="2225750" y="467959"/>
                </a:lnTo>
                <a:lnTo>
                  <a:pt x="2237989" y="411804"/>
                </a:lnTo>
                <a:lnTo>
                  <a:pt x="2255989" y="356369"/>
                </a:lnTo>
                <a:lnTo>
                  <a:pt x="2279749" y="303093"/>
                </a:lnTo>
                <a:lnTo>
                  <a:pt x="2308549" y="252698"/>
                </a:lnTo>
                <a:lnTo>
                  <a:pt x="2343108" y="205902"/>
                </a:lnTo>
                <a:lnTo>
                  <a:pt x="2381268" y="162705"/>
                </a:lnTo>
                <a:lnTo>
                  <a:pt x="2424467" y="123829"/>
                </a:lnTo>
                <a:lnTo>
                  <a:pt x="2471987" y="89992"/>
                </a:lnTo>
                <a:lnTo>
                  <a:pt x="2521666" y="60474"/>
                </a:lnTo>
                <a:lnTo>
                  <a:pt x="2574945" y="36716"/>
                </a:lnTo>
                <a:lnTo>
                  <a:pt x="2630385" y="18718"/>
                </a:lnTo>
                <a:lnTo>
                  <a:pt x="2687264" y="7199"/>
                </a:lnTo>
                <a:lnTo>
                  <a:pt x="2744863" y="719"/>
                </a:lnTo>
                <a:lnTo>
                  <a:pt x="2773663" y="0"/>
                </a:lnTo>
              </a:path>
              <a:path w="3327400" h="510540">
                <a:moveTo>
                  <a:pt x="1662717" y="0"/>
                </a:moveTo>
                <a:lnTo>
                  <a:pt x="1721036" y="2879"/>
                </a:lnTo>
                <a:lnTo>
                  <a:pt x="1777915" y="12238"/>
                </a:lnTo>
                <a:lnTo>
                  <a:pt x="1834075" y="27357"/>
                </a:lnTo>
                <a:lnTo>
                  <a:pt x="1888794" y="48235"/>
                </a:lnTo>
                <a:lnTo>
                  <a:pt x="1940633" y="74153"/>
                </a:lnTo>
                <a:lnTo>
                  <a:pt x="1988873" y="105830"/>
                </a:lnTo>
                <a:lnTo>
                  <a:pt x="2034232" y="142547"/>
                </a:lnTo>
                <a:lnTo>
                  <a:pt x="2075271" y="183584"/>
                </a:lnTo>
                <a:lnTo>
                  <a:pt x="2111991" y="228940"/>
                </a:lnTo>
                <a:lnTo>
                  <a:pt x="2143671" y="277896"/>
                </a:lnTo>
                <a:lnTo>
                  <a:pt x="2169590" y="329011"/>
                </a:lnTo>
                <a:lnTo>
                  <a:pt x="2190470" y="383726"/>
                </a:lnTo>
                <a:lnTo>
                  <a:pt x="2205590" y="439882"/>
                </a:lnTo>
                <a:lnTo>
                  <a:pt x="2214950" y="496757"/>
                </a:lnTo>
                <a:lnTo>
                  <a:pt x="2215928" y="510122"/>
                </a:lnTo>
              </a:path>
              <a:path w="3327400" h="510540">
                <a:moveTo>
                  <a:pt x="1110226" y="510122"/>
                </a:moveTo>
                <a:lnTo>
                  <a:pt x="1114804" y="467959"/>
                </a:lnTo>
                <a:lnTo>
                  <a:pt x="1127043" y="411804"/>
                </a:lnTo>
                <a:lnTo>
                  <a:pt x="1145043" y="356369"/>
                </a:lnTo>
                <a:lnTo>
                  <a:pt x="1168803" y="303093"/>
                </a:lnTo>
                <a:lnTo>
                  <a:pt x="1197602" y="252698"/>
                </a:lnTo>
                <a:lnTo>
                  <a:pt x="1232162" y="205902"/>
                </a:lnTo>
                <a:lnTo>
                  <a:pt x="1270322" y="162705"/>
                </a:lnTo>
                <a:lnTo>
                  <a:pt x="1313521" y="123829"/>
                </a:lnTo>
                <a:lnTo>
                  <a:pt x="1361040" y="89992"/>
                </a:lnTo>
                <a:lnTo>
                  <a:pt x="1410720" y="60474"/>
                </a:lnTo>
                <a:lnTo>
                  <a:pt x="1463999" y="36716"/>
                </a:lnTo>
                <a:lnTo>
                  <a:pt x="1519438" y="18718"/>
                </a:lnTo>
                <a:lnTo>
                  <a:pt x="1576318" y="7199"/>
                </a:lnTo>
                <a:lnTo>
                  <a:pt x="1633917" y="719"/>
                </a:lnTo>
                <a:lnTo>
                  <a:pt x="1662717" y="0"/>
                </a:lnTo>
              </a:path>
              <a:path w="3327400" h="510540">
                <a:moveTo>
                  <a:pt x="552491" y="0"/>
                </a:moveTo>
                <a:lnTo>
                  <a:pt x="610810" y="2879"/>
                </a:lnTo>
                <a:lnTo>
                  <a:pt x="667689" y="12238"/>
                </a:lnTo>
                <a:lnTo>
                  <a:pt x="723848" y="27357"/>
                </a:lnTo>
                <a:lnTo>
                  <a:pt x="778568" y="48235"/>
                </a:lnTo>
                <a:lnTo>
                  <a:pt x="830407" y="74153"/>
                </a:lnTo>
                <a:lnTo>
                  <a:pt x="878647" y="105830"/>
                </a:lnTo>
                <a:lnTo>
                  <a:pt x="924006" y="142547"/>
                </a:lnTo>
                <a:lnTo>
                  <a:pt x="965045" y="183584"/>
                </a:lnTo>
                <a:lnTo>
                  <a:pt x="1001765" y="228940"/>
                </a:lnTo>
                <a:lnTo>
                  <a:pt x="1033445" y="277896"/>
                </a:lnTo>
                <a:lnTo>
                  <a:pt x="1059364" y="329011"/>
                </a:lnTo>
                <a:lnTo>
                  <a:pt x="1080244" y="383726"/>
                </a:lnTo>
                <a:lnTo>
                  <a:pt x="1095364" y="439882"/>
                </a:lnTo>
                <a:lnTo>
                  <a:pt x="1104724" y="496757"/>
                </a:lnTo>
                <a:lnTo>
                  <a:pt x="1105702" y="510122"/>
                </a:lnTo>
              </a:path>
              <a:path w="3327400" h="510540">
                <a:moveTo>
                  <a:pt x="0" y="510122"/>
                </a:moveTo>
                <a:lnTo>
                  <a:pt x="4577" y="467959"/>
                </a:lnTo>
                <a:lnTo>
                  <a:pt x="16817" y="411804"/>
                </a:lnTo>
                <a:lnTo>
                  <a:pt x="34817" y="356369"/>
                </a:lnTo>
                <a:lnTo>
                  <a:pt x="58577" y="303093"/>
                </a:lnTo>
                <a:lnTo>
                  <a:pt x="87376" y="252698"/>
                </a:lnTo>
                <a:lnTo>
                  <a:pt x="121936" y="205902"/>
                </a:lnTo>
                <a:lnTo>
                  <a:pt x="160096" y="162705"/>
                </a:lnTo>
                <a:lnTo>
                  <a:pt x="203295" y="123829"/>
                </a:lnTo>
                <a:lnTo>
                  <a:pt x="250814" y="89992"/>
                </a:lnTo>
                <a:lnTo>
                  <a:pt x="300494" y="60474"/>
                </a:lnTo>
                <a:lnTo>
                  <a:pt x="353773" y="36716"/>
                </a:lnTo>
                <a:lnTo>
                  <a:pt x="409212" y="18718"/>
                </a:lnTo>
                <a:lnTo>
                  <a:pt x="466092" y="7199"/>
                </a:lnTo>
                <a:lnTo>
                  <a:pt x="523691" y="719"/>
                </a:lnTo>
                <a:lnTo>
                  <a:pt x="552491" y="0"/>
                </a:lnTo>
              </a:path>
            </a:pathLst>
          </a:custGeom>
          <a:ln w="76316">
            <a:solidFill>
              <a:srgbClr val="99D5F0"/>
            </a:solidFill>
          </a:ln>
        </p:spPr>
        <p:txBody>
          <a:bodyPr wrap="square" lIns="0" tIns="0" rIns="0" bIns="0" rtlCol="0"/>
          <a:lstStyle/>
          <a:p>
            <a:endParaRPr/>
          </a:p>
        </p:txBody>
      </p:sp>
      <p:sp>
        <p:nvSpPr>
          <p:cNvPr id="2" name="Holder 2"/>
          <p:cNvSpPr>
            <a:spLocks noGrp="1"/>
          </p:cNvSpPr>
          <p:nvPr>
            <p:ph type="title"/>
          </p:nvPr>
        </p:nvSpPr>
        <p:spPr>
          <a:xfrm>
            <a:off x="915035" y="411988"/>
            <a:ext cx="16470630" cy="164795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9.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257359"/>
            <a:ext cx="566420" cy="3332479"/>
          </a:xfrm>
          <a:custGeom>
            <a:avLst/>
            <a:gdLst/>
            <a:ahLst/>
            <a:cxnLst/>
            <a:rect l="l" t="t" r="r" b="b"/>
            <a:pathLst>
              <a:path w="566420" h="3332479">
                <a:moveTo>
                  <a:pt x="0" y="268"/>
                </a:moveTo>
                <a:lnTo>
                  <a:pt x="39546" y="719"/>
                </a:lnTo>
                <a:lnTo>
                  <a:pt x="97861" y="6479"/>
                </a:lnTo>
                <a:lnTo>
                  <a:pt x="154736" y="18719"/>
                </a:lnTo>
                <a:lnTo>
                  <a:pt x="209451" y="36719"/>
                </a:lnTo>
                <a:lnTo>
                  <a:pt x="262727" y="60479"/>
                </a:lnTo>
                <a:lnTo>
                  <a:pt x="313122" y="89279"/>
                </a:lnTo>
                <a:lnTo>
                  <a:pt x="359918" y="123839"/>
                </a:lnTo>
                <a:lnTo>
                  <a:pt x="403115" y="162719"/>
                </a:lnTo>
                <a:lnTo>
                  <a:pt x="441991" y="205918"/>
                </a:lnTo>
                <a:lnTo>
                  <a:pt x="476548" y="252718"/>
                </a:lnTo>
                <a:lnTo>
                  <a:pt x="505346" y="303118"/>
                </a:lnTo>
                <a:lnTo>
                  <a:pt x="529104" y="356398"/>
                </a:lnTo>
                <a:lnTo>
                  <a:pt x="547102" y="411117"/>
                </a:lnTo>
                <a:lnTo>
                  <a:pt x="559341" y="467997"/>
                </a:lnTo>
                <a:lnTo>
                  <a:pt x="565101" y="526317"/>
                </a:lnTo>
                <a:lnTo>
                  <a:pt x="565821" y="555117"/>
                </a:lnTo>
                <a:lnTo>
                  <a:pt x="565101" y="555117"/>
                </a:lnTo>
                <a:lnTo>
                  <a:pt x="564381" y="583916"/>
                </a:lnTo>
                <a:lnTo>
                  <a:pt x="558621" y="642236"/>
                </a:lnTo>
                <a:lnTo>
                  <a:pt x="546382" y="698396"/>
                </a:lnTo>
                <a:lnTo>
                  <a:pt x="528384" y="753835"/>
                </a:lnTo>
                <a:lnTo>
                  <a:pt x="504626" y="807115"/>
                </a:lnTo>
                <a:lnTo>
                  <a:pt x="475828" y="857515"/>
                </a:lnTo>
                <a:lnTo>
                  <a:pt x="441271" y="904315"/>
                </a:lnTo>
                <a:lnTo>
                  <a:pt x="403115" y="947514"/>
                </a:lnTo>
                <a:lnTo>
                  <a:pt x="359918" y="986394"/>
                </a:lnTo>
                <a:lnTo>
                  <a:pt x="312402" y="1020234"/>
                </a:lnTo>
                <a:lnTo>
                  <a:pt x="262727" y="1049754"/>
                </a:lnTo>
                <a:lnTo>
                  <a:pt x="209451" y="1073514"/>
                </a:lnTo>
                <a:lnTo>
                  <a:pt x="154016" y="1091514"/>
                </a:lnTo>
                <a:lnTo>
                  <a:pt x="97141" y="1103034"/>
                </a:lnTo>
                <a:lnTo>
                  <a:pt x="39546" y="1109514"/>
                </a:lnTo>
                <a:lnTo>
                  <a:pt x="10748" y="1110234"/>
                </a:lnTo>
                <a:lnTo>
                  <a:pt x="10748" y="1109514"/>
                </a:lnTo>
                <a:lnTo>
                  <a:pt x="0" y="1109245"/>
                </a:lnTo>
              </a:path>
              <a:path w="566420" h="3332479">
                <a:moveTo>
                  <a:pt x="0" y="1111222"/>
                </a:moveTo>
                <a:lnTo>
                  <a:pt x="39546" y="1111674"/>
                </a:lnTo>
                <a:lnTo>
                  <a:pt x="97861" y="1117433"/>
                </a:lnTo>
                <a:lnTo>
                  <a:pt x="154736" y="1129673"/>
                </a:lnTo>
                <a:lnTo>
                  <a:pt x="209451" y="1147673"/>
                </a:lnTo>
                <a:lnTo>
                  <a:pt x="262727" y="1171433"/>
                </a:lnTo>
                <a:lnTo>
                  <a:pt x="313122" y="1200233"/>
                </a:lnTo>
                <a:lnTo>
                  <a:pt x="359918" y="1234793"/>
                </a:lnTo>
                <a:lnTo>
                  <a:pt x="403115" y="1273673"/>
                </a:lnTo>
                <a:lnTo>
                  <a:pt x="441991" y="1316872"/>
                </a:lnTo>
                <a:lnTo>
                  <a:pt x="476548" y="1363672"/>
                </a:lnTo>
                <a:lnTo>
                  <a:pt x="505346" y="1414072"/>
                </a:lnTo>
                <a:lnTo>
                  <a:pt x="529104" y="1467352"/>
                </a:lnTo>
                <a:lnTo>
                  <a:pt x="547102" y="1522071"/>
                </a:lnTo>
                <a:lnTo>
                  <a:pt x="559341" y="1578951"/>
                </a:lnTo>
                <a:lnTo>
                  <a:pt x="565101" y="1637271"/>
                </a:lnTo>
                <a:lnTo>
                  <a:pt x="565821" y="1666071"/>
                </a:lnTo>
                <a:lnTo>
                  <a:pt x="565101" y="1666071"/>
                </a:lnTo>
                <a:lnTo>
                  <a:pt x="564381" y="1694870"/>
                </a:lnTo>
                <a:lnTo>
                  <a:pt x="558621" y="1753190"/>
                </a:lnTo>
                <a:lnTo>
                  <a:pt x="546382" y="1809350"/>
                </a:lnTo>
                <a:lnTo>
                  <a:pt x="528384" y="1864789"/>
                </a:lnTo>
                <a:lnTo>
                  <a:pt x="504626" y="1918069"/>
                </a:lnTo>
                <a:lnTo>
                  <a:pt x="475828" y="1968469"/>
                </a:lnTo>
                <a:lnTo>
                  <a:pt x="441271" y="2015269"/>
                </a:lnTo>
                <a:lnTo>
                  <a:pt x="403115" y="2058468"/>
                </a:lnTo>
                <a:lnTo>
                  <a:pt x="359918" y="2097348"/>
                </a:lnTo>
                <a:lnTo>
                  <a:pt x="312402" y="2131188"/>
                </a:lnTo>
                <a:lnTo>
                  <a:pt x="262727" y="2160708"/>
                </a:lnTo>
                <a:lnTo>
                  <a:pt x="209451" y="2184468"/>
                </a:lnTo>
                <a:lnTo>
                  <a:pt x="154016" y="2202468"/>
                </a:lnTo>
                <a:lnTo>
                  <a:pt x="97141" y="2213988"/>
                </a:lnTo>
                <a:lnTo>
                  <a:pt x="39546" y="2220468"/>
                </a:lnTo>
                <a:lnTo>
                  <a:pt x="10748" y="2221188"/>
                </a:lnTo>
                <a:lnTo>
                  <a:pt x="10748" y="2220468"/>
                </a:lnTo>
                <a:lnTo>
                  <a:pt x="0" y="2220199"/>
                </a:lnTo>
              </a:path>
              <a:path w="566420" h="3332479">
                <a:moveTo>
                  <a:pt x="0" y="2222176"/>
                </a:moveTo>
                <a:lnTo>
                  <a:pt x="39546" y="2222628"/>
                </a:lnTo>
                <a:lnTo>
                  <a:pt x="97861" y="2228387"/>
                </a:lnTo>
                <a:lnTo>
                  <a:pt x="154736" y="2240627"/>
                </a:lnTo>
                <a:lnTo>
                  <a:pt x="209451" y="2258627"/>
                </a:lnTo>
                <a:lnTo>
                  <a:pt x="262727" y="2282387"/>
                </a:lnTo>
                <a:lnTo>
                  <a:pt x="313122" y="2311187"/>
                </a:lnTo>
                <a:lnTo>
                  <a:pt x="359918" y="2345747"/>
                </a:lnTo>
                <a:lnTo>
                  <a:pt x="403115" y="2384627"/>
                </a:lnTo>
                <a:lnTo>
                  <a:pt x="441991" y="2427826"/>
                </a:lnTo>
                <a:lnTo>
                  <a:pt x="476548" y="2474626"/>
                </a:lnTo>
                <a:lnTo>
                  <a:pt x="505346" y="2525026"/>
                </a:lnTo>
                <a:lnTo>
                  <a:pt x="529104" y="2578306"/>
                </a:lnTo>
                <a:lnTo>
                  <a:pt x="547102" y="2633025"/>
                </a:lnTo>
                <a:lnTo>
                  <a:pt x="559341" y="2689905"/>
                </a:lnTo>
                <a:lnTo>
                  <a:pt x="565101" y="2748225"/>
                </a:lnTo>
                <a:lnTo>
                  <a:pt x="565821" y="2777025"/>
                </a:lnTo>
                <a:lnTo>
                  <a:pt x="565101" y="2777025"/>
                </a:lnTo>
                <a:lnTo>
                  <a:pt x="564381" y="2805824"/>
                </a:lnTo>
                <a:lnTo>
                  <a:pt x="558621" y="2864144"/>
                </a:lnTo>
                <a:lnTo>
                  <a:pt x="546382" y="2920304"/>
                </a:lnTo>
                <a:lnTo>
                  <a:pt x="528384" y="2975743"/>
                </a:lnTo>
                <a:lnTo>
                  <a:pt x="504626" y="3029023"/>
                </a:lnTo>
                <a:lnTo>
                  <a:pt x="475828" y="3079423"/>
                </a:lnTo>
                <a:lnTo>
                  <a:pt x="441271" y="3126223"/>
                </a:lnTo>
                <a:lnTo>
                  <a:pt x="403115" y="3169422"/>
                </a:lnTo>
                <a:lnTo>
                  <a:pt x="359918" y="3208302"/>
                </a:lnTo>
                <a:lnTo>
                  <a:pt x="312402" y="3242142"/>
                </a:lnTo>
                <a:lnTo>
                  <a:pt x="262727" y="3271662"/>
                </a:lnTo>
                <a:lnTo>
                  <a:pt x="209451" y="3295422"/>
                </a:lnTo>
                <a:lnTo>
                  <a:pt x="154016" y="3313422"/>
                </a:lnTo>
                <a:lnTo>
                  <a:pt x="97141" y="3324942"/>
                </a:lnTo>
                <a:lnTo>
                  <a:pt x="39546" y="3331422"/>
                </a:lnTo>
                <a:lnTo>
                  <a:pt x="10748" y="3332142"/>
                </a:lnTo>
                <a:lnTo>
                  <a:pt x="10748" y="3331422"/>
                </a:lnTo>
                <a:lnTo>
                  <a:pt x="0" y="3331153"/>
                </a:lnTo>
              </a:path>
            </a:pathLst>
          </a:custGeom>
          <a:ln w="76316">
            <a:solidFill>
              <a:srgbClr val="99D5F0"/>
            </a:solidFill>
          </a:ln>
        </p:spPr>
        <p:txBody>
          <a:bodyPr wrap="square" lIns="0" tIns="0" rIns="0" bIns="0" rtlCol="0"/>
          <a:lstStyle/>
          <a:p>
            <a:endParaRPr/>
          </a:p>
        </p:txBody>
      </p:sp>
      <p:sp>
        <p:nvSpPr>
          <p:cNvPr id="3" name="object 3"/>
          <p:cNvSpPr/>
          <p:nvPr/>
        </p:nvSpPr>
        <p:spPr>
          <a:xfrm>
            <a:off x="4428930" y="9259199"/>
            <a:ext cx="2492375" cy="1028065"/>
          </a:xfrm>
          <a:custGeom>
            <a:avLst/>
            <a:gdLst/>
            <a:ahLst/>
            <a:cxnLst/>
            <a:rect l="l" t="t" r="r" b="b"/>
            <a:pathLst>
              <a:path w="2492375" h="1028065">
                <a:moveTo>
                  <a:pt x="0" y="1027800"/>
                </a:moveTo>
                <a:lnTo>
                  <a:pt x="19227" y="941011"/>
                </a:lnTo>
                <a:lnTo>
                  <a:pt x="37947" y="877653"/>
                </a:lnTo>
                <a:lnTo>
                  <a:pt x="60266" y="815015"/>
                </a:lnTo>
                <a:lnTo>
                  <a:pt x="86185" y="753817"/>
                </a:lnTo>
                <a:lnTo>
                  <a:pt x="114264" y="693338"/>
                </a:lnTo>
                <a:lnTo>
                  <a:pt x="145943" y="635020"/>
                </a:lnTo>
                <a:lnTo>
                  <a:pt x="181222" y="578142"/>
                </a:lnTo>
                <a:lnTo>
                  <a:pt x="218661" y="523424"/>
                </a:lnTo>
                <a:lnTo>
                  <a:pt x="258980" y="470865"/>
                </a:lnTo>
                <a:lnTo>
                  <a:pt x="302179" y="420467"/>
                </a:lnTo>
                <a:lnTo>
                  <a:pt x="348257" y="372228"/>
                </a:lnTo>
                <a:lnTo>
                  <a:pt x="396496" y="326150"/>
                </a:lnTo>
                <a:lnTo>
                  <a:pt x="446894" y="282951"/>
                </a:lnTo>
                <a:lnTo>
                  <a:pt x="499453" y="242632"/>
                </a:lnTo>
                <a:lnTo>
                  <a:pt x="554171" y="205193"/>
                </a:lnTo>
                <a:lnTo>
                  <a:pt x="611049" y="169914"/>
                </a:lnTo>
                <a:lnTo>
                  <a:pt x="669367" y="138235"/>
                </a:lnTo>
                <a:lnTo>
                  <a:pt x="729846" y="110156"/>
                </a:lnTo>
                <a:lnTo>
                  <a:pt x="791044" y="84237"/>
                </a:lnTo>
                <a:lnTo>
                  <a:pt x="853682" y="61918"/>
                </a:lnTo>
                <a:lnTo>
                  <a:pt x="917040" y="43198"/>
                </a:lnTo>
                <a:lnTo>
                  <a:pt x="981838" y="28079"/>
                </a:lnTo>
                <a:lnTo>
                  <a:pt x="1047356" y="15839"/>
                </a:lnTo>
                <a:lnTo>
                  <a:pt x="1113594" y="7199"/>
                </a:lnTo>
                <a:lnTo>
                  <a:pt x="1179832" y="1439"/>
                </a:lnTo>
                <a:lnTo>
                  <a:pt x="1246070" y="0"/>
                </a:lnTo>
                <a:lnTo>
                  <a:pt x="1312308" y="1439"/>
                </a:lnTo>
                <a:lnTo>
                  <a:pt x="1378546" y="7199"/>
                </a:lnTo>
                <a:lnTo>
                  <a:pt x="1444784" y="15839"/>
                </a:lnTo>
                <a:lnTo>
                  <a:pt x="1510302" y="28079"/>
                </a:lnTo>
                <a:lnTo>
                  <a:pt x="1575100" y="43198"/>
                </a:lnTo>
                <a:lnTo>
                  <a:pt x="1638458" y="61918"/>
                </a:lnTo>
                <a:lnTo>
                  <a:pt x="1701096" y="84237"/>
                </a:lnTo>
                <a:lnTo>
                  <a:pt x="1762294" y="110156"/>
                </a:lnTo>
                <a:lnTo>
                  <a:pt x="1822772" y="138235"/>
                </a:lnTo>
                <a:lnTo>
                  <a:pt x="1881090" y="169914"/>
                </a:lnTo>
                <a:lnTo>
                  <a:pt x="1937969" y="205193"/>
                </a:lnTo>
                <a:lnTo>
                  <a:pt x="1992687" y="242632"/>
                </a:lnTo>
                <a:lnTo>
                  <a:pt x="2045245" y="282951"/>
                </a:lnTo>
                <a:lnTo>
                  <a:pt x="2095644" y="326150"/>
                </a:lnTo>
                <a:lnTo>
                  <a:pt x="2143882" y="372228"/>
                </a:lnTo>
                <a:lnTo>
                  <a:pt x="2189961" y="420467"/>
                </a:lnTo>
                <a:lnTo>
                  <a:pt x="2233160" y="470865"/>
                </a:lnTo>
                <a:lnTo>
                  <a:pt x="2273479" y="523424"/>
                </a:lnTo>
                <a:lnTo>
                  <a:pt x="2310917" y="578142"/>
                </a:lnTo>
                <a:lnTo>
                  <a:pt x="2346196" y="635020"/>
                </a:lnTo>
                <a:lnTo>
                  <a:pt x="2377875" y="693338"/>
                </a:lnTo>
                <a:lnTo>
                  <a:pt x="2405954" y="753817"/>
                </a:lnTo>
                <a:lnTo>
                  <a:pt x="2431874" y="815015"/>
                </a:lnTo>
                <a:lnTo>
                  <a:pt x="2454193" y="877653"/>
                </a:lnTo>
                <a:lnTo>
                  <a:pt x="2472912" y="941011"/>
                </a:lnTo>
                <a:lnTo>
                  <a:pt x="2488032" y="1005809"/>
                </a:lnTo>
                <a:lnTo>
                  <a:pt x="2492140" y="1027800"/>
                </a:lnTo>
              </a:path>
              <a:path w="2492375" h="1028065">
                <a:moveTo>
                  <a:pt x="653749" y="1027800"/>
                </a:moveTo>
                <a:lnTo>
                  <a:pt x="675847" y="979170"/>
                </a:lnTo>
                <a:lnTo>
                  <a:pt x="708966" y="921571"/>
                </a:lnTo>
                <a:lnTo>
                  <a:pt x="748565" y="867573"/>
                </a:lnTo>
                <a:lnTo>
                  <a:pt x="793204" y="817175"/>
                </a:lnTo>
                <a:lnTo>
                  <a:pt x="843602" y="772536"/>
                </a:lnTo>
                <a:lnTo>
                  <a:pt x="897600" y="732937"/>
                </a:lnTo>
                <a:lnTo>
                  <a:pt x="955199" y="699818"/>
                </a:lnTo>
                <a:lnTo>
                  <a:pt x="1016397" y="672459"/>
                </a:lnTo>
                <a:lnTo>
                  <a:pt x="1080475" y="651580"/>
                </a:lnTo>
                <a:lnTo>
                  <a:pt x="1145993" y="637900"/>
                </a:lnTo>
                <a:lnTo>
                  <a:pt x="1212231" y="630700"/>
                </a:lnTo>
                <a:lnTo>
                  <a:pt x="1246070" y="629980"/>
                </a:lnTo>
                <a:lnTo>
                  <a:pt x="1279909" y="630700"/>
                </a:lnTo>
                <a:lnTo>
                  <a:pt x="1346147" y="637900"/>
                </a:lnTo>
                <a:lnTo>
                  <a:pt x="1411665" y="651580"/>
                </a:lnTo>
                <a:lnTo>
                  <a:pt x="1475743" y="672459"/>
                </a:lnTo>
                <a:lnTo>
                  <a:pt x="1536941" y="699818"/>
                </a:lnTo>
                <a:lnTo>
                  <a:pt x="1594539" y="732937"/>
                </a:lnTo>
                <a:lnTo>
                  <a:pt x="1648538" y="772536"/>
                </a:lnTo>
                <a:lnTo>
                  <a:pt x="1698936" y="817175"/>
                </a:lnTo>
                <a:lnTo>
                  <a:pt x="1743575" y="867573"/>
                </a:lnTo>
                <a:lnTo>
                  <a:pt x="1783173" y="921571"/>
                </a:lnTo>
                <a:lnTo>
                  <a:pt x="1816292" y="979170"/>
                </a:lnTo>
                <a:lnTo>
                  <a:pt x="1830692" y="1009409"/>
                </a:lnTo>
                <a:lnTo>
                  <a:pt x="1838391" y="1027800"/>
                </a:lnTo>
              </a:path>
            </a:pathLst>
          </a:custGeom>
          <a:ln w="18719">
            <a:solidFill>
              <a:srgbClr val="1B365E"/>
            </a:solidFill>
          </a:ln>
        </p:spPr>
        <p:txBody>
          <a:bodyPr wrap="square" lIns="0" tIns="0" rIns="0" bIns="0" rtlCol="0"/>
          <a:lstStyle/>
          <a:p>
            <a:endParaRPr/>
          </a:p>
        </p:txBody>
      </p:sp>
      <p:sp>
        <p:nvSpPr>
          <p:cNvPr id="4" name="object 4"/>
          <p:cNvSpPr/>
          <p:nvPr/>
        </p:nvSpPr>
        <p:spPr>
          <a:xfrm>
            <a:off x="6984720" y="888479"/>
            <a:ext cx="277495" cy="276860"/>
          </a:xfrm>
          <a:custGeom>
            <a:avLst/>
            <a:gdLst/>
            <a:ahLst/>
            <a:cxnLst/>
            <a:rect l="l" t="t" r="r" b="b"/>
            <a:pathLst>
              <a:path w="277495" h="276859">
                <a:moveTo>
                  <a:pt x="136794" y="276373"/>
                </a:moveTo>
                <a:lnTo>
                  <a:pt x="0" y="136747"/>
                </a:lnTo>
                <a:lnTo>
                  <a:pt x="139674" y="0"/>
                </a:lnTo>
                <a:lnTo>
                  <a:pt x="277189" y="139626"/>
                </a:lnTo>
                <a:lnTo>
                  <a:pt x="206631" y="208000"/>
                </a:lnTo>
                <a:lnTo>
                  <a:pt x="136794" y="276373"/>
                </a:lnTo>
                <a:close/>
              </a:path>
            </a:pathLst>
          </a:custGeom>
          <a:solidFill>
            <a:srgbClr val="669CD3"/>
          </a:solidFill>
        </p:spPr>
        <p:txBody>
          <a:bodyPr wrap="square" lIns="0" tIns="0" rIns="0" bIns="0" rtlCol="0"/>
          <a:lstStyle/>
          <a:p>
            <a:endParaRPr/>
          </a:p>
        </p:txBody>
      </p:sp>
      <p:sp>
        <p:nvSpPr>
          <p:cNvPr id="5" name="object 5"/>
          <p:cNvSpPr/>
          <p:nvPr/>
        </p:nvSpPr>
        <p:spPr>
          <a:xfrm>
            <a:off x="7482220" y="888479"/>
            <a:ext cx="277495" cy="276860"/>
          </a:xfrm>
          <a:custGeom>
            <a:avLst/>
            <a:gdLst/>
            <a:ahLst/>
            <a:cxnLst/>
            <a:rect l="l" t="t" r="r" b="b"/>
            <a:pathLst>
              <a:path w="277495" h="276859">
                <a:moveTo>
                  <a:pt x="136794" y="276373"/>
                </a:moveTo>
                <a:lnTo>
                  <a:pt x="0" y="136747"/>
                </a:lnTo>
                <a:lnTo>
                  <a:pt x="139674" y="0"/>
                </a:lnTo>
                <a:lnTo>
                  <a:pt x="277189" y="139626"/>
                </a:lnTo>
                <a:lnTo>
                  <a:pt x="206631" y="208000"/>
                </a:lnTo>
                <a:lnTo>
                  <a:pt x="136794" y="276373"/>
                </a:lnTo>
                <a:close/>
              </a:path>
            </a:pathLst>
          </a:custGeom>
          <a:solidFill>
            <a:srgbClr val="669CD3"/>
          </a:solidFill>
        </p:spPr>
        <p:txBody>
          <a:bodyPr wrap="square" lIns="0" tIns="0" rIns="0" bIns="0" rtlCol="0"/>
          <a:lstStyle/>
          <a:p>
            <a:endParaRPr/>
          </a:p>
        </p:txBody>
      </p:sp>
      <p:sp>
        <p:nvSpPr>
          <p:cNvPr id="6" name="object 6"/>
          <p:cNvSpPr/>
          <p:nvPr/>
        </p:nvSpPr>
        <p:spPr>
          <a:xfrm>
            <a:off x="7979001" y="888479"/>
            <a:ext cx="277495" cy="276860"/>
          </a:xfrm>
          <a:custGeom>
            <a:avLst/>
            <a:gdLst/>
            <a:ahLst/>
            <a:cxnLst/>
            <a:rect l="l" t="t" r="r" b="b"/>
            <a:pathLst>
              <a:path w="277495" h="276859">
                <a:moveTo>
                  <a:pt x="136794" y="276373"/>
                </a:moveTo>
                <a:lnTo>
                  <a:pt x="0" y="136747"/>
                </a:lnTo>
                <a:lnTo>
                  <a:pt x="139674" y="0"/>
                </a:lnTo>
                <a:lnTo>
                  <a:pt x="277189" y="139626"/>
                </a:lnTo>
                <a:lnTo>
                  <a:pt x="206631" y="208000"/>
                </a:lnTo>
                <a:lnTo>
                  <a:pt x="136794" y="276373"/>
                </a:lnTo>
                <a:close/>
              </a:path>
            </a:pathLst>
          </a:custGeom>
          <a:solidFill>
            <a:srgbClr val="669CD3"/>
          </a:solidFill>
        </p:spPr>
        <p:txBody>
          <a:bodyPr wrap="square" lIns="0" tIns="0" rIns="0" bIns="0" rtlCol="0"/>
          <a:lstStyle/>
          <a:p>
            <a:endParaRPr/>
          </a:p>
        </p:txBody>
      </p:sp>
      <p:sp>
        <p:nvSpPr>
          <p:cNvPr id="7" name="object 7"/>
          <p:cNvSpPr/>
          <p:nvPr/>
        </p:nvSpPr>
        <p:spPr>
          <a:xfrm>
            <a:off x="8476501" y="888479"/>
            <a:ext cx="277495" cy="276860"/>
          </a:xfrm>
          <a:custGeom>
            <a:avLst/>
            <a:gdLst/>
            <a:ahLst/>
            <a:cxnLst/>
            <a:rect l="l" t="t" r="r" b="b"/>
            <a:pathLst>
              <a:path w="277495" h="276859">
                <a:moveTo>
                  <a:pt x="136794" y="276373"/>
                </a:moveTo>
                <a:lnTo>
                  <a:pt x="0" y="136747"/>
                </a:lnTo>
                <a:lnTo>
                  <a:pt x="139674" y="0"/>
                </a:lnTo>
                <a:lnTo>
                  <a:pt x="277189" y="139626"/>
                </a:lnTo>
                <a:lnTo>
                  <a:pt x="206631" y="208000"/>
                </a:lnTo>
                <a:lnTo>
                  <a:pt x="136794" y="276373"/>
                </a:lnTo>
                <a:close/>
              </a:path>
            </a:pathLst>
          </a:custGeom>
          <a:solidFill>
            <a:srgbClr val="669CD3"/>
          </a:solidFill>
        </p:spPr>
        <p:txBody>
          <a:bodyPr wrap="square" lIns="0" tIns="0" rIns="0" bIns="0" rtlCol="0"/>
          <a:lstStyle/>
          <a:p>
            <a:endParaRPr/>
          </a:p>
        </p:txBody>
      </p:sp>
      <p:sp>
        <p:nvSpPr>
          <p:cNvPr id="8" name="object 8"/>
          <p:cNvSpPr/>
          <p:nvPr/>
        </p:nvSpPr>
        <p:spPr>
          <a:xfrm>
            <a:off x="17336833" y="6031205"/>
            <a:ext cx="951230" cy="2458085"/>
          </a:xfrm>
          <a:custGeom>
            <a:avLst/>
            <a:gdLst/>
            <a:ahLst/>
            <a:cxnLst/>
            <a:rect l="l" t="t" r="r" b="b"/>
            <a:pathLst>
              <a:path w="951230" h="2458084">
                <a:moveTo>
                  <a:pt x="951166" y="2457612"/>
                </a:moveTo>
                <a:lnTo>
                  <a:pt x="877677" y="2436672"/>
                </a:lnTo>
                <a:lnTo>
                  <a:pt x="815037" y="2414353"/>
                </a:lnTo>
                <a:lnTo>
                  <a:pt x="753838" y="2389153"/>
                </a:lnTo>
                <a:lnTo>
                  <a:pt x="693358" y="2360353"/>
                </a:lnTo>
                <a:lnTo>
                  <a:pt x="635038" y="2328673"/>
                </a:lnTo>
                <a:lnTo>
                  <a:pt x="578878" y="2294113"/>
                </a:lnTo>
                <a:lnTo>
                  <a:pt x="523438" y="2255953"/>
                </a:lnTo>
                <a:lnTo>
                  <a:pt x="470878" y="2215633"/>
                </a:lnTo>
                <a:lnTo>
                  <a:pt x="420478" y="2172434"/>
                </a:lnTo>
                <a:lnTo>
                  <a:pt x="372239" y="2127074"/>
                </a:lnTo>
                <a:lnTo>
                  <a:pt x="326159" y="2078834"/>
                </a:lnTo>
                <a:lnTo>
                  <a:pt x="282959" y="2028434"/>
                </a:lnTo>
                <a:lnTo>
                  <a:pt x="242639" y="1975154"/>
                </a:lnTo>
                <a:lnTo>
                  <a:pt x="205199" y="1920435"/>
                </a:lnTo>
                <a:lnTo>
                  <a:pt x="170639" y="1864275"/>
                </a:lnTo>
                <a:lnTo>
                  <a:pt x="138959" y="1805235"/>
                </a:lnTo>
                <a:lnTo>
                  <a:pt x="110159" y="1745475"/>
                </a:lnTo>
                <a:lnTo>
                  <a:pt x="84239" y="1684276"/>
                </a:lnTo>
                <a:lnTo>
                  <a:pt x="62639" y="1621636"/>
                </a:lnTo>
                <a:lnTo>
                  <a:pt x="43199" y="1557556"/>
                </a:lnTo>
                <a:lnTo>
                  <a:pt x="28079" y="1493476"/>
                </a:lnTo>
                <a:lnTo>
                  <a:pt x="15839" y="1427957"/>
                </a:lnTo>
                <a:lnTo>
                  <a:pt x="7199" y="1361717"/>
                </a:lnTo>
                <a:lnTo>
                  <a:pt x="1439" y="1295477"/>
                </a:lnTo>
                <a:lnTo>
                  <a:pt x="0" y="1229238"/>
                </a:lnTo>
                <a:lnTo>
                  <a:pt x="1439" y="1162998"/>
                </a:lnTo>
                <a:lnTo>
                  <a:pt x="7199" y="1096758"/>
                </a:lnTo>
                <a:lnTo>
                  <a:pt x="15839" y="1030519"/>
                </a:lnTo>
                <a:lnTo>
                  <a:pt x="28079" y="964999"/>
                </a:lnTo>
                <a:lnTo>
                  <a:pt x="43199" y="900199"/>
                </a:lnTo>
                <a:lnTo>
                  <a:pt x="61919" y="836839"/>
                </a:lnTo>
                <a:lnTo>
                  <a:pt x="84239" y="774200"/>
                </a:lnTo>
                <a:lnTo>
                  <a:pt x="110159" y="713000"/>
                </a:lnTo>
                <a:lnTo>
                  <a:pt x="138239" y="652520"/>
                </a:lnTo>
                <a:lnTo>
                  <a:pt x="169919" y="594200"/>
                </a:lnTo>
                <a:lnTo>
                  <a:pt x="205199" y="537321"/>
                </a:lnTo>
                <a:lnTo>
                  <a:pt x="242639" y="482601"/>
                </a:lnTo>
                <a:lnTo>
                  <a:pt x="282959" y="430041"/>
                </a:lnTo>
                <a:lnTo>
                  <a:pt x="326159" y="379641"/>
                </a:lnTo>
                <a:lnTo>
                  <a:pt x="372239" y="331402"/>
                </a:lnTo>
                <a:lnTo>
                  <a:pt x="420478" y="285322"/>
                </a:lnTo>
                <a:lnTo>
                  <a:pt x="470878" y="242122"/>
                </a:lnTo>
                <a:lnTo>
                  <a:pt x="523438" y="201802"/>
                </a:lnTo>
                <a:lnTo>
                  <a:pt x="578158" y="164362"/>
                </a:lnTo>
                <a:lnTo>
                  <a:pt x="635038" y="129082"/>
                </a:lnTo>
                <a:lnTo>
                  <a:pt x="693358" y="97403"/>
                </a:lnTo>
                <a:lnTo>
                  <a:pt x="753838" y="69323"/>
                </a:lnTo>
                <a:lnTo>
                  <a:pt x="815037" y="43403"/>
                </a:lnTo>
                <a:lnTo>
                  <a:pt x="877677" y="21083"/>
                </a:lnTo>
                <a:lnTo>
                  <a:pt x="941037" y="2363"/>
                </a:lnTo>
                <a:lnTo>
                  <a:pt x="951166" y="0"/>
                </a:lnTo>
                <a:lnTo>
                  <a:pt x="951166" y="2457612"/>
                </a:lnTo>
                <a:close/>
              </a:path>
            </a:pathLst>
          </a:custGeom>
          <a:solidFill>
            <a:srgbClr val="2E5EAA"/>
          </a:solidFill>
        </p:spPr>
        <p:txBody>
          <a:bodyPr wrap="square" lIns="0" tIns="0" rIns="0" bIns="0" rtlCol="0"/>
          <a:lstStyle/>
          <a:p>
            <a:endParaRPr/>
          </a:p>
        </p:txBody>
      </p:sp>
      <p:sp>
        <p:nvSpPr>
          <p:cNvPr id="9" name="object 9"/>
          <p:cNvSpPr/>
          <p:nvPr/>
        </p:nvSpPr>
        <p:spPr>
          <a:xfrm>
            <a:off x="0" y="0"/>
            <a:ext cx="1139190" cy="1254760"/>
          </a:xfrm>
          <a:custGeom>
            <a:avLst/>
            <a:gdLst/>
            <a:ahLst/>
            <a:cxnLst/>
            <a:rect l="l" t="t" r="r" b="b"/>
            <a:pathLst>
              <a:path w="1139190" h="1254760">
                <a:moveTo>
                  <a:pt x="0" y="1254354"/>
                </a:moveTo>
                <a:lnTo>
                  <a:pt x="0" y="0"/>
                </a:lnTo>
                <a:lnTo>
                  <a:pt x="1138861" y="0"/>
                </a:lnTo>
                <a:lnTo>
                  <a:pt x="1137593" y="58314"/>
                </a:lnTo>
                <a:lnTo>
                  <a:pt x="1131833" y="124554"/>
                </a:lnTo>
                <a:lnTo>
                  <a:pt x="1123193" y="190793"/>
                </a:lnTo>
                <a:lnTo>
                  <a:pt x="1110953" y="256313"/>
                </a:lnTo>
                <a:lnTo>
                  <a:pt x="1095833" y="320393"/>
                </a:lnTo>
                <a:lnTo>
                  <a:pt x="1076393" y="384473"/>
                </a:lnTo>
                <a:lnTo>
                  <a:pt x="1054793" y="447112"/>
                </a:lnTo>
                <a:lnTo>
                  <a:pt x="1028873" y="508312"/>
                </a:lnTo>
                <a:lnTo>
                  <a:pt x="1000073" y="568072"/>
                </a:lnTo>
                <a:lnTo>
                  <a:pt x="968393" y="627111"/>
                </a:lnTo>
                <a:lnTo>
                  <a:pt x="933834" y="683271"/>
                </a:lnTo>
                <a:lnTo>
                  <a:pt x="896394" y="737991"/>
                </a:lnTo>
                <a:lnTo>
                  <a:pt x="856074" y="791271"/>
                </a:lnTo>
                <a:lnTo>
                  <a:pt x="812874" y="841671"/>
                </a:lnTo>
                <a:lnTo>
                  <a:pt x="766794" y="889910"/>
                </a:lnTo>
                <a:lnTo>
                  <a:pt x="718554" y="935270"/>
                </a:lnTo>
                <a:lnTo>
                  <a:pt x="668154" y="978470"/>
                </a:lnTo>
                <a:lnTo>
                  <a:pt x="615594" y="1018790"/>
                </a:lnTo>
                <a:lnTo>
                  <a:pt x="560154" y="1056950"/>
                </a:lnTo>
                <a:lnTo>
                  <a:pt x="503995" y="1091509"/>
                </a:lnTo>
                <a:lnTo>
                  <a:pt x="445675" y="1123189"/>
                </a:lnTo>
                <a:lnTo>
                  <a:pt x="385195" y="1151989"/>
                </a:lnTo>
                <a:lnTo>
                  <a:pt x="323995" y="1177189"/>
                </a:lnTo>
                <a:lnTo>
                  <a:pt x="261355" y="1199509"/>
                </a:lnTo>
                <a:lnTo>
                  <a:pt x="197275" y="1218229"/>
                </a:lnTo>
                <a:lnTo>
                  <a:pt x="133196" y="1233349"/>
                </a:lnTo>
                <a:lnTo>
                  <a:pt x="67676" y="1245589"/>
                </a:lnTo>
                <a:lnTo>
                  <a:pt x="1436" y="1254229"/>
                </a:lnTo>
                <a:lnTo>
                  <a:pt x="0" y="1254354"/>
                </a:lnTo>
                <a:close/>
              </a:path>
            </a:pathLst>
          </a:custGeom>
          <a:solidFill>
            <a:srgbClr val="669CD3"/>
          </a:solidFill>
        </p:spPr>
        <p:txBody>
          <a:bodyPr wrap="square" lIns="0" tIns="0" rIns="0" bIns="0" rtlCol="0"/>
          <a:lstStyle/>
          <a:p>
            <a:endParaRPr/>
          </a:p>
        </p:txBody>
      </p:sp>
      <p:pic>
        <p:nvPicPr>
          <p:cNvPr id="10" name="object 10"/>
          <p:cNvPicPr/>
          <p:nvPr/>
        </p:nvPicPr>
        <p:blipFill>
          <a:blip r:embed="rId2" cstate="print"/>
          <a:stretch>
            <a:fillRect/>
          </a:stretch>
        </p:blipFill>
        <p:spPr>
          <a:xfrm>
            <a:off x="11093039" y="1167119"/>
            <a:ext cx="5769322" cy="7952333"/>
          </a:xfrm>
          <a:prstGeom prst="rect">
            <a:avLst/>
          </a:prstGeom>
        </p:spPr>
      </p:pic>
      <p:pic>
        <p:nvPicPr>
          <p:cNvPr id="11" name="object 11"/>
          <p:cNvPicPr/>
          <p:nvPr/>
        </p:nvPicPr>
        <p:blipFill>
          <a:blip r:embed="rId3" cstate="print"/>
          <a:stretch>
            <a:fillRect/>
          </a:stretch>
        </p:blipFill>
        <p:spPr>
          <a:xfrm>
            <a:off x="1798319" y="4605527"/>
            <a:ext cx="7184135" cy="1060703"/>
          </a:xfrm>
          <a:prstGeom prst="rect">
            <a:avLst/>
          </a:prstGeom>
        </p:spPr>
      </p:pic>
      <p:sp>
        <p:nvSpPr>
          <p:cNvPr id="12" name="object 12"/>
          <p:cNvSpPr/>
          <p:nvPr/>
        </p:nvSpPr>
        <p:spPr>
          <a:xfrm>
            <a:off x="10282598" y="7799907"/>
            <a:ext cx="772160" cy="1281430"/>
          </a:xfrm>
          <a:custGeom>
            <a:avLst/>
            <a:gdLst/>
            <a:ahLst/>
            <a:cxnLst/>
            <a:rect l="l" t="t" r="r" b="b"/>
            <a:pathLst>
              <a:path w="772159" h="1281429">
                <a:moveTo>
                  <a:pt x="0" y="1280845"/>
                </a:moveTo>
                <a:lnTo>
                  <a:pt x="1439" y="0"/>
                </a:lnTo>
              </a:path>
              <a:path w="772159" h="1281429">
                <a:moveTo>
                  <a:pt x="0" y="646542"/>
                </a:moveTo>
                <a:lnTo>
                  <a:pt x="771714" y="1439"/>
                </a:lnTo>
              </a:path>
              <a:path w="772159" h="1281429">
                <a:moveTo>
                  <a:pt x="0" y="632862"/>
                </a:moveTo>
                <a:lnTo>
                  <a:pt x="770275" y="1280845"/>
                </a:lnTo>
              </a:path>
              <a:path w="772159" h="1281429">
                <a:moveTo>
                  <a:pt x="7918" y="637902"/>
                </a:moveTo>
                <a:lnTo>
                  <a:pt x="771714" y="636462"/>
                </a:lnTo>
              </a:path>
            </a:pathLst>
          </a:custGeom>
          <a:ln w="76312">
            <a:solidFill>
              <a:srgbClr val="669CD3"/>
            </a:solidFill>
          </a:ln>
        </p:spPr>
        <p:txBody>
          <a:bodyPr wrap="square" lIns="0" tIns="0" rIns="0" bIns="0" rtlCol="0"/>
          <a:lstStyle/>
          <a:p>
            <a:endParaRPr/>
          </a:p>
        </p:txBody>
      </p:sp>
      <p:sp>
        <p:nvSpPr>
          <p:cNvPr id="13" name="object 13"/>
          <p:cNvSpPr/>
          <p:nvPr/>
        </p:nvSpPr>
        <p:spPr>
          <a:xfrm>
            <a:off x="12959279" y="0"/>
            <a:ext cx="2036445" cy="1536700"/>
          </a:xfrm>
          <a:custGeom>
            <a:avLst/>
            <a:gdLst/>
            <a:ahLst/>
            <a:cxnLst/>
            <a:rect l="l" t="t" r="r" b="b"/>
            <a:pathLst>
              <a:path w="2036444" h="1536700">
                <a:moveTo>
                  <a:pt x="1280639" y="0"/>
                </a:moveTo>
                <a:lnTo>
                  <a:pt x="1280873" y="895638"/>
                </a:lnTo>
                <a:lnTo>
                  <a:pt x="1280153" y="895638"/>
                </a:lnTo>
                <a:lnTo>
                  <a:pt x="1279433" y="928758"/>
                </a:lnTo>
                <a:lnTo>
                  <a:pt x="1272233" y="995717"/>
                </a:lnTo>
                <a:lnTo>
                  <a:pt x="1258553" y="1061236"/>
                </a:lnTo>
                <a:lnTo>
                  <a:pt x="1237673" y="1124596"/>
                </a:lnTo>
                <a:lnTo>
                  <a:pt x="1210313" y="1185795"/>
                </a:lnTo>
                <a:lnTo>
                  <a:pt x="1177194" y="1244114"/>
                </a:lnTo>
                <a:lnTo>
                  <a:pt x="1137594" y="1298113"/>
                </a:lnTo>
                <a:lnTo>
                  <a:pt x="1092954" y="1347793"/>
                </a:lnTo>
                <a:lnTo>
                  <a:pt x="1043274" y="1393152"/>
                </a:lnTo>
                <a:lnTo>
                  <a:pt x="989275" y="1432032"/>
                </a:lnTo>
                <a:lnTo>
                  <a:pt x="930955" y="1465871"/>
                </a:lnTo>
                <a:lnTo>
                  <a:pt x="869755" y="1493231"/>
                </a:lnTo>
                <a:lnTo>
                  <a:pt x="806395" y="1513391"/>
                </a:lnTo>
                <a:lnTo>
                  <a:pt x="740876" y="1527791"/>
                </a:lnTo>
                <a:lnTo>
                  <a:pt x="673916" y="1534991"/>
                </a:lnTo>
                <a:lnTo>
                  <a:pt x="640796" y="1535711"/>
                </a:lnTo>
                <a:lnTo>
                  <a:pt x="640076" y="1536431"/>
                </a:lnTo>
                <a:lnTo>
                  <a:pt x="640076" y="1535711"/>
                </a:lnTo>
                <a:lnTo>
                  <a:pt x="606956" y="1534991"/>
                </a:lnTo>
                <a:lnTo>
                  <a:pt x="573117" y="1532111"/>
                </a:lnTo>
                <a:lnTo>
                  <a:pt x="506877" y="1522031"/>
                </a:lnTo>
                <a:lnTo>
                  <a:pt x="442077" y="1504751"/>
                </a:lnTo>
                <a:lnTo>
                  <a:pt x="380158" y="1480271"/>
                </a:lnTo>
                <a:lnTo>
                  <a:pt x="320398" y="1450032"/>
                </a:lnTo>
                <a:lnTo>
                  <a:pt x="264238" y="1413312"/>
                </a:lnTo>
                <a:lnTo>
                  <a:pt x="211678" y="1371553"/>
                </a:lnTo>
                <a:lnTo>
                  <a:pt x="164879" y="1324033"/>
                </a:lnTo>
                <a:lnTo>
                  <a:pt x="122399" y="1272194"/>
                </a:lnTo>
                <a:lnTo>
                  <a:pt x="85679" y="1216034"/>
                </a:lnTo>
                <a:lnTo>
                  <a:pt x="55439" y="1156275"/>
                </a:lnTo>
                <a:lnTo>
                  <a:pt x="31679" y="1093636"/>
                </a:lnTo>
                <a:lnTo>
                  <a:pt x="14399" y="1029557"/>
                </a:lnTo>
                <a:lnTo>
                  <a:pt x="3599" y="963318"/>
                </a:lnTo>
                <a:lnTo>
                  <a:pt x="0" y="896358"/>
                </a:lnTo>
                <a:lnTo>
                  <a:pt x="0" y="0"/>
                </a:lnTo>
              </a:path>
              <a:path w="2036444" h="1536700">
                <a:moveTo>
                  <a:pt x="2035916" y="0"/>
                </a:moveTo>
                <a:lnTo>
                  <a:pt x="2036149" y="895638"/>
                </a:lnTo>
                <a:lnTo>
                  <a:pt x="2035429" y="895638"/>
                </a:lnTo>
                <a:lnTo>
                  <a:pt x="2034709" y="928758"/>
                </a:lnTo>
                <a:lnTo>
                  <a:pt x="2027509" y="995717"/>
                </a:lnTo>
                <a:lnTo>
                  <a:pt x="2013829" y="1061236"/>
                </a:lnTo>
                <a:lnTo>
                  <a:pt x="1992950" y="1124596"/>
                </a:lnTo>
                <a:lnTo>
                  <a:pt x="1965590" y="1185795"/>
                </a:lnTo>
                <a:lnTo>
                  <a:pt x="1932470" y="1244114"/>
                </a:lnTo>
                <a:lnTo>
                  <a:pt x="1892870" y="1298113"/>
                </a:lnTo>
                <a:lnTo>
                  <a:pt x="1848230" y="1347793"/>
                </a:lnTo>
                <a:lnTo>
                  <a:pt x="1798551" y="1393152"/>
                </a:lnTo>
                <a:lnTo>
                  <a:pt x="1744551" y="1432032"/>
                </a:lnTo>
                <a:lnTo>
                  <a:pt x="1686231" y="1465871"/>
                </a:lnTo>
                <a:lnTo>
                  <a:pt x="1625031" y="1493231"/>
                </a:lnTo>
                <a:lnTo>
                  <a:pt x="1561672" y="1513391"/>
                </a:lnTo>
                <a:lnTo>
                  <a:pt x="1496152" y="1527791"/>
                </a:lnTo>
                <a:lnTo>
                  <a:pt x="1429192" y="1534991"/>
                </a:lnTo>
                <a:lnTo>
                  <a:pt x="1396073" y="1535711"/>
                </a:lnTo>
                <a:lnTo>
                  <a:pt x="1395353" y="1536431"/>
                </a:lnTo>
                <a:lnTo>
                  <a:pt x="1395353" y="1535711"/>
                </a:lnTo>
                <a:lnTo>
                  <a:pt x="1362233" y="1534991"/>
                </a:lnTo>
                <a:lnTo>
                  <a:pt x="1328393" y="1532111"/>
                </a:lnTo>
                <a:lnTo>
                  <a:pt x="1262153" y="1522031"/>
                </a:lnTo>
                <a:lnTo>
                  <a:pt x="1197354" y="1504751"/>
                </a:lnTo>
                <a:lnTo>
                  <a:pt x="1135434" y="1480271"/>
                </a:lnTo>
                <a:lnTo>
                  <a:pt x="1075674" y="1450032"/>
                </a:lnTo>
                <a:lnTo>
                  <a:pt x="1019514" y="1413312"/>
                </a:lnTo>
                <a:lnTo>
                  <a:pt x="966955" y="1371553"/>
                </a:lnTo>
                <a:lnTo>
                  <a:pt x="920155" y="1324033"/>
                </a:lnTo>
                <a:lnTo>
                  <a:pt x="877675" y="1272194"/>
                </a:lnTo>
                <a:lnTo>
                  <a:pt x="840955" y="1216034"/>
                </a:lnTo>
                <a:lnTo>
                  <a:pt x="810715" y="1156275"/>
                </a:lnTo>
                <a:lnTo>
                  <a:pt x="786956" y="1093636"/>
                </a:lnTo>
                <a:lnTo>
                  <a:pt x="769676" y="1029557"/>
                </a:lnTo>
                <a:lnTo>
                  <a:pt x="758876" y="963318"/>
                </a:lnTo>
                <a:lnTo>
                  <a:pt x="755276" y="896358"/>
                </a:lnTo>
                <a:lnTo>
                  <a:pt x="755276" y="0"/>
                </a:lnTo>
              </a:path>
            </a:pathLst>
          </a:custGeom>
          <a:ln w="18719">
            <a:solidFill>
              <a:srgbClr val="1B365E"/>
            </a:solidFill>
          </a:ln>
        </p:spPr>
        <p:txBody>
          <a:bodyPr wrap="square" lIns="0" tIns="0" rIns="0" bIns="0" rtlCol="0"/>
          <a:lstStyle/>
          <a:p>
            <a:endParaRPr/>
          </a:p>
        </p:txBody>
      </p:sp>
      <p:sp>
        <p:nvSpPr>
          <p:cNvPr id="14" name="object 14"/>
          <p:cNvSpPr txBox="1"/>
          <p:nvPr/>
        </p:nvSpPr>
        <p:spPr>
          <a:xfrm>
            <a:off x="1786065" y="5780353"/>
            <a:ext cx="4720590" cy="2301240"/>
          </a:xfrm>
          <a:prstGeom prst="rect">
            <a:avLst/>
          </a:prstGeom>
        </p:spPr>
        <p:txBody>
          <a:bodyPr vert="horz" wrap="square" lIns="0" tIns="15875" rIns="0" bIns="0" rtlCol="0">
            <a:spAutoFit/>
          </a:bodyPr>
          <a:lstStyle/>
          <a:p>
            <a:pPr marL="12700">
              <a:lnSpc>
                <a:spcPct val="100000"/>
              </a:lnSpc>
              <a:spcBef>
                <a:spcPts val="125"/>
              </a:spcBef>
            </a:pPr>
            <a:r>
              <a:rPr sz="2900" spc="60" dirty="0">
                <a:latin typeface="Lucida Sans Unicode"/>
                <a:cs typeface="Lucida Sans Unicode"/>
              </a:rPr>
              <a:t>präsentiert</a:t>
            </a:r>
            <a:r>
              <a:rPr sz="2900" spc="-150" dirty="0">
                <a:latin typeface="Lucida Sans Unicode"/>
                <a:cs typeface="Lucida Sans Unicode"/>
              </a:rPr>
              <a:t> </a:t>
            </a:r>
            <a:r>
              <a:rPr sz="2900" spc="100" dirty="0">
                <a:latin typeface="Lucida Sans Unicode"/>
                <a:cs typeface="Lucida Sans Unicode"/>
              </a:rPr>
              <a:t>von</a:t>
            </a:r>
            <a:r>
              <a:rPr sz="2900" spc="-150" dirty="0">
                <a:latin typeface="Lucida Sans Unicode"/>
                <a:cs typeface="Lucida Sans Unicode"/>
              </a:rPr>
              <a:t> </a:t>
            </a:r>
            <a:r>
              <a:rPr sz="2900" spc="105" dirty="0">
                <a:latin typeface="Lucida Sans Unicode"/>
                <a:cs typeface="Lucida Sans Unicode"/>
              </a:rPr>
              <a:t>Gruppe</a:t>
            </a:r>
            <a:r>
              <a:rPr sz="2900" spc="-145" dirty="0">
                <a:latin typeface="Lucida Sans Unicode"/>
                <a:cs typeface="Lucida Sans Unicode"/>
              </a:rPr>
              <a:t> </a:t>
            </a:r>
            <a:r>
              <a:rPr sz="2900" spc="-270" dirty="0">
                <a:latin typeface="Lucida Sans Unicode"/>
                <a:cs typeface="Lucida Sans Unicode"/>
              </a:rPr>
              <a:t>7:</a:t>
            </a:r>
            <a:endParaRPr sz="2900">
              <a:latin typeface="Lucida Sans Unicode"/>
              <a:cs typeface="Lucida Sans Unicode"/>
            </a:endParaRPr>
          </a:p>
          <a:p>
            <a:pPr marL="12700" marR="2783840">
              <a:lnSpc>
                <a:spcPct val="157700"/>
              </a:lnSpc>
              <a:spcBef>
                <a:spcPts val="405"/>
              </a:spcBef>
            </a:pPr>
            <a:r>
              <a:rPr sz="1850" spc="235" dirty="0">
                <a:latin typeface="Lucida Sans Unicode"/>
                <a:cs typeface="Lucida Sans Unicode"/>
              </a:rPr>
              <a:t>Jan </a:t>
            </a:r>
            <a:r>
              <a:rPr sz="1850" spc="35" dirty="0">
                <a:latin typeface="Lucida Sans Unicode"/>
                <a:cs typeface="Lucida Sans Unicode"/>
              </a:rPr>
              <a:t>Halwax </a:t>
            </a:r>
            <a:r>
              <a:rPr sz="1850" spc="40" dirty="0">
                <a:latin typeface="Lucida Sans Unicode"/>
                <a:cs typeface="Lucida Sans Unicode"/>
              </a:rPr>
              <a:t> </a:t>
            </a:r>
            <a:r>
              <a:rPr sz="1850" spc="20" dirty="0">
                <a:latin typeface="Lucida Sans Unicode"/>
                <a:cs typeface="Lucida Sans Unicode"/>
              </a:rPr>
              <a:t>Armin </a:t>
            </a:r>
            <a:r>
              <a:rPr sz="1850" spc="35" dirty="0">
                <a:latin typeface="Lucida Sans Unicode"/>
                <a:cs typeface="Lucida Sans Unicode"/>
              </a:rPr>
              <a:t>Naseri </a:t>
            </a:r>
            <a:r>
              <a:rPr sz="1850" spc="40" dirty="0">
                <a:latin typeface="Lucida Sans Unicode"/>
                <a:cs typeface="Lucida Sans Unicode"/>
              </a:rPr>
              <a:t> </a:t>
            </a:r>
            <a:r>
              <a:rPr sz="1850" spc="-30" dirty="0">
                <a:latin typeface="Lucida Sans Unicode"/>
                <a:cs typeface="Lucida Sans Unicode"/>
              </a:rPr>
              <a:t>R</a:t>
            </a:r>
            <a:r>
              <a:rPr sz="1850" spc="245" dirty="0">
                <a:latin typeface="Lucida Sans Unicode"/>
                <a:cs typeface="Lucida Sans Unicode"/>
              </a:rPr>
              <a:t>a</a:t>
            </a:r>
            <a:r>
              <a:rPr sz="1850" spc="100" dirty="0">
                <a:latin typeface="Lucida Sans Unicode"/>
                <a:cs typeface="Lucida Sans Unicode"/>
              </a:rPr>
              <a:t>p</a:t>
            </a:r>
            <a:r>
              <a:rPr sz="1850" spc="50" dirty="0">
                <a:latin typeface="Lucida Sans Unicode"/>
                <a:cs typeface="Lucida Sans Unicode"/>
              </a:rPr>
              <a:t>h</a:t>
            </a:r>
            <a:r>
              <a:rPr sz="1850" spc="245" dirty="0">
                <a:latin typeface="Lucida Sans Unicode"/>
                <a:cs typeface="Lucida Sans Unicode"/>
              </a:rPr>
              <a:t>a</a:t>
            </a:r>
            <a:r>
              <a:rPr sz="1850" spc="130" dirty="0">
                <a:latin typeface="Lucida Sans Unicode"/>
                <a:cs typeface="Lucida Sans Unicode"/>
              </a:rPr>
              <a:t>e</a:t>
            </a:r>
            <a:r>
              <a:rPr sz="1850" spc="-75" dirty="0">
                <a:latin typeface="Lucida Sans Unicode"/>
                <a:cs typeface="Lucida Sans Unicode"/>
              </a:rPr>
              <a:t>l</a:t>
            </a:r>
            <a:r>
              <a:rPr sz="1850" spc="-85" dirty="0">
                <a:latin typeface="Lucida Sans Unicode"/>
                <a:cs typeface="Lucida Sans Unicode"/>
              </a:rPr>
              <a:t> </a:t>
            </a:r>
            <a:r>
              <a:rPr sz="1850" spc="-180" dirty="0">
                <a:latin typeface="Lucida Sans Unicode"/>
                <a:cs typeface="Lucida Sans Unicode"/>
              </a:rPr>
              <a:t>L</a:t>
            </a:r>
            <a:r>
              <a:rPr sz="1850" spc="130" dirty="0">
                <a:latin typeface="Lucida Sans Unicode"/>
                <a:cs typeface="Lucida Sans Unicode"/>
              </a:rPr>
              <a:t>e</a:t>
            </a:r>
            <a:r>
              <a:rPr sz="1850" spc="-75" dirty="0">
                <a:latin typeface="Lucida Sans Unicode"/>
                <a:cs typeface="Lucida Sans Unicode"/>
              </a:rPr>
              <a:t>i</a:t>
            </a:r>
            <a:r>
              <a:rPr sz="1850" spc="-10" dirty="0">
                <a:latin typeface="Lucida Sans Unicode"/>
                <a:cs typeface="Lucida Sans Unicode"/>
              </a:rPr>
              <a:t>t</a:t>
            </a:r>
            <a:r>
              <a:rPr sz="1850" spc="110" dirty="0">
                <a:latin typeface="Lucida Sans Unicode"/>
                <a:cs typeface="Lucida Sans Unicode"/>
              </a:rPr>
              <a:t>g</a:t>
            </a:r>
            <a:r>
              <a:rPr sz="1850" spc="130" dirty="0">
                <a:latin typeface="Lucida Sans Unicode"/>
                <a:cs typeface="Lucida Sans Unicode"/>
              </a:rPr>
              <a:t>e</a:t>
            </a:r>
            <a:r>
              <a:rPr sz="1850" spc="65" dirty="0">
                <a:latin typeface="Lucida Sans Unicode"/>
                <a:cs typeface="Lucida Sans Unicode"/>
              </a:rPr>
              <a:t>b  </a:t>
            </a:r>
            <a:r>
              <a:rPr sz="1850" spc="55" dirty="0">
                <a:latin typeface="Lucida Sans Unicode"/>
                <a:cs typeface="Lucida Sans Unicode"/>
              </a:rPr>
              <a:t>Andy</a:t>
            </a:r>
            <a:r>
              <a:rPr sz="1850" spc="-100" dirty="0">
                <a:latin typeface="Lucida Sans Unicode"/>
                <a:cs typeface="Lucida Sans Unicode"/>
              </a:rPr>
              <a:t> </a:t>
            </a:r>
            <a:r>
              <a:rPr sz="1850" spc="85" dirty="0">
                <a:latin typeface="Lucida Sans Unicode"/>
                <a:cs typeface="Lucida Sans Unicode"/>
              </a:rPr>
              <a:t>Mihalca</a:t>
            </a:r>
            <a:endParaRPr sz="185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85806" y="0"/>
            <a:ext cx="2539365" cy="1264285"/>
          </a:xfrm>
          <a:custGeom>
            <a:avLst/>
            <a:gdLst/>
            <a:ahLst/>
            <a:cxnLst/>
            <a:rect l="l" t="t" r="r" b="b"/>
            <a:pathLst>
              <a:path w="2539365" h="1264285">
                <a:moveTo>
                  <a:pt x="0" y="0"/>
                </a:moveTo>
                <a:lnTo>
                  <a:pt x="1313" y="60438"/>
                </a:lnTo>
                <a:lnTo>
                  <a:pt x="7073" y="126676"/>
                </a:lnTo>
                <a:lnTo>
                  <a:pt x="15713" y="192914"/>
                </a:lnTo>
                <a:lnTo>
                  <a:pt x="27953" y="258432"/>
                </a:lnTo>
                <a:lnTo>
                  <a:pt x="43072" y="322510"/>
                </a:lnTo>
                <a:lnTo>
                  <a:pt x="61792" y="386588"/>
                </a:lnTo>
                <a:lnTo>
                  <a:pt x="84111" y="449226"/>
                </a:lnTo>
                <a:lnTo>
                  <a:pt x="109310" y="510425"/>
                </a:lnTo>
                <a:lnTo>
                  <a:pt x="138109" y="570903"/>
                </a:lnTo>
                <a:lnTo>
                  <a:pt x="169788" y="629221"/>
                </a:lnTo>
                <a:lnTo>
                  <a:pt x="204347" y="685379"/>
                </a:lnTo>
                <a:lnTo>
                  <a:pt x="242506" y="740818"/>
                </a:lnTo>
                <a:lnTo>
                  <a:pt x="282825" y="793376"/>
                </a:lnTo>
                <a:lnTo>
                  <a:pt x="326023" y="843774"/>
                </a:lnTo>
                <a:lnTo>
                  <a:pt x="371382" y="892013"/>
                </a:lnTo>
                <a:lnTo>
                  <a:pt x="419621" y="938092"/>
                </a:lnTo>
                <a:lnTo>
                  <a:pt x="470019" y="981290"/>
                </a:lnTo>
                <a:lnTo>
                  <a:pt x="523297" y="1021609"/>
                </a:lnTo>
                <a:lnTo>
                  <a:pt x="578016" y="1059048"/>
                </a:lnTo>
                <a:lnTo>
                  <a:pt x="634174" y="1093607"/>
                </a:lnTo>
                <a:lnTo>
                  <a:pt x="693212" y="1125286"/>
                </a:lnTo>
                <a:lnTo>
                  <a:pt x="752970" y="1154085"/>
                </a:lnTo>
                <a:lnTo>
                  <a:pt x="814169" y="1180004"/>
                </a:lnTo>
                <a:lnTo>
                  <a:pt x="876807" y="1201604"/>
                </a:lnTo>
                <a:lnTo>
                  <a:pt x="940885" y="1221043"/>
                </a:lnTo>
                <a:lnTo>
                  <a:pt x="1004963" y="1236162"/>
                </a:lnTo>
                <a:lnTo>
                  <a:pt x="1070481" y="1248402"/>
                </a:lnTo>
                <a:lnTo>
                  <a:pt x="1136719" y="1257042"/>
                </a:lnTo>
                <a:lnTo>
                  <a:pt x="1202957" y="1262802"/>
                </a:lnTo>
                <a:lnTo>
                  <a:pt x="1269195" y="1264242"/>
                </a:lnTo>
                <a:lnTo>
                  <a:pt x="1269195" y="1263522"/>
                </a:lnTo>
                <a:lnTo>
                  <a:pt x="1335433" y="1262082"/>
                </a:lnTo>
                <a:lnTo>
                  <a:pt x="1401671" y="1256322"/>
                </a:lnTo>
                <a:lnTo>
                  <a:pt x="1467909" y="1247682"/>
                </a:lnTo>
                <a:lnTo>
                  <a:pt x="1533427" y="1235442"/>
                </a:lnTo>
                <a:lnTo>
                  <a:pt x="1597505" y="1220323"/>
                </a:lnTo>
                <a:lnTo>
                  <a:pt x="1661583" y="1201604"/>
                </a:lnTo>
                <a:lnTo>
                  <a:pt x="1724221" y="1179284"/>
                </a:lnTo>
                <a:lnTo>
                  <a:pt x="1785419" y="1154085"/>
                </a:lnTo>
                <a:lnTo>
                  <a:pt x="1845897" y="1125286"/>
                </a:lnTo>
                <a:lnTo>
                  <a:pt x="1904215" y="1093607"/>
                </a:lnTo>
                <a:lnTo>
                  <a:pt x="1960374" y="1059048"/>
                </a:lnTo>
                <a:lnTo>
                  <a:pt x="2015812" y="1020889"/>
                </a:lnTo>
                <a:lnTo>
                  <a:pt x="2068370" y="980570"/>
                </a:lnTo>
                <a:lnTo>
                  <a:pt x="2118769" y="937372"/>
                </a:lnTo>
                <a:lnTo>
                  <a:pt x="2167007" y="892013"/>
                </a:lnTo>
                <a:lnTo>
                  <a:pt x="2213086" y="843774"/>
                </a:lnTo>
                <a:lnTo>
                  <a:pt x="2256285" y="793376"/>
                </a:lnTo>
                <a:lnTo>
                  <a:pt x="2296603" y="740098"/>
                </a:lnTo>
                <a:lnTo>
                  <a:pt x="2334042" y="685379"/>
                </a:lnTo>
                <a:lnTo>
                  <a:pt x="2368601" y="629221"/>
                </a:lnTo>
                <a:lnTo>
                  <a:pt x="2400280" y="570183"/>
                </a:lnTo>
                <a:lnTo>
                  <a:pt x="2429079" y="510425"/>
                </a:lnTo>
                <a:lnTo>
                  <a:pt x="2454999" y="449226"/>
                </a:lnTo>
                <a:lnTo>
                  <a:pt x="2476598" y="386588"/>
                </a:lnTo>
                <a:lnTo>
                  <a:pt x="2496037" y="322510"/>
                </a:lnTo>
                <a:lnTo>
                  <a:pt x="2511157" y="258432"/>
                </a:lnTo>
                <a:lnTo>
                  <a:pt x="2523396" y="192914"/>
                </a:lnTo>
                <a:lnTo>
                  <a:pt x="2532036" y="126676"/>
                </a:lnTo>
                <a:lnTo>
                  <a:pt x="2537796" y="60438"/>
                </a:lnTo>
                <a:lnTo>
                  <a:pt x="2539110" y="0"/>
                </a:lnTo>
              </a:path>
              <a:path w="2539365" h="1264285">
                <a:moveTo>
                  <a:pt x="629980" y="0"/>
                </a:moveTo>
                <a:lnTo>
                  <a:pt x="633454" y="61158"/>
                </a:lnTo>
                <a:lnTo>
                  <a:pt x="643534" y="127396"/>
                </a:lnTo>
                <a:lnTo>
                  <a:pt x="660813" y="192194"/>
                </a:lnTo>
                <a:lnTo>
                  <a:pt x="685293" y="254112"/>
                </a:lnTo>
                <a:lnTo>
                  <a:pt x="715532" y="313871"/>
                </a:lnTo>
                <a:lnTo>
                  <a:pt x="752250" y="370029"/>
                </a:lnTo>
                <a:lnTo>
                  <a:pt x="794009" y="422587"/>
                </a:lnTo>
                <a:lnTo>
                  <a:pt x="841528" y="469386"/>
                </a:lnTo>
                <a:lnTo>
                  <a:pt x="893366" y="511865"/>
                </a:lnTo>
                <a:lnTo>
                  <a:pt x="949524" y="548583"/>
                </a:lnTo>
                <a:lnTo>
                  <a:pt x="1009283" y="578823"/>
                </a:lnTo>
                <a:lnTo>
                  <a:pt x="1071921" y="602582"/>
                </a:lnTo>
                <a:lnTo>
                  <a:pt x="1135999" y="619861"/>
                </a:lnTo>
                <a:lnTo>
                  <a:pt x="1202237" y="630661"/>
                </a:lnTo>
                <a:lnTo>
                  <a:pt x="1269195" y="634261"/>
                </a:lnTo>
                <a:lnTo>
                  <a:pt x="1269195" y="633541"/>
                </a:lnTo>
                <a:lnTo>
                  <a:pt x="1302314" y="632821"/>
                </a:lnTo>
                <a:lnTo>
                  <a:pt x="1369272" y="625621"/>
                </a:lnTo>
                <a:lnTo>
                  <a:pt x="1434790" y="611941"/>
                </a:lnTo>
                <a:lnTo>
                  <a:pt x="1498148" y="591062"/>
                </a:lnTo>
                <a:lnTo>
                  <a:pt x="1559346" y="563703"/>
                </a:lnTo>
                <a:lnTo>
                  <a:pt x="1617664" y="530584"/>
                </a:lnTo>
                <a:lnTo>
                  <a:pt x="1671662" y="490985"/>
                </a:lnTo>
                <a:lnTo>
                  <a:pt x="1721341" y="446347"/>
                </a:lnTo>
                <a:lnTo>
                  <a:pt x="1766700" y="396668"/>
                </a:lnTo>
                <a:lnTo>
                  <a:pt x="1805578" y="342670"/>
                </a:lnTo>
                <a:lnTo>
                  <a:pt x="1839417" y="284351"/>
                </a:lnTo>
                <a:lnTo>
                  <a:pt x="1866777" y="223153"/>
                </a:lnTo>
                <a:lnTo>
                  <a:pt x="1886936" y="159795"/>
                </a:lnTo>
                <a:lnTo>
                  <a:pt x="1901335" y="94277"/>
                </a:lnTo>
                <a:lnTo>
                  <a:pt x="1908535" y="27319"/>
                </a:lnTo>
                <a:lnTo>
                  <a:pt x="1909129" y="0"/>
                </a:lnTo>
              </a:path>
            </a:pathLst>
          </a:custGeom>
          <a:ln w="18719">
            <a:solidFill>
              <a:srgbClr val="1B365E"/>
            </a:solidFill>
          </a:ln>
        </p:spPr>
        <p:txBody>
          <a:bodyPr wrap="square" lIns="0" tIns="0" rIns="0" bIns="0" rtlCol="0"/>
          <a:lstStyle/>
          <a:p>
            <a:endParaRPr/>
          </a:p>
        </p:txBody>
      </p:sp>
      <p:grpSp>
        <p:nvGrpSpPr>
          <p:cNvPr id="3" name="object 3"/>
          <p:cNvGrpSpPr/>
          <p:nvPr/>
        </p:nvGrpSpPr>
        <p:grpSpPr>
          <a:xfrm>
            <a:off x="11611285" y="9039598"/>
            <a:ext cx="2054860" cy="1257300"/>
            <a:chOff x="11611285" y="9039598"/>
            <a:chExt cx="2054860" cy="1257300"/>
          </a:xfrm>
        </p:grpSpPr>
        <p:sp>
          <p:nvSpPr>
            <p:cNvPr id="4" name="object 4"/>
            <p:cNvSpPr/>
            <p:nvPr/>
          </p:nvSpPr>
          <p:spPr>
            <a:xfrm>
              <a:off x="11620645" y="9048958"/>
              <a:ext cx="1280795" cy="1238250"/>
            </a:xfrm>
            <a:custGeom>
              <a:avLst/>
              <a:gdLst/>
              <a:ahLst/>
              <a:cxnLst/>
              <a:rect l="l" t="t" r="r" b="b"/>
              <a:pathLst>
                <a:path w="1280795" h="1238250">
                  <a:moveTo>
                    <a:pt x="1280283" y="640072"/>
                  </a:moveTo>
                  <a:lnTo>
                    <a:pt x="1276683" y="573113"/>
                  </a:lnTo>
                  <a:lnTo>
                    <a:pt x="1266604" y="506873"/>
                  </a:lnTo>
                  <a:lnTo>
                    <a:pt x="1248604" y="442074"/>
                  </a:lnTo>
                  <a:lnTo>
                    <a:pt x="1224845" y="379435"/>
                  </a:lnTo>
                  <a:lnTo>
                    <a:pt x="1194605" y="319676"/>
                  </a:lnTo>
                  <a:lnTo>
                    <a:pt x="1157886" y="263516"/>
                  </a:lnTo>
                  <a:lnTo>
                    <a:pt x="1116127" y="211677"/>
                  </a:lnTo>
                  <a:lnTo>
                    <a:pt x="1068608" y="164158"/>
                  </a:lnTo>
                  <a:lnTo>
                    <a:pt x="1016770" y="122398"/>
                  </a:lnTo>
                  <a:lnTo>
                    <a:pt x="959891" y="85678"/>
                  </a:lnTo>
                  <a:lnTo>
                    <a:pt x="900853" y="55439"/>
                  </a:lnTo>
                  <a:lnTo>
                    <a:pt x="838214" y="31679"/>
                  </a:lnTo>
                  <a:lnTo>
                    <a:pt x="773416" y="13679"/>
                  </a:lnTo>
                  <a:lnTo>
                    <a:pt x="707178" y="3599"/>
                  </a:lnTo>
                  <a:lnTo>
                    <a:pt x="640219" y="0"/>
                  </a:lnTo>
                  <a:lnTo>
                    <a:pt x="606380" y="719"/>
                  </a:lnTo>
                  <a:lnTo>
                    <a:pt x="540142" y="7919"/>
                  </a:lnTo>
                  <a:lnTo>
                    <a:pt x="474623" y="21599"/>
                  </a:lnTo>
                  <a:lnTo>
                    <a:pt x="410545" y="42479"/>
                  </a:lnTo>
                  <a:lnTo>
                    <a:pt x="349347" y="69839"/>
                  </a:lnTo>
                  <a:lnTo>
                    <a:pt x="291748" y="102958"/>
                  </a:lnTo>
                  <a:lnTo>
                    <a:pt x="237749" y="142558"/>
                  </a:lnTo>
                  <a:lnTo>
                    <a:pt x="187351" y="187197"/>
                  </a:lnTo>
                  <a:lnTo>
                    <a:pt x="142712" y="237597"/>
                  </a:lnTo>
                  <a:lnTo>
                    <a:pt x="103113" y="291596"/>
                  </a:lnTo>
                  <a:lnTo>
                    <a:pt x="69994" y="349195"/>
                  </a:lnTo>
                  <a:lnTo>
                    <a:pt x="42634" y="410395"/>
                  </a:lnTo>
                  <a:lnTo>
                    <a:pt x="21755" y="474474"/>
                  </a:lnTo>
                  <a:lnTo>
                    <a:pt x="8075" y="539993"/>
                  </a:lnTo>
                  <a:lnTo>
                    <a:pt x="875" y="606232"/>
                  </a:lnTo>
                  <a:lnTo>
                    <a:pt x="155" y="640072"/>
                  </a:lnTo>
                  <a:lnTo>
                    <a:pt x="0" y="1238041"/>
                  </a:lnTo>
                </a:path>
                <a:path w="1280795" h="1238250">
                  <a:moveTo>
                    <a:pt x="1280283" y="1238041"/>
                  </a:moveTo>
                  <a:lnTo>
                    <a:pt x="1280283" y="640072"/>
                  </a:lnTo>
                </a:path>
              </a:pathLst>
            </a:custGeom>
            <a:ln w="18719">
              <a:solidFill>
                <a:srgbClr val="1B365E"/>
              </a:solidFill>
            </a:ln>
          </p:spPr>
          <p:txBody>
            <a:bodyPr wrap="square" lIns="0" tIns="0" rIns="0" bIns="0" rtlCol="0"/>
            <a:lstStyle/>
            <a:p>
              <a:endParaRPr/>
            </a:p>
          </p:txBody>
        </p:sp>
        <p:sp>
          <p:nvSpPr>
            <p:cNvPr id="5" name="object 5"/>
            <p:cNvSpPr/>
            <p:nvPr/>
          </p:nvSpPr>
          <p:spPr>
            <a:xfrm>
              <a:off x="12375925" y="9048958"/>
              <a:ext cx="1280795" cy="1238250"/>
            </a:xfrm>
            <a:custGeom>
              <a:avLst/>
              <a:gdLst/>
              <a:ahLst/>
              <a:cxnLst/>
              <a:rect l="l" t="t" r="r" b="b"/>
              <a:pathLst>
                <a:path w="1280794" h="1238250">
                  <a:moveTo>
                    <a:pt x="1280283" y="640072"/>
                  </a:moveTo>
                  <a:lnTo>
                    <a:pt x="1276683" y="573113"/>
                  </a:lnTo>
                  <a:lnTo>
                    <a:pt x="1266604" y="506873"/>
                  </a:lnTo>
                  <a:lnTo>
                    <a:pt x="1248604" y="442074"/>
                  </a:lnTo>
                  <a:lnTo>
                    <a:pt x="1224845" y="379435"/>
                  </a:lnTo>
                  <a:lnTo>
                    <a:pt x="1194605" y="319676"/>
                  </a:lnTo>
                  <a:lnTo>
                    <a:pt x="1157886" y="263516"/>
                  </a:lnTo>
                  <a:lnTo>
                    <a:pt x="1116127" y="211677"/>
                  </a:lnTo>
                  <a:lnTo>
                    <a:pt x="1068608" y="164158"/>
                  </a:lnTo>
                  <a:lnTo>
                    <a:pt x="1016770" y="122398"/>
                  </a:lnTo>
                  <a:lnTo>
                    <a:pt x="959891" y="85678"/>
                  </a:lnTo>
                  <a:lnTo>
                    <a:pt x="900853" y="55439"/>
                  </a:lnTo>
                  <a:lnTo>
                    <a:pt x="838214" y="31679"/>
                  </a:lnTo>
                  <a:lnTo>
                    <a:pt x="773416" y="13679"/>
                  </a:lnTo>
                  <a:lnTo>
                    <a:pt x="707178" y="3599"/>
                  </a:lnTo>
                  <a:lnTo>
                    <a:pt x="640219" y="0"/>
                  </a:lnTo>
                  <a:lnTo>
                    <a:pt x="606380" y="719"/>
                  </a:lnTo>
                  <a:lnTo>
                    <a:pt x="540142" y="7919"/>
                  </a:lnTo>
                  <a:lnTo>
                    <a:pt x="474623" y="21599"/>
                  </a:lnTo>
                  <a:lnTo>
                    <a:pt x="410545" y="42479"/>
                  </a:lnTo>
                  <a:lnTo>
                    <a:pt x="349347" y="69839"/>
                  </a:lnTo>
                  <a:lnTo>
                    <a:pt x="291748" y="102958"/>
                  </a:lnTo>
                  <a:lnTo>
                    <a:pt x="237749" y="142558"/>
                  </a:lnTo>
                  <a:lnTo>
                    <a:pt x="187351" y="187197"/>
                  </a:lnTo>
                  <a:lnTo>
                    <a:pt x="142712" y="237597"/>
                  </a:lnTo>
                  <a:lnTo>
                    <a:pt x="103113" y="291596"/>
                  </a:lnTo>
                  <a:lnTo>
                    <a:pt x="69994" y="349195"/>
                  </a:lnTo>
                  <a:lnTo>
                    <a:pt x="42634" y="410395"/>
                  </a:lnTo>
                  <a:lnTo>
                    <a:pt x="21755" y="474474"/>
                  </a:lnTo>
                  <a:lnTo>
                    <a:pt x="8075" y="539993"/>
                  </a:lnTo>
                  <a:lnTo>
                    <a:pt x="875" y="606232"/>
                  </a:lnTo>
                  <a:lnTo>
                    <a:pt x="155" y="640072"/>
                  </a:lnTo>
                  <a:lnTo>
                    <a:pt x="0" y="1238041"/>
                  </a:lnTo>
                </a:path>
                <a:path w="1280794" h="1238250">
                  <a:moveTo>
                    <a:pt x="1280283" y="1238041"/>
                  </a:moveTo>
                  <a:lnTo>
                    <a:pt x="1280283" y="640072"/>
                  </a:lnTo>
                </a:path>
              </a:pathLst>
            </a:custGeom>
            <a:ln w="18719">
              <a:solidFill>
                <a:srgbClr val="1B365E"/>
              </a:solidFill>
            </a:ln>
          </p:spPr>
          <p:txBody>
            <a:bodyPr wrap="square" lIns="0" tIns="0" rIns="0" bIns="0" rtlCol="0"/>
            <a:lstStyle/>
            <a:p>
              <a:endParaRPr/>
            </a:p>
          </p:txBody>
        </p:sp>
      </p:grpSp>
      <p:sp>
        <p:nvSpPr>
          <p:cNvPr id="6" name="object 6"/>
          <p:cNvSpPr/>
          <p:nvPr/>
        </p:nvSpPr>
        <p:spPr>
          <a:xfrm>
            <a:off x="307439" y="8906392"/>
            <a:ext cx="1282065" cy="772160"/>
          </a:xfrm>
          <a:custGeom>
            <a:avLst/>
            <a:gdLst/>
            <a:ahLst/>
            <a:cxnLst/>
            <a:rect l="l" t="t" r="r" b="b"/>
            <a:pathLst>
              <a:path w="1282065" h="772159">
                <a:moveTo>
                  <a:pt x="719" y="0"/>
                </a:moveTo>
                <a:lnTo>
                  <a:pt x="1281588" y="1439"/>
                </a:lnTo>
              </a:path>
              <a:path w="1282065" h="772159">
                <a:moveTo>
                  <a:pt x="634314" y="0"/>
                </a:moveTo>
                <a:lnTo>
                  <a:pt x="1279428" y="771714"/>
                </a:lnTo>
              </a:path>
              <a:path w="1282065" h="772159">
                <a:moveTo>
                  <a:pt x="647994" y="0"/>
                </a:moveTo>
                <a:lnTo>
                  <a:pt x="0" y="770275"/>
                </a:lnTo>
              </a:path>
              <a:path w="1282065" h="772159">
                <a:moveTo>
                  <a:pt x="642954" y="7918"/>
                </a:moveTo>
                <a:lnTo>
                  <a:pt x="644394" y="771714"/>
                </a:lnTo>
              </a:path>
            </a:pathLst>
          </a:custGeom>
          <a:ln w="76313">
            <a:solidFill>
              <a:srgbClr val="99D5F0"/>
            </a:solidFill>
          </a:ln>
        </p:spPr>
        <p:txBody>
          <a:bodyPr wrap="square" lIns="0" tIns="0" rIns="0" bIns="0" rtlCol="0"/>
          <a:lstStyle/>
          <a:p>
            <a:endParaRPr/>
          </a:p>
        </p:txBody>
      </p:sp>
      <p:sp>
        <p:nvSpPr>
          <p:cNvPr id="7" name="object 7"/>
          <p:cNvSpPr/>
          <p:nvPr/>
        </p:nvSpPr>
        <p:spPr>
          <a:xfrm>
            <a:off x="17642154" y="6093359"/>
            <a:ext cx="646430" cy="3332479"/>
          </a:xfrm>
          <a:custGeom>
            <a:avLst/>
            <a:gdLst/>
            <a:ahLst/>
            <a:cxnLst/>
            <a:rect l="l" t="t" r="r" b="b"/>
            <a:pathLst>
              <a:path w="646430" h="3332479">
                <a:moveTo>
                  <a:pt x="645845" y="7230"/>
                </a:moveTo>
                <a:lnTo>
                  <a:pt x="642184" y="6479"/>
                </a:lnTo>
                <a:lnTo>
                  <a:pt x="613387" y="2879"/>
                </a:lnTo>
                <a:lnTo>
                  <a:pt x="583869" y="719"/>
                </a:lnTo>
                <a:lnTo>
                  <a:pt x="555072" y="0"/>
                </a:lnTo>
                <a:lnTo>
                  <a:pt x="526274" y="719"/>
                </a:lnTo>
                <a:lnTo>
                  <a:pt x="467959" y="6479"/>
                </a:lnTo>
                <a:lnTo>
                  <a:pt x="411084" y="18719"/>
                </a:lnTo>
                <a:lnTo>
                  <a:pt x="356369" y="36719"/>
                </a:lnTo>
                <a:lnTo>
                  <a:pt x="303093" y="60479"/>
                </a:lnTo>
                <a:lnTo>
                  <a:pt x="252698" y="89279"/>
                </a:lnTo>
                <a:lnTo>
                  <a:pt x="205902" y="123839"/>
                </a:lnTo>
                <a:lnTo>
                  <a:pt x="162705" y="162719"/>
                </a:lnTo>
                <a:lnTo>
                  <a:pt x="123829" y="205918"/>
                </a:lnTo>
                <a:lnTo>
                  <a:pt x="89272" y="252718"/>
                </a:lnTo>
                <a:lnTo>
                  <a:pt x="60474" y="303118"/>
                </a:lnTo>
                <a:lnTo>
                  <a:pt x="36716" y="356398"/>
                </a:lnTo>
                <a:lnTo>
                  <a:pt x="18718" y="411117"/>
                </a:lnTo>
                <a:lnTo>
                  <a:pt x="6479" y="467997"/>
                </a:lnTo>
                <a:lnTo>
                  <a:pt x="719" y="526317"/>
                </a:lnTo>
                <a:lnTo>
                  <a:pt x="0" y="555117"/>
                </a:lnTo>
                <a:lnTo>
                  <a:pt x="719" y="555117"/>
                </a:lnTo>
                <a:lnTo>
                  <a:pt x="1439" y="583916"/>
                </a:lnTo>
                <a:lnTo>
                  <a:pt x="7199" y="642236"/>
                </a:lnTo>
                <a:lnTo>
                  <a:pt x="19438" y="698396"/>
                </a:lnTo>
                <a:lnTo>
                  <a:pt x="37436" y="753835"/>
                </a:lnTo>
                <a:lnTo>
                  <a:pt x="61194" y="807115"/>
                </a:lnTo>
                <a:lnTo>
                  <a:pt x="89992" y="857515"/>
                </a:lnTo>
                <a:lnTo>
                  <a:pt x="124549" y="904315"/>
                </a:lnTo>
                <a:lnTo>
                  <a:pt x="162705" y="947514"/>
                </a:lnTo>
                <a:lnTo>
                  <a:pt x="205902" y="986394"/>
                </a:lnTo>
                <a:lnTo>
                  <a:pt x="253418" y="1020234"/>
                </a:lnTo>
                <a:lnTo>
                  <a:pt x="303093" y="1049754"/>
                </a:lnTo>
                <a:lnTo>
                  <a:pt x="356369" y="1073514"/>
                </a:lnTo>
                <a:lnTo>
                  <a:pt x="411804" y="1091514"/>
                </a:lnTo>
                <a:lnTo>
                  <a:pt x="468679" y="1103034"/>
                </a:lnTo>
                <a:lnTo>
                  <a:pt x="526274" y="1109514"/>
                </a:lnTo>
                <a:lnTo>
                  <a:pt x="555072" y="1110234"/>
                </a:lnTo>
                <a:lnTo>
                  <a:pt x="555072" y="1109514"/>
                </a:lnTo>
                <a:lnTo>
                  <a:pt x="583869" y="1108794"/>
                </a:lnTo>
                <a:lnTo>
                  <a:pt x="613387" y="1106634"/>
                </a:lnTo>
                <a:lnTo>
                  <a:pt x="642184" y="1103034"/>
                </a:lnTo>
                <a:lnTo>
                  <a:pt x="645845" y="1102283"/>
                </a:lnTo>
              </a:path>
              <a:path w="646430" h="3332479">
                <a:moveTo>
                  <a:pt x="645845" y="1118184"/>
                </a:moveTo>
                <a:lnTo>
                  <a:pt x="642184" y="1117433"/>
                </a:lnTo>
                <a:lnTo>
                  <a:pt x="613387" y="1113833"/>
                </a:lnTo>
                <a:lnTo>
                  <a:pt x="583869" y="1111674"/>
                </a:lnTo>
                <a:lnTo>
                  <a:pt x="555072" y="1110954"/>
                </a:lnTo>
                <a:lnTo>
                  <a:pt x="526274" y="1111674"/>
                </a:lnTo>
                <a:lnTo>
                  <a:pt x="467959" y="1117433"/>
                </a:lnTo>
                <a:lnTo>
                  <a:pt x="411084" y="1129673"/>
                </a:lnTo>
                <a:lnTo>
                  <a:pt x="356369" y="1147673"/>
                </a:lnTo>
                <a:lnTo>
                  <a:pt x="303093" y="1171433"/>
                </a:lnTo>
                <a:lnTo>
                  <a:pt x="252698" y="1200233"/>
                </a:lnTo>
                <a:lnTo>
                  <a:pt x="205902" y="1234793"/>
                </a:lnTo>
                <a:lnTo>
                  <a:pt x="162705" y="1273673"/>
                </a:lnTo>
                <a:lnTo>
                  <a:pt x="123829" y="1316872"/>
                </a:lnTo>
                <a:lnTo>
                  <a:pt x="89272" y="1363672"/>
                </a:lnTo>
                <a:lnTo>
                  <a:pt x="60474" y="1414072"/>
                </a:lnTo>
                <a:lnTo>
                  <a:pt x="36716" y="1467352"/>
                </a:lnTo>
                <a:lnTo>
                  <a:pt x="18718" y="1522071"/>
                </a:lnTo>
                <a:lnTo>
                  <a:pt x="6479" y="1578951"/>
                </a:lnTo>
                <a:lnTo>
                  <a:pt x="719" y="1637271"/>
                </a:lnTo>
                <a:lnTo>
                  <a:pt x="0" y="1666071"/>
                </a:lnTo>
                <a:lnTo>
                  <a:pt x="719" y="1666071"/>
                </a:lnTo>
                <a:lnTo>
                  <a:pt x="1439" y="1694870"/>
                </a:lnTo>
                <a:lnTo>
                  <a:pt x="7199" y="1753190"/>
                </a:lnTo>
                <a:lnTo>
                  <a:pt x="19438" y="1809350"/>
                </a:lnTo>
                <a:lnTo>
                  <a:pt x="37436" y="1864789"/>
                </a:lnTo>
                <a:lnTo>
                  <a:pt x="61194" y="1918069"/>
                </a:lnTo>
                <a:lnTo>
                  <a:pt x="89992" y="1968469"/>
                </a:lnTo>
                <a:lnTo>
                  <a:pt x="124549" y="2015269"/>
                </a:lnTo>
                <a:lnTo>
                  <a:pt x="162705" y="2058468"/>
                </a:lnTo>
                <a:lnTo>
                  <a:pt x="205902" y="2097348"/>
                </a:lnTo>
                <a:lnTo>
                  <a:pt x="253418" y="2131188"/>
                </a:lnTo>
                <a:lnTo>
                  <a:pt x="303093" y="2160708"/>
                </a:lnTo>
                <a:lnTo>
                  <a:pt x="356369" y="2184468"/>
                </a:lnTo>
                <a:lnTo>
                  <a:pt x="411804" y="2202468"/>
                </a:lnTo>
                <a:lnTo>
                  <a:pt x="468679" y="2213988"/>
                </a:lnTo>
                <a:lnTo>
                  <a:pt x="526274" y="2220468"/>
                </a:lnTo>
                <a:lnTo>
                  <a:pt x="555072" y="2221188"/>
                </a:lnTo>
                <a:lnTo>
                  <a:pt x="555072" y="2220468"/>
                </a:lnTo>
                <a:lnTo>
                  <a:pt x="583869" y="2219748"/>
                </a:lnTo>
                <a:lnTo>
                  <a:pt x="613387" y="2217588"/>
                </a:lnTo>
                <a:lnTo>
                  <a:pt x="642184" y="2213988"/>
                </a:lnTo>
                <a:lnTo>
                  <a:pt x="645845" y="2213237"/>
                </a:lnTo>
              </a:path>
              <a:path w="646430" h="3332479">
                <a:moveTo>
                  <a:pt x="645845" y="2229138"/>
                </a:moveTo>
                <a:lnTo>
                  <a:pt x="642184" y="2228387"/>
                </a:lnTo>
                <a:lnTo>
                  <a:pt x="613387" y="2224788"/>
                </a:lnTo>
                <a:lnTo>
                  <a:pt x="583869" y="2222628"/>
                </a:lnTo>
                <a:lnTo>
                  <a:pt x="555072" y="2221908"/>
                </a:lnTo>
                <a:lnTo>
                  <a:pt x="526274" y="2222628"/>
                </a:lnTo>
                <a:lnTo>
                  <a:pt x="467959" y="2228387"/>
                </a:lnTo>
                <a:lnTo>
                  <a:pt x="411084" y="2240627"/>
                </a:lnTo>
                <a:lnTo>
                  <a:pt x="356369" y="2258627"/>
                </a:lnTo>
                <a:lnTo>
                  <a:pt x="303093" y="2282387"/>
                </a:lnTo>
                <a:lnTo>
                  <a:pt x="252698" y="2311187"/>
                </a:lnTo>
                <a:lnTo>
                  <a:pt x="205902" y="2345747"/>
                </a:lnTo>
                <a:lnTo>
                  <a:pt x="162705" y="2384627"/>
                </a:lnTo>
                <a:lnTo>
                  <a:pt x="123829" y="2427826"/>
                </a:lnTo>
                <a:lnTo>
                  <a:pt x="89272" y="2474626"/>
                </a:lnTo>
                <a:lnTo>
                  <a:pt x="60474" y="2525026"/>
                </a:lnTo>
                <a:lnTo>
                  <a:pt x="36716" y="2578306"/>
                </a:lnTo>
                <a:lnTo>
                  <a:pt x="18718" y="2633025"/>
                </a:lnTo>
                <a:lnTo>
                  <a:pt x="6479" y="2689905"/>
                </a:lnTo>
                <a:lnTo>
                  <a:pt x="719" y="2748225"/>
                </a:lnTo>
                <a:lnTo>
                  <a:pt x="0" y="2777025"/>
                </a:lnTo>
                <a:lnTo>
                  <a:pt x="719" y="2777025"/>
                </a:lnTo>
                <a:lnTo>
                  <a:pt x="1439" y="2805824"/>
                </a:lnTo>
                <a:lnTo>
                  <a:pt x="7199" y="2864144"/>
                </a:lnTo>
                <a:lnTo>
                  <a:pt x="19438" y="2920304"/>
                </a:lnTo>
                <a:lnTo>
                  <a:pt x="37436" y="2975743"/>
                </a:lnTo>
                <a:lnTo>
                  <a:pt x="61194" y="3029023"/>
                </a:lnTo>
                <a:lnTo>
                  <a:pt x="89992" y="3079423"/>
                </a:lnTo>
                <a:lnTo>
                  <a:pt x="124549" y="3126223"/>
                </a:lnTo>
                <a:lnTo>
                  <a:pt x="162705" y="3169422"/>
                </a:lnTo>
                <a:lnTo>
                  <a:pt x="205902" y="3208302"/>
                </a:lnTo>
                <a:lnTo>
                  <a:pt x="253418" y="3242142"/>
                </a:lnTo>
                <a:lnTo>
                  <a:pt x="303093" y="3271662"/>
                </a:lnTo>
                <a:lnTo>
                  <a:pt x="356369" y="3295422"/>
                </a:lnTo>
                <a:lnTo>
                  <a:pt x="411804" y="3313422"/>
                </a:lnTo>
                <a:lnTo>
                  <a:pt x="468679" y="3324942"/>
                </a:lnTo>
                <a:lnTo>
                  <a:pt x="526274" y="3331422"/>
                </a:lnTo>
                <a:lnTo>
                  <a:pt x="555072" y="3332142"/>
                </a:lnTo>
                <a:lnTo>
                  <a:pt x="555072" y="3331422"/>
                </a:lnTo>
                <a:lnTo>
                  <a:pt x="583869" y="3330702"/>
                </a:lnTo>
                <a:lnTo>
                  <a:pt x="613387" y="3328542"/>
                </a:lnTo>
                <a:lnTo>
                  <a:pt x="642184" y="3324942"/>
                </a:lnTo>
                <a:lnTo>
                  <a:pt x="645845" y="3324191"/>
                </a:lnTo>
              </a:path>
            </a:pathLst>
          </a:custGeom>
          <a:ln w="76316">
            <a:solidFill>
              <a:srgbClr val="99D5F0"/>
            </a:solidFill>
          </a:ln>
        </p:spPr>
        <p:txBody>
          <a:bodyPr wrap="square" lIns="0" tIns="0" rIns="0" bIns="0" rtlCol="0"/>
          <a:lstStyle/>
          <a:p>
            <a:endParaRPr/>
          </a:p>
        </p:txBody>
      </p:sp>
      <p:sp>
        <p:nvSpPr>
          <p:cNvPr id="8" name="object 8"/>
          <p:cNvSpPr/>
          <p:nvPr/>
        </p:nvSpPr>
        <p:spPr>
          <a:xfrm>
            <a:off x="0" y="8908380"/>
            <a:ext cx="1211580" cy="1379220"/>
          </a:xfrm>
          <a:custGeom>
            <a:avLst/>
            <a:gdLst/>
            <a:ahLst/>
            <a:cxnLst/>
            <a:rect l="l" t="t" r="r" b="b"/>
            <a:pathLst>
              <a:path w="1211580" h="1379220">
                <a:moveTo>
                  <a:pt x="1205804" y="1378620"/>
                </a:moveTo>
                <a:lnTo>
                  <a:pt x="0" y="1378620"/>
                </a:lnTo>
                <a:lnTo>
                  <a:pt x="0" y="0"/>
                </a:lnTo>
                <a:lnTo>
                  <a:pt x="73436" y="5916"/>
                </a:lnTo>
                <a:lnTo>
                  <a:pt x="139676" y="14556"/>
                </a:lnTo>
                <a:lnTo>
                  <a:pt x="205196" y="26796"/>
                </a:lnTo>
                <a:lnTo>
                  <a:pt x="269996" y="41916"/>
                </a:lnTo>
                <a:lnTo>
                  <a:pt x="333356" y="60636"/>
                </a:lnTo>
                <a:lnTo>
                  <a:pt x="395996" y="82956"/>
                </a:lnTo>
                <a:lnTo>
                  <a:pt x="457196" y="108876"/>
                </a:lnTo>
                <a:lnTo>
                  <a:pt x="517675" y="136956"/>
                </a:lnTo>
                <a:lnTo>
                  <a:pt x="575995" y="168636"/>
                </a:lnTo>
                <a:lnTo>
                  <a:pt x="632875" y="203915"/>
                </a:lnTo>
                <a:lnTo>
                  <a:pt x="687595" y="241355"/>
                </a:lnTo>
                <a:lnTo>
                  <a:pt x="740155" y="281675"/>
                </a:lnTo>
                <a:lnTo>
                  <a:pt x="790555" y="324875"/>
                </a:lnTo>
                <a:lnTo>
                  <a:pt x="838795" y="370955"/>
                </a:lnTo>
                <a:lnTo>
                  <a:pt x="884875" y="419195"/>
                </a:lnTo>
                <a:lnTo>
                  <a:pt x="928074" y="469595"/>
                </a:lnTo>
                <a:lnTo>
                  <a:pt x="968394" y="522155"/>
                </a:lnTo>
                <a:lnTo>
                  <a:pt x="1005834" y="576875"/>
                </a:lnTo>
                <a:lnTo>
                  <a:pt x="1041114" y="633754"/>
                </a:lnTo>
                <a:lnTo>
                  <a:pt x="1072794" y="692074"/>
                </a:lnTo>
                <a:lnTo>
                  <a:pt x="1100874" y="752554"/>
                </a:lnTo>
                <a:lnTo>
                  <a:pt x="1126794" y="813754"/>
                </a:lnTo>
                <a:lnTo>
                  <a:pt x="1149114" y="876394"/>
                </a:lnTo>
                <a:lnTo>
                  <a:pt x="1167834" y="939754"/>
                </a:lnTo>
                <a:lnTo>
                  <a:pt x="1182954" y="1004554"/>
                </a:lnTo>
                <a:lnTo>
                  <a:pt x="1195194" y="1070073"/>
                </a:lnTo>
                <a:lnTo>
                  <a:pt x="1203834" y="1136313"/>
                </a:lnTo>
                <a:lnTo>
                  <a:pt x="1209594" y="1202553"/>
                </a:lnTo>
                <a:lnTo>
                  <a:pt x="1211034" y="1268793"/>
                </a:lnTo>
                <a:lnTo>
                  <a:pt x="1209594" y="1335033"/>
                </a:lnTo>
                <a:lnTo>
                  <a:pt x="1205804" y="1378620"/>
                </a:lnTo>
                <a:close/>
              </a:path>
            </a:pathLst>
          </a:custGeom>
          <a:solidFill>
            <a:srgbClr val="669CD3"/>
          </a:solidFill>
        </p:spPr>
        <p:txBody>
          <a:bodyPr wrap="square" lIns="0" tIns="0" rIns="0" bIns="0" rtlCol="0"/>
          <a:lstStyle/>
          <a:p>
            <a:endParaRPr/>
          </a:p>
        </p:txBody>
      </p:sp>
      <p:sp>
        <p:nvSpPr>
          <p:cNvPr id="9" name="object 9"/>
          <p:cNvSpPr/>
          <p:nvPr/>
        </p:nvSpPr>
        <p:spPr>
          <a:xfrm>
            <a:off x="17076370" y="0"/>
            <a:ext cx="1212215" cy="1260475"/>
          </a:xfrm>
          <a:custGeom>
            <a:avLst/>
            <a:gdLst/>
            <a:ahLst/>
            <a:cxnLst/>
            <a:rect l="l" t="t" r="r" b="b"/>
            <a:pathLst>
              <a:path w="1212215" h="1260475">
                <a:moveTo>
                  <a:pt x="1211629" y="1260166"/>
                </a:moveTo>
                <a:lnTo>
                  <a:pt x="1137425" y="1254233"/>
                </a:lnTo>
                <a:lnTo>
                  <a:pt x="1071185" y="1245593"/>
                </a:lnTo>
                <a:lnTo>
                  <a:pt x="1005665" y="1233353"/>
                </a:lnTo>
                <a:lnTo>
                  <a:pt x="941585" y="1218233"/>
                </a:lnTo>
                <a:lnTo>
                  <a:pt x="877505" y="1199513"/>
                </a:lnTo>
                <a:lnTo>
                  <a:pt x="814865" y="1177193"/>
                </a:lnTo>
                <a:lnTo>
                  <a:pt x="753666" y="1151993"/>
                </a:lnTo>
                <a:lnTo>
                  <a:pt x="693186" y="1123193"/>
                </a:lnTo>
                <a:lnTo>
                  <a:pt x="634866" y="1091514"/>
                </a:lnTo>
                <a:lnTo>
                  <a:pt x="578706" y="1056954"/>
                </a:lnTo>
                <a:lnTo>
                  <a:pt x="523266" y="1018794"/>
                </a:lnTo>
                <a:lnTo>
                  <a:pt x="470706" y="978474"/>
                </a:lnTo>
                <a:lnTo>
                  <a:pt x="420306" y="935274"/>
                </a:lnTo>
                <a:lnTo>
                  <a:pt x="372066" y="889914"/>
                </a:lnTo>
                <a:lnTo>
                  <a:pt x="325987" y="841674"/>
                </a:lnTo>
                <a:lnTo>
                  <a:pt x="282787" y="791274"/>
                </a:lnTo>
                <a:lnTo>
                  <a:pt x="242467" y="737994"/>
                </a:lnTo>
                <a:lnTo>
                  <a:pt x="205027" y="683274"/>
                </a:lnTo>
                <a:lnTo>
                  <a:pt x="170467" y="627115"/>
                </a:lnTo>
                <a:lnTo>
                  <a:pt x="138787" y="568075"/>
                </a:lnTo>
                <a:lnTo>
                  <a:pt x="109987" y="508315"/>
                </a:lnTo>
                <a:lnTo>
                  <a:pt x="84067" y="447115"/>
                </a:lnTo>
                <a:lnTo>
                  <a:pt x="62467" y="384475"/>
                </a:lnTo>
                <a:lnTo>
                  <a:pt x="43027" y="320395"/>
                </a:lnTo>
                <a:lnTo>
                  <a:pt x="27907" y="256315"/>
                </a:lnTo>
                <a:lnTo>
                  <a:pt x="15667" y="190796"/>
                </a:lnTo>
                <a:lnTo>
                  <a:pt x="7027" y="124556"/>
                </a:lnTo>
                <a:lnTo>
                  <a:pt x="1267" y="58316"/>
                </a:lnTo>
                <a:lnTo>
                  <a:pt x="0" y="0"/>
                </a:lnTo>
                <a:lnTo>
                  <a:pt x="1211629" y="0"/>
                </a:lnTo>
                <a:lnTo>
                  <a:pt x="1211629" y="1260166"/>
                </a:lnTo>
                <a:close/>
              </a:path>
            </a:pathLst>
          </a:custGeom>
          <a:solidFill>
            <a:srgbClr val="669CD3"/>
          </a:solidFill>
        </p:spPr>
        <p:txBody>
          <a:bodyPr wrap="square" lIns="0" tIns="0" rIns="0" bIns="0" rtlCol="0"/>
          <a:lstStyle/>
          <a:p>
            <a:endParaRPr/>
          </a:p>
        </p:txBody>
      </p:sp>
      <p:grpSp>
        <p:nvGrpSpPr>
          <p:cNvPr id="10" name="object 10"/>
          <p:cNvGrpSpPr/>
          <p:nvPr/>
        </p:nvGrpSpPr>
        <p:grpSpPr>
          <a:xfrm>
            <a:off x="1589484" y="1104747"/>
            <a:ext cx="15116175" cy="3695700"/>
            <a:chOff x="1589484" y="1104747"/>
            <a:chExt cx="15116175" cy="3695700"/>
          </a:xfrm>
        </p:grpSpPr>
        <p:pic>
          <p:nvPicPr>
            <p:cNvPr id="11" name="object 11"/>
            <p:cNvPicPr/>
            <p:nvPr/>
          </p:nvPicPr>
          <p:blipFill>
            <a:blip r:embed="rId3" cstate="print"/>
            <a:stretch>
              <a:fillRect/>
            </a:stretch>
          </p:blipFill>
          <p:spPr>
            <a:xfrm>
              <a:off x="1589484" y="1104747"/>
              <a:ext cx="15116174" cy="3695699"/>
            </a:xfrm>
            <a:prstGeom prst="rect">
              <a:avLst/>
            </a:prstGeom>
          </p:spPr>
        </p:pic>
        <p:sp>
          <p:nvSpPr>
            <p:cNvPr id="12" name="object 12"/>
            <p:cNvSpPr/>
            <p:nvPr/>
          </p:nvSpPr>
          <p:spPr>
            <a:xfrm>
              <a:off x="14452558" y="1468080"/>
              <a:ext cx="1266825" cy="2541270"/>
            </a:xfrm>
            <a:custGeom>
              <a:avLst/>
              <a:gdLst/>
              <a:ahLst/>
              <a:cxnLst/>
              <a:rect l="l" t="t" r="r" b="b"/>
              <a:pathLst>
                <a:path w="1266825" h="2541270">
                  <a:moveTo>
                    <a:pt x="0" y="2540793"/>
                  </a:moveTo>
                  <a:lnTo>
                    <a:pt x="0" y="0"/>
                  </a:lnTo>
                  <a:lnTo>
                    <a:pt x="48752" y="917"/>
                  </a:lnTo>
                  <a:lnTo>
                    <a:pt x="97043" y="3647"/>
                  </a:lnTo>
                  <a:lnTo>
                    <a:pt x="144837" y="8157"/>
                  </a:lnTo>
                  <a:lnTo>
                    <a:pt x="192103" y="14414"/>
                  </a:lnTo>
                  <a:lnTo>
                    <a:pt x="238807" y="22385"/>
                  </a:lnTo>
                  <a:lnTo>
                    <a:pt x="284916" y="32037"/>
                  </a:lnTo>
                  <a:lnTo>
                    <a:pt x="330397" y="43337"/>
                  </a:lnTo>
                  <a:lnTo>
                    <a:pt x="375218" y="56252"/>
                  </a:lnTo>
                  <a:lnTo>
                    <a:pt x="419345" y="70750"/>
                  </a:lnTo>
                  <a:lnTo>
                    <a:pt x="462745" y="86796"/>
                  </a:lnTo>
                  <a:lnTo>
                    <a:pt x="505386" y="104360"/>
                  </a:lnTo>
                  <a:lnTo>
                    <a:pt x="547234" y="123407"/>
                  </a:lnTo>
                  <a:lnTo>
                    <a:pt x="588256" y="143904"/>
                  </a:lnTo>
                  <a:lnTo>
                    <a:pt x="628420" y="165819"/>
                  </a:lnTo>
                  <a:lnTo>
                    <a:pt x="667692" y="189119"/>
                  </a:lnTo>
                  <a:lnTo>
                    <a:pt x="706040" y="213771"/>
                  </a:lnTo>
                  <a:lnTo>
                    <a:pt x="743430" y="239741"/>
                  </a:lnTo>
                  <a:lnTo>
                    <a:pt x="779830" y="266998"/>
                  </a:lnTo>
                  <a:lnTo>
                    <a:pt x="815206" y="295507"/>
                  </a:lnTo>
                  <a:lnTo>
                    <a:pt x="849525" y="325237"/>
                  </a:lnTo>
                  <a:lnTo>
                    <a:pt x="882755" y="356154"/>
                  </a:lnTo>
                  <a:lnTo>
                    <a:pt x="914863" y="388225"/>
                  </a:lnTo>
                  <a:lnTo>
                    <a:pt x="945816" y="421417"/>
                  </a:lnTo>
                  <a:lnTo>
                    <a:pt x="975579" y="455698"/>
                  </a:lnTo>
                  <a:lnTo>
                    <a:pt x="1004122" y="491034"/>
                  </a:lnTo>
                  <a:lnTo>
                    <a:pt x="1031410" y="527393"/>
                  </a:lnTo>
                  <a:lnTo>
                    <a:pt x="1057411" y="564741"/>
                  </a:lnTo>
                  <a:lnTo>
                    <a:pt x="1082092" y="603046"/>
                  </a:lnTo>
                  <a:lnTo>
                    <a:pt x="1105419" y="642275"/>
                  </a:lnTo>
                  <a:lnTo>
                    <a:pt x="1127360" y="682395"/>
                  </a:lnTo>
                  <a:lnTo>
                    <a:pt x="1147882" y="723372"/>
                  </a:lnTo>
                  <a:lnTo>
                    <a:pt x="1166951" y="765175"/>
                  </a:lnTo>
                  <a:lnTo>
                    <a:pt x="1184536" y="807770"/>
                  </a:lnTo>
                  <a:lnTo>
                    <a:pt x="1200602" y="851123"/>
                  </a:lnTo>
                  <a:lnTo>
                    <a:pt x="1215117" y="895203"/>
                  </a:lnTo>
                  <a:lnTo>
                    <a:pt x="1228048" y="939977"/>
                  </a:lnTo>
                  <a:lnTo>
                    <a:pt x="1239362" y="985410"/>
                  </a:lnTo>
                  <a:lnTo>
                    <a:pt x="1249025" y="1031472"/>
                  </a:lnTo>
                  <a:lnTo>
                    <a:pt x="1257006" y="1078127"/>
                  </a:lnTo>
                  <a:lnTo>
                    <a:pt x="1263270" y="1125344"/>
                  </a:lnTo>
                  <a:lnTo>
                    <a:pt x="1266824" y="1162924"/>
                  </a:lnTo>
                  <a:lnTo>
                    <a:pt x="1266824" y="1377154"/>
                  </a:lnTo>
                  <a:lnTo>
                    <a:pt x="1257006" y="1461963"/>
                  </a:lnTo>
                  <a:lnTo>
                    <a:pt x="1249025" y="1508628"/>
                  </a:lnTo>
                  <a:lnTo>
                    <a:pt x="1239362" y="1554700"/>
                  </a:lnTo>
                  <a:lnTo>
                    <a:pt x="1228048" y="1600147"/>
                  </a:lnTo>
                  <a:lnTo>
                    <a:pt x="1215117" y="1644935"/>
                  </a:lnTo>
                  <a:lnTo>
                    <a:pt x="1200602" y="1689031"/>
                  </a:lnTo>
                  <a:lnTo>
                    <a:pt x="1184536" y="1732402"/>
                  </a:lnTo>
                  <a:lnTo>
                    <a:pt x="1166951" y="1775015"/>
                  </a:lnTo>
                  <a:lnTo>
                    <a:pt x="1147882" y="1816837"/>
                  </a:lnTo>
                  <a:lnTo>
                    <a:pt x="1127360" y="1857836"/>
                  </a:lnTo>
                  <a:lnTo>
                    <a:pt x="1105419" y="1897977"/>
                  </a:lnTo>
                  <a:lnTo>
                    <a:pt x="1082092" y="1937228"/>
                  </a:lnTo>
                  <a:lnTo>
                    <a:pt x="1057411" y="1975556"/>
                  </a:lnTo>
                  <a:lnTo>
                    <a:pt x="1031410" y="2012929"/>
                  </a:lnTo>
                  <a:lnTo>
                    <a:pt x="1004122" y="2049312"/>
                  </a:lnTo>
                  <a:lnTo>
                    <a:pt x="975579" y="2084672"/>
                  </a:lnTo>
                  <a:lnTo>
                    <a:pt x="945816" y="2118978"/>
                  </a:lnTo>
                  <a:lnTo>
                    <a:pt x="914863" y="2152196"/>
                  </a:lnTo>
                  <a:lnTo>
                    <a:pt x="882755" y="2184292"/>
                  </a:lnTo>
                  <a:lnTo>
                    <a:pt x="849525" y="2215234"/>
                  </a:lnTo>
                  <a:lnTo>
                    <a:pt x="815206" y="2244988"/>
                  </a:lnTo>
                  <a:lnTo>
                    <a:pt x="779830" y="2273522"/>
                  </a:lnTo>
                  <a:lnTo>
                    <a:pt x="743430" y="2300803"/>
                  </a:lnTo>
                  <a:lnTo>
                    <a:pt x="706040" y="2326797"/>
                  </a:lnTo>
                  <a:lnTo>
                    <a:pt x="667692" y="2351472"/>
                  </a:lnTo>
                  <a:lnTo>
                    <a:pt x="628420" y="2374794"/>
                  </a:lnTo>
                  <a:lnTo>
                    <a:pt x="588256" y="2396731"/>
                  </a:lnTo>
                  <a:lnTo>
                    <a:pt x="547234" y="2417249"/>
                  </a:lnTo>
                  <a:lnTo>
                    <a:pt x="505386" y="2436316"/>
                  </a:lnTo>
                  <a:lnTo>
                    <a:pt x="462745" y="2453898"/>
                  </a:lnTo>
                  <a:lnTo>
                    <a:pt x="419345" y="2469962"/>
                  </a:lnTo>
                  <a:lnTo>
                    <a:pt x="375218" y="2484475"/>
                  </a:lnTo>
                  <a:lnTo>
                    <a:pt x="330397" y="2497405"/>
                  </a:lnTo>
                  <a:lnTo>
                    <a:pt x="284916" y="2508718"/>
                  </a:lnTo>
                  <a:lnTo>
                    <a:pt x="238807" y="2518381"/>
                  </a:lnTo>
                  <a:lnTo>
                    <a:pt x="192103" y="2526361"/>
                  </a:lnTo>
                  <a:lnTo>
                    <a:pt x="144837" y="2532626"/>
                  </a:lnTo>
                  <a:lnTo>
                    <a:pt x="97043" y="2537141"/>
                  </a:lnTo>
                  <a:lnTo>
                    <a:pt x="48752" y="2539875"/>
                  </a:lnTo>
                  <a:lnTo>
                    <a:pt x="0" y="2540793"/>
                  </a:lnTo>
                  <a:close/>
                </a:path>
              </a:pathLst>
            </a:custGeom>
            <a:solidFill>
              <a:srgbClr val="99D5F0"/>
            </a:solidFill>
          </p:spPr>
          <p:txBody>
            <a:bodyPr wrap="square" lIns="0" tIns="0" rIns="0" bIns="0" rtlCol="0"/>
            <a:lstStyle/>
            <a:p>
              <a:endParaRPr/>
            </a:p>
          </p:txBody>
        </p:sp>
      </p:grpSp>
      <p:sp>
        <p:nvSpPr>
          <p:cNvPr id="13" name="object 13"/>
          <p:cNvSpPr/>
          <p:nvPr/>
        </p:nvSpPr>
        <p:spPr>
          <a:xfrm>
            <a:off x="14950081" y="762480"/>
            <a:ext cx="277495" cy="276860"/>
          </a:xfrm>
          <a:custGeom>
            <a:avLst/>
            <a:gdLst/>
            <a:ahLst/>
            <a:cxnLst/>
            <a:rect l="l" t="t" r="r" b="b"/>
            <a:pathLst>
              <a:path w="277494" h="276859">
                <a:moveTo>
                  <a:pt x="139638" y="276461"/>
                </a:moveTo>
                <a:lnTo>
                  <a:pt x="0" y="139670"/>
                </a:lnTo>
                <a:lnTo>
                  <a:pt x="136759" y="0"/>
                </a:lnTo>
                <a:lnTo>
                  <a:pt x="277117" y="136790"/>
                </a:lnTo>
                <a:lnTo>
                  <a:pt x="208738" y="206626"/>
                </a:lnTo>
                <a:lnTo>
                  <a:pt x="139638" y="276461"/>
                </a:lnTo>
                <a:close/>
              </a:path>
            </a:pathLst>
          </a:custGeom>
          <a:solidFill>
            <a:srgbClr val="669CD3"/>
          </a:solidFill>
        </p:spPr>
        <p:txBody>
          <a:bodyPr wrap="square" lIns="0" tIns="0" rIns="0" bIns="0" rtlCol="0"/>
          <a:lstStyle/>
          <a:p>
            <a:endParaRPr/>
          </a:p>
        </p:txBody>
      </p:sp>
      <p:sp>
        <p:nvSpPr>
          <p:cNvPr id="14" name="object 14"/>
          <p:cNvSpPr/>
          <p:nvPr/>
        </p:nvSpPr>
        <p:spPr>
          <a:xfrm>
            <a:off x="14950081" y="1259247"/>
            <a:ext cx="277495" cy="276860"/>
          </a:xfrm>
          <a:custGeom>
            <a:avLst/>
            <a:gdLst/>
            <a:ahLst/>
            <a:cxnLst/>
            <a:rect l="l" t="t" r="r" b="b"/>
            <a:pathLst>
              <a:path w="277494" h="276859">
                <a:moveTo>
                  <a:pt x="139638" y="276461"/>
                </a:moveTo>
                <a:lnTo>
                  <a:pt x="0" y="139670"/>
                </a:lnTo>
                <a:lnTo>
                  <a:pt x="136759" y="0"/>
                </a:lnTo>
                <a:lnTo>
                  <a:pt x="277117" y="136790"/>
                </a:lnTo>
                <a:lnTo>
                  <a:pt x="208738" y="206626"/>
                </a:lnTo>
                <a:lnTo>
                  <a:pt x="139638" y="276461"/>
                </a:lnTo>
                <a:close/>
              </a:path>
            </a:pathLst>
          </a:custGeom>
          <a:solidFill>
            <a:srgbClr val="669CD3"/>
          </a:solidFill>
        </p:spPr>
        <p:txBody>
          <a:bodyPr wrap="square" lIns="0" tIns="0" rIns="0" bIns="0" rtlCol="0"/>
          <a:lstStyle/>
          <a:p>
            <a:endParaRPr/>
          </a:p>
        </p:txBody>
      </p:sp>
      <p:sp>
        <p:nvSpPr>
          <p:cNvPr id="15" name="object 15"/>
          <p:cNvSpPr/>
          <p:nvPr/>
        </p:nvSpPr>
        <p:spPr>
          <a:xfrm>
            <a:off x="14950081" y="1756734"/>
            <a:ext cx="277495" cy="276860"/>
          </a:xfrm>
          <a:custGeom>
            <a:avLst/>
            <a:gdLst/>
            <a:ahLst/>
            <a:cxnLst/>
            <a:rect l="l" t="t" r="r" b="b"/>
            <a:pathLst>
              <a:path w="277494" h="276860">
                <a:moveTo>
                  <a:pt x="139638" y="276461"/>
                </a:moveTo>
                <a:lnTo>
                  <a:pt x="0" y="139670"/>
                </a:lnTo>
                <a:lnTo>
                  <a:pt x="136759" y="0"/>
                </a:lnTo>
                <a:lnTo>
                  <a:pt x="277117" y="136790"/>
                </a:lnTo>
                <a:lnTo>
                  <a:pt x="208738" y="206626"/>
                </a:lnTo>
                <a:lnTo>
                  <a:pt x="139638" y="276461"/>
                </a:lnTo>
                <a:close/>
              </a:path>
            </a:pathLst>
          </a:custGeom>
          <a:solidFill>
            <a:srgbClr val="669CD3"/>
          </a:solidFill>
        </p:spPr>
        <p:txBody>
          <a:bodyPr wrap="square" lIns="0" tIns="0" rIns="0" bIns="0" rtlCol="0"/>
          <a:lstStyle/>
          <a:p>
            <a:endParaRPr/>
          </a:p>
        </p:txBody>
      </p:sp>
      <p:sp>
        <p:nvSpPr>
          <p:cNvPr id="16" name="object 16"/>
          <p:cNvSpPr/>
          <p:nvPr/>
        </p:nvSpPr>
        <p:spPr>
          <a:xfrm>
            <a:off x="14950081" y="2253501"/>
            <a:ext cx="277495" cy="276860"/>
          </a:xfrm>
          <a:custGeom>
            <a:avLst/>
            <a:gdLst/>
            <a:ahLst/>
            <a:cxnLst/>
            <a:rect l="l" t="t" r="r" b="b"/>
            <a:pathLst>
              <a:path w="277494" h="276860">
                <a:moveTo>
                  <a:pt x="139638" y="276461"/>
                </a:moveTo>
                <a:lnTo>
                  <a:pt x="0" y="139670"/>
                </a:lnTo>
                <a:lnTo>
                  <a:pt x="136759" y="0"/>
                </a:lnTo>
                <a:lnTo>
                  <a:pt x="277117" y="136790"/>
                </a:lnTo>
                <a:lnTo>
                  <a:pt x="208738" y="206626"/>
                </a:lnTo>
                <a:lnTo>
                  <a:pt x="139638" y="276461"/>
                </a:lnTo>
                <a:close/>
              </a:path>
            </a:pathLst>
          </a:custGeom>
          <a:solidFill>
            <a:srgbClr val="669CD3"/>
          </a:solidFill>
        </p:spPr>
        <p:txBody>
          <a:bodyPr wrap="square" lIns="0" tIns="0" rIns="0" bIns="0" rtlCol="0"/>
          <a:lstStyle/>
          <a:p>
            <a:endParaRPr/>
          </a:p>
        </p:txBody>
      </p:sp>
      <p:pic>
        <p:nvPicPr>
          <p:cNvPr id="17" name="object 17"/>
          <p:cNvPicPr/>
          <p:nvPr/>
        </p:nvPicPr>
        <p:blipFill>
          <a:blip r:embed="rId4" cstate="print"/>
          <a:stretch>
            <a:fillRect/>
          </a:stretch>
        </p:blipFill>
        <p:spPr>
          <a:xfrm>
            <a:off x="1655063" y="5154167"/>
            <a:ext cx="4754879" cy="1249679"/>
          </a:xfrm>
          <a:prstGeom prst="rect">
            <a:avLst/>
          </a:prstGeom>
        </p:spPr>
      </p:pic>
      <p:pic>
        <p:nvPicPr>
          <p:cNvPr id="18" name="object 18"/>
          <p:cNvPicPr/>
          <p:nvPr/>
        </p:nvPicPr>
        <p:blipFill>
          <a:blip r:embed="rId5" cstate="print"/>
          <a:stretch>
            <a:fillRect/>
          </a:stretch>
        </p:blipFill>
        <p:spPr>
          <a:xfrm>
            <a:off x="2285028" y="6669071"/>
            <a:ext cx="171450" cy="171449"/>
          </a:xfrm>
          <a:prstGeom prst="rect">
            <a:avLst/>
          </a:prstGeom>
        </p:spPr>
      </p:pic>
      <p:sp>
        <p:nvSpPr>
          <p:cNvPr id="19" name="object 19"/>
          <p:cNvSpPr txBox="1"/>
          <p:nvPr/>
        </p:nvSpPr>
        <p:spPr>
          <a:xfrm>
            <a:off x="2678033" y="6418246"/>
            <a:ext cx="7266940" cy="2400935"/>
          </a:xfrm>
          <a:prstGeom prst="rect">
            <a:avLst/>
          </a:prstGeom>
        </p:spPr>
        <p:txBody>
          <a:bodyPr vert="horz" wrap="square" lIns="0" tIns="6350" rIns="0" bIns="0" rtlCol="0">
            <a:spAutoFit/>
          </a:bodyPr>
          <a:lstStyle/>
          <a:p>
            <a:pPr marL="12700" marR="1911985">
              <a:lnSpc>
                <a:spcPct val="101000"/>
              </a:lnSpc>
              <a:spcBef>
                <a:spcPts val="50"/>
              </a:spcBef>
            </a:pPr>
            <a:r>
              <a:rPr sz="3900" spc="-20" dirty="0">
                <a:latin typeface="Lucida Sans Unicode"/>
                <a:cs typeface="Lucida Sans Unicode"/>
              </a:rPr>
              <a:t>Konzept</a:t>
            </a:r>
            <a:r>
              <a:rPr sz="3900" spc="-215" dirty="0">
                <a:latin typeface="Lucida Sans Unicode"/>
                <a:cs typeface="Lucida Sans Unicode"/>
              </a:rPr>
              <a:t> </a:t>
            </a:r>
            <a:r>
              <a:rPr sz="3900" spc="105" dirty="0">
                <a:latin typeface="Lucida Sans Unicode"/>
                <a:cs typeface="Lucida Sans Unicode"/>
              </a:rPr>
              <a:t>agiles</a:t>
            </a:r>
            <a:r>
              <a:rPr sz="3900" spc="-210" dirty="0">
                <a:latin typeface="Lucida Sans Unicode"/>
                <a:cs typeface="Lucida Sans Unicode"/>
              </a:rPr>
              <a:t> </a:t>
            </a:r>
            <a:r>
              <a:rPr sz="3900" spc="55" dirty="0">
                <a:latin typeface="Lucida Sans Unicode"/>
                <a:cs typeface="Lucida Sans Unicode"/>
              </a:rPr>
              <a:t>Reisen </a:t>
            </a:r>
            <a:r>
              <a:rPr sz="3900" spc="-1220" dirty="0">
                <a:latin typeface="Lucida Sans Unicode"/>
                <a:cs typeface="Lucida Sans Unicode"/>
              </a:rPr>
              <a:t> </a:t>
            </a:r>
            <a:r>
              <a:rPr sz="3900" spc="250" dirty="0">
                <a:latin typeface="Lucida Sans Unicode"/>
                <a:cs typeface="Lucida Sans Unicode"/>
              </a:rPr>
              <a:t>Warum</a:t>
            </a:r>
            <a:r>
              <a:rPr sz="3900" spc="-210" dirty="0">
                <a:latin typeface="Lucida Sans Unicode"/>
                <a:cs typeface="Lucida Sans Unicode"/>
              </a:rPr>
              <a:t> </a:t>
            </a:r>
            <a:r>
              <a:rPr sz="3900" spc="85" dirty="0">
                <a:latin typeface="Lucida Sans Unicode"/>
                <a:cs typeface="Lucida Sans Unicode"/>
              </a:rPr>
              <a:t>agil</a:t>
            </a:r>
            <a:r>
              <a:rPr sz="3900" spc="-204" dirty="0">
                <a:latin typeface="Lucida Sans Unicode"/>
                <a:cs typeface="Lucida Sans Unicode"/>
              </a:rPr>
              <a:t> </a:t>
            </a:r>
            <a:r>
              <a:rPr sz="3900" spc="105" dirty="0">
                <a:latin typeface="Lucida Sans Unicode"/>
                <a:cs typeface="Lucida Sans Unicode"/>
              </a:rPr>
              <a:t>Reisen?</a:t>
            </a:r>
            <a:endParaRPr sz="3900">
              <a:latin typeface="Lucida Sans Unicode"/>
              <a:cs typeface="Lucida Sans Unicode"/>
            </a:endParaRPr>
          </a:p>
          <a:p>
            <a:pPr marL="12700" marR="5080">
              <a:lnSpc>
                <a:spcPts val="4650"/>
              </a:lnSpc>
              <a:spcBef>
                <a:spcPts val="100"/>
              </a:spcBef>
            </a:pPr>
            <a:r>
              <a:rPr sz="3900" spc="-25" dirty="0">
                <a:latin typeface="Lucida Sans Unicode"/>
                <a:cs typeface="Lucida Sans Unicode"/>
              </a:rPr>
              <a:t>Effektivität </a:t>
            </a:r>
            <a:r>
              <a:rPr sz="3900" spc="155" dirty="0">
                <a:latin typeface="Lucida Sans Unicode"/>
                <a:cs typeface="Lucida Sans Unicode"/>
              </a:rPr>
              <a:t>des </a:t>
            </a:r>
            <a:r>
              <a:rPr sz="3900" spc="140" dirty="0">
                <a:latin typeface="Lucida Sans Unicode"/>
                <a:cs typeface="Lucida Sans Unicode"/>
              </a:rPr>
              <a:t>Geschäfts </a:t>
            </a:r>
            <a:r>
              <a:rPr sz="3900" spc="145" dirty="0">
                <a:latin typeface="Lucida Sans Unicode"/>
                <a:cs typeface="Lucida Sans Unicode"/>
              </a:rPr>
              <a:t> </a:t>
            </a:r>
            <a:r>
              <a:rPr sz="3900" spc="35" dirty="0">
                <a:latin typeface="Lucida Sans Unicode"/>
                <a:cs typeface="Lucida Sans Unicode"/>
              </a:rPr>
              <a:t>Durchführung</a:t>
            </a:r>
            <a:r>
              <a:rPr sz="3900" spc="-235" dirty="0">
                <a:latin typeface="Lucida Sans Unicode"/>
                <a:cs typeface="Lucida Sans Unicode"/>
              </a:rPr>
              <a:t> </a:t>
            </a:r>
            <a:r>
              <a:rPr sz="3900" spc="35" dirty="0">
                <a:latin typeface="Lucida Sans Unicode"/>
                <a:cs typeface="Lucida Sans Unicode"/>
              </a:rPr>
              <a:t>mittels</a:t>
            </a:r>
            <a:r>
              <a:rPr sz="3900" spc="-229" dirty="0">
                <a:latin typeface="Lucida Sans Unicode"/>
                <a:cs typeface="Lucida Sans Unicode"/>
              </a:rPr>
              <a:t> </a:t>
            </a:r>
            <a:r>
              <a:rPr sz="3900" spc="45" dirty="0">
                <a:latin typeface="Lucida Sans Unicode"/>
                <a:cs typeface="Lucida Sans Unicode"/>
              </a:rPr>
              <a:t>Beispiel</a:t>
            </a:r>
            <a:endParaRPr sz="3900">
              <a:latin typeface="Lucida Sans Unicode"/>
              <a:cs typeface="Lucida Sans Unicode"/>
            </a:endParaRPr>
          </a:p>
        </p:txBody>
      </p:sp>
      <p:pic>
        <p:nvPicPr>
          <p:cNvPr id="20" name="object 20"/>
          <p:cNvPicPr/>
          <p:nvPr/>
        </p:nvPicPr>
        <p:blipFill>
          <a:blip r:embed="rId6" cstate="print"/>
          <a:stretch>
            <a:fillRect/>
          </a:stretch>
        </p:blipFill>
        <p:spPr>
          <a:xfrm>
            <a:off x="2285028" y="7269146"/>
            <a:ext cx="171450" cy="171449"/>
          </a:xfrm>
          <a:prstGeom prst="rect">
            <a:avLst/>
          </a:prstGeom>
        </p:spPr>
      </p:pic>
      <p:pic>
        <p:nvPicPr>
          <p:cNvPr id="21" name="object 21"/>
          <p:cNvPicPr/>
          <p:nvPr/>
        </p:nvPicPr>
        <p:blipFill>
          <a:blip r:embed="rId7" cstate="print"/>
          <a:stretch>
            <a:fillRect/>
          </a:stretch>
        </p:blipFill>
        <p:spPr>
          <a:xfrm>
            <a:off x="2285028" y="7859696"/>
            <a:ext cx="171450" cy="171449"/>
          </a:xfrm>
          <a:prstGeom prst="rect">
            <a:avLst/>
          </a:prstGeom>
        </p:spPr>
      </p:pic>
      <p:pic>
        <p:nvPicPr>
          <p:cNvPr id="22" name="object 22"/>
          <p:cNvPicPr/>
          <p:nvPr/>
        </p:nvPicPr>
        <p:blipFill>
          <a:blip r:embed="rId7" cstate="print"/>
          <a:stretch>
            <a:fillRect/>
          </a:stretch>
        </p:blipFill>
        <p:spPr>
          <a:xfrm>
            <a:off x="2285028" y="8450246"/>
            <a:ext cx="171450" cy="1714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395983" y="2432303"/>
            <a:ext cx="7726679" cy="804671"/>
          </a:xfrm>
          <a:prstGeom prst="rect">
            <a:avLst/>
          </a:prstGeom>
        </p:spPr>
      </p:pic>
      <p:pic>
        <p:nvPicPr>
          <p:cNvPr id="3" name="object 3"/>
          <p:cNvPicPr/>
          <p:nvPr/>
        </p:nvPicPr>
        <p:blipFill>
          <a:blip r:embed="rId4" cstate="print"/>
          <a:stretch>
            <a:fillRect/>
          </a:stretch>
        </p:blipFill>
        <p:spPr>
          <a:xfrm>
            <a:off x="1481327" y="4123944"/>
            <a:ext cx="6955535" cy="1938527"/>
          </a:xfrm>
          <a:prstGeom prst="rect">
            <a:avLst/>
          </a:prstGeom>
        </p:spPr>
      </p:pic>
      <p:grpSp>
        <p:nvGrpSpPr>
          <p:cNvPr id="4" name="object 4"/>
          <p:cNvGrpSpPr/>
          <p:nvPr/>
        </p:nvGrpSpPr>
        <p:grpSpPr>
          <a:xfrm>
            <a:off x="10473839" y="1167119"/>
            <a:ext cx="6880859" cy="7952740"/>
            <a:chOff x="10473839" y="1167119"/>
            <a:chExt cx="6880859" cy="7952740"/>
          </a:xfrm>
        </p:grpSpPr>
        <p:pic>
          <p:nvPicPr>
            <p:cNvPr id="5" name="object 5"/>
            <p:cNvPicPr/>
            <p:nvPr/>
          </p:nvPicPr>
          <p:blipFill>
            <a:blip r:embed="rId5" cstate="print"/>
            <a:stretch>
              <a:fillRect/>
            </a:stretch>
          </p:blipFill>
          <p:spPr>
            <a:xfrm>
              <a:off x="10473839" y="1167119"/>
              <a:ext cx="6387702" cy="7952333"/>
            </a:xfrm>
            <a:prstGeom prst="rect">
              <a:avLst/>
            </a:prstGeom>
          </p:spPr>
        </p:pic>
        <p:sp>
          <p:nvSpPr>
            <p:cNvPr id="6" name="object 6"/>
            <p:cNvSpPr/>
            <p:nvPr/>
          </p:nvSpPr>
          <p:spPr>
            <a:xfrm>
              <a:off x="16087679" y="3561927"/>
              <a:ext cx="1266825" cy="2540635"/>
            </a:xfrm>
            <a:custGeom>
              <a:avLst/>
              <a:gdLst/>
              <a:ahLst/>
              <a:cxnLst/>
              <a:rect l="l" t="t" r="r" b="b"/>
              <a:pathLst>
                <a:path w="1266825" h="2540635">
                  <a:moveTo>
                    <a:pt x="1266824" y="2540619"/>
                  </a:moveTo>
                  <a:lnTo>
                    <a:pt x="1222684" y="2539788"/>
                  </a:lnTo>
                  <a:lnTo>
                    <a:pt x="1174394" y="2537054"/>
                  </a:lnTo>
                  <a:lnTo>
                    <a:pt x="1126600" y="2532539"/>
                  </a:lnTo>
                  <a:lnTo>
                    <a:pt x="1079334" y="2526275"/>
                  </a:lnTo>
                  <a:lnTo>
                    <a:pt x="1032630" y="2518294"/>
                  </a:lnTo>
                  <a:lnTo>
                    <a:pt x="986521" y="2508631"/>
                  </a:lnTo>
                  <a:lnTo>
                    <a:pt x="941039" y="2497318"/>
                  </a:lnTo>
                  <a:lnTo>
                    <a:pt x="896219" y="2484388"/>
                  </a:lnTo>
                  <a:lnTo>
                    <a:pt x="852092" y="2469875"/>
                  </a:lnTo>
                  <a:lnTo>
                    <a:pt x="808692" y="2453811"/>
                  </a:lnTo>
                  <a:lnTo>
                    <a:pt x="766051" y="2436229"/>
                  </a:lnTo>
                  <a:lnTo>
                    <a:pt x="724203" y="2417162"/>
                  </a:lnTo>
                  <a:lnTo>
                    <a:pt x="683181" y="2396644"/>
                  </a:lnTo>
                  <a:lnTo>
                    <a:pt x="643017" y="2374707"/>
                  </a:lnTo>
                  <a:lnTo>
                    <a:pt x="603745" y="2351385"/>
                  </a:lnTo>
                  <a:lnTo>
                    <a:pt x="565397" y="2326710"/>
                  </a:lnTo>
                  <a:lnTo>
                    <a:pt x="528007" y="2300716"/>
                  </a:lnTo>
                  <a:lnTo>
                    <a:pt x="491607" y="2273435"/>
                  </a:lnTo>
                  <a:lnTo>
                    <a:pt x="456231" y="2244901"/>
                  </a:lnTo>
                  <a:lnTo>
                    <a:pt x="421912" y="2215147"/>
                  </a:lnTo>
                  <a:lnTo>
                    <a:pt x="388681" y="2184205"/>
                  </a:lnTo>
                  <a:lnTo>
                    <a:pt x="356574" y="2152109"/>
                  </a:lnTo>
                  <a:lnTo>
                    <a:pt x="325621" y="2118891"/>
                  </a:lnTo>
                  <a:lnTo>
                    <a:pt x="295857" y="2084586"/>
                  </a:lnTo>
                  <a:lnTo>
                    <a:pt x="267315" y="2049225"/>
                  </a:lnTo>
                  <a:lnTo>
                    <a:pt x="240027" y="2012842"/>
                  </a:lnTo>
                  <a:lnTo>
                    <a:pt x="214026" y="1975470"/>
                  </a:lnTo>
                  <a:lnTo>
                    <a:pt x="189345" y="1937141"/>
                  </a:lnTo>
                  <a:lnTo>
                    <a:pt x="166018" y="1897890"/>
                  </a:lnTo>
                  <a:lnTo>
                    <a:pt x="144077" y="1857749"/>
                  </a:lnTo>
                  <a:lnTo>
                    <a:pt x="123555" y="1816750"/>
                  </a:lnTo>
                  <a:lnTo>
                    <a:pt x="104486" y="1774928"/>
                  </a:lnTo>
                  <a:lnTo>
                    <a:pt x="86901" y="1732315"/>
                  </a:lnTo>
                  <a:lnTo>
                    <a:pt x="70835" y="1688944"/>
                  </a:lnTo>
                  <a:lnTo>
                    <a:pt x="56320" y="1644848"/>
                  </a:lnTo>
                  <a:lnTo>
                    <a:pt x="43389" y="1600060"/>
                  </a:lnTo>
                  <a:lnTo>
                    <a:pt x="32075" y="1554614"/>
                  </a:lnTo>
                  <a:lnTo>
                    <a:pt x="22412" y="1508541"/>
                  </a:lnTo>
                  <a:lnTo>
                    <a:pt x="14431" y="1461876"/>
                  </a:lnTo>
                  <a:lnTo>
                    <a:pt x="8167" y="1414651"/>
                  </a:lnTo>
                  <a:lnTo>
                    <a:pt x="3651" y="1366900"/>
                  </a:lnTo>
                  <a:lnTo>
                    <a:pt x="918" y="1318655"/>
                  </a:lnTo>
                  <a:lnTo>
                    <a:pt x="0" y="1269972"/>
                  </a:lnTo>
                  <a:lnTo>
                    <a:pt x="918" y="1221245"/>
                  </a:lnTo>
                  <a:lnTo>
                    <a:pt x="3651" y="1173004"/>
                  </a:lnTo>
                  <a:lnTo>
                    <a:pt x="8167" y="1125258"/>
                  </a:lnTo>
                  <a:lnTo>
                    <a:pt x="14431" y="1078040"/>
                  </a:lnTo>
                  <a:lnTo>
                    <a:pt x="22412" y="1031385"/>
                  </a:lnTo>
                  <a:lnTo>
                    <a:pt x="32075" y="985324"/>
                  </a:lnTo>
                  <a:lnTo>
                    <a:pt x="43389" y="939890"/>
                  </a:lnTo>
                  <a:lnTo>
                    <a:pt x="56320" y="895117"/>
                  </a:lnTo>
                  <a:lnTo>
                    <a:pt x="70835" y="851037"/>
                  </a:lnTo>
                  <a:lnTo>
                    <a:pt x="86901" y="807683"/>
                  </a:lnTo>
                  <a:lnTo>
                    <a:pt x="104486" y="765088"/>
                  </a:lnTo>
                  <a:lnTo>
                    <a:pt x="123555" y="723286"/>
                  </a:lnTo>
                  <a:lnTo>
                    <a:pt x="144077" y="682308"/>
                  </a:lnTo>
                  <a:lnTo>
                    <a:pt x="166018" y="642188"/>
                  </a:lnTo>
                  <a:lnTo>
                    <a:pt x="189345" y="602959"/>
                  </a:lnTo>
                  <a:lnTo>
                    <a:pt x="214026" y="564654"/>
                  </a:lnTo>
                  <a:lnTo>
                    <a:pt x="240027" y="527306"/>
                  </a:lnTo>
                  <a:lnTo>
                    <a:pt x="267315" y="490947"/>
                  </a:lnTo>
                  <a:lnTo>
                    <a:pt x="295857" y="455611"/>
                  </a:lnTo>
                  <a:lnTo>
                    <a:pt x="325621" y="421330"/>
                  </a:lnTo>
                  <a:lnTo>
                    <a:pt x="356574" y="388138"/>
                  </a:lnTo>
                  <a:lnTo>
                    <a:pt x="388681" y="356067"/>
                  </a:lnTo>
                  <a:lnTo>
                    <a:pt x="421912" y="325150"/>
                  </a:lnTo>
                  <a:lnTo>
                    <a:pt x="456231" y="295420"/>
                  </a:lnTo>
                  <a:lnTo>
                    <a:pt x="491607" y="266911"/>
                  </a:lnTo>
                  <a:lnTo>
                    <a:pt x="528007" y="239654"/>
                  </a:lnTo>
                  <a:lnTo>
                    <a:pt x="565397" y="213684"/>
                  </a:lnTo>
                  <a:lnTo>
                    <a:pt x="603745" y="189032"/>
                  </a:lnTo>
                  <a:lnTo>
                    <a:pt x="643017" y="165732"/>
                  </a:lnTo>
                  <a:lnTo>
                    <a:pt x="683181" y="143817"/>
                  </a:lnTo>
                  <a:lnTo>
                    <a:pt x="724203" y="123320"/>
                  </a:lnTo>
                  <a:lnTo>
                    <a:pt x="766051" y="104273"/>
                  </a:lnTo>
                  <a:lnTo>
                    <a:pt x="808692" y="86710"/>
                  </a:lnTo>
                  <a:lnTo>
                    <a:pt x="852092" y="70663"/>
                  </a:lnTo>
                  <a:lnTo>
                    <a:pt x="896219" y="56165"/>
                  </a:lnTo>
                  <a:lnTo>
                    <a:pt x="941039" y="43250"/>
                  </a:lnTo>
                  <a:lnTo>
                    <a:pt x="986521" y="31950"/>
                  </a:lnTo>
                  <a:lnTo>
                    <a:pt x="1032630" y="22298"/>
                  </a:lnTo>
                  <a:lnTo>
                    <a:pt x="1079334" y="14327"/>
                  </a:lnTo>
                  <a:lnTo>
                    <a:pt x="1126600" y="8070"/>
                  </a:lnTo>
                  <a:lnTo>
                    <a:pt x="1174394" y="3560"/>
                  </a:lnTo>
                  <a:lnTo>
                    <a:pt x="1222684" y="830"/>
                  </a:lnTo>
                  <a:lnTo>
                    <a:pt x="1266824" y="0"/>
                  </a:lnTo>
                  <a:lnTo>
                    <a:pt x="1266824" y="2540619"/>
                  </a:lnTo>
                  <a:close/>
                </a:path>
              </a:pathLst>
            </a:custGeom>
            <a:solidFill>
              <a:srgbClr val="99D5F0"/>
            </a:solidFill>
          </p:spPr>
          <p:txBody>
            <a:bodyPr wrap="square" lIns="0" tIns="0" rIns="0" bIns="0" rtlCol="0"/>
            <a:lstStyle/>
            <a:p>
              <a:endParaRPr/>
            </a:p>
          </p:txBody>
        </p:sp>
        <p:sp>
          <p:nvSpPr>
            <p:cNvPr id="7" name="object 7"/>
            <p:cNvSpPr/>
            <p:nvPr/>
          </p:nvSpPr>
          <p:spPr>
            <a:xfrm>
              <a:off x="16722713" y="5359691"/>
              <a:ext cx="277495" cy="1767839"/>
            </a:xfrm>
            <a:custGeom>
              <a:avLst/>
              <a:gdLst/>
              <a:ahLst/>
              <a:cxnLst/>
              <a:rect l="l" t="t" r="r" b="b"/>
              <a:pathLst>
                <a:path w="277494" h="1767840">
                  <a:moveTo>
                    <a:pt x="277114" y="1627809"/>
                  </a:moveTo>
                  <a:lnTo>
                    <a:pt x="136766" y="1491018"/>
                  </a:lnTo>
                  <a:lnTo>
                    <a:pt x="0" y="1630680"/>
                  </a:lnTo>
                  <a:lnTo>
                    <a:pt x="139636" y="1767471"/>
                  </a:lnTo>
                  <a:lnTo>
                    <a:pt x="208737" y="1697647"/>
                  </a:lnTo>
                  <a:lnTo>
                    <a:pt x="277114" y="1627809"/>
                  </a:lnTo>
                  <a:close/>
                </a:path>
                <a:path w="277494" h="1767840">
                  <a:moveTo>
                    <a:pt x="277114" y="1131036"/>
                  </a:moveTo>
                  <a:lnTo>
                    <a:pt x="136766" y="994244"/>
                  </a:lnTo>
                  <a:lnTo>
                    <a:pt x="0" y="1133919"/>
                  </a:lnTo>
                  <a:lnTo>
                    <a:pt x="139636" y="1270711"/>
                  </a:lnTo>
                  <a:lnTo>
                    <a:pt x="208737" y="1200873"/>
                  </a:lnTo>
                  <a:lnTo>
                    <a:pt x="277114" y="1131036"/>
                  </a:lnTo>
                  <a:close/>
                </a:path>
                <a:path w="277494" h="1767840">
                  <a:moveTo>
                    <a:pt x="277114" y="633552"/>
                  </a:moveTo>
                  <a:lnTo>
                    <a:pt x="136766" y="496760"/>
                  </a:lnTo>
                  <a:lnTo>
                    <a:pt x="0" y="636435"/>
                  </a:lnTo>
                  <a:lnTo>
                    <a:pt x="139636" y="773226"/>
                  </a:lnTo>
                  <a:lnTo>
                    <a:pt x="208737" y="703389"/>
                  </a:lnTo>
                  <a:lnTo>
                    <a:pt x="277114" y="633552"/>
                  </a:lnTo>
                  <a:close/>
                </a:path>
                <a:path w="277494" h="1767840">
                  <a:moveTo>
                    <a:pt x="277114" y="136779"/>
                  </a:moveTo>
                  <a:lnTo>
                    <a:pt x="136766" y="0"/>
                  </a:lnTo>
                  <a:lnTo>
                    <a:pt x="0" y="139661"/>
                  </a:lnTo>
                  <a:lnTo>
                    <a:pt x="139636" y="276453"/>
                  </a:lnTo>
                  <a:lnTo>
                    <a:pt x="208737" y="206616"/>
                  </a:lnTo>
                  <a:lnTo>
                    <a:pt x="277114" y="136779"/>
                  </a:lnTo>
                  <a:close/>
                </a:path>
              </a:pathLst>
            </a:custGeom>
            <a:solidFill>
              <a:srgbClr val="669CD3"/>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764791" y="2386583"/>
            <a:ext cx="5736335" cy="813815"/>
          </a:xfrm>
          <a:prstGeom prst="rect">
            <a:avLst/>
          </a:prstGeom>
        </p:spPr>
      </p:pic>
      <p:pic>
        <p:nvPicPr>
          <p:cNvPr id="3" name="object 3"/>
          <p:cNvPicPr/>
          <p:nvPr/>
        </p:nvPicPr>
        <p:blipFill>
          <a:blip r:embed="rId4" cstate="print"/>
          <a:stretch>
            <a:fillRect/>
          </a:stretch>
        </p:blipFill>
        <p:spPr>
          <a:xfrm>
            <a:off x="1840991" y="3685032"/>
            <a:ext cx="7519415" cy="1688591"/>
          </a:xfrm>
          <a:prstGeom prst="rect">
            <a:avLst/>
          </a:prstGeom>
        </p:spPr>
      </p:pic>
      <p:grpSp>
        <p:nvGrpSpPr>
          <p:cNvPr id="4" name="object 4"/>
          <p:cNvGrpSpPr/>
          <p:nvPr/>
        </p:nvGrpSpPr>
        <p:grpSpPr>
          <a:xfrm>
            <a:off x="10473839" y="1167119"/>
            <a:ext cx="7675880" cy="7952740"/>
            <a:chOff x="10473839" y="1167119"/>
            <a:chExt cx="7675880" cy="7952740"/>
          </a:xfrm>
        </p:grpSpPr>
        <p:pic>
          <p:nvPicPr>
            <p:cNvPr id="5" name="object 5"/>
            <p:cNvPicPr/>
            <p:nvPr/>
          </p:nvPicPr>
          <p:blipFill>
            <a:blip r:embed="rId5" cstate="print"/>
            <a:stretch>
              <a:fillRect/>
            </a:stretch>
          </p:blipFill>
          <p:spPr>
            <a:xfrm>
              <a:off x="10473839" y="1167119"/>
              <a:ext cx="6387702" cy="7952333"/>
            </a:xfrm>
            <a:prstGeom prst="rect">
              <a:avLst/>
            </a:prstGeom>
          </p:spPr>
        </p:pic>
        <p:sp>
          <p:nvSpPr>
            <p:cNvPr id="6" name="object 6"/>
            <p:cNvSpPr/>
            <p:nvPr/>
          </p:nvSpPr>
          <p:spPr>
            <a:xfrm>
              <a:off x="16866833" y="3554084"/>
              <a:ext cx="1282700" cy="2540635"/>
            </a:xfrm>
            <a:custGeom>
              <a:avLst/>
              <a:gdLst/>
              <a:ahLst/>
              <a:cxnLst/>
              <a:rect l="l" t="t" r="r" b="b"/>
              <a:pathLst>
                <a:path w="1282700" h="2540635">
                  <a:moveTo>
                    <a:pt x="31970" y="0"/>
                  </a:moveTo>
                  <a:lnTo>
                    <a:pt x="76095" y="1386"/>
                  </a:lnTo>
                  <a:lnTo>
                    <a:pt x="124347" y="4727"/>
                  </a:lnTo>
                  <a:lnTo>
                    <a:pt x="172081" y="9844"/>
                  </a:lnTo>
                  <a:lnTo>
                    <a:pt x="219264" y="16703"/>
                  </a:lnTo>
                  <a:lnTo>
                    <a:pt x="265863" y="25270"/>
                  </a:lnTo>
                  <a:lnTo>
                    <a:pt x="311847" y="35512"/>
                  </a:lnTo>
                  <a:lnTo>
                    <a:pt x="357183" y="47397"/>
                  </a:lnTo>
                  <a:lnTo>
                    <a:pt x="401837" y="60890"/>
                  </a:lnTo>
                  <a:lnTo>
                    <a:pt x="445778" y="75957"/>
                  </a:lnTo>
                  <a:lnTo>
                    <a:pt x="488973" y="92566"/>
                  </a:lnTo>
                  <a:lnTo>
                    <a:pt x="531389" y="110683"/>
                  </a:lnTo>
                  <a:lnTo>
                    <a:pt x="572993" y="130275"/>
                  </a:lnTo>
                  <a:lnTo>
                    <a:pt x="613754" y="151308"/>
                  </a:lnTo>
                  <a:lnTo>
                    <a:pt x="653639" y="173748"/>
                  </a:lnTo>
                  <a:lnTo>
                    <a:pt x="692615" y="197563"/>
                  </a:lnTo>
                  <a:lnTo>
                    <a:pt x="730649" y="222718"/>
                  </a:lnTo>
                  <a:lnTo>
                    <a:pt x="767709" y="249181"/>
                  </a:lnTo>
                  <a:lnTo>
                    <a:pt x="803762" y="276917"/>
                  </a:lnTo>
                  <a:lnTo>
                    <a:pt x="838776" y="305894"/>
                  </a:lnTo>
                  <a:lnTo>
                    <a:pt x="872719" y="336078"/>
                  </a:lnTo>
                  <a:lnTo>
                    <a:pt x="905557" y="367436"/>
                  </a:lnTo>
                  <a:lnTo>
                    <a:pt x="937258" y="399934"/>
                  </a:lnTo>
                  <a:lnTo>
                    <a:pt x="967790" y="433538"/>
                  </a:lnTo>
                  <a:lnTo>
                    <a:pt x="997120" y="468215"/>
                  </a:lnTo>
                  <a:lnTo>
                    <a:pt x="1025215" y="503932"/>
                  </a:lnTo>
                  <a:lnTo>
                    <a:pt x="1052044" y="540656"/>
                  </a:lnTo>
                  <a:lnTo>
                    <a:pt x="1077572" y="578352"/>
                  </a:lnTo>
                  <a:lnTo>
                    <a:pt x="1101768" y="616988"/>
                  </a:lnTo>
                  <a:lnTo>
                    <a:pt x="1124600" y="656530"/>
                  </a:lnTo>
                  <a:lnTo>
                    <a:pt x="1146034" y="696944"/>
                  </a:lnTo>
                  <a:lnTo>
                    <a:pt x="1166038" y="738197"/>
                  </a:lnTo>
                  <a:lnTo>
                    <a:pt x="1184580" y="780256"/>
                  </a:lnTo>
                  <a:lnTo>
                    <a:pt x="1201627" y="823087"/>
                  </a:lnTo>
                  <a:lnTo>
                    <a:pt x="1217146" y="866657"/>
                  </a:lnTo>
                  <a:lnTo>
                    <a:pt x="1231105" y="910932"/>
                  </a:lnTo>
                  <a:lnTo>
                    <a:pt x="1243471" y="955879"/>
                  </a:lnTo>
                  <a:lnTo>
                    <a:pt x="1254212" y="1001465"/>
                  </a:lnTo>
                  <a:lnTo>
                    <a:pt x="1263296" y="1047655"/>
                  </a:lnTo>
                  <a:lnTo>
                    <a:pt x="1270688" y="1094417"/>
                  </a:lnTo>
                  <a:lnTo>
                    <a:pt x="1276358" y="1141717"/>
                  </a:lnTo>
                  <a:lnTo>
                    <a:pt x="1280272" y="1189521"/>
                  </a:lnTo>
                  <a:lnTo>
                    <a:pt x="1282398" y="1237797"/>
                  </a:lnTo>
                  <a:lnTo>
                    <a:pt x="1282704" y="1286510"/>
                  </a:lnTo>
                  <a:lnTo>
                    <a:pt x="1281173" y="1335199"/>
                  </a:lnTo>
                  <a:lnTo>
                    <a:pt x="1277832" y="1383402"/>
                  </a:lnTo>
                  <a:lnTo>
                    <a:pt x="1272716" y="1431088"/>
                  </a:lnTo>
                  <a:lnTo>
                    <a:pt x="1265858" y="1478222"/>
                  </a:lnTo>
                  <a:lnTo>
                    <a:pt x="1257291" y="1524774"/>
                  </a:lnTo>
                  <a:lnTo>
                    <a:pt x="1247049" y="1570710"/>
                  </a:lnTo>
                  <a:lnTo>
                    <a:pt x="1235164" y="1615997"/>
                  </a:lnTo>
                  <a:lnTo>
                    <a:pt x="1221671" y="1660604"/>
                  </a:lnTo>
                  <a:lnTo>
                    <a:pt x="1206602" y="1704498"/>
                  </a:lnTo>
                  <a:lnTo>
                    <a:pt x="1189992" y="1747646"/>
                  </a:lnTo>
                  <a:lnTo>
                    <a:pt x="1171873" y="1790016"/>
                  </a:lnTo>
                  <a:lnTo>
                    <a:pt x="1152279" y="1831576"/>
                  </a:lnTo>
                  <a:lnTo>
                    <a:pt x="1131243" y="1872292"/>
                  </a:lnTo>
                  <a:lnTo>
                    <a:pt x="1108799" y="1912132"/>
                  </a:lnTo>
                  <a:lnTo>
                    <a:pt x="1084980" y="1951065"/>
                  </a:lnTo>
                  <a:lnTo>
                    <a:pt x="1059819" y="1989056"/>
                  </a:lnTo>
                  <a:lnTo>
                    <a:pt x="1033350" y="2026074"/>
                  </a:lnTo>
                  <a:lnTo>
                    <a:pt x="1005607" y="2062087"/>
                  </a:lnTo>
                  <a:lnTo>
                    <a:pt x="976622" y="2097061"/>
                  </a:lnTo>
                  <a:lnTo>
                    <a:pt x="946429" y="2130965"/>
                  </a:lnTo>
                  <a:lnTo>
                    <a:pt x="915061" y="2163765"/>
                  </a:lnTo>
                  <a:lnTo>
                    <a:pt x="882553" y="2195429"/>
                  </a:lnTo>
                  <a:lnTo>
                    <a:pt x="848936" y="2225925"/>
                  </a:lnTo>
                  <a:lnTo>
                    <a:pt x="814245" y="2255221"/>
                  </a:lnTo>
                  <a:lnTo>
                    <a:pt x="778513" y="2283283"/>
                  </a:lnTo>
                  <a:lnTo>
                    <a:pt x="741773" y="2310079"/>
                  </a:lnTo>
                  <a:lnTo>
                    <a:pt x="704059" y="2335577"/>
                  </a:lnTo>
                  <a:lnTo>
                    <a:pt x="665405" y="2359744"/>
                  </a:lnTo>
                  <a:lnTo>
                    <a:pt x="625842" y="2382548"/>
                  </a:lnTo>
                  <a:lnTo>
                    <a:pt x="585406" y="2403956"/>
                  </a:lnTo>
                  <a:lnTo>
                    <a:pt x="544129" y="2423936"/>
                  </a:lnTo>
                  <a:lnTo>
                    <a:pt x="502045" y="2442454"/>
                  </a:lnTo>
                  <a:lnTo>
                    <a:pt x="459186" y="2459480"/>
                  </a:lnTo>
                  <a:lnTo>
                    <a:pt x="415588" y="2474979"/>
                  </a:lnTo>
                  <a:lnTo>
                    <a:pt x="371282" y="2488921"/>
                  </a:lnTo>
                  <a:lnTo>
                    <a:pt x="326302" y="2501271"/>
                  </a:lnTo>
                  <a:lnTo>
                    <a:pt x="280682" y="2511998"/>
                  </a:lnTo>
                  <a:lnTo>
                    <a:pt x="234455" y="2521069"/>
                  </a:lnTo>
                  <a:lnTo>
                    <a:pt x="187655" y="2528451"/>
                  </a:lnTo>
                  <a:lnTo>
                    <a:pt x="140314" y="2534113"/>
                  </a:lnTo>
                  <a:lnTo>
                    <a:pt x="92466" y="2538021"/>
                  </a:lnTo>
                  <a:lnTo>
                    <a:pt x="44146" y="2540143"/>
                  </a:lnTo>
                  <a:lnTo>
                    <a:pt x="0" y="2540418"/>
                  </a:lnTo>
                  <a:lnTo>
                    <a:pt x="31970" y="0"/>
                  </a:lnTo>
                  <a:close/>
                </a:path>
              </a:pathLst>
            </a:custGeom>
            <a:solidFill>
              <a:srgbClr val="99D5F0"/>
            </a:solidFill>
          </p:spPr>
          <p:txBody>
            <a:bodyPr wrap="square" lIns="0" tIns="0" rIns="0" bIns="0" rtlCol="0"/>
            <a:lstStyle/>
            <a:p>
              <a:endParaRPr/>
            </a:p>
          </p:txBody>
        </p:sp>
        <p:sp>
          <p:nvSpPr>
            <p:cNvPr id="7" name="object 7"/>
            <p:cNvSpPr/>
            <p:nvPr/>
          </p:nvSpPr>
          <p:spPr>
            <a:xfrm>
              <a:off x="17223639" y="5142915"/>
              <a:ext cx="277495" cy="1767839"/>
            </a:xfrm>
            <a:custGeom>
              <a:avLst/>
              <a:gdLst/>
              <a:ahLst/>
              <a:cxnLst/>
              <a:rect l="l" t="t" r="r" b="b"/>
              <a:pathLst>
                <a:path w="277494" h="1767840">
                  <a:moveTo>
                    <a:pt x="277114" y="1627809"/>
                  </a:moveTo>
                  <a:lnTo>
                    <a:pt x="136753" y="1491018"/>
                  </a:lnTo>
                  <a:lnTo>
                    <a:pt x="0" y="1630692"/>
                  </a:lnTo>
                  <a:lnTo>
                    <a:pt x="139636" y="1767484"/>
                  </a:lnTo>
                  <a:lnTo>
                    <a:pt x="208737" y="1697647"/>
                  </a:lnTo>
                  <a:lnTo>
                    <a:pt x="277114" y="1627809"/>
                  </a:lnTo>
                  <a:close/>
                </a:path>
                <a:path w="277494" h="1767840">
                  <a:moveTo>
                    <a:pt x="277114" y="1131036"/>
                  </a:moveTo>
                  <a:lnTo>
                    <a:pt x="136753" y="994257"/>
                  </a:lnTo>
                  <a:lnTo>
                    <a:pt x="0" y="1133919"/>
                  </a:lnTo>
                  <a:lnTo>
                    <a:pt x="139636" y="1270711"/>
                  </a:lnTo>
                  <a:lnTo>
                    <a:pt x="208737" y="1200873"/>
                  </a:lnTo>
                  <a:lnTo>
                    <a:pt x="277114" y="1131036"/>
                  </a:lnTo>
                  <a:close/>
                </a:path>
                <a:path w="277494" h="1767840">
                  <a:moveTo>
                    <a:pt x="277114" y="633552"/>
                  </a:moveTo>
                  <a:lnTo>
                    <a:pt x="136753" y="496760"/>
                  </a:lnTo>
                  <a:lnTo>
                    <a:pt x="0" y="636435"/>
                  </a:lnTo>
                  <a:lnTo>
                    <a:pt x="139636" y="773226"/>
                  </a:lnTo>
                  <a:lnTo>
                    <a:pt x="208737" y="703389"/>
                  </a:lnTo>
                  <a:lnTo>
                    <a:pt x="277114" y="633552"/>
                  </a:lnTo>
                  <a:close/>
                </a:path>
                <a:path w="277494" h="1767840">
                  <a:moveTo>
                    <a:pt x="277114" y="136791"/>
                  </a:moveTo>
                  <a:lnTo>
                    <a:pt x="136753" y="0"/>
                  </a:lnTo>
                  <a:lnTo>
                    <a:pt x="0" y="139661"/>
                  </a:lnTo>
                  <a:lnTo>
                    <a:pt x="139636" y="276453"/>
                  </a:lnTo>
                  <a:lnTo>
                    <a:pt x="208737" y="206629"/>
                  </a:lnTo>
                  <a:lnTo>
                    <a:pt x="277114" y="136791"/>
                  </a:lnTo>
                  <a:close/>
                </a:path>
              </a:pathLst>
            </a:custGeom>
            <a:solidFill>
              <a:srgbClr val="669CD3"/>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85806" y="0"/>
            <a:ext cx="2539365" cy="1264285"/>
          </a:xfrm>
          <a:custGeom>
            <a:avLst/>
            <a:gdLst/>
            <a:ahLst/>
            <a:cxnLst/>
            <a:rect l="l" t="t" r="r" b="b"/>
            <a:pathLst>
              <a:path w="2539365" h="1264285">
                <a:moveTo>
                  <a:pt x="0" y="0"/>
                </a:moveTo>
                <a:lnTo>
                  <a:pt x="1313" y="60438"/>
                </a:lnTo>
                <a:lnTo>
                  <a:pt x="7073" y="126676"/>
                </a:lnTo>
                <a:lnTo>
                  <a:pt x="15713" y="192914"/>
                </a:lnTo>
                <a:lnTo>
                  <a:pt x="27953" y="258432"/>
                </a:lnTo>
                <a:lnTo>
                  <a:pt x="43072" y="322510"/>
                </a:lnTo>
                <a:lnTo>
                  <a:pt x="61792" y="386588"/>
                </a:lnTo>
                <a:lnTo>
                  <a:pt x="84111" y="449226"/>
                </a:lnTo>
                <a:lnTo>
                  <a:pt x="109310" y="510425"/>
                </a:lnTo>
                <a:lnTo>
                  <a:pt x="138109" y="570903"/>
                </a:lnTo>
                <a:lnTo>
                  <a:pt x="169788" y="629221"/>
                </a:lnTo>
                <a:lnTo>
                  <a:pt x="204347" y="685379"/>
                </a:lnTo>
                <a:lnTo>
                  <a:pt x="242506" y="740818"/>
                </a:lnTo>
                <a:lnTo>
                  <a:pt x="282825" y="793376"/>
                </a:lnTo>
                <a:lnTo>
                  <a:pt x="326023" y="843774"/>
                </a:lnTo>
                <a:lnTo>
                  <a:pt x="371382" y="892013"/>
                </a:lnTo>
                <a:lnTo>
                  <a:pt x="419621" y="938092"/>
                </a:lnTo>
                <a:lnTo>
                  <a:pt x="470019" y="981290"/>
                </a:lnTo>
                <a:lnTo>
                  <a:pt x="523297" y="1021609"/>
                </a:lnTo>
                <a:lnTo>
                  <a:pt x="578016" y="1059048"/>
                </a:lnTo>
                <a:lnTo>
                  <a:pt x="634174" y="1093607"/>
                </a:lnTo>
                <a:lnTo>
                  <a:pt x="693212" y="1125286"/>
                </a:lnTo>
                <a:lnTo>
                  <a:pt x="752970" y="1154085"/>
                </a:lnTo>
                <a:lnTo>
                  <a:pt x="814169" y="1180004"/>
                </a:lnTo>
                <a:lnTo>
                  <a:pt x="876807" y="1201604"/>
                </a:lnTo>
                <a:lnTo>
                  <a:pt x="940885" y="1221043"/>
                </a:lnTo>
                <a:lnTo>
                  <a:pt x="1004963" y="1236162"/>
                </a:lnTo>
                <a:lnTo>
                  <a:pt x="1070481" y="1248402"/>
                </a:lnTo>
                <a:lnTo>
                  <a:pt x="1136719" y="1257042"/>
                </a:lnTo>
                <a:lnTo>
                  <a:pt x="1202957" y="1262802"/>
                </a:lnTo>
                <a:lnTo>
                  <a:pt x="1269195" y="1264242"/>
                </a:lnTo>
                <a:lnTo>
                  <a:pt x="1269195" y="1263522"/>
                </a:lnTo>
                <a:lnTo>
                  <a:pt x="1335433" y="1262082"/>
                </a:lnTo>
                <a:lnTo>
                  <a:pt x="1401671" y="1256322"/>
                </a:lnTo>
                <a:lnTo>
                  <a:pt x="1467909" y="1247682"/>
                </a:lnTo>
                <a:lnTo>
                  <a:pt x="1533427" y="1235442"/>
                </a:lnTo>
                <a:lnTo>
                  <a:pt x="1597505" y="1220323"/>
                </a:lnTo>
                <a:lnTo>
                  <a:pt x="1661583" y="1201604"/>
                </a:lnTo>
                <a:lnTo>
                  <a:pt x="1724221" y="1179284"/>
                </a:lnTo>
                <a:lnTo>
                  <a:pt x="1785419" y="1154085"/>
                </a:lnTo>
                <a:lnTo>
                  <a:pt x="1845897" y="1125286"/>
                </a:lnTo>
                <a:lnTo>
                  <a:pt x="1904215" y="1093607"/>
                </a:lnTo>
                <a:lnTo>
                  <a:pt x="1960374" y="1059048"/>
                </a:lnTo>
                <a:lnTo>
                  <a:pt x="2015812" y="1020889"/>
                </a:lnTo>
                <a:lnTo>
                  <a:pt x="2068370" y="980570"/>
                </a:lnTo>
                <a:lnTo>
                  <a:pt x="2118769" y="937372"/>
                </a:lnTo>
                <a:lnTo>
                  <a:pt x="2167007" y="892013"/>
                </a:lnTo>
                <a:lnTo>
                  <a:pt x="2213086" y="843774"/>
                </a:lnTo>
                <a:lnTo>
                  <a:pt x="2256285" y="793376"/>
                </a:lnTo>
                <a:lnTo>
                  <a:pt x="2296603" y="740098"/>
                </a:lnTo>
                <a:lnTo>
                  <a:pt x="2334042" y="685379"/>
                </a:lnTo>
                <a:lnTo>
                  <a:pt x="2368601" y="629221"/>
                </a:lnTo>
                <a:lnTo>
                  <a:pt x="2400280" y="570183"/>
                </a:lnTo>
                <a:lnTo>
                  <a:pt x="2429079" y="510425"/>
                </a:lnTo>
                <a:lnTo>
                  <a:pt x="2454999" y="449226"/>
                </a:lnTo>
                <a:lnTo>
                  <a:pt x="2476598" y="386588"/>
                </a:lnTo>
                <a:lnTo>
                  <a:pt x="2496037" y="322510"/>
                </a:lnTo>
                <a:lnTo>
                  <a:pt x="2511157" y="258432"/>
                </a:lnTo>
                <a:lnTo>
                  <a:pt x="2523396" y="192914"/>
                </a:lnTo>
                <a:lnTo>
                  <a:pt x="2532036" y="126676"/>
                </a:lnTo>
                <a:lnTo>
                  <a:pt x="2537796" y="60438"/>
                </a:lnTo>
                <a:lnTo>
                  <a:pt x="2539110" y="0"/>
                </a:lnTo>
              </a:path>
              <a:path w="2539365" h="1264285">
                <a:moveTo>
                  <a:pt x="629980" y="0"/>
                </a:moveTo>
                <a:lnTo>
                  <a:pt x="633454" y="61158"/>
                </a:lnTo>
                <a:lnTo>
                  <a:pt x="643534" y="127396"/>
                </a:lnTo>
                <a:lnTo>
                  <a:pt x="660813" y="192194"/>
                </a:lnTo>
                <a:lnTo>
                  <a:pt x="685293" y="254112"/>
                </a:lnTo>
                <a:lnTo>
                  <a:pt x="715532" y="313871"/>
                </a:lnTo>
                <a:lnTo>
                  <a:pt x="752250" y="370029"/>
                </a:lnTo>
                <a:lnTo>
                  <a:pt x="794009" y="422587"/>
                </a:lnTo>
                <a:lnTo>
                  <a:pt x="841528" y="469386"/>
                </a:lnTo>
                <a:lnTo>
                  <a:pt x="893366" y="511865"/>
                </a:lnTo>
                <a:lnTo>
                  <a:pt x="949524" y="548583"/>
                </a:lnTo>
                <a:lnTo>
                  <a:pt x="1009283" y="578823"/>
                </a:lnTo>
                <a:lnTo>
                  <a:pt x="1071921" y="602582"/>
                </a:lnTo>
                <a:lnTo>
                  <a:pt x="1135999" y="619861"/>
                </a:lnTo>
                <a:lnTo>
                  <a:pt x="1202237" y="630661"/>
                </a:lnTo>
                <a:lnTo>
                  <a:pt x="1269195" y="634261"/>
                </a:lnTo>
                <a:lnTo>
                  <a:pt x="1269195" y="633541"/>
                </a:lnTo>
                <a:lnTo>
                  <a:pt x="1302314" y="632821"/>
                </a:lnTo>
                <a:lnTo>
                  <a:pt x="1369272" y="625621"/>
                </a:lnTo>
                <a:lnTo>
                  <a:pt x="1434790" y="611941"/>
                </a:lnTo>
                <a:lnTo>
                  <a:pt x="1498148" y="591062"/>
                </a:lnTo>
                <a:lnTo>
                  <a:pt x="1559346" y="563703"/>
                </a:lnTo>
                <a:lnTo>
                  <a:pt x="1617664" y="530584"/>
                </a:lnTo>
                <a:lnTo>
                  <a:pt x="1671662" y="490985"/>
                </a:lnTo>
                <a:lnTo>
                  <a:pt x="1721341" y="446347"/>
                </a:lnTo>
                <a:lnTo>
                  <a:pt x="1766700" y="396668"/>
                </a:lnTo>
                <a:lnTo>
                  <a:pt x="1805578" y="342670"/>
                </a:lnTo>
                <a:lnTo>
                  <a:pt x="1839417" y="284351"/>
                </a:lnTo>
                <a:lnTo>
                  <a:pt x="1866777" y="223153"/>
                </a:lnTo>
                <a:lnTo>
                  <a:pt x="1886936" y="159795"/>
                </a:lnTo>
                <a:lnTo>
                  <a:pt x="1901335" y="94277"/>
                </a:lnTo>
                <a:lnTo>
                  <a:pt x="1908535" y="27319"/>
                </a:lnTo>
                <a:lnTo>
                  <a:pt x="1909129" y="0"/>
                </a:lnTo>
              </a:path>
            </a:pathLst>
          </a:custGeom>
          <a:ln w="18719">
            <a:solidFill>
              <a:srgbClr val="1B365E"/>
            </a:solidFill>
          </a:ln>
        </p:spPr>
        <p:txBody>
          <a:bodyPr wrap="square" lIns="0" tIns="0" rIns="0" bIns="0" rtlCol="0"/>
          <a:lstStyle/>
          <a:p>
            <a:endParaRPr/>
          </a:p>
        </p:txBody>
      </p:sp>
      <p:grpSp>
        <p:nvGrpSpPr>
          <p:cNvPr id="3" name="object 3"/>
          <p:cNvGrpSpPr/>
          <p:nvPr/>
        </p:nvGrpSpPr>
        <p:grpSpPr>
          <a:xfrm>
            <a:off x="11611285" y="9039600"/>
            <a:ext cx="2054860" cy="1257300"/>
            <a:chOff x="11611285" y="9039600"/>
            <a:chExt cx="2054860" cy="1257300"/>
          </a:xfrm>
        </p:grpSpPr>
        <p:sp>
          <p:nvSpPr>
            <p:cNvPr id="4" name="object 4"/>
            <p:cNvSpPr/>
            <p:nvPr/>
          </p:nvSpPr>
          <p:spPr>
            <a:xfrm>
              <a:off x="11620645" y="9048960"/>
              <a:ext cx="1280795" cy="1238250"/>
            </a:xfrm>
            <a:custGeom>
              <a:avLst/>
              <a:gdLst/>
              <a:ahLst/>
              <a:cxnLst/>
              <a:rect l="l" t="t" r="r" b="b"/>
              <a:pathLst>
                <a:path w="1280795" h="1238250">
                  <a:moveTo>
                    <a:pt x="1280283" y="640072"/>
                  </a:moveTo>
                  <a:lnTo>
                    <a:pt x="1276683" y="573113"/>
                  </a:lnTo>
                  <a:lnTo>
                    <a:pt x="1266604" y="506873"/>
                  </a:lnTo>
                  <a:lnTo>
                    <a:pt x="1248604" y="442074"/>
                  </a:lnTo>
                  <a:lnTo>
                    <a:pt x="1224845" y="379435"/>
                  </a:lnTo>
                  <a:lnTo>
                    <a:pt x="1194605" y="319676"/>
                  </a:lnTo>
                  <a:lnTo>
                    <a:pt x="1157886" y="263516"/>
                  </a:lnTo>
                  <a:lnTo>
                    <a:pt x="1116127" y="211677"/>
                  </a:lnTo>
                  <a:lnTo>
                    <a:pt x="1068608" y="164158"/>
                  </a:lnTo>
                  <a:lnTo>
                    <a:pt x="1016770" y="122398"/>
                  </a:lnTo>
                  <a:lnTo>
                    <a:pt x="959891" y="85678"/>
                  </a:lnTo>
                  <a:lnTo>
                    <a:pt x="900853" y="55439"/>
                  </a:lnTo>
                  <a:lnTo>
                    <a:pt x="838214" y="31679"/>
                  </a:lnTo>
                  <a:lnTo>
                    <a:pt x="773416" y="13679"/>
                  </a:lnTo>
                  <a:lnTo>
                    <a:pt x="707178" y="3599"/>
                  </a:lnTo>
                  <a:lnTo>
                    <a:pt x="640219" y="0"/>
                  </a:lnTo>
                  <a:lnTo>
                    <a:pt x="606380" y="719"/>
                  </a:lnTo>
                  <a:lnTo>
                    <a:pt x="540142" y="7919"/>
                  </a:lnTo>
                  <a:lnTo>
                    <a:pt x="474623" y="21599"/>
                  </a:lnTo>
                  <a:lnTo>
                    <a:pt x="410545" y="42479"/>
                  </a:lnTo>
                  <a:lnTo>
                    <a:pt x="349347" y="69839"/>
                  </a:lnTo>
                  <a:lnTo>
                    <a:pt x="291748" y="102958"/>
                  </a:lnTo>
                  <a:lnTo>
                    <a:pt x="237749" y="142558"/>
                  </a:lnTo>
                  <a:lnTo>
                    <a:pt x="187351" y="187197"/>
                  </a:lnTo>
                  <a:lnTo>
                    <a:pt x="142712" y="237597"/>
                  </a:lnTo>
                  <a:lnTo>
                    <a:pt x="103113" y="291596"/>
                  </a:lnTo>
                  <a:lnTo>
                    <a:pt x="69994" y="349195"/>
                  </a:lnTo>
                  <a:lnTo>
                    <a:pt x="42634" y="410395"/>
                  </a:lnTo>
                  <a:lnTo>
                    <a:pt x="21755" y="474474"/>
                  </a:lnTo>
                  <a:lnTo>
                    <a:pt x="8075" y="539993"/>
                  </a:lnTo>
                  <a:lnTo>
                    <a:pt x="875" y="606232"/>
                  </a:lnTo>
                  <a:lnTo>
                    <a:pt x="155" y="640072"/>
                  </a:lnTo>
                  <a:lnTo>
                    <a:pt x="0" y="1238038"/>
                  </a:lnTo>
                </a:path>
                <a:path w="1280795" h="1238250">
                  <a:moveTo>
                    <a:pt x="1280283" y="1238038"/>
                  </a:moveTo>
                  <a:lnTo>
                    <a:pt x="1280283" y="640072"/>
                  </a:lnTo>
                </a:path>
              </a:pathLst>
            </a:custGeom>
            <a:ln w="18719">
              <a:solidFill>
                <a:srgbClr val="1B365E"/>
              </a:solidFill>
            </a:ln>
          </p:spPr>
          <p:txBody>
            <a:bodyPr wrap="square" lIns="0" tIns="0" rIns="0" bIns="0" rtlCol="0"/>
            <a:lstStyle/>
            <a:p>
              <a:endParaRPr/>
            </a:p>
          </p:txBody>
        </p:sp>
        <p:sp>
          <p:nvSpPr>
            <p:cNvPr id="5" name="object 5"/>
            <p:cNvSpPr/>
            <p:nvPr/>
          </p:nvSpPr>
          <p:spPr>
            <a:xfrm>
              <a:off x="12375925" y="9048960"/>
              <a:ext cx="1280795" cy="1238250"/>
            </a:xfrm>
            <a:custGeom>
              <a:avLst/>
              <a:gdLst/>
              <a:ahLst/>
              <a:cxnLst/>
              <a:rect l="l" t="t" r="r" b="b"/>
              <a:pathLst>
                <a:path w="1280794" h="1238250">
                  <a:moveTo>
                    <a:pt x="1280283" y="640072"/>
                  </a:moveTo>
                  <a:lnTo>
                    <a:pt x="1276683" y="573113"/>
                  </a:lnTo>
                  <a:lnTo>
                    <a:pt x="1266604" y="506873"/>
                  </a:lnTo>
                  <a:lnTo>
                    <a:pt x="1248604" y="442074"/>
                  </a:lnTo>
                  <a:lnTo>
                    <a:pt x="1224845" y="379435"/>
                  </a:lnTo>
                  <a:lnTo>
                    <a:pt x="1194605" y="319676"/>
                  </a:lnTo>
                  <a:lnTo>
                    <a:pt x="1157886" y="263516"/>
                  </a:lnTo>
                  <a:lnTo>
                    <a:pt x="1116127" y="211677"/>
                  </a:lnTo>
                  <a:lnTo>
                    <a:pt x="1068608" y="164158"/>
                  </a:lnTo>
                  <a:lnTo>
                    <a:pt x="1016770" y="122398"/>
                  </a:lnTo>
                  <a:lnTo>
                    <a:pt x="959891" y="85678"/>
                  </a:lnTo>
                  <a:lnTo>
                    <a:pt x="900853" y="55439"/>
                  </a:lnTo>
                  <a:lnTo>
                    <a:pt x="838214" y="31679"/>
                  </a:lnTo>
                  <a:lnTo>
                    <a:pt x="773416" y="13679"/>
                  </a:lnTo>
                  <a:lnTo>
                    <a:pt x="707178" y="3599"/>
                  </a:lnTo>
                  <a:lnTo>
                    <a:pt x="640219" y="0"/>
                  </a:lnTo>
                  <a:lnTo>
                    <a:pt x="606380" y="719"/>
                  </a:lnTo>
                  <a:lnTo>
                    <a:pt x="540142" y="7919"/>
                  </a:lnTo>
                  <a:lnTo>
                    <a:pt x="474623" y="21599"/>
                  </a:lnTo>
                  <a:lnTo>
                    <a:pt x="410545" y="42479"/>
                  </a:lnTo>
                  <a:lnTo>
                    <a:pt x="349347" y="69839"/>
                  </a:lnTo>
                  <a:lnTo>
                    <a:pt x="291748" y="102958"/>
                  </a:lnTo>
                  <a:lnTo>
                    <a:pt x="237749" y="142558"/>
                  </a:lnTo>
                  <a:lnTo>
                    <a:pt x="187351" y="187197"/>
                  </a:lnTo>
                  <a:lnTo>
                    <a:pt x="142712" y="237597"/>
                  </a:lnTo>
                  <a:lnTo>
                    <a:pt x="103113" y="291596"/>
                  </a:lnTo>
                  <a:lnTo>
                    <a:pt x="69994" y="349195"/>
                  </a:lnTo>
                  <a:lnTo>
                    <a:pt x="42634" y="410395"/>
                  </a:lnTo>
                  <a:lnTo>
                    <a:pt x="21755" y="474474"/>
                  </a:lnTo>
                  <a:lnTo>
                    <a:pt x="8075" y="539993"/>
                  </a:lnTo>
                  <a:lnTo>
                    <a:pt x="875" y="606232"/>
                  </a:lnTo>
                  <a:lnTo>
                    <a:pt x="155" y="640072"/>
                  </a:lnTo>
                  <a:lnTo>
                    <a:pt x="0" y="1238038"/>
                  </a:lnTo>
                </a:path>
                <a:path w="1280794" h="1238250">
                  <a:moveTo>
                    <a:pt x="1280283" y="1238038"/>
                  </a:moveTo>
                  <a:lnTo>
                    <a:pt x="1280283" y="640072"/>
                  </a:lnTo>
                </a:path>
              </a:pathLst>
            </a:custGeom>
            <a:ln w="18719">
              <a:solidFill>
                <a:srgbClr val="1B365E"/>
              </a:solidFill>
            </a:ln>
          </p:spPr>
          <p:txBody>
            <a:bodyPr wrap="square" lIns="0" tIns="0" rIns="0" bIns="0" rtlCol="0"/>
            <a:lstStyle/>
            <a:p>
              <a:endParaRPr/>
            </a:p>
          </p:txBody>
        </p:sp>
      </p:grpSp>
      <p:sp>
        <p:nvSpPr>
          <p:cNvPr id="6" name="object 6"/>
          <p:cNvSpPr/>
          <p:nvPr/>
        </p:nvSpPr>
        <p:spPr>
          <a:xfrm>
            <a:off x="307439" y="8906392"/>
            <a:ext cx="1282065" cy="772160"/>
          </a:xfrm>
          <a:custGeom>
            <a:avLst/>
            <a:gdLst/>
            <a:ahLst/>
            <a:cxnLst/>
            <a:rect l="l" t="t" r="r" b="b"/>
            <a:pathLst>
              <a:path w="1282065" h="772159">
                <a:moveTo>
                  <a:pt x="719" y="0"/>
                </a:moveTo>
                <a:lnTo>
                  <a:pt x="1281588" y="1439"/>
                </a:lnTo>
              </a:path>
              <a:path w="1282065" h="772159">
                <a:moveTo>
                  <a:pt x="634314" y="0"/>
                </a:moveTo>
                <a:lnTo>
                  <a:pt x="1279428" y="771714"/>
                </a:lnTo>
              </a:path>
              <a:path w="1282065" h="772159">
                <a:moveTo>
                  <a:pt x="647994" y="0"/>
                </a:moveTo>
                <a:lnTo>
                  <a:pt x="0" y="770275"/>
                </a:lnTo>
              </a:path>
              <a:path w="1282065" h="772159">
                <a:moveTo>
                  <a:pt x="642954" y="7918"/>
                </a:moveTo>
                <a:lnTo>
                  <a:pt x="644394" y="771714"/>
                </a:lnTo>
              </a:path>
            </a:pathLst>
          </a:custGeom>
          <a:ln w="76313">
            <a:solidFill>
              <a:srgbClr val="99D5F0"/>
            </a:solidFill>
          </a:ln>
        </p:spPr>
        <p:txBody>
          <a:bodyPr wrap="square" lIns="0" tIns="0" rIns="0" bIns="0" rtlCol="0"/>
          <a:lstStyle/>
          <a:p>
            <a:endParaRPr/>
          </a:p>
        </p:txBody>
      </p:sp>
      <p:sp>
        <p:nvSpPr>
          <p:cNvPr id="7" name="object 7"/>
          <p:cNvSpPr/>
          <p:nvPr/>
        </p:nvSpPr>
        <p:spPr>
          <a:xfrm>
            <a:off x="17642154" y="6093362"/>
            <a:ext cx="646430" cy="3332479"/>
          </a:xfrm>
          <a:custGeom>
            <a:avLst/>
            <a:gdLst/>
            <a:ahLst/>
            <a:cxnLst/>
            <a:rect l="l" t="t" r="r" b="b"/>
            <a:pathLst>
              <a:path w="646430" h="3332479">
                <a:moveTo>
                  <a:pt x="645845" y="7230"/>
                </a:moveTo>
                <a:lnTo>
                  <a:pt x="642184" y="6479"/>
                </a:lnTo>
                <a:lnTo>
                  <a:pt x="613387" y="2879"/>
                </a:lnTo>
                <a:lnTo>
                  <a:pt x="583869" y="719"/>
                </a:lnTo>
                <a:lnTo>
                  <a:pt x="555072" y="0"/>
                </a:lnTo>
                <a:lnTo>
                  <a:pt x="526274" y="719"/>
                </a:lnTo>
                <a:lnTo>
                  <a:pt x="467959" y="6479"/>
                </a:lnTo>
                <a:lnTo>
                  <a:pt x="411084" y="18719"/>
                </a:lnTo>
                <a:lnTo>
                  <a:pt x="356369" y="36719"/>
                </a:lnTo>
                <a:lnTo>
                  <a:pt x="303093" y="60479"/>
                </a:lnTo>
                <a:lnTo>
                  <a:pt x="252698" y="89279"/>
                </a:lnTo>
                <a:lnTo>
                  <a:pt x="205902" y="123839"/>
                </a:lnTo>
                <a:lnTo>
                  <a:pt x="162705" y="162719"/>
                </a:lnTo>
                <a:lnTo>
                  <a:pt x="123829" y="205918"/>
                </a:lnTo>
                <a:lnTo>
                  <a:pt x="89272" y="252718"/>
                </a:lnTo>
                <a:lnTo>
                  <a:pt x="60474" y="303118"/>
                </a:lnTo>
                <a:lnTo>
                  <a:pt x="36716" y="356398"/>
                </a:lnTo>
                <a:lnTo>
                  <a:pt x="18718" y="411117"/>
                </a:lnTo>
                <a:lnTo>
                  <a:pt x="6479" y="467997"/>
                </a:lnTo>
                <a:lnTo>
                  <a:pt x="719" y="526317"/>
                </a:lnTo>
                <a:lnTo>
                  <a:pt x="0" y="555117"/>
                </a:lnTo>
                <a:lnTo>
                  <a:pt x="719" y="555117"/>
                </a:lnTo>
                <a:lnTo>
                  <a:pt x="1439" y="583916"/>
                </a:lnTo>
                <a:lnTo>
                  <a:pt x="7199" y="642236"/>
                </a:lnTo>
                <a:lnTo>
                  <a:pt x="19438" y="698396"/>
                </a:lnTo>
                <a:lnTo>
                  <a:pt x="37436" y="753835"/>
                </a:lnTo>
                <a:lnTo>
                  <a:pt x="61194" y="807115"/>
                </a:lnTo>
                <a:lnTo>
                  <a:pt x="89992" y="857515"/>
                </a:lnTo>
                <a:lnTo>
                  <a:pt x="124549" y="904315"/>
                </a:lnTo>
                <a:lnTo>
                  <a:pt x="162705" y="947514"/>
                </a:lnTo>
                <a:lnTo>
                  <a:pt x="205902" y="986394"/>
                </a:lnTo>
                <a:lnTo>
                  <a:pt x="253418" y="1020234"/>
                </a:lnTo>
                <a:lnTo>
                  <a:pt x="303093" y="1049754"/>
                </a:lnTo>
                <a:lnTo>
                  <a:pt x="356369" y="1073514"/>
                </a:lnTo>
                <a:lnTo>
                  <a:pt x="411804" y="1091514"/>
                </a:lnTo>
                <a:lnTo>
                  <a:pt x="468679" y="1103034"/>
                </a:lnTo>
                <a:lnTo>
                  <a:pt x="526274" y="1109514"/>
                </a:lnTo>
                <a:lnTo>
                  <a:pt x="555072" y="1110234"/>
                </a:lnTo>
                <a:lnTo>
                  <a:pt x="555072" y="1109514"/>
                </a:lnTo>
                <a:lnTo>
                  <a:pt x="583869" y="1108794"/>
                </a:lnTo>
                <a:lnTo>
                  <a:pt x="613387" y="1106634"/>
                </a:lnTo>
                <a:lnTo>
                  <a:pt x="642184" y="1103034"/>
                </a:lnTo>
                <a:lnTo>
                  <a:pt x="645845" y="1102283"/>
                </a:lnTo>
              </a:path>
              <a:path w="646430" h="3332479">
                <a:moveTo>
                  <a:pt x="645845" y="1118184"/>
                </a:moveTo>
                <a:lnTo>
                  <a:pt x="642184" y="1117433"/>
                </a:lnTo>
                <a:lnTo>
                  <a:pt x="613387" y="1113833"/>
                </a:lnTo>
                <a:lnTo>
                  <a:pt x="583869" y="1111674"/>
                </a:lnTo>
                <a:lnTo>
                  <a:pt x="555072" y="1110954"/>
                </a:lnTo>
                <a:lnTo>
                  <a:pt x="526274" y="1111674"/>
                </a:lnTo>
                <a:lnTo>
                  <a:pt x="467959" y="1117433"/>
                </a:lnTo>
                <a:lnTo>
                  <a:pt x="411084" y="1129673"/>
                </a:lnTo>
                <a:lnTo>
                  <a:pt x="356369" y="1147673"/>
                </a:lnTo>
                <a:lnTo>
                  <a:pt x="303093" y="1171433"/>
                </a:lnTo>
                <a:lnTo>
                  <a:pt x="252698" y="1200233"/>
                </a:lnTo>
                <a:lnTo>
                  <a:pt x="205902" y="1234793"/>
                </a:lnTo>
                <a:lnTo>
                  <a:pt x="162705" y="1273673"/>
                </a:lnTo>
                <a:lnTo>
                  <a:pt x="123829" y="1316872"/>
                </a:lnTo>
                <a:lnTo>
                  <a:pt x="89272" y="1363672"/>
                </a:lnTo>
                <a:lnTo>
                  <a:pt x="60474" y="1414072"/>
                </a:lnTo>
                <a:lnTo>
                  <a:pt x="36716" y="1467352"/>
                </a:lnTo>
                <a:lnTo>
                  <a:pt x="18718" y="1522071"/>
                </a:lnTo>
                <a:lnTo>
                  <a:pt x="6479" y="1578951"/>
                </a:lnTo>
                <a:lnTo>
                  <a:pt x="719" y="1637271"/>
                </a:lnTo>
                <a:lnTo>
                  <a:pt x="0" y="1666071"/>
                </a:lnTo>
                <a:lnTo>
                  <a:pt x="719" y="1666071"/>
                </a:lnTo>
                <a:lnTo>
                  <a:pt x="1439" y="1694870"/>
                </a:lnTo>
                <a:lnTo>
                  <a:pt x="7199" y="1753190"/>
                </a:lnTo>
                <a:lnTo>
                  <a:pt x="19438" y="1809350"/>
                </a:lnTo>
                <a:lnTo>
                  <a:pt x="37436" y="1864789"/>
                </a:lnTo>
                <a:lnTo>
                  <a:pt x="61194" y="1918069"/>
                </a:lnTo>
                <a:lnTo>
                  <a:pt x="89992" y="1968469"/>
                </a:lnTo>
                <a:lnTo>
                  <a:pt x="124549" y="2015269"/>
                </a:lnTo>
                <a:lnTo>
                  <a:pt x="162705" y="2058468"/>
                </a:lnTo>
                <a:lnTo>
                  <a:pt x="205902" y="2097348"/>
                </a:lnTo>
                <a:lnTo>
                  <a:pt x="253418" y="2131188"/>
                </a:lnTo>
                <a:lnTo>
                  <a:pt x="303093" y="2160708"/>
                </a:lnTo>
                <a:lnTo>
                  <a:pt x="356369" y="2184468"/>
                </a:lnTo>
                <a:lnTo>
                  <a:pt x="411804" y="2202468"/>
                </a:lnTo>
                <a:lnTo>
                  <a:pt x="468679" y="2213988"/>
                </a:lnTo>
                <a:lnTo>
                  <a:pt x="526274" y="2220468"/>
                </a:lnTo>
                <a:lnTo>
                  <a:pt x="555072" y="2221188"/>
                </a:lnTo>
                <a:lnTo>
                  <a:pt x="555072" y="2220468"/>
                </a:lnTo>
                <a:lnTo>
                  <a:pt x="583869" y="2219748"/>
                </a:lnTo>
                <a:lnTo>
                  <a:pt x="613387" y="2217588"/>
                </a:lnTo>
                <a:lnTo>
                  <a:pt x="642184" y="2213988"/>
                </a:lnTo>
                <a:lnTo>
                  <a:pt x="645845" y="2213237"/>
                </a:lnTo>
              </a:path>
              <a:path w="646430" h="3332479">
                <a:moveTo>
                  <a:pt x="645845" y="2229138"/>
                </a:moveTo>
                <a:lnTo>
                  <a:pt x="642184" y="2228387"/>
                </a:lnTo>
                <a:lnTo>
                  <a:pt x="613387" y="2224788"/>
                </a:lnTo>
                <a:lnTo>
                  <a:pt x="583869" y="2222628"/>
                </a:lnTo>
                <a:lnTo>
                  <a:pt x="555072" y="2221908"/>
                </a:lnTo>
                <a:lnTo>
                  <a:pt x="526274" y="2222628"/>
                </a:lnTo>
                <a:lnTo>
                  <a:pt x="467959" y="2228387"/>
                </a:lnTo>
                <a:lnTo>
                  <a:pt x="411084" y="2240627"/>
                </a:lnTo>
                <a:lnTo>
                  <a:pt x="356369" y="2258627"/>
                </a:lnTo>
                <a:lnTo>
                  <a:pt x="303093" y="2282387"/>
                </a:lnTo>
                <a:lnTo>
                  <a:pt x="252698" y="2311187"/>
                </a:lnTo>
                <a:lnTo>
                  <a:pt x="205902" y="2345747"/>
                </a:lnTo>
                <a:lnTo>
                  <a:pt x="162705" y="2384627"/>
                </a:lnTo>
                <a:lnTo>
                  <a:pt x="123829" y="2427826"/>
                </a:lnTo>
                <a:lnTo>
                  <a:pt x="89272" y="2474626"/>
                </a:lnTo>
                <a:lnTo>
                  <a:pt x="60474" y="2525026"/>
                </a:lnTo>
                <a:lnTo>
                  <a:pt x="36716" y="2578306"/>
                </a:lnTo>
                <a:lnTo>
                  <a:pt x="18718" y="2633025"/>
                </a:lnTo>
                <a:lnTo>
                  <a:pt x="6479" y="2689905"/>
                </a:lnTo>
                <a:lnTo>
                  <a:pt x="719" y="2748225"/>
                </a:lnTo>
                <a:lnTo>
                  <a:pt x="0" y="2777025"/>
                </a:lnTo>
                <a:lnTo>
                  <a:pt x="719" y="2777025"/>
                </a:lnTo>
                <a:lnTo>
                  <a:pt x="1439" y="2805824"/>
                </a:lnTo>
                <a:lnTo>
                  <a:pt x="7199" y="2864144"/>
                </a:lnTo>
                <a:lnTo>
                  <a:pt x="19438" y="2920304"/>
                </a:lnTo>
                <a:lnTo>
                  <a:pt x="37436" y="2975743"/>
                </a:lnTo>
                <a:lnTo>
                  <a:pt x="61194" y="3029023"/>
                </a:lnTo>
                <a:lnTo>
                  <a:pt x="89992" y="3079423"/>
                </a:lnTo>
                <a:lnTo>
                  <a:pt x="124549" y="3126223"/>
                </a:lnTo>
                <a:lnTo>
                  <a:pt x="162705" y="3169422"/>
                </a:lnTo>
                <a:lnTo>
                  <a:pt x="205902" y="3208302"/>
                </a:lnTo>
                <a:lnTo>
                  <a:pt x="253418" y="3242142"/>
                </a:lnTo>
                <a:lnTo>
                  <a:pt x="303093" y="3271662"/>
                </a:lnTo>
                <a:lnTo>
                  <a:pt x="356369" y="3295422"/>
                </a:lnTo>
                <a:lnTo>
                  <a:pt x="411804" y="3313422"/>
                </a:lnTo>
                <a:lnTo>
                  <a:pt x="468679" y="3324942"/>
                </a:lnTo>
                <a:lnTo>
                  <a:pt x="526274" y="3331422"/>
                </a:lnTo>
                <a:lnTo>
                  <a:pt x="555072" y="3332142"/>
                </a:lnTo>
                <a:lnTo>
                  <a:pt x="555072" y="3331422"/>
                </a:lnTo>
                <a:lnTo>
                  <a:pt x="583869" y="3330702"/>
                </a:lnTo>
                <a:lnTo>
                  <a:pt x="613387" y="3328542"/>
                </a:lnTo>
                <a:lnTo>
                  <a:pt x="642184" y="3324942"/>
                </a:lnTo>
                <a:lnTo>
                  <a:pt x="645845" y="3324191"/>
                </a:lnTo>
              </a:path>
            </a:pathLst>
          </a:custGeom>
          <a:ln w="76316">
            <a:solidFill>
              <a:srgbClr val="99D5F0"/>
            </a:solidFill>
          </a:ln>
        </p:spPr>
        <p:txBody>
          <a:bodyPr wrap="square" lIns="0" tIns="0" rIns="0" bIns="0" rtlCol="0"/>
          <a:lstStyle/>
          <a:p>
            <a:endParaRPr/>
          </a:p>
        </p:txBody>
      </p:sp>
      <p:sp>
        <p:nvSpPr>
          <p:cNvPr id="8" name="object 8"/>
          <p:cNvSpPr/>
          <p:nvPr/>
        </p:nvSpPr>
        <p:spPr>
          <a:xfrm>
            <a:off x="0" y="8908378"/>
            <a:ext cx="1211580" cy="1379220"/>
          </a:xfrm>
          <a:custGeom>
            <a:avLst/>
            <a:gdLst/>
            <a:ahLst/>
            <a:cxnLst/>
            <a:rect l="l" t="t" r="r" b="b"/>
            <a:pathLst>
              <a:path w="1211580" h="1379220">
                <a:moveTo>
                  <a:pt x="1205804" y="1378620"/>
                </a:moveTo>
                <a:lnTo>
                  <a:pt x="0" y="1378620"/>
                </a:lnTo>
                <a:lnTo>
                  <a:pt x="0" y="0"/>
                </a:lnTo>
                <a:lnTo>
                  <a:pt x="73436" y="5916"/>
                </a:lnTo>
                <a:lnTo>
                  <a:pt x="139676" y="14556"/>
                </a:lnTo>
                <a:lnTo>
                  <a:pt x="205196" y="26796"/>
                </a:lnTo>
                <a:lnTo>
                  <a:pt x="269996" y="41916"/>
                </a:lnTo>
                <a:lnTo>
                  <a:pt x="333356" y="60636"/>
                </a:lnTo>
                <a:lnTo>
                  <a:pt x="395996" y="82956"/>
                </a:lnTo>
                <a:lnTo>
                  <a:pt x="457196" y="108876"/>
                </a:lnTo>
                <a:lnTo>
                  <a:pt x="517675" y="136956"/>
                </a:lnTo>
                <a:lnTo>
                  <a:pt x="575995" y="168636"/>
                </a:lnTo>
                <a:lnTo>
                  <a:pt x="632875" y="203915"/>
                </a:lnTo>
                <a:lnTo>
                  <a:pt x="687595" y="241355"/>
                </a:lnTo>
                <a:lnTo>
                  <a:pt x="740155" y="281675"/>
                </a:lnTo>
                <a:lnTo>
                  <a:pt x="790555" y="324875"/>
                </a:lnTo>
                <a:lnTo>
                  <a:pt x="838795" y="370955"/>
                </a:lnTo>
                <a:lnTo>
                  <a:pt x="884875" y="419195"/>
                </a:lnTo>
                <a:lnTo>
                  <a:pt x="928074" y="469595"/>
                </a:lnTo>
                <a:lnTo>
                  <a:pt x="968394" y="522155"/>
                </a:lnTo>
                <a:lnTo>
                  <a:pt x="1005834" y="576875"/>
                </a:lnTo>
                <a:lnTo>
                  <a:pt x="1041114" y="633754"/>
                </a:lnTo>
                <a:lnTo>
                  <a:pt x="1072794" y="692074"/>
                </a:lnTo>
                <a:lnTo>
                  <a:pt x="1100874" y="752554"/>
                </a:lnTo>
                <a:lnTo>
                  <a:pt x="1126794" y="813754"/>
                </a:lnTo>
                <a:lnTo>
                  <a:pt x="1149114" y="876394"/>
                </a:lnTo>
                <a:lnTo>
                  <a:pt x="1167834" y="939754"/>
                </a:lnTo>
                <a:lnTo>
                  <a:pt x="1182954" y="1004554"/>
                </a:lnTo>
                <a:lnTo>
                  <a:pt x="1195194" y="1070073"/>
                </a:lnTo>
                <a:lnTo>
                  <a:pt x="1203834" y="1136313"/>
                </a:lnTo>
                <a:lnTo>
                  <a:pt x="1209594" y="1202553"/>
                </a:lnTo>
                <a:lnTo>
                  <a:pt x="1211034" y="1268793"/>
                </a:lnTo>
                <a:lnTo>
                  <a:pt x="1209594" y="1335033"/>
                </a:lnTo>
                <a:lnTo>
                  <a:pt x="1205804" y="1378620"/>
                </a:lnTo>
                <a:close/>
              </a:path>
            </a:pathLst>
          </a:custGeom>
          <a:solidFill>
            <a:srgbClr val="669CD3"/>
          </a:solidFill>
        </p:spPr>
        <p:txBody>
          <a:bodyPr wrap="square" lIns="0" tIns="0" rIns="0" bIns="0" rtlCol="0"/>
          <a:lstStyle/>
          <a:p>
            <a:endParaRPr/>
          </a:p>
        </p:txBody>
      </p:sp>
      <p:sp>
        <p:nvSpPr>
          <p:cNvPr id="9" name="object 9"/>
          <p:cNvSpPr/>
          <p:nvPr/>
        </p:nvSpPr>
        <p:spPr>
          <a:xfrm>
            <a:off x="17076370" y="0"/>
            <a:ext cx="1212215" cy="1260475"/>
          </a:xfrm>
          <a:custGeom>
            <a:avLst/>
            <a:gdLst/>
            <a:ahLst/>
            <a:cxnLst/>
            <a:rect l="l" t="t" r="r" b="b"/>
            <a:pathLst>
              <a:path w="1212215" h="1260475">
                <a:moveTo>
                  <a:pt x="1211629" y="1260165"/>
                </a:moveTo>
                <a:lnTo>
                  <a:pt x="1137425" y="1254232"/>
                </a:lnTo>
                <a:lnTo>
                  <a:pt x="1071185" y="1245592"/>
                </a:lnTo>
                <a:lnTo>
                  <a:pt x="1005665" y="1233352"/>
                </a:lnTo>
                <a:lnTo>
                  <a:pt x="941585" y="1218232"/>
                </a:lnTo>
                <a:lnTo>
                  <a:pt x="877505" y="1199512"/>
                </a:lnTo>
                <a:lnTo>
                  <a:pt x="814865" y="1177192"/>
                </a:lnTo>
                <a:lnTo>
                  <a:pt x="753666" y="1151993"/>
                </a:lnTo>
                <a:lnTo>
                  <a:pt x="693186" y="1123193"/>
                </a:lnTo>
                <a:lnTo>
                  <a:pt x="634866" y="1091513"/>
                </a:lnTo>
                <a:lnTo>
                  <a:pt x="578706" y="1056953"/>
                </a:lnTo>
                <a:lnTo>
                  <a:pt x="523266" y="1018793"/>
                </a:lnTo>
                <a:lnTo>
                  <a:pt x="470706" y="978473"/>
                </a:lnTo>
                <a:lnTo>
                  <a:pt x="420306" y="935273"/>
                </a:lnTo>
                <a:lnTo>
                  <a:pt x="372066" y="889913"/>
                </a:lnTo>
                <a:lnTo>
                  <a:pt x="325986" y="841673"/>
                </a:lnTo>
                <a:lnTo>
                  <a:pt x="282787" y="791273"/>
                </a:lnTo>
                <a:lnTo>
                  <a:pt x="242467" y="737993"/>
                </a:lnTo>
                <a:lnTo>
                  <a:pt x="205027" y="683274"/>
                </a:lnTo>
                <a:lnTo>
                  <a:pt x="170467" y="627114"/>
                </a:lnTo>
                <a:lnTo>
                  <a:pt x="138787" y="568074"/>
                </a:lnTo>
                <a:lnTo>
                  <a:pt x="109987" y="508314"/>
                </a:lnTo>
                <a:lnTo>
                  <a:pt x="84067" y="447114"/>
                </a:lnTo>
                <a:lnTo>
                  <a:pt x="62467" y="384474"/>
                </a:lnTo>
                <a:lnTo>
                  <a:pt x="43027" y="320394"/>
                </a:lnTo>
                <a:lnTo>
                  <a:pt x="27907" y="256315"/>
                </a:lnTo>
                <a:lnTo>
                  <a:pt x="15667" y="190795"/>
                </a:lnTo>
                <a:lnTo>
                  <a:pt x="7027" y="124555"/>
                </a:lnTo>
                <a:lnTo>
                  <a:pt x="1267" y="58315"/>
                </a:lnTo>
                <a:lnTo>
                  <a:pt x="0" y="0"/>
                </a:lnTo>
                <a:lnTo>
                  <a:pt x="1211629" y="0"/>
                </a:lnTo>
                <a:lnTo>
                  <a:pt x="1211629" y="1260165"/>
                </a:lnTo>
                <a:close/>
              </a:path>
            </a:pathLst>
          </a:custGeom>
          <a:solidFill>
            <a:srgbClr val="669CD3"/>
          </a:solidFill>
        </p:spPr>
        <p:txBody>
          <a:bodyPr wrap="square" lIns="0" tIns="0" rIns="0" bIns="0" rtlCol="0"/>
          <a:lstStyle/>
          <a:p>
            <a:endParaRPr/>
          </a:p>
        </p:txBody>
      </p:sp>
      <p:pic>
        <p:nvPicPr>
          <p:cNvPr id="10" name="object 10"/>
          <p:cNvPicPr/>
          <p:nvPr/>
        </p:nvPicPr>
        <p:blipFill>
          <a:blip r:embed="rId3" cstate="print"/>
          <a:stretch>
            <a:fillRect/>
          </a:stretch>
        </p:blipFill>
        <p:spPr>
          <a:xfrm>
            <a:off x="1622547" y="1049866"/>
            <a:ext cx="15079540" cy="3695699"/>
          </a:xfrm>
          <a:prstGeom prst="rect">
            <a:avLst/>
          </a:prstGeom>
        </p:spPr>
      </p:pic>
      <p:sp>
        <p:nvSpPr>
          <p:cNvPr id="11" name="object 11"/>
          <p:cNvSpPr/>
          <p:nvPr/>
        </p:nvSpPr>
        <p:spPr>
          <a:xfrm>
            <a:off x="15314882" y="580570"/>
            <a:ext cx="276860" cy="276860"/>
          </a:xfrm>
          <a:custGeom>
            <a:avLst/>
            <a:gdLst/>
            <a:ahLst/>
            <a:cxnLst/>
            <a:rect l="l" t="t" r="r" b="b"/>
            <a:pathLst>
              <a:path w="276859" h="276859">
                <a:moveTo>
                  <a:pt x="0" y="138856"/>
                </a:moveTo>
                <a:lnTo>
                  <a:pt x="137583" y="0"/>
                </a:lnTo>
                <a:lnTo>
                  <a:pt x="276473" y="137552"/>
                </a:lnTo>
                <a:lnTo>
                  <a:pt x="139760" y="276241"/>
                </a:lnTo>
                <a:lnTo>
                  <a:pt x="137979" y="276231"/>
                </a:lnTo>
                <a:lnTo>
                  <a:pt x="69440" y="208352"/>
                </a:lnTo>
                <a:lnTo>
                  <a:pt x="0" y="138856"/>
                </a:lnTo>
                <a:close/>
              </a:path>
            </a:pathLst>
          </a:custGeom>
          <a:solidFill>
            <a:srgbClr val="669CD3"/>
          </a:solidFill>
        </p:spPr>
        <p:txBody>
          <a:bodyPr wrap="square" lIns="0" tIns="0" rIns="0" bIns="0" rtlCol="0"/>
          <a:lstStyle/>
          <a:p>
            <a:endParaRPr/>
          </a:p>
        </p:txBody>
      </p:sp>
      <p:sp>
        <p:nvSpPr>
          <p:cNvPr id="12" name="object 12"/>
          <p:cNvSpPr/>
          <p:nvPr/>
        </p:nvSpPr>
        <p:spPr>
          <a:xfrm>
            <a:off x="14818123" y="577740"/>
            <a:ext cx="276860" cy="276860"/>
          </a:xfrm>
          <a:custGeom>
            <a:avLst/>
            <a:gdLst/>
            <a:ahLst/>
            <a:cxnLst/>
            <a:rect l="l" t="t" r="r" b="b"/>
            <a:pathLst>
              <a:path w="276859" h="276859">
                <a:moveTo>
                  <a:pt x="0" y="138856"/>
                </a:moveTo>
                <a:lnTo>
                  <a:pt x="137583" y="0"/>
                </a:lnTo>
                <a:lnTo>
                  <a:pt x="276473" y="137552"/>
                </a:lnTo>
                <a:lnTo>
                  <a:pt x="139760" y="276241"/>
                </a:lnTo>
                <a:lnTo>
                  <a:pt x="137979" y="276231"/>
                </a:lnTo>
                <a:lnTo>
                  <a:pt x="69440" y="208352"/>
                </a:lnTo>
                <a:lnTo>
                  <a:pt x="0" y="138856"/>
                </a:lnTo>
                <a:close/>
              </a:path>
            </a:pathLst>
          </a:custGeom>
          <a:solidFill>
            <a:srgbClr val="669CD3"/>
          </a:solidFill>
        </p:spPr>
        <p:txBody>
          <a:bodyPr wrap="square" lIns="0" tIns="0" rIns="0" bIns="0" rtlCol="0"/>
          <a:lstStyle/>
          <a:p>
            <a:endParaRPr/>
          </a:p>
        </p:txBody>
      </p:sp>
      <p:sp>
        <p:nvSpPr>
          <p:cNvPr id="13" name="object 13"/>
          <p:cNvSpPr/>
          <p:nvPr/>
        </p:nvSpPr>
        <p:spPr>
          <a:xfrm>
            <a:off x="14320643" y="574906"/>
            <a:ext cx="276860" cy="276860"/>
          </a:xfrm>
          <a:custGeom>
            <a:avLst/>
            <a:gdLst/>
            <a:ahLst/>
            <a:cxnLst/>
            <a:rect l="l" t="t" r="r" b="b"/>
            <a:pathLst>
              <a:path w="276859" h="276859">
                <a:moveTo>
                  <a:pt x="0" y="138856"/>
                </a:moveTo>
                <a:lnTo>
                  <a:pt x="137583" y="0"/>
                </a:lnTo>
                <a:lnTo>
                  <a:pt x="276473" y="137552"/>
                </a:lnTo>
                <a:lnTo>
                  <a:pt x="139760" y="276241"/>
                </a:lnTo>
                <a:lnTo>
                  <a:pt x="137979" y="276231"/>
                </a:lnTo>
                <a:lnTo>
                  <a:pt x="69440" y="208352"/>
                </a:lnTo>
                <a:lnTo>
                  <a:pt x="0" y="138856"/>
                </a:lnTo>
                <a:close/>
              </a:path>
            </a:pathLst>
          </a:custGeom>
          <a:solidFill>
            <a:srgbClr val="669CD3"/>
          </a:solidFill>
        </p:spPr>
        <p:txBody>
          <a:bodyPr wrap="square" lIns="0" tIns="0" rIns="0" bIns="0" rtlCol="0"/>
          <a:lstStyle/>
          <a:p>
            <a:endParaRPr/>
          </a:p>
        </p:txBody>
      </p:sp>
      <p:sp>
        <p:nvSpPr>
          <p:cNvPr id="14" name="object 14"/>
          <p:cNvSpPr/>
          <p:nvPr/>
        </p:nvSpPr>
        <p:spPr>
          <a:xfrm>
            <a:off x="13823884" y="572076"/>
            <a:ext cx="276860" cy="276860"/>
          </a:xfrm>
          <a:custGeom>
            <a:avLst/>
            <a:gdLst/>
            <a:ahLst/>
            <a:cxnLst/>
            <a:rect l="l" t="t" r="r" b="b"/>
            <a:pathLst>
              <a:path w="276859" h="276859">
                <a:moveTo>
                  <a:pt x="0" y="138856"/>
                </a:moveTo>
                <a:lnTo>
                  <a:pt x="137584" y="0"/>
                </a:lnTo>
                <a:lnTo>
                  <a:pt x="276473" y="137552"/>
                </a:lnTo>
                <a:lnTo>
                  <a:pt x="139760" y="276241"/>
                </a:lnTo>
                <a:lnTo>
                  <a:pt x="137979" y="276231"/>
                </a:lnTo>
                <a:lnTo>
                  <a:pt x="69440" y="208352"/>
                </a:lnTo>
                <a:lnTo>
                  <a:pt x="0" y="138856"/>
                </a:lnTo>
                <a:close/>
              </a:path>
            </a:pathLst>
          </a:custGeom>
          <a:solidFill>
            <a:srgbClr val="669CD3"/>
          </a:solidFill>
        </p:spPr>
        <p:txBody>
          <a:bodyPr wrap="square" lIns="0" tIns="0" rIns="0" bIns="0" rtlCol="0"/>
          <a:lstStyle/>
          <a:p>
            <a:endParaRPr/>
          </a:p>
        </p:txBody>
      </p:sp>
      <p:sp>
        <p:nvSpPr>
          <p:cNvPr id="15" name="object 15"/>
          <p:cNvSpPr/>
          <p:nvPr/>
        </p:nvSpPr>
        <p:spPr>
          <a:xfrm>
            <a:off x="817800" y="1577521"/>
            <a:ext cx="772160" cy="1282065"/>
          </a:xfrm>
          <a:custGeom>
            <a:avLst/>
            <a:gdLst/>
            <a:ahLst/>
            <a:cxnLst/>
            <a:rect l="l" t="t" r="r" b="b"/>
            <a:pathLst>
              <a:path w="772160" h="1282064">
                <a:moveTo>
                  <a:pt x="0" y="1280868"/>
                </a:moveTo>
                <a:lnTo>
                  <a:pt x="1439" y="0"/>
                </a:lnTo>
              </a:path>
              <a:path w="772160" h="1282064">
                <a:moveTo>
                  <a:pt x="0" y="646554"/>
                </a:moveTo>
                <a:lnTo>
                  <a:pt x="771714" y="1439"/>
                </a:lnTo>
              </a:path>
              <a:path w="772160" h="1282064">
                <a:moveTo>
                  <a:pt x="0" y="633594"/>
                </a:moveTo>
                <a:lnTo>
                  <a:pt x="770275" y="1281588"/>
                </a:lnTo>
              </a:path>
              <a:path w="772160" h="1282064">
                <a:moveTo>
                  <a:pt x="7918" y="637914"/>
                </a:moveTo>
                <a:lnTo>
                  <a:pt x="771714" y="636474"/>
                </a:lnTo>
              </a:path>
            </a:pathLst>
          </a:custGeom>
          <a:ln w="76313">
            <a:solidFill>
              <a:srgbClr val="2E5EAA"/>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627631" y="5617463"/>
            <a:ext cx="5431535" cy="1962911"/>
          </a:xfrm>
          <a:prstGeom prst="rect">
            <a:avLst/>
          </a:prstGeom>
        </p:spPr>
      </p:pic>
      <p:pic>
        <p:nvPicPr>
          <p:cNvPr id="17" name="object 17"/>
          <p:cNvPicPr/>
          <p:nvPr/>
        </p:nvPicPr>
        <p:blipFill>
          <a:blip r:embed="rId5" cstate="print"/>
          <a:stretch>
            <a:fillRect/>
          </a:stretch>
        </p:blipFill>
        <p:spPr>
          <a:xfrm>
            <a:off x="9144000" y="5678423"/>
            <a:ext cx="6696455" cy="21061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915400" y="1261872"/>
            <a:ext cx="6470903" cy="1505711"/>
          </a:xfrm>
          <a:prstGeom prst="rect">
            <a:avLst/>
          </a:prstGeom>
        </p:spPr>
      </p:pic>
      <p:pic>
        <p:nvPicPr>
          <p:cNvPr id="3" name="object 3"/>
          <p:cNvPicPr/>
          <p:nvPr/>
        </p:nvPicPr>
        <p:blipFill>
          <a:blip r:embed="rId4" cstate="print"/>
          <a:stretch>
            <a:fillRect/>
          </a:stretch>
        </p:blipFill>
        <p:spPr>
          <a:xfrm>
            <a:off x="8991600" y="3489959"/>
            <a:ext cx="7269479" cy="4203191"/>
          </a:xfrm>
          <a:prstGeom prst="rect">
            <a:avLst/>
          </a:prstGeom>
        </p:spPr>
      </p:pic>
      <p:grpSp>
        <p:nvGrpSpPr>
          <p:cNvPr id="4" name="object 4"/>
          <p:cNvGrpSpPr/>
          <p:nvPr/>
        </p:nvGrpSpPr>
        <p:grpSpPr>
          <a:xfrm>
            <a:off x="729804" y="1167761"/>
            <a:ext cx="7658734" cy="7952740"/>
            <a:chOff x="729804" y="1167761"/>
            <a:chExt cx="7658734" cy="7952740"/>
          </a:xfrm>
        </p:grpSpPr>
        <p:pic>
          <p:nvPicPr>
            <p:cNvPr id="5" name="object 5"/>
            <p:cNvPicPr/>
            <p:nvPr/>
          </p:nvPicPr>
          <p:blipFill>
            <a:blip r:embed="rId5" cstate="print"/>
            <a:stretch>
              <a:fillRect/>
            </a:stretch>
          </p:blipFill>
          <p:spPr>
            <a:xfrm>
              <a:off x="2000211" y="1167761"/>
              <a:ext cx="6387702" cy="7952332"/>
            </a:xfrm>
            <a:prstGeom prst="rect">
              <a:avLst/>
            </a:prstGeom>
          </p:spPr>
        </p:pic>
        <p:sp>
          <p:nvSpPr>
            <p:cNvPr id="6" name="object 6"/>
            <p:cNvSpPr/>
            <p:nvPr/>
          </p:nvSpPr>
          <p:spPr>
            <a:xfrm>
              <a:off x="729804" y="4090344"/>
              <a:ext cx="1266825" cy="2540635"/>
            </a:xfrm>
            <a:custGeom>
              <a:avLst/>
              <a:gdLst/>
              <a:ahLst/>
              <a:cxnLst/>
              <a:rect l="l" t="t" r="r" b="b"/>
              <a:pathLst>
                <a:path w="1266825" h="2540634">
                  <a:moveTo>
                    <a:pt x="1266824" y="2540619"/>
                  </a:moveTo>
                  <a:lnTo>
                    <a:pt x="1222685" y="2539788"/>
                  </a:lnTo>
                  <a:lnTo>
                    <a:pt x="1174395" y="2537054"/>
                  </a:lnTo>
                  <a:lnTo>
                    <a:pt x="1126600" y="2532539"/>
                  </a:lnTo>
                  <a:lnTo>
                    <a:pt x="1079334" y="2526274"/>
                  </a:lnTo>
                  <a:lnTo>
                    <a:pt x="1032630" y="2518294"/>
                  </a:lnTo>
                  <a:lnTo>
                    <a:pt x="986521" y="2508631"/>
                  </a:lnTo>
                  <a:lnTo>
                    <a:pt x="941040" y="2497318"/>
                  </a:lnTo>
                  <a:lnTo>
                    <a:pt x="896219" y="2484388"/>
                  </a:lnTo>
                  <a:lnTo>
                    <a:pt x="852092" y="2469875"/>
                  </a:lnTo>
                  <a:lnTo>
                    <a:pt x="808692" y="2453811"/>
                  </a:lnTo>
                  <a:lnTo>
                    <a:pt x="766051" y="2436229"/>
                  </a:lnTo>
                  <a:lnTo>
                    <a:pt x="724203" y="2417162"/>
                  </a:lnTo>
                  <a:lnTo>
                    <a:pt x="683181" y="2396644"/>
                  </a:lnTo>
                  <a:lnTo>
                    <a:pt x="643017" y="2374707"/>
                  </a:lnTo>
                  <a:lnTo>
                    <a:pt x="603745" y="2351385"/>
                  </a:lnTo>
                  <a:lnTo>
                    <a:pt x="565397" y="2326710"/>
                  </a:lnTo>
                  <a:lnTo>
                    <a:pt x="528007" y="2300716"/>
                  </a:lnTo>
                  <a:lnTo>
                    <a:pt x="491608" y="2273435"/>
                  </a:lnTo>
                  <a:lnTo>
                    <a:pt x="456232" y="2244901"/>
                  </a:lnTo>
                  <a:lnTo>
                    <a:pt x="421912" y="2215147"/>
                  </a:lnTo>
                  <a:lnTo>
                    <a:pt x="388682" y="2184205"/>
                  </a:lnTo>
                  <a:lnTo>
                    <a:pt x="356574" y="2152109"/>
                  </a:lnTo>
                  <a:lnTo>
                    <a:pt x="325622" y="2118891"/>
                  </a:lnTo>
                  <a:lnTo>
                    <a:pt x="295858" y="2084586"/>
                  </a:lnTo>
                  <a:lnTo>
                    <a:pt x="267315" y="2049225"/>
                  </a:lnTo>
                  <a:lnTo>
                    <a:pt x="240027" y="2012842"/>
                  </a:lnTo>
                  <a:lnTo>
                    <a:pt x="214026" y="1975470"/>
                  </a:lnTo>
                  <a:lnTo>
                    <a:pt x="189346" y="1937141"/>
                  </a:lnTo>
                  <a:lnTo>
                    <a:pt x="166018" y="1897890"/>
                  </a:lnTo>
                  <a:lnTo>
                    <a:pt x="144077" y="1857749"/>
                  </a:lnTo>
                  <a:lnTo>
                    <a:pt x="123556" y="1816750"/>
                  </a:lnTo>
                  <a:lnTo>
                    <a:pt x="104486" y="1774928"/>
                  </a:lnTo>
                  <a:lnTo>
                    <a:pt x="86902" y="1732315"/>
                  </a:lnTo>
                  <a:lnTo>
                    <a:pt x="70835" y="1688944"/>
                  </a:lnTo>
                  <a:lnTo>
                    <a:pt x="56320" y="1644848"/>
                  </a:lnTo>
                  <a:lnTo>
                    <a:pt x="43390" y="1600060"/>
                  </a:lnTo>
                  <a:lnTo>
                    <a:pt x="32076" y="1554614"/>
                  </a:lnTo>
                  <a:lnTo>
                    <a:pt x="22412" y="1508541"/>
                  </a:lnTo>
                  <a:lnTo>
                    <a:pt x="14432" y="1461876"/>
                  </a:lnTo>
                  <a:lnTo>
                    <a:pt x="8167" y="1414651"/>
                  </a:lnTo>
                  <a:lnTo>
                    <a:pt x="3651" y="1366900"/>
                  </a:lnTo>
                  <a:lnTo>
                    <a:pt x="918" y="1318655"/>
                  </a:lnTo>
                  <a:lnTo>
                    <a:pt x="0" y="1269950"/>
                  </a:lnTo>
                  <a:lnTo>
                    <a:pt x="918" y="1221245"/>
                  </a:lnTo>
                  <a:lnTo>
                    <a:pt x="3651" y="1173003"/>
                  </a:lnTo>
                  <a:lnTo>
                    <a:pt x="8167" y="1125258"/>
                  </a:lnTo>
                  <a:lnTo>
                    <a:pt x="14432" y="1078040"/>
                  </a:lnTo>
                  <a:lnTo>
                    <a:pt x="22412" y="1031385"/>
                  </a:lnTo>
                  <a:lnTo>
                    <a:pt x="32076" y="985324"/>
                  </a:lnTo>
                  <a:lnTo>
                    <a:pt x="43390" y="939890"/>
                  </a:lnTo>
                  <a:lnTo>
                    <a:pt x="56320" y="895117"/>
                  </a:lnTo>
                  <a:lnTo>
                    <a:pt x="70835" y="851037"/>
                  </a:lnTo>
                  <a:lnTo>
                    <a:pt x="86902" y="807683"/>
                  </a:lnTo>
                  <a:lnTo>
                    <a:pt x="104486" y="765088"/>
                  </a:lnTo>
                  <a:lnTo>
                    <a:pt x="123556" y="723286"/>
                  </a:lnTo>
                  <a:lnTo>
                    <a:pt x="144077" y="682308"/>
                  </a:lnTo>
                  <a:lnTo>
                    <a:pt x="166018" y="642188"/>
                  </a:lnTo>
                  <a:lnTo>
                    <a:pt x="189346" y="602959"/>
                  </a:lnTo>
                  <a:lnTo>
                    <a:pt x="214026" y="564654"/>
                  </a:lnTo>
                  <a:lnTo>
                    <a:pt x="240027" y="527306"/>
                  </a:lnTo>
                  <a:lnTo>
                    <a:pt x="267315" y="490947"/>
                  </a:lnTo>
                  <a:lnTo>
                    <a:pt x="295858" y="455611"/>
                  </a:lnTo>
                  <a:lnTo>
                    <a:pt x="325622" y="421330"/>
                  </a:lnTo>
                  <a:lnTo>
                    <a:pt x="356574" y="388138"/>
                  </a:lnTo>
                  <a:lnTo>
                    <a:pt x="388682" y="356067"/>
                  </a:lnTo>
                  <a:lnTo>
                    <a:pt x="421912" y="325150"/>
                  </a:lnTo>
                  <a:lnTo>
                    <a:pt x="456232" y="295420"/>
                  </a:lnTo>
                  <a:lnTo>
                    <a:pt x="491608" y="266911"/>
                  </a:lnTo>
                  <a:lnTo>
                    <a:pt x="528007" y="239654"/>
                  </a:lnTo>
                  <a:lnTo>
                    <a:pt x="565397" y="213684"/>
                  </a:lnTo>
                  <a:lnTo>
                    <a:pt x="603745" y="189032"/>
                  </a:lnTo>
                  <a:lnTo>
                    <a:pt x="643017" y="165732"/>
                  </a:lnTo>
                  <a:lnTo>
                    <a:pt x="683181" y="143817"/>
                  </a:lnTo>
                  <a:lnTo>
                    <a:pt x="724203" y="123320"/>
                  </a:lnTo>
                  <a:lnTo>
                    <a:pt x="766051" y="104273"/>
                  </a:lnTo>
                  <a:lnTo>
                    <a:pt x="808692" y="86710"/>
                  </a:lnTo>
                  <a:lnTo>
                    <a:pt x="852092" y="70663"/>
                  </a:lnTo>
                  <a:lnTo>
                    <a:pt x="896219" y="56165"/>
                  </a:lnTo>
                  <a:lnTo>
                    <a:pt x="941040" y="43250"/>
                  </a:lnTo>
                  <a:lnTo>
                    <a:pt x="986521" y="31950"/>
                  </a:lnTo>
                  <a:lnTo>
                    <a:pt x="1032630" y="22298"/>
                  </a:lnTo>
                  <a:lnTo>
                    <a:pt x="1079334" y="14327"/>
                  </a:lnTo>
                  <a:lnTo>
                    <a:pt x="1126600" y="8070"/>
                  </a:lnTo>
                  <a:lnTo>
                    <a:pt x="1174395" y="3560"/>
                  </a:lnTo>
                  <a:lnTo>
                    <a:pt x="1222685" y="830"/>
                  </a:lnTo>
                  <a:lnTo>
                    <a:pt x="1266824" y="0"/>
                  </a:lnTo>
                  <a:lnTo>
                    <a:pt x="1266824" y="2540619"/>
                  </a:lnTo>
                  <a:close/>
                </a:path>
              </a:pathLst>
            </a:custGeom>
            <a:solidFill>
              <a:srgbClr val="99D5F0"/>
            </a:solidFill>
          </p:spPr>
          <p:txBody>
            <a:bodyPr wrap="square" lIns="0" tIns="0" rIns="0" bIns="0" rtlCol="0"/>
            <a:lstStyle/>
            <a:p>
              <a:endParaRPr/>
            </a:p>
          </p:txBody>
        </p:sp>
      </p:grpSp>
      <p:sp>
        <p:nvSpPr>
          <p:cNvPr id="7" name="object 7"/>
          <p:cNvSpPr/>
          <p:nvPr/>
        </p:nvSpPr>
        <p:spPr>
          <a:xfrm>
            <a:off x="6254604" y="9448755"/>
            <a:ext cx="276860" cy="276860"/>
          </a:xfrm>
          <a:custGeom>
            <a:avLst/>
            <a:gdLst/>
            <a:ahLst/>
            <a:cxnLst/>
            <a:rect l="l" t="t" r="r" b="b"/>
            <a:pathLst>
              <a:path w="276859" h="276859">
                <a:moveTo>
                  <a:pt x="276475" y="137804"/>
                </a:moveTo>
                <a:lnTo>
                  <a:pt x="138474" y="276246"/>
                </a:lnTo>
                <a:lnTo>
                  <a:pt x="0" y="138276"/>
                </a:lnTo>
                <a:lnTo>
                  <a:pt x="137128" y="0"/>
                </a:lnTo>
                <a:lnTo>
                  <a:pt x="138911" y="15"/>
                </a:lnTo>
                <a:lnTo>
                  <a:pt x="207244" y="68099"/>
                </a:lnTo>
                <a:lnTo>
                  <a:pt x="276475" y="137804"/>
                </a:lnTo>
                <a:close/>
              </a:path>
            </a:pathLst>
          </a:custGeom>
          <a:solidFill>
            <a:srgbClr val="669CD3"/>
          </a:solidFill>
        </p:spPr>
        <p:txBody>
          <a:bodyPr wrap="square" lIns="0" tIns="0" rIns="0" bIns="0" rtlCol="0"/>
          <a:lstStyle/>
          <a:p>
            <a:endParaRPr/>
          </a:p>
        </p:txBody>
      </p:sp>
      <p:sp>
        <p:nvSpPr>
          <p:cNvPr id="8" name="object 8"/>
          <p:cNvSpPr/>
          <p:nvPr/>
        </p:nvSpPr>
        <p:spPr>
          <a:xfrm>
            <a:off x="6751352" y="9453079"/>
            <a:ext cx="276860" cy="276860"/>
          </a:xfrm>
          <a:custGeom>
            <a:avLst/>
            <a:gdLst/>
            <a:ahLst/>
            <a:cxnLst/>
            <a:rect l="l" t="t" r="r" b="b"/>
            <a:pathLst>
              <a:path w="276859" h="276859">
                <a:moveTo>
                  <a:pt x="276476" y="137804"/>
                </a:moveTo>
                <a:lnTo>
                  <a:pt x="138475" y="276246"/>
                </a:lnTo>
                <a:lnTo>
                  <a:pt x="0" y="138276"/>
                </a:lnTo>
                <a:lnTo>
                  <a:pt x="137129" y="0"/>
                </a:lnTo>
                <a:lnTo>
                  <a:pt x="138911" y="15"/>
                </a:lnTo>
                <a:lnTo>
                  <a:pt x="207244" y="68099"/>
                </a:lnTo>
                <a:lnTo>
                  <a:pt x="276476" y="137804"/>
                </a:lnTo>
                <a:close/>
              </a:path>
            </a:pathLst>
          </a:custGeom>
          <a:solidFill>
            <a:srgbClr val="669CD3"/>
          </a:solidFill>
        </p:spPr>
        <p:txBody>
          <a:bodyPr wrap="square" lIns="0" tIns="0" rIns="0" bIns="0" rtlCol="0"/>
          <a:lstStyle/>
          <a:p>
            <a:endParaRPr/>
          </a:p>
        </p:txBody>
      </p:sp>
      <p:sp>
        <p:nvSpPr>
          <p:cNvPr id="9" name="object 9"/>
          <p:cNvSpPr/>
          <p:nvPr/>
        </p:nvSpPr>
        <p:spPr>
          <a:xfrm>
            <a:off x="7248820" y="9457409"/>
            <a:ext cx="276860" cy="276860"/>
          </a:xfrm>
          <a:custGeom>
            <a:avLst/>
            <a:gdLst/>
            <a:ahLst/>
            <a:cxnLst/>
            <a:rect l="l" t="t" r="r" b="b"/>
            <a:pathLst>
              <a:path w="276859" h="276859">
                <a:moveTo>
                  <a:pt x="276476" y="137804"/>
                </a:moveTo>
                <a:lnTo>
                  <a:pt x="138475" y="276246"/>
                </a:lnTo>
                <a:lnTo>
                  <a:pt x="0" y="138276"/>
                </a:lnTo>
                <a:lnTo>
                  <a:pt x="137129" y="0"/>
                </a:lnTo>
                <a:lnTo>
                  <a:pt x="138911" y="15"/>
                </a:lnTo>
                <a:lnTo>
                  <a:pt x="207244" y="68099"/>
                </a:lnTo>
                <a:lnTo>
                  <a:pt x="276476" y="137804"/>
                </a:lnTo>
                <a:close/>
              </a:path>
            </a:pathLst>
          </a:custGeom>
          <a:solidFill>
            <a:srgbClr val="669CD3"/>
          </a:solidFill>
        </p:spPr>
        <p:txBody>
          <a:bodyPr wrap="square" lIns="0" tIns="0" rIns="0" bIns="0" rtlCol="0"/>
          <a:lstStyle/>
          <a:p>
            <a:endParaRPr/>
          </a:p>
        </p:txBody>
      </p:sp>
      <p:sp>
        <p:nvSpPr>
          <p:cNvPr id="10" name="object 10"/>
          <p:cNvSpPr/>
          <p:nvPr/>
        </p:nvSpPr>
        <p:spPr>
          <a:xfrm>
            <a:off x="7745568" y="9461733"/>
            <a:ext cx="276860" cy="276860"/>
          </a:xfrm>
          <a:custGeom>
            <a:avLst/>
            <a:gdLst/>
            <a:ahLst/>
            <a:cxnLst/>
            <a:rect l="l" t="t" r="r" b="b"/>
            <a:pathLst>
              <a:path w="276859" h="276859">
                <a:moveTo>
                  <a:pt x="276476" y="137804"/>
                </a:moveTo>
                <a:lnTo>
                  <a:pt x="138475" y="276246"/>
                </a:lnTo>
                <a:lnTo>
                  <a:pt x="0" y="138276"/>
                </a:lnTo>
                <a:lnTo>
                  <a:pt x="137129" y="0"/>
                </a:lnTo>
                <a:lnTo>
                  <a:pt x="138911" y="15"/>
                </a:lnTo>
                <a:lnTo>
                  <a:pt x="207244" y="68099"/>
                </a:lnTo>
                <a:lnTo>
                  <a:pt x="276476" y="137804"/>
                </a:lnTo>
                <a:close/>
              </a:path>
            </a:pathLst>
          </a:custGeom>
          <a:solidFill>
            <a:srgbClr val="669CD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364</Words>
  <Application>Microsoft Office PowerPoint</Application>
  <PresentationFormat>Benutzerdefiniert</PresentationFormat>
  <Paragraphs>18</Paragraphs>
  <Slides>6</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Calibri</vt:lpstr>
      <vt:lpstr>gg sans</vt:lpstr>
      <vt:lpstr>inherit</vt:lpstr>
      <vt:lpstr>Lucida Sans Unicode</vt:lpstr>
      <vt:lpstr>Office Theme</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Armin Naseri</cp:lastModifiedBy>
  <cp:revision>2</cp:revision>
  <dcterms:created xsi:type="dcterms:W3CDTF">2024-03-06T20:30:45Z</dcterms:created>
  <dcterms:modified xsi:type="dcterms:W3CDTF">2024-03-06T20:33:31Z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Chromium</vt:lpwstr>
  </property>
  <property fmtid="{D5CDD505-2E9C-101B-9397-08002B2CF9AE}" pid="4" name="LastSaved">
    <vt:filetime>2024-03-06T00:00:00Z</vt:filetime>
  </property>
</Properties>
</file>