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9"/>
  </p:notesMasterIdLst>
  <p:sldIdLst>
    <p:sldId id="256" r:id="rId2"/>
    <p:sldId id="258" r:id="rId3"/>
    <p:sldId id="262" r:id="rId4"/>
    <p:sldId id="279" r:id="rId5"/>
    <p:sldId id="263" r:id="rId6"/>
    <p:sldId id="265" r:id="rId7"/>
    <p:sldId id="274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Vidaloka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935AD-3A9F-4D5D-BF07-E690DD71E1E7}">
  <a:tblStyle styleId="{5D6935AD-3A9F-4D5D-BF07-E690DD71E1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07aaa41fe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07aaa41fe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3" r:id="rId6"/>
    <p:sldLayoutId id="2147483665" r:id="rId7"/>
    <p:sldLayoutId id="2147483673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1795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Gedächtnisstufen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 err="1"/>
              <a:t>Naseri</a:t>
            </a:r>
            <a:r>
              <a:rPr lang="de-DE" dirty="0"/>
              <a:t>, Brenner, Gebhart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Input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195335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Aufgabe</a:t>
            </a:r>
            <a:endParaRPr dirty="0"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5831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Besprechung</a:t>
            </a:r>
            <a:endParaRPr dirty="0"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195599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699" y="3082738"/>
            <a:ext cx="4484013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5834788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Amerikanischer Psychologe, University </a:t>
            </a:r>
            <a:r>
              <a:rPr lang="de-DE" dirty="0" err="1"/>
              <a:t>of</a:t>
            </a:r>
            <a:r>
              <a:rPr lang="de-DE" dirty="0"/>
              <a:t> California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285750" indent="-285750"/>
            <a:r>
              <a:rPr lang="de-DE" dirty="0"/>
              <a:t>Sensorisches Gedächtnis</a:t>
            </a:r>
            <a:br>
              <a:rPr lang="de-DE" dirty="0"/>
            </a:br>
            <a:r>
              <a:rPr lang="de-DE" sz="1000" dirty="0"/>
              <a:t>flüchtiger Speicher für sensorische Informationen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Kurzzeitgedächtnis</a:t>
            </a:r>
            <a:br>
              <a:rPr lang="de-DE" dirty="0"/>
            </a:br>
            <a:r>
              <a:rPr lang="de-DE" sz="1000" dirty="0"/>
              <a:t>Speichersystem mit begrenzter Kapazität</a:t>
            </a:r>
          </a:p>
          <a:p>
            <a:pPr marL="285750" indent="-285750"/>
            <a:endParaRPr lang="de-DE" dirty="0"/>
          </a:p>
          <a:p>
            <a:pPr marL="285750" indent="-285750"/>
            <a:r>
              <a:rPr lang="de-DE" dirty="0"/>
              <a:t>Langzeitgedächtnis</a:t>
            </a:r>
            <a:br>
              <a:rPr lang="de-DE" dirty="0"/>
            </a:br>
            <a:r>
              <a:rPr lang="de-DE" sz="1000" dirty="0"/>
              <a:t>unbegrenzt aufnahmefähiger und zeitüberdauernder Speicher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Drei-Speicher-Modell</a:t>
            </a:r>
            <a:br>
              <a:rPr lang="de-DE" dirty="0"/>
            </a:br>
            <a:r>
              <a:rPr lang="de-DE" dirty="0"/>
              <a:t>nach </a:t>
            </a:r>
            <a:r>
              <a:rPr lang="de-DE" u="sng" dirty="0"/>
              <a:t>Richard C. Atkinson</a:t>
            </a:r>
            <a:endParaRPr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>
            <a:spLocks noGrp="1"/>
          </p:cNvSpPr>
          <p:nvPr>
            <p:ph type="title"/>
          </p:nvPr>
        </p:nvSpPr>
        <p:spPr>
          <a:xfrm>
            <a:off x="1187589" y="626697"/>
            <a:ext cx="3384411" cy="2298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dirty="0"/>
              <a:t>Visuell dargestellt</a:t>
            </a:r>
            <a:endParaRPr sz="4000" dirty="0"/>
          </a:p>
        </p:txBody>
      </p:sp>
      <p:sp>
        <p:nvSpPr>
          <p:cNvPr id="711" name="Google Shape;711;p82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82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7" name="Grafik 6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604A766B-C798-60FD-8A50-A38AE452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51" y="1956835"/>
            <a:ext cx="5928297" cy="2377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1617812" y="1428162"/>
            <a:ext cx="5908375" cy="2446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de-DE" dirty="0"/>
              <a:t>Situation: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de-DE" b="1" u="sng" dirty="0"/>
              <a:t>Wir lernen für Mathematik.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DE" dirty="0"/>
              <a:t>Informationen der Lektor*innen werden sensorisch aufgenommen – </a:t>
            </a:r>
            <a:r>
              <a:rPr lang="de-DE" b="1" dirty="0"/>
              <a:t>Sensorischer Speicher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de-DE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DE" dirty="0"/>
              <a:t>Sind wir </a:t>
            </a:r>
            <a:r>
              <a:rPr lang="de-DE" u="sng" dirty="0"/>
              <a:t>aufmerksam</a:t>
            </a:r>
            <a:r>
              <a:rPr lang="de-DE" dirty="0"/>
              <a:t> und merken uns die Informationen aus der LV, kommen sie in den </a:t>
            </a:r>
            <a:r>
              <a:rPr lang="de-DE" b="1" dirty="0"/>
              <a:t>Kurzzeitspeicher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de-DE" b="1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de-DE" dirty="0"/>
              <a:t>Zuhause üben wir den Stoff für unsere Prüfung und </a:t>
            </a:r>
            <a:r>
              <a:rPr lang="de-DE" u="sng" dirty="0"/>
              <a:t>wiederholen</a:t>
            </a:r>
            <a:r>
              <a:rPr lang="de-DE" dirty="0"/>
              <a:t> die Informationen - </a:t>
            </a:r>
            <a:r>
              <a:rPr lang="de-DE" b="1" dirty="0"/>
              <a:t>Langzeitspeicher</a:t>
            </a:r>
            <a:endParaRPr b="1"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Beispiel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3883842" y="1549881"/>
            <a:ext cx="4404008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Action</a:t>
            </a:r>
            <a:endParaRPr dirty="0"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3883842" y="3039219"/>
            <a:ext cx="4404007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Überlegt euch: In PROZD, wie erlernt ihr den Stoff, den wir für die LV benötigen?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Merkt ihr euch alles aus den Stunden?</a:t>
            </a:r>
            <a:endParaRPr dirty="0"/>
          </a:p>
        </p:txBody>
      </p:sp>
      <p:pic>
        <p:nvPicPr>
          <p:cNvPr id="2050" name="Picture 2" descr="Download Code::Blocks 20.03 Build Apr 2 2020 / 20220327 rev12765 Nightly">
            <a:extLst>
              <a:ext uri="{FF2B5EF4-FFF2-40B4-BE49-F238E27FC236}">
                <a16:creationId xmlns:a16="http://schemas.microsoft.com/office/drawing/2014/main" id="{42989D6F-A0D2-D28D-AEEE-937EFE82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4" y="1438001"/>
            <a:ext cx="3495725" cy="2267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7"/>
          <p:cNvSpPr txBox="1">
            <a:spLocks noGrp="1"/>
          </p:cNvSpPr>
          <p:nvPr>
            <p:ph type="title"/>
          </p:nvPr>
        </p:nvSpPr>
        <p:spPr>
          <a:xfrm>
            <a:off x="713225" y="1659117"/>
            <a:ext cx="7717500" cy="1330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/>
              <a:t>Besprechung / Ergebnisse</a:t>
            </a:r>
            <a:endParaRPr sz="4800" dirty="0"/>
          </a:p>
        </p:txBody>
      </p:sp>
      <p:sp>
        <p:nvSpPr>
          <p:cNvPr id="662" name="Google Shape;662;p77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Bildschirmpräsentation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Montserrat</vt:lpstr>
      <vt:lpstr>Arial</vt:lpstr>
      <vt:lpstr>Vidaloka</vt:lpstr>
      <vt:lpstr>Minimalist Business Slides XL by Slidesgo</vt:lpstr>
      <vt:lpstr>Gedächtnisstufen</vt:lpstr>
      <vt:lpstr>PowerPoint-Präsentation</vt:lpstr>
      <vt:lpstr>Drei-Speicher-Modell nach Richard C. Atkinson</vt:lpstr>
      <vt:lpstr>Visuell dargestellt</vt:lpstr>
      <vt:lpstr>Beispiel</vt:lpstr>
      <vt:lpstr>Action</vt:lpstr>
      <vt:lpstr>Besprechung / 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Gedächtnisstufen</dc:title>
  <dc:creator>Daniel Gebhart</dc:creator>
  <cp:lastModifiedBy>Daniel Gebhart</cp:lastModifiedBy>
  <cp:revision>1</cp:revision>
  <dcterms:modified xsi:type="dcterms:W3CDTF">2023-10-31T14:33:46Z</dcterms:modified>
</cp:coreProperties>
</file>