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5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08808-89B0-44D7-A3D7-FD3CCDCD7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BF4206-B53B-4E74-B83A-99CCF9490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977DB5-29B7-45B5-9572-3F19A096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4B83-76FA-4A70-BE6E-9AC40238BAEE}" type="datetimeFigureOut">
              <a:rPr lang="de-AT" smtClean="0"/>
              <a:t>05.03.2024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C9DA15-E793-48D5-B690-A22E2AA8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14686F-68E8-411F-8292-D67F3B35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103B-D14C-4180-BEE6-FDF511D3479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46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FAB4B0-83CC-4A56-BB12-B04E43F05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E6D9F3-6E8F-41E7-B595-1755EFC7E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6F9F2-34E1-4A60-A5AC-D2FD3A8B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4B83-76FA-4A70-BE6E-9AC40238BAEE}" type="datetimeFigureOut">
              <a:rPr lang="de-AT" smtClean="0"/>
              <a:t>05.03.2024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7BEBC3-F1FD-40C5-97CC-EF7D6F54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2D6DBA-7E22-424A-AAD2-CFD623AB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103B-D14C-4180-BEE6-FDF511D3479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607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2A54AF-62CD-4DEE-9871-9A1FE93F2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842CCD-CD3A-4827-9B17-6BD4FD5E1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D94741-FC1D-4196-AAD1-31DB336A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4B83-76FA-4A70-BE6E-9AC40238BAEE}" type="datetimeFigureOut">
              <a:rPr lang="de-AT" smtClean="0"/>
              <a:t>05.03.2024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9320F8-8237-418A-BD01-940E7D95F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A41E2B-BD24-4A0E-8E48-4733A410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103B-D14C-4180-BEE6-FDF511D3479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019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2DE217-E5D7-4AD2-98D8-0473B467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FCFF3E-53F6-4E94-9A8E-62D569838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A2DA11-DD09-421A-B753-BDC336A3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4B83-76FA-4A70-BE6E-9AC40238BAEE}" type="datetimeFigureOut">
              <a:rPr lang="de-AT" smtClean="0"/>
              <a:t>05.03.2024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7C0E9E-9C11-400E-B961-72AB3C26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798C42-4414-40D5-BB4E-7412096C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103B-D14C-4180-BEE6-FDF511D3479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23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D96E6-8D35-416E-9A7D-3218DA7B8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4B66F5-CA0D-4B7B-822B-7A1962F82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DF00A6-6725-4329-AE8F-6FAA878D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4B83-76FA-4A70-BE6E-9AC40238BAEE}" type="datetimeFigureOut">
              <a:rPr lang="de-AT" smtClean="0"/>
              <a:t>05.03.2024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7A327D-A31C-40BB-B8AF-5EC81062C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347DD4-C83B-46BF-A894-4E0E8DAD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103B-D14C-4180-BEE6-FDF511D3479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677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4627AA-EB43-4CBD-8843-BC7C246E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F5BD85-0003-401B-B0AA-10A659627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D58163-D4A8-4789-8C8D-69C1D8931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ADEDFC-F796-42DB-B4EF-09CE416E4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4B83-76FA-4A70-BE6E-9AC40238BAEE}" type="datetimeFigureOut">
              <a:rPr lang="de-AT" smtClean="0"/>
              <a:t>05.03.2024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AE1D65-FC9F-4979-8DEA-9E6437EF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586E22-2810-4108-A819-E177E0F7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103B-D14C-4180-BEE6-FDF511D3479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1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5D7A8-F4C4-4D9C-A67C-C455AB7C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BDE6F8-53F0-4926-919D-8A5DEFEC2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4284F4-F51E-46B7-A390-650C184A5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D554F2-E5CF-4715-8B5B-D87F96899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94467CA-02BC-4682-9C17-EDFBCDCD2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157D80F-6F26-477E-BB20-BF565E1B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4B83-76FA-4A70-BE6E-9AC40238BAEE}" type="datetimeFigureOut">
              <a:rPr lang="de-AT" smtClean="0"/>
              <a:t>05.03.2024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496C9E-2A16-4840-83F7-B6E9D616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03199D0-4DFD-45C7-A4BD-A5E885C7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103B-D14C-4180-BEE6-FDF511D3479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160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7F772-361A-41F6-B2D6-3629E0E5B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7C7564-011F-405A-9BD9-2A568553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4B83-76FA-4A70-BE6E-9AC40238BAEE}" type="datetimeFigureOut">
              <a:rPr lang="de-AT" smtClean="0"/>
              <a:t>05.03.2024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95085B-8611-473C-A063-4F9B8CD1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5EF82E-1769-4AE2-AD4B-8268A0CC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103B-D14C-4180-BEE6-FDF511D3479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546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C9A7D08-0DEC-47D5-9754-4903035B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4B83-76FA-4A70-BE6E-9AC40238BAEE}" type="datetimeFigureOut">
              <a:rPr lang="de-AT" smtClean="0"/>
              <a:t>05.03.2024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60477B-C744-48C1-BD5F-2ADDD8C9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6D4450-1C3E-4313-A653-187B98A2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103B-D14C-4180-BEE6-FDF511D3479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171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64525-1B7B-4C30-B31A-8630259A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26824-817B-4C1E-B470-7ED0F13E2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E1E424-6B36-4040-B13A-7724C9BFA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C8FAE4-D1B5-408E-BF24-787A4E8E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4B83-76FA-4A70-BE6E-9AC40238BAEE}" type="datetimeFigureOut">
              <a:rPr lang="de-AT" smtClean="0"/>
              <a:t>05.03.2024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BA040A-7CCB-41EB-805F-277BF9D9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0EA0EE-C1A9-43EC-803C-0C8FBF5A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103B-D14C-4180-BEE6-FDF511D3479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2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7CF9F6-E994-4CC0-BD76-B568DCA82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9DB016D-286D-46AB-B26C-5587D7206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B6474C-5CAF-4E3F-B351-F5921935A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5C7BA0-69D9-43B8-88B2-6BE158AB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4B83-76FA-4A70-BE6E-9AC40238BAEE}" type="datetimeFigureOut">
              <a:rPr lang="de-AT" smtClean="0"/>
              <a:t>05.03.2024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1993D5-7123-46F9-94D4-53FC70AF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9053A7-75E1-4D79-B22B-0087C9F8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103B-D14C-4180-BEE6-FDF511D3479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164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B5F4BF-E7F7-44F6-8DCC-F5811118B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0C6FA3-74EC-4F0E-9981-B16CEFA23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BCB6C6-F665-496E-8B95-19B6661A8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E4B83-76FA-4A70-BE6E-9AC40238BAEE}" type="datetimeFigureOut">
              <a:rPr lang="de-AT" smtClean="0"/>
              <a:t>05.03.2024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10C2DB-847E-4DD9-87FF-E21D43F06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D1329B-22ED-43D7-BA2A-79A373FF9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2103B-D14C-4180-BEE6-FDF511D3479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847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195C7-0EE0-4151-AB78-374BD63D4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Exercise</a:t>
            </a:r>
            <a:r>
              <a:rPr lang="de-AT" dirty="0"/>
              <a:t> Sheet 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31A053-A53D-40ED-AD24-ABDB81BF6F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von Armin Naseri</a:t>
            </a:r>
          </a:p>
        </p:txBody>
      </p:sp>
    </p:spTree>
    <p:extLst>
      <p:ext uri="{BB962C8B-B14F-4D97-AF65-F5344CB8AC3E}">
        <p14:creationId xmlns:p14="http://schemas.microsoft.com/office/powerpoint/2010/main" val="103613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F440C-4175-42BD-BA4D-FACADD25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Branching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C82D4A-EDB7-4066-8759-BCE0511EE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git</a:t>
            </a:r>
            <a:r>
              <a:rPr lang="de-AT" dirty="0"/>
              <a:t> </a:t>
            </a:r>
            <a:r>
              <a:rPr lang="de-AT" dirty="0" err="1"/>
              <a:t>branch</a:t>
            </a:r>
            <a:r>
              <a:rPr lang="de-AT" dirty="0"/>
              <a:t> &lt;</a:t>
            </a:r>
            <a:r>
              <a:rPr lang="de-AT" dirty="0" err="1"/>
              <a:t>name</a:t>
            </a:r>
            <a:r>
              <a:rPr lang="de-AT" dirty="0"/>
              <a:t>&gt;</a:t>
            </a:r>
          </a:p>
          <a:p>
            <a:r>
              <a:rPr lang="de-AT" dirty="0" err="1"/>
              <a:t>git</a:t>
            </a:r>
            <a:r>
              <a:rPr lang="de-AT" dirty="0"/>
              <a:t> </a:t>
            </a:r>
            <a:r>
              <a:rPr lang="de-AT" dirty="0" err="1"/>
              <a:t>checkout</a:t>
            </a:r>
            <a:r>
              <a:rPr lang="de-AT" dirty="0"/>
              <a:t> &lt;</a:t>
            </a:r>
            <a:r>
              <a:rPr lang="de-AT" dirty="0" err="1"/>
              <a:t>name</a:t>
            </a:r>
            <a:r>
              <a:rPr lang="de-AT" dirty="0"/>
              <a:t>&gt;</a:t>
            </a:r>
          </a:p>
          <a:p>
            <a:pPr lvl="1"/>
            <a:r>
              <a:rPr lang="de-AT" dirty="0" err="1"/>
              <a:t>git</a:t>
            </a:r>
            <a:r>
              <a:rPr lang="de-AT" dirty="0"/>
              <a:t> </a:t>
            </a:r>
            <a:r>
              <a:rPr lang="de-AT" dirty="0" err="1"/>
              <a:t>checkout</a:t>
            </a:r>
            <a:r>
              <a:rPr lang="de-AT" dirty="0"/>
              <a:t> –b &lt;</a:t>
            </a:r>
            <a:r>
              <a:rPr lang="de-AT" dirty="0" err="1"/>
              <a:t>name</a:t>
            </a:r>
            <a:r>
              <a:rPr lang="de-AT" dirty="0"/>
              <a:t>&gt;: erstellt </a:t>
            </a:r>
            <a:r>
              <a:rPr lang="de-AT" dirty="0" err="1"/>
              <a:t>branch</a:t>
            </a:r>
            <a:r>
              <a:rPr lang="de-AT" dirty="0"/>
              <a:t> namens „</a:t>
            </a:r>
            <a:r>
              <a:rPr lang="de-AT" dirty="0" err="1"/>
              <a:t>development</a:t>
            </a:r>
            <a:r>
              <a:rPr lang="de-AT" dirty="0"/>
              <a:t>“ und wechselt zu dieser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6DFA7E0-E74E-493B-8F0E-10DD97225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55893"/>
            <a:ext cx="10355120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9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DD5D5-57F8-45DF-8025-65BE3AE34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Documentation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A7E4F0-2489-49C2-8DD2-161A360EF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„</a:t>
            </a:r>
            <a:r>
              <a:rPr lang="de-AT" dirty="0" err="1"/>
              <a:t>git</a:t>
            </a:r>
            <a:r>
              <a:rPr lang="de-AT" dirty="0"/>
              <a:t> </a:t>
            </a:r>
            <a:r>
              <a:rPr lang="de-AT" dirty="0" err="1"/>
              <a:t>branch</a:t>
            </a:r>
            <a:r>
              <a:rPr lang="de-AT" dirty="0"/>
              <a:t> &lt;</a:t>
            </a:r>
            <a:r>
              <a:rPr lang="de-AT" dirty="0" err="1"/>
              <a:t>name</a:t>
            </a:r>
            <a:r>
              <a:rPr lang="de-AT" dirty="0"/>
              <a:t>&gt;“</a:t>
            </a:r>
          </a:p>
        </p:txBody>
      </p:sp>
    </p:spTree>
    <p:extLst>
      <p:ext uri="{BB962C8B-B14F-4D97-AF65-F5344CB8AC3E}">
        <p14:creationId xmlns:p14="http://schemas.microsoft.com/office/powerpoint/2010/main" val="88057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Breitbild</PresentationFormat>
  <Paragraphs>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Exercise Sheet 2</vt:lpstr>
      <vt:lpstr>Branching</vt:lpstr>
      <vt:lpstr>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Sheet 2</dc:title>
  <dc:creator>Armin Naseri</dc:creator>
  <cp:lastModifiedBy>Armin Naseri</cp:lastModifiedBy>
  <cp:revision>2</cp:revision>
  <dcterms:created xsi:type="dcterms:W3CDTF">2024-03-05T18:44:18Z</dcterms:created>
  <dcterms:modified xsi:type="dcterms:W3CDTF">2024-03-05T18:56:19Z</dcterms:modified>
</cp:coreProperties>
</file>