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Amatic SC"/>
      <p:regular r:id="rId40"/>
      <p:bold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Roboto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regular.fntdata"/><Relationship Id="rId42" Type="http://schemas.openxmlformats.org/officeDocument/2006/relationships/font" Target="fonts/Montserrat-regular.fntdata"/><Relationship Id="rId41" Type="http://schemas.openxmlformats.org/officeDocument/2006/relationships/font" Target="fonts/AmaticSC-bold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RobotoLight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Light-italic.fntdata"/><Relationship Id="rId47" Type="http://schemas.openxmlformats.org/officeDocument/2006/relationships/font" Target="fonts/RobotoLight-bold.fntdata"/><Relationship Id="rId49" Type="http://schemas.openxmlformats.org/officeDocument/2006/relationships/font" Target="fonts/Roboto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Roboto-bold.fntdata"/><Relationship Id="rId36" Type="http://schemas.openxmlformats.org/officeDocument/2006/relationships/font" Target="fonts/Roboto-regular.fntdata"/><Relationship Id="rId39" Type="http://schemas.openxmlformats.org/officeDocument/2006/relationships/font" Target="fonts/Roboto-boldItalic.fntdata"/><Relationship Id="rId38" Type="http://schemas.openxmlformats.org/officeDocument/2006/relationships/font" Target="fonts/Roboto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63f328bd6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63f328bd6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63f328bd6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63f328bd6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3f328bd6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63f328bd6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Falar quantos e quais apps o artigo usou, e quantos e quais code smells foram utilizados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63f328bd6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63f328bd6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3f328bd6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63f328bd6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3f328bd6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3f328bd6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63f328bd6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63f328bd6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63f328bd6e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63f328bd6e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63f328bd6e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63f328bd6e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63f328bd6e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63f328bd6e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776ee8e2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776ee8e2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63f328bd6e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63f328bd6e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63f328bd6e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63f328bd6e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63f328bd6e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63f328bd6e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63f328bd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63f328bd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63f328bd6e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63f328bd6e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63f328bd6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63f328bd6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63f328bd6e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63f328bd6e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63f328bd6e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63f328bd6e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63f4817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63f4817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63f4817a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63f4817a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776ee8e2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776ee8e2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Aqui apresentar o artigo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63f4817a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63f4817a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600b47a8e7_0_8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600b47a8e7_0_8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018f137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018f137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4776ee8e2b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4776ee8e2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Falar quantos e quais apps o artigo usou, e quantos e quais code smells foram utilizados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00b47a8e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00b47a8e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00b47a8e7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00b47a8e7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63f328bd6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63f328bd6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3f328bd6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3f328bd6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6325" y="300550"/>
            <a:ext cx="6633000" cy="4521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471950" y="1886350"/>
            <a:ext cx="282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434650" y="3938950"/>
            <a:ext cx="18576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4 COLUMNS 2">
  <p:cSld name="TITLE_1_2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383450" y="310800"/>
            <a:ext cx="52530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1027537" y="396550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1"/>
          <p:cNvSpPr txBox="1"/>
          <p:nvPr>
            <p:ph type="ctrTitle"/>
          </p:nvPr>
        </p:nvSpPr>
        <p:spPr>
          <a:xfrm>
            <a:off x="1027537" y="363374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11"/>
          <p:cNvSpPr txBox="1"/>
          <p:nvPr>
            <p:ph idx="2" type="subTitle"/>
          </p:nvPr>
        </p:nvSpPr>
        <p:spPr>
          <a:xfrm>
            <a:off x="1027540" y="240340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1"/>
          <p:cNvSpPr txBox="1"/>
          <p:nvPr>
            <p:ph idx="3" type="ctrTitle"/>
          </p:nvPr>
        </p:nvSpPr>
        <p:spPr>
          <a:xfrm>
            <a:off x="1027540" y="207164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1"/>
          <p:cNvSpPr txBox="1"/>
          <p:nvPr>
            <p:ph idx="4" type="ctrTitle"/>
          </p:nvPr>
        </p:nvSpPr>
        <p:spPr>
          <a:xfrm>
            <a:off x="1027547" y="720000"/>
            <a:ext cx="3964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1"/>
          <p:cNvSpPr txBox="1"/>
          <p:nvPr>
            <p:ph idx="5" type="subTitle"/>
          </p:nvPr>
        </p:nvSpPr>
        <p:spPr>
          <a:xfrm>
            <a:off x="3208762" y="396550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5" name="Google Shape;85;p11"/>
          <p:cNvSpPr txBox="1"/>
          <p:nvPr>
            <p:ph idx="6" type="ctrTitle"/>
          </p:nvPr>
        </p:nvSpPr>
        <p:spPr>
          <a:xfrm>
            <a:off x="3208762" y="363374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1"/>
          <p:cNvSpPr txBox="1"/>
          <p:nvPr>
            <p:ph idx="7" type="subTitle"/>
          </p:nvPr>
        </p:nvSpPr>
        <p:spPr>
          <a:xfrm>
            <a:off x="3208765" y="240340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1"/>
          <p:cNvSpPr txBox="1"/>
          <p:nvPr>
            <p:ph idx="8" type="ctrTitle"/>
          </p:nvPr>
        </p:nvSpPr>
        <p:spPr>
          <a:xfrm>
            <a:off x="3208765" y="207164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2">
  <p:cSld name="TITLE_1_2_1_1_1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338700" y="1666400"/>
            <a:ext cx="8466600" cy="31662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 txBox="1"/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" name="Google Shape;91;p12"/>
          <p:cNvSpPr txBox="1"/>
          <p:nvPr>
            <p:ph idx="1" type="subTitle"/>
          </p:nvPr>
        </p:nvSpPr>
        <p:spPr>
          <a:xfrm>
            <a:off x="4890343" y="2022400"/>
            <a:ext cx="2744700" cy="1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NUMBERS + DESIGN">
  <p:cSld name="TITLE_1_2_1_1_1_2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6103500" y="2287475"/>
            <a:ext cx="174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2" type="title"/>
          </p:nvPr>
        </p:nvSpPr>
        <p:spPr>
          <a:xfrm>
            <a:off x="6163200" y="1427100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3600"/>
              <a:buNone/>
              <a:defRPr sz="3600">
                <a:solidFill>
                  <a:srgbClr val="47786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3" type="ctrTitle"/>
          </p:nvPr>
        </p:nvSpPr>
        <p:spPr>
          <a:xfrm>
            <a:off x="5961750" y="1955700"/>
            <a:ext cx="1924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" name="Google Shape;97;p13"/>
          <p:cNvSpPr txBox="1"/>
          <p:nvPr>
            <p:ph idx="4" type="subTitle"/>
          </p:nvPr>
        </p:nvSpPr>
        <p:spPr>
          <a:xfrm>
            <a:off x="6103500" y="3864250"/>
            <a:ext cx="174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5" type="title"/>
          </p:nvPr>
        </p:nvSpPr>
        <p:spPr>
          <a:xfrm>
            <a:off x="6163200" y="3003875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3600"/>
              <a:buNone/>
              <a:defRPr sz="3600">
                <a:solidFill>
                  <a:srgbClr val="47786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77861"/>
              </a:buClr>
              <a:buSzPts val="4800"/>
              <a:buNone/>
              <a:defRPr sz="4800">
                <a:solidFill>
                  <a:srgbClr val="47786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6" type="ctrTitle"/>
          </p:nvPr>
        </p:nvSpPr>
        <p:spPr>
          <a:xfrm>
            <a:off x="5961750" y="3532475"/>
            <a:ext cx="1924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TITLE_1_2_1_1_1_2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255500" y="310800"/>
            <a:ext cx="6633000" cy="4521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" name="Google Shape;102;p14"/>
          <p:cNvSpPr txBox="1"/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2512050" y="1803325"/>
            <a:ext cx="41199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/>
        </p:nvSpPr>
        <p:spPr>
          <a:xfrm>
            <a:off x="3286050" y="3610900"/>
            <a:ext cx="2571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This presentation template was created by </a:t>
            </a:r>
            <a:r>
              <a:rPr b="1" lang="en" sz="80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, including icons by </a:t>
            </a:r>
            <a:r>
              <a:rPr b="1" lang="en" sz="80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,</a:t>
            </a: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and infographics &amp; images by </a:t>
            </a:r>
            <a:r>
              <a:rPr b="1" lang="en" sz="800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Please keep this slide for attribution.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ULLET POINTS">
  <p:cSld name="TITLE_1_2_1_1_1_2_1_1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321450" y="281200"/>
            <a:ext cx="8501100" cy="45105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1016225" y="1651000"/>
            <a:ext cx="34065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857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857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857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857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857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857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857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body"/>
          </p:nvPr>
        </p:nvSpPr>
        <p:spPr>
          <a:xfrm>
            <a:off x="4721275" y="1651000"/>
            <a:ext cx="34065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857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857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857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857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857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857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●"/>
              <a:defRPr sz="900"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857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oboto Light"/>
              <a:buChar char="○"/>
              <a:defRPr sz="900"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857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oboto Light"/>
              <a:buChar char="■"/>
              <a:defRPr sz="9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21450" y="281200"/>
            <a:ext cx="8501100" cy="31122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1802100" y="71335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864750" y="2489550"/>
            <a:ext cx="164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924450" y="1629175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3" type="ctrTitle"/>
          </p:nvPr>
        </p:nvSpPr>
        <p:spPr>
          <a:xfrm>
            <a:off x="723000" y="2157775"/>
            <a:ext cx="1924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" name="Google Shape;19;p3"/>
          <p:cNvSpPr txBox="1"/>
          <p:nvPr>
            <p:ph idx="4" type="subTitle"/>
          </p:nvPr>
        </p:nvSpPr>
        <p:spPr>
          <a:xfrm>
            <a:off x="2789250" y="2498338"/>
            <a:ext cx="164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5" type="title"/>
          </p:nvPr>
        </p:nvSpPr>
        <p:spPr>
          <a:xfrm>
            <a:off x="2848950" y="1637963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6" type="ctrTitle"/>
          </p:nvPr>
        </p:nvSpPr>
        <p:spPr>
          <a:xfrm>
            <a:off x="2647500" y="2166563"/>
            <a:ext cx="1924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7" type="subTitle"/>
          </p:nvPr>
        </p:nvSpPr>
        <p:spPr>
          <a:xfrm>
            <a:off x="4713750" y="2515888"/>
            <a:ext cx="164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8" type="title"/>
          </p:nvPr>
        </p:nvSpPr>
        <p:spPr>
          <a:xfrm>
            <a:off x="4773450" y="1655513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9" type="ctrTitle"/>
          </p:nvPr>
        </p:nvSpPr>
        <p:spPr>
          <a:xfrm>
            <a:off x="4572000" y="2184113"/>
            <a:ext cx="1924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" name="Google Shape;25;p3"/>
          <p:cNvSpPr txBox="1"/>
          <p:nvPr>
            <p:ph idx="13" type="subTitle"/>
          </p:nvPr>
        </p:nvSpPr>
        <p:spPr>
          <a:xfrm>
            <a:off x="6638250" y="2515888"/>
            <a:ext cx="164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14" type="title"/>
          </p:nvPr>
        </p:nvSpPr>
        <p:spPr>
          <a:xfrm>
            <a:off x="6697950" y="1655513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5" type="ctrTitle"/>
          </p:nvPr>
        </p:nvSpPr>
        <p:spPr>
          <a:xfrm>
            <a:off x="6496500" y="2184113"/>
            <a:ext cx="1924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135659" y="2582600"/>
            <a:ext cx="2735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1135659" y="139915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6514800" y="300550"/>
            <a:ext cx="2304600" cy="4521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1">
  <p:cSld name="TITLE_1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21450" y="1015650"/>
            <a:ext cx="8501100" cy="31122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803750" y="2840975"/>
            <a:ext cx="447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type="ctrTitle"/>
          </p:nvPr>
        </p:nvSpPr>
        <p:spPr>
          <a:xfrm>
            <a:off x="803750" y="2190925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" name="Google Shape;36;p5"/>
          <p:cNvSpPr txBox="1"/>
          <p:nvPr>
            <p:ph hasCustomPrompt="1" idx="2" type="title"/>
          </p:nvPr>
        </p:nvSpPr>
        <p:spPr>
          <a:xfrm>
            <a:off x="803750" y="1509925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 2 COLUMNS">
  <p:cSld name="TITLE_1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1695900" y="1900225"/>
            <a:ext cx="215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9" name="Google Shape;39;p6"/>
          <p:cNvSpPr txBox="1"/>
          <p:nvPr>
            <p:ph type="ctrTitle"/>
          </p:nvPr>
        </p:nvSpPr>
        <p:spPr>
          <a:xfrm>
            <a:off x="1656900" y="1254850"/>
            <a:ext cx="2232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6172198" y="1900225"/>
            <a:ext cx="215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1" name="Google Shape;41;p6"/>
          <p:cNvSpPr txBox="1"/>
          <p:nvPr>
            <p:ph idx="3" type="ctrTitle"/>
          </p:nvPr>
        </p:nvSpPr>
        <p:spPr>
          <a:xfrm>
            <a:off x="6172200" y="1263650"/>
            <a:ext cx="21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1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2723775" y="2349050"/>
            <a:ext cx="5697300" cy="24735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3014076" y="3146357"/>
            <a:ext cx="152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type="ctrTitle"/>
          </p:nvPr>
        </p:nvSpPr>
        <p:spPr>
          <a:xfrm>
            <a:off x="2882725" y="266219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subTitle"/>
          </p:nvPr>
        </p:nvSpPr>
        <p:spPr>
          <a:xfrm>
            <a:off x="6623391" y="3146344"/>
            <a:ext cx="152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3" type="ctrTitle"/>
          </p:nvPr>
        </p:nvSpPr>
        <p:spPr>
          <a:xfrm>
            <a:off x="6492040" y="2662178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4" type="subTitle"/>
          </p:nvPr>
        </p:nvSpPr>
        <p:spPr>
          <a:xfrm>
            <a:off x="4818734" y="3146357"/>
            <a:ext cx="152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5" type="ctrTitle"/>
          </p:nvPr>
        </p:nvSpPr>
        <p:spPr>
          <a:xfrm>
            <a:off x="4687382" y="266219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6" type="ctrTitle"/>
          </p:nvPr>
        </p:nvSpPr>
        <p:spPr>
          <a:xfrm>
            <a:off x="2963765" y="7200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4 COLUMNS ">
  <p:cSld name="TITLE_1_2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2712225" y="326065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8"/>
          <p:cNvSpPr txBox="1"/>
          <p:nvPr>
            <p:ph type="ctrTitle"/>
          </p:nvPr>
        </p:nvSpPr>
        <p:spPr>
          <a:xfrm>
            <a:off x="2712225" y="277649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6584321" y="3260675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8"/>
          <p:cNvSpPr txBox="1"/>
          <p:nvPr>
            <p:ph idx="3" type="ctrTitle"/>
          </p:nvPr>
        </p:nvSpPr>
        <p:spPr>
          <a:xfrm>
            <a:off x="6584321" y="2776503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8"/>
          <p:cNvSpPr txBox="1"/>
          <p:nvPr>
            <p:ph idx="4" type="subTitle"/>
          </p:nvPr>
        </p:nvSpPr>
        <p:spPr>
          <a:xfrm>
            <a:off x="4648278" y="326065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8"/>
          <p:cNvSpPr txBox="1"/>
          <p:nvPr>
            <p:ph idx="5" type="ctrTitle"/>
          </p:nvPr>
        </p:nvSpPr>
        <p:spPr>
          <a:xfrm>
            <a:off x="4648278" y="277649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8"/>
          <p:cNvSpPr txBox="1"/>
          <p:nvPr>
            <p:ph idx="6" type="ctrTitle"/>
          </p:nvPr>
        </p:nvSpPr>
        <p:spPr>
          <a:xfrm>
            <a:off x="1802090" y="7200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8"/>
          <p:cNvSpPr txBox="1"/>
          <p:nvPr>
            <p:ph idx="7" type="subTitle"/>
          </p:nvPr>
        </p:nvSpPr>
        <p:spPr>
          <a:xfrm>
            <a:off x="776175" y="326065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8"/>
          <p:cNvSpPr txBox="1"/>
          <p:nvPr>
            <p:ph idx="8" type="ctrTitle"/>
          </p:nvPr>
        </p:nvSpPr>
        <p:spPr>
          <a:xfrm>
            <a:off x="776175" y="277649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  ">
  <p:cSld name="TITLE_1_2_1_1_1_2_1_1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6 COLUMNS">
  <p:cSld name="TITLE_1_2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subTitle"/>
          </p:nvPr>
        </p:nvSpPr>
        <p:spPr>
          <a:xfrm>
            <a:off x="1027537" y="267010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0"/>
          <p:cNvSpPr txBox="1"/>
          <p:nvPr>
            <p:ph type="ctrTitle"/>
          </p:nvPr>
        </p:nvSpPr>
        <p:spPr>
          <a:xfrm>
            <a:off x="1027537" y="233834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subTitle"/>
          </p:nvPr>
        </p:nvSpPr>
        <p:spPr>
          <a:xfrm>
            <a:off x="1027540" y="148900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0"/>
          <p:cNvSpPr txBox="1"/>
          <p:nvPr>
            <p:ph idx="3" type="ctrTitle"/>
          </p:nvPr>
        </p:nvSpPr>
        <p:spPr>
          <a:xfrm>
            <a:off x="1027540" y="115724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" name="Google Shape;68;p10"/>
          <p:cNvSpPr txBox="1"/>
          <p:nvPr>
            <p:ph idx="4"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0"/>
          <p:cNvSpPr txBox="1"/>
          <p:nvPr>
            <p:ph idx="5" type="subTitle"/>
          </p:nvPr>
        </p:nvSpPr>
        <p:spPr>
          <a:xfrm>
            <a:off x="1027537" y="385120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0"/>
          <p:cNvSpPr txBox="1"/>
          <p:nvPr>
            <p:ph idx="6" type="ctrTitle"/>
          </p:nvPr>
        </p:nvSpPr>
        <p:spPr>
          <a:xfrm>
            <a:off x="1027537" y="351944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" name="Google Shape;71;p10"/>
          <p:cNvSpPr txBox="1"/>
          <p:nvPr>
            <p:ph idx="7" type="subTitle"/>
          </p:nvPr>
        </p:nvSpPr>
        <p:spPr>
          <a:xfrm>
            <a:off x="6332962" y="267010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0"/>
          <p:cNvSpPr txBox="1"/>
          <p:nvPr>
            <p:ph idx="8" type="ctrTitle"/>
          </p:nvPr>
        </p:nvSpPr>
        <p:spPr>
          <a:xfrm>
            <a:off x="6332962" y="233834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9" type="subTitle"/>
          </p:nvPr>
        </p:nvSpPr>
        <p:spPr>
          <a:xfrm>
            <a:off x="6332965" y="148900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0"/>
          <p:cNvSpPr txBox="1"/>
          <p:nvPr>
            <p:ph idx="13" type="ctrTitle"/>
          </p:nvPr>
        </p:nvSpPr>
        <p:spPr>
          <a:xfrm>
            <a:off x="6332965" y="115724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" name="Google Shape;75;p10"/>
          <p:cNvSpPr txBox="1"/>
          <p:nvPr>
            <p:ph idx="14" type="subTitle"/>
          </p:nvPr>
        </p:nvSpPr>
        <p:spPr>
          <a:xfrm>
            <a:off x="6332962" y="3851200"/>
            <a:ext cx="178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6" name="Google Shape;76;p10"/>
          <p:cNvSpPr txBox="1"/>
          <p:nvPr>
            <p:ph idx="15" type="ctrTitle"/>
          </p:nvPr>
        </p:nvSpPr>
        <p:spPr>
          <a:xfrm>
            <a:off x="6332962" y="351944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matic SC"/>
              <a:buNone/>
              <a:defRPr sz="2800"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912150" y="4410350"/>
            <a:ext cx="37851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type="ctrTitle"/>
          </p:nvPr>
        </p:nvSpPr>
        <p:spPr>
          <a:xfrm>
            <a:off x="4189625" y="1886350"/>
            <a:ext cx="4102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Impact of Android Smells on Resource Usage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6434650" y="3938950"/>
            <a:ext cx="18576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{dfb2, rpss} @cin.ufpe.br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912207" y="566917"/>
            <a:ext cx="3918269" cy="4009651"/>
            <a:chOff x="1224500" y="238125"/>
            <a:chExt cx="5118575" cy="5237950"/>
          </a:xfrm>
        </p:grpSpPr>
        <p:grpSp>
          <p:nvGrpSpPr>
            <p:cNvPr id="119" name="Google Shape;119;p17"/>
            <p:cNvGrpSpPr/>
            <p:nvPr/>
          </p:nvGrpSpPr>
          <p:grpSpPr>
            <a:xfrm>
              <a:off x="1224500" y="238125"/>
              <a:ext cx="5118575" cy="5237950"/>
              <a:chOff x="1224500" y="238125"/>
              <a:chExt cx="5118575" cy="5237950"/>
            </a:xfrm>
          </p:grpSpPr>
          <p:sp>
            <p:nvSpPr>
              <p:cNvPr id="120" name="Google Shape;120;p17"/>
              <p:cNvSpPr/>
              <p:nvPr/>
            </p:nvSpPr>
            <p:spPr>
              <a:xfrm>
                <a:off x="1893325" y="4255350"/>
                <a:ext cx="1699425" cy="152450"/>
              </a:xfrm>
              <a:custGeom>
                <a:rect b="b" l="l" r="r" t="t"/>
                <a:pathLst>
                  <a:path extrusionOk="0" h="6098" w="67977">
                    <a:moveTo>
                      <a:pt x="3050" y="1"/>
                    </a:moveTo>
                    <a:cubicBezTo>
                      <a:pt x="1366" y="1"/>
                      <a:pt x="1" y="1365"/>
                      <a:pt x="1" y="3049"/>
                    </a:cubicBezTo>
                    <a:cubicBezTo>
                      <a:pt x="1" y="4733"/>
                      <a:pt x="1366" y="6098"/>
                      <a:pt x="3050" y="6098"/>
                    </a:cubicBezTo>
                    <a:lnTo>
                      <a:pt x="64928" y="6098"/>
                    </a:lnTo>
                    <a:cubicBezTo>
                      <a:pt x="66612" y="6098"/>
                      <a:pt x="67976" y="4733"/>
                      <a:pt x="67976" y="3049"/>
                    </a:cubicBezTo>
                    <a:cubicBezTo>
                      <a:pt x="67976" y="1365"/>
                      <a:pt x="66612" y="1"/>
                      <a:pt x="64928" y="1"/>
                    </a:cubicBez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2822425" y="3735975"/>
                <a:ext cx="914597" cy="526513"/>
              </a:xfrm>
              <a:custGeom>
                <a:rect b="b" l="l" r="r" t="t"/>
                <a:pathLst>
                  <a:path extrusionOk="0" h="20463" w="35716">
                    <a:moveTo>
                      <a:pt x="1" y="1"/>
                    </a:moveTo>
                    <a:lnTo>
                      <a:pt x="238" y="20463"/>
                    </a:lnTo>
                    <a:lnTo>
                      <a:pt x="35716" y="20463"/>
                    </a:lnTo>
                    <a:lnTo>
                      <a:pt x="35716" y="1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1677375" y="2224325"/>
                <a:ext cx="1456600" cy="1645858"/>
              </a:xfrm>
              <a:custGeom>
                <a:rect b="b" l="l" r="r" t="t"/>
                <a:pathLst>
                  <a:path extrusionOk="0" h="61608" w="58264">
                    <a:moveTo>
                      <a:pt x="0" y="1"/>
                    </a:moveTo>
                    <a:lnTo>
                      <a:pt x="15335" y="61607"/>
                    </a:lnTo>
                    <a:lnTo>
                      <a:pt x="58264" y="60829"/>
                    </a:lnTo>
                    <a:lnTo>
                      <a:pt x="38024" y="1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7"/>
              <p:cNvSpPr/>
              <p:nvPr/>
            </p:nvSpPr>
            <p:spPr>
              <a:xfrm>
                <a:off x="1893325" y="4407775"/>
                <a:ext cx="334800" cy="1064375"/>
              </a:xfrm>
              <a:custGeom>
                <a:rect b="b" l="l" r="r" t="t"/>
                <a:pathLst>
                  <a:path extrusionOk="0" h="42575" w="13392">
                    <a:moveTo>
                      <a:pt x="7396" y="1"/>
                    </a:moveTo>
                    <a:lnTo>
                      <a:pt x="1" y="42575"/>
                    </a:lnTo>
                    <a:lnTo>
                      <a:pt x="2791" y="42575"/>
                    </a:lnTo>
                    <a:lnTo>
                      <a:pt x="13392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2493650" y="4393200"/>
                <a:ext cx="334800" cy="1078957"/>
              </a:xfrm>
              <a:custGeom>
                <a:rect b="b" l="l" r="r" t="t"/>
                <a:pathLst>
                  <a:path extrusionOk="0" h="42575" w="13392">
                    <a:moveTo>
                      <a:pt x="7395" y="1"/>
                    </a:moveTo>
                    <a:lnTo>
                      <a:pt x="1" y="42575"/>
                    </a:lnTo>
                    <a:lnTo>
                      <a:pt x="2791" y="42575"/>
                    </a:lnTo>
                    <a:lnTo>
                      <a:pt x="13392" y="1"/>
                    </a:lnTo>
                    <a:close/>
                  </a:path>
                </a:pathLst>
              </a:custGeom>
              <a:solidFill>
                <a:srgbClr val="613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2990300" y="4393175"/>
                <a:ext cx="334825" cy="1078957"/>
              </a:xfrm>
              <a:custGeom>
                <a:rect b="b" l="l" r="r" t="t"/>
                <a:pathLst>
                  <a:path extrusionOk="0" h="42575" w="13393">
                    <a:moveTo>
                      <a:pt x="1" y="1"/>
                    </a:moveTo>
                    <a:lnTo>
                      <a:pt x="10603" y="42575"/>
                    </a:lnTo>
                    <a:lnTo>
                      <a:pt x="13393" y="42575"/>
                    </a:lnTo>
                    <a:lnTo>
                      <a:pt x="5998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7"/>
              <p:cNvSpPr/>
              <p:nvPr/>
            </p:nvSpPr>
            <p:spPr>
              <a:xfrm>
                <a:off x="1224500" y="2224325"/>
                <a:ext cx="1625575" cy="2038150"/>
              </a:xfrm>
              <a:custGeom>
                <a:rect b="b" l="l" r="r" t="t"/>
                <a:pathLst>
                  <a:path extrusionOk="0" h="81526" w="65023">
                    <a:moveTo>
                      <a:pt x="18115" y="1"/>
                    </a:moveTo>
                    <a:cubicBezTo>
                      <a:pt x="7660" y="1"/>
                      <a:pt x="1" y="9847"/>
                      <a:pt x="2572" y="19981"/>
                    </a:cubicBezTo>
                    <a:lnTo>
                      <a:pt x="18115" y="81242"/>
                    </a:lnTo>
                    <a:lnTo>
                      <a:pt x="65023" y="81526"/>
                    </a:lnTo>
                    <a:lnTo>
                      <a:pt x="64785" y="61064"/>
                    </a:lnTo>
                    <a:lnTo>
                      <a:pt x="33255" y="61064"/>
                    </a:lnTo>
                    <a:lnTo>
                      <a:pt x="18115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1411900" y="2338875"/>
                <a:ext cx="1410534" cy="1676210"/>
              </a:xfrm>
              <a:custGeom>
                <a:rect b="b" l="l" r="r" t="t"/>
                <a:pathLst>
                  <a:path extrusionOk="0" h="68104" w="56951">
                    <a:moveTo>
                      <a:pt x="8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1" y="2"/>
                      <a:pt x="18" y="97"/>
                      <a:pt x="56" y="280"/>
                    </a:cubicBezTo>
                    <a:cubicBezTo>
                      <a:pt x="102" y="484"/>
                      <a:pt x="162" y="751"/>
                      <a:pt x="239" y="1090"/>
                    </a:cubicBezTo>
                    <a:cubicBezTo>
                      <a:pt x="414" y="1824"/>
                      <a:pt x="662" y="2865"/>
                      <a:pt x="979" y="4193"/>
                    </a:cubicBezTo>
                    <a:cubicBezTo>
                      <a:pt x="1635" y="6911"/>
                      <a:pt x="2575" y="10800"/>
                      <a:pt x="3735" y="15598"/>
                    </a:cubicBezTo>
                    <a:cubicBezTo>
                      <a:pt x="6082" y="25223"/>
                      <a:pt x="9243" y="38546"/>
                      <a:pt x="13187" y="53151"/>
                    </a:cubicBezTo>
                    <a:cubicBezTo>
                      <a:pt x="14594" y="58347"/>
                      <a:pt x="16016" y="63353"/>
                      <a:pt x="17400" y="67961"/>
                    </a:cubicBezTo>
                    <a:lnTo>
                      <a:pt x="17443" y="68104"/>
                    </a:lnTo>
                    <a:lnTo>
                      <a:pt x="17592" y="68104"/>
                    </a:lnTo>
                    <a:lnTo>
                      <a:pt x="45820" y="68030"/>
                    </a:lnTo>
                    <a:lnTo>
                      <a:pt x="54007" y="67971"/>
                    </a:lnTo>
                    <a:lnTo>
                      <a:pt x="56195" y="67938"/>
                    </a:lnTo>
                    <a:lnTo>
                      <a:pt x="56759" y="67921"/>
                    </a:lnTo>
                    <a:cubicBezTo>
                      <a:pt x="56886" y="67915"/>
                      <a:pt x="56951" y="67909"/>
                      <a:pt x="56951" y="67903"/>
                    </a:cubicBezTo>
                    <a:cubicBezTo>
                      <a:pt x="56951" y="67898"/>
                      <a:pt x="56886" y="67891"/>
                      <a:pt x="56759" y="67886"/>
                    </a:cubicBezTo>
                    <a:lnTo>
                      <a:pt x="56195" y="67868"/>
                    </a:lnTo>
                    <a:lnTo>
                      <a:pt x="54007" y="67836"/>
                    </a:lnTo>
                    <a:lnTo>
                      <a:pt x="45820" y="67777"/>
                    </a:lnTo>
                    <a:lnTo>
                      <a:pt x="17743" y="67703"/>
                    </a:lnTo>
                    <a:lnTo>
                      <a:pt x="17743" y="67703"/>
                    </a:lnTo>
                    <a:cubicBezTo>
                      <a:pt x="16384" y="63135"/>
                      <a:pt x="14983" y="58182"/>
                      <a:pt x="13591" y="53041"/>
                    </a:cubicBezTo>
                    <a:cubicBezTo>
                      <a:pt x="9650" y="38444"/>
                      <a:pt x="6444" y="25135"/>
                      <a:pt x="4022" y="15527"/>
                    </a:cubicBezTo>
                    <a:cubicBezTo>
                      <a:pt x="2809" y="10744"/>
                      <a:pt x="1824" y="6864"/>
                      <a:pt x="1137" y="4154"/>
                    </a:cubicBezTo>
                    <a:cubicBezTo>
                      <a:pt x="788" y="2834"/>
                      <a:pt x="513" y="1799"/>
                      <a:pt x="320" y="1069"/>
                    </a:cubicBezTo>
                    <a:cubicBezTo>
                      <a:pt x="227" y="735"/>
                      <a:pt x="153" y="471"/>
                      <a:pt x="98" y="269"/>
                    </a:cubicBezTo>
                    <a:cubicBezTo>
                      <a:pt x="46" y="92"/>
                      <a:pt x="15" y="1"/>
                      <a:pt x="8" y="1"/>
                    </a:cubicBezTo>
                    <a:close/>
                  </a:path>
                </a:pathLst>
              </a:custGeom>
              <a:solidFill>
                <a:srgbClr val="1E2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2470250" y="1491250"/>
                <a:ext cx="1049300" cy="1625950"/>
              </a:xfrm>
              <a:custGeom>
                <a:rect b="b" l="l" r="r" t="t"/>
                <a:pathLst>
                  <a:path extrusionOk="0" h="65038" w="41972">
                    <a:moveTo>
                      <a:pt x="28198" y="0"/>
                    </a:moveTo>
                    <a:cubicBezTo>
                      <a:pt x="23873" y="0"/>
                      <a:pt x="18126" y="185"/>
                      <a:pt x="18126" y="185"/>
                    </a:cubicBezTo>
                    <a:cubicBezTo>
                      <a:pt x="10204" y="358"/>
                      <a:pt x="3400" y="1886"/>
                      <a:pt x="3400" y="1886"/>
                    </a:cubicBezTo>
                    <a:lnTo>
                      <a:pt x="0" y="65038"/>
                    </a:lnTo>
                    <a:lnTo>
                      <a:pt x="41972" y="64902"/>
                    </a:lnTo>
                    <a:cubicBezTo>
                      <a:pt x="41972" y="64902"/>
                      <a:pt x="41143" y="52396"/>
                      <a:pt x="41291" y="36143"/>
                    </a:cubicBezTo>
                    <a:cubicBezTo>
                      <a:pt x="41449" y="18788"/>
                      <a:pt x="34390" y="603"/>
                      <a:pt x="32724" y="185"/>
                    </a:cubicBezTo>
                    <a:cubicBezTo>
                      <a:pt x="32168" y="47"/>
                      <a:pt x="30361" y="0"/>
                      <a:pt x="28198" y="0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>
                <a:off x="2643600" y="542250"/>
                <a:ext cx="192325" cy="608050"/>
              </a:xfrm>
              <a:custGeom>
                <a:rect b="b" l="l" r="r" t="t"/>
                <a:pathLst>
                  <a:path extrusionOk="0" h="24322" w="7693">
                    <a:moveTo>
                      <a:pt x="7693" y="0"/>
                    </a:moveTo>
                    <a:lnTo>
                      <a:pt x="7693" y="0"/>
                    </a:lnTo>
                    <a:cubicBezTo>
                      <a:pt x="3928" y="881"/>
                      <a:pt x="348" y="8499"/>
                      <a:pt x="174" y="12813"/>
                    </a:cubicBezTo>
                    <a:cubicBezTo>
                      <a:pt x="1" y="17128"/>
                      <a:pt x="1872" y="21480"/>
                      <a:pt x="5123" y="24322"/>
                    </a:cubicBezTo>
                    <a:lnTo>
                      <a:pt x="7693" y="0"/>
                    </a:ln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2770950" y="991200"/>
                <a:ext cx="409050" cy="623650"/>
              </a:xfrm>
              <a:custGeom>
                <a:rect b="b" l="l" r="r" t="t"/>
                <a:pathLst>
                  <a:path extrusionOk="0" h="24946" w="16362">
                    <a:moveTo>
                      <a:pt x="1" y="0"/>
                    </a:moveTo>
                    <a:lnTo>
                      <a:pt x="1" y="23202"/>
                    </a:lnTo>
                    <a:cubicBezTo>
                      <a:pt x="2720" y="24397"/>
                      <a:pt x="5088" y="24946"/>
                      <a:pt x="7421" y="24946"/>
                    </a:cubicBezTo>
                    <a:cubicBezTo>
                      <a:pt x="10262" y="24946"/>
                      <a:pt x="13052" y="24132"/>
                      <a:pt x="16361" y="22677"/>
                    </a:cubicBezTo>
                    <a:lnTo>
                      <a:pt x="16361" y="108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2810475" y="1080250"/>
                <a:ext cx="369525" cy="358375"/>
              </a:xfrm>
              <a:custGeom>
                <a:rect b="b" l="l" r="r" t="t"/>
                <a:pathLst>
                  <a:path extrusionOk="0" h="14335" w="14781">
                    <a:moveTo>
                      <a:pt x="0" y="0"/>
                    </a:moveTo>
                    <a:lnTo>
                      <a:pt x="0" y="0"/>
                    </a:lnTo>
                    <a:cubicBezTo>
                      <a:pt x="385" y="12449"/>
                      <a:pt x="7414" y="14335"/>
                      <a:pt x="11638" y="14335"/>
                    </a:cubicBezTo>
                    <a:cubicBezTo>
                      <a:pt x="13474" y="14335"/>
                      <a:pt x="14780" y="13978"/>
                      <a:pt x="14780" y="13978"/>
                    </a:cubicBezTo>
                    <a:lnTo>
                      <a:pt x="14780" y="80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2662175" y="841650"/>
                <a:ext cx="138550" cy="173250"/>
              </a:xfrm>
              <a:custGeom>
                <a:rect b="b" l="l" r="r" t="t"/>
                <a:pathLst>
                  <a:path extrusionOk="0" h="6930" w="5542">
                    <a:moveTo>
                      <a:pt x="2729" y="1"/>
                    </a:moveTo>
                    <a:cubicBezTo>
                      <a:pt x="2234" y="1"/>
                      <a:pt x="1739" y="119"/>
                      <a:pt x="1339" y="406"/>
                    </a:cubicBezTo>
                    <a:cubicBezTo>
                      <a:pt x="860" y="751"/>
                      <a:pt x="566" y="1303"/>
                      <a:pt x="404" y="1871"/>
                    </a:cubicBezTo>
                    <a:cubicBezTo>
                      <a:pt x="1" y="3286"/>
                      <a:pt x="388" y="4922"/>
                      <a:pt x="1455" y="5935"/>
                    </a:cubicBezTo>
                    <a:cubicBezTo>
                      <a:pt x="2128" y="6576"/>
                      <a:pt x="3063" y="6929"/>
                      <a:pt x="3988" y="6929"/>
                    </a:cubicBezTo>
                    <a:cubicBezTo>
                      <a:pt x="4527" y="6929"/>
                      <a:pt x="5062" y="6809"/>
                      <a:pt x="5541" y="6556"/>
                    </a:cubicBezTo>
                    <a:lnTo>
                      <a:pt x="4984" y="593"/>
                    </a:lnTo>
                    <a:cubicBezTo>
                      <a:pt x="4394" y="355"/>
                      <a:pt x="3796" y="114"/>
                      <a:pt x="3165" y="30"/>
                    </a:cubicBezTo>
                    <a:cubicBezTo>
                      <a:pt x="3021" y="11"/>
                      <a:pt x="2875" y="1"/>
                      <a:pt x="2729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2691350" y="865575"/>
                <a:ext cx="71750" cy="111850"/>
              </a:xfrm>
              <a:custGeom>
                <a:rect b="b" l="l" r="r" t="t"/>
                <a:pathLst>
                  <a:path extrusionOk="0" h="4474" w="2870">
                    <a:moveTo>
                      <a:pt x="1239" y="1"/>
                    </a:moveTo>
                    <a:cubicBezTo>
                      <a:pt x="1144" y="1"/>
                      <a:pt x="1062" y="123"/>
                      <a:pt x="1148" y="210"/>
                    </a:cubicBezTo>
                    <a:cubicBezTo>
                      <a:pt x="1484" y="555"/>
                      <a:pt x="1803" y="918"/>
                      <a:pt x="2089" y="1305"/>
                    </a:cubicBezTo>
                    <a:lnTo>
                      <a:pt x="2089" y="1305"/>
                    </a:lnTo>
                    <a:cubicBezTo>
                      <a:pt x="1976" y="1272"/>
                      <a:pt x="1859" y="1256"/>
                      <a:pt x="1740" y="1256"/>
                    </a:cubicBezTo>
                    <a:cubicBezTo>
                      <a:pt x="1192" y="1256"/>
                      <a:pt x="625" y="1601"/>
                      <a:pt x="405" y="2186"/>
                    </a:cubicBezTo>
                    <a:cubicBezTo>
                      <a:pt x="0" y="3256"/>
                      <a:pt x="912" y="4474"/>
                      <a:pt x="2001" y="4474"/>
                    </a:cubicBezTo>
                    <a:cubicBezTo>
                      <a:pt x="2114" y="4474"/>
                      <a:pt x="2230" y="4461"/>
                      <a:pt x="2347" y="4432"/>
                    </a:cubicBezTo>
                    <a:cubicBezTo>
                      <a:pt x="2525" y="4390"/>
                      <a:pt x="2490" y="4162"/>
                      <a:pt x="2347" y="4106"/>
                    </a:cubicBezTo>
                    <a:cubicBezTo>
                      <a:pt x="1747" y="3865"/>
                      <a:pt x="1109" y="3699"/>
                      <a:pt x="948" y="2974"/>
                    </a:cubicBezTo>
                    <a:cubicBezTo>
                      <a:pt x="792" y="2271"/>
                      <a:pt x="1279" y="1717"/>
                      <a:pt x="1847" y="1717"/>
                    </a:cubicBezTo>
                    <a:cubicBezTo>
                      <a:pt x="2096" y="1717"/>
                      <a:pt x="2361" y="1824"/>
                      <a:pt x="2595" y="2073"/>
                    </a:cubicBezTo>
                    <a:cubicBezTo>
                      <a:pt x="2621" y="2100"/>
                      <a:pt x="2652" y="2112"/>
                      <a:pt x="2683" y="2112"/>
                    </a:cubicBezTo>
                    <a:cubicBezTo>
                      <a:pt x="2777" y="2112"/>
                      <a:pt x="2869" y="2006"/>
                      <a:pt x="2807" y="1908"/>
                    </a:cubicBezTo>
                    <a:cubicBezTo>
                      <a:pt x="2765" y="1829"/>
                      <a:pt x="2718" y="1758"/>
                      <a:pt x="2667" y="1694"/>
                    </a:cubicBezTo>
                    <a:lnTo>
                      <a:pt x="2667" y="1694"/>
                    </a:lnTo>
                    <a:cubicBezTo>
                      <a:pt x="2268" y="1093"/>
                      <a:pt x="1846" y="548"/>
                      <a:pt x="1321" y="36"/>
                    </a:cubicBezTo>
                    <a:cubicBezTo>
                      <a:pt x="1295" y="11"/>
                      <a:pt x="1266" y="1"/>
                      <a:pt x="1239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2705825" y="522325"/>
                <a:ext cx="671600" cy="780725"/>
              </a:xfrm>
              <a:custGeom>
                <a:rect b="b" l="l" r="r" t="t"/>
                <a:pathLst>
                  <a:path extrusionOk="0" h="31229" w="26864">
                    <a:moveTo>
                      <a:pt x="12028" y="0"/>
                    </a:moveTo>
                    <a:cubicBezTo>
                      <a:pt x="11435" y="0"/>
                      <a:pt x="11082" y="53"/>
                      <a:pt x="11082" y="53"/>
                    </a:cubicBezTo>
                    <a:cubicBezTo>
                      <a:pt x="1" y="736"/>
                      <a:pt x="1679" y="9221"/>
                      <a:pt x="3754" y="20435"/>
                    </a:cubicBezTo>
                    <a:cubicBezTo>
                      <a:pt x="5133" y="27888"/>
                      <a:pt x="9302" y="31228"/>
                      <a:pt x="16250" y="31228"/>
                    </a:cubicBezTo>
                    <a:cubicBezTo>
                      <a:pt x="16291" y="31228"/>
                      <a:pt x="16332" y="31228"/>
                      <a:pt x="16373" y="31228"/>
                    </a:cubicBezTo>
                    <a:cubicBezTo>
                      <a:pt x="22296" y="31195"/>
                      <a:pt x="26864" y="27386"/>
                      <a:pt x="24216" y="12639"/>
                    </a:cubicBezTo>
                    <a:cubicBezTo>
                      <a:pt x="22136" y="1057"/>
                      <a:pt x="14681" y="0"/>
                      <a:pt x="12028" y="0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3067000" y="755525"/>
                <a:ext cx="61375" cy="270950"/>
              </a:xfrm>
              <a:custGeom>
                <a:rect b="b" l="l" r="r" t="t"/>
                <a:pathLst>
                  <a:path extrusionOk="0" h="10838" w="2455">
                    <a:moveTo>
                      <a:pt x="1620" y="0"/>
                    </a:moveTo>
                    <a:cubicBezTo>
                      <a:pt x="1562" y="0"/>
                      <a:pt x="1506" y="39"/>
                      <a:pt x="1505" y="118"/>
                    </a:cubicBezTo>
                    <a:cubicBezTo>
                      <a:pt x="1484" y="1804"/>
                      <a:pt x="1549" y="3488"/>
                      <a:pt x="1586" y="5173"/>
                    </a:cubicBezTo>
                    <a:cubicBezTo>
                      <a:pt x="1605" y="6048"/>
                      <a:pt x="2172" y="10310"/>
                      <a:pt x="621" y="10310"/>
                    </a:cubicBezTo>
                    <a:cubicBezTo>
                      <a:pt x="560" y="10310"/>
                      <a:pt x="496" y="10303"/>
                      <a:pt x="429" y="10290"/>
                    </a:cubicBezTo>
                    <a:cubicBezTo>
                      <a:pt x="409" y="10286"/>
                      <a:pt x="390" y="10284"/>
                      <a:pt x="372" y="10284"/>
                    </a:cubicBezTo>
                    <a:cubicBezTo>
                      <a:pt x="101" y="10284"/>
                      <a:pt x="0" y="10695"/>
                      <a:pt x="295" y="10772"/>
                    </a:cubicBezTo>
                    <a:cubicBezTo>
                      <a:pt x="464" y="10816"/>
                      <a:pt x="618" y="10837"/>
                      <a:pt x="758" y="10837"/>
                    </a:cubicBezTo>
                    <a:cubicBezTo>
                      <a:pt x="1609" y="10837"/>
                      <a:pt x="1975" y="10083"/>
                      <a:pt x="2091" y="9172"/>
                    </a:cubicBezTo>
                    <a:cubicBezTo>
                      <a:pt x="2454" y="6328"/>
                      <a:pt x="2050" y="2962"/>
                      <a:pt x="1750" y="118"/>
                    </a:cubicBezTo>
                    <a:cubicBezTo>
                      <a:pt x="1742" y="40"/>
                      <a:pt x="1680" y="0"/>
                      <a:pt x="1620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3010875" y="889000"/>
                <a:ext cx="49200" cy="47350"/>
              </a:xfrm>
              <a:custGeom>
                <a:rect b="b" l="l" r="r" t="t"/>
                <a:pathLst>
                  <a:path extrusionOk="0" h="1894" w="1968">
                    <a:moveTo>
                      <a:pt x="946" y="1"/>
                    </a:moveTo>
                    <a:cubicBezTo>
                      <a:pt x="424" y="1"/>
                      <a:pt x="0" y="424"/>
                      <a:pt x="0" y="947"/>
                    </a:cubicBezTo>
                    <a:cubicBezTo>
                      <a:pt x="0" y="1330"/>
                      <a:pt x="231" y="1675"/>
                      <a:pt x="584" y="1821"/>
                    </a:cubicBezTo>
                    <a:cubicBezTo>
                      <a:pt x="702" y="1870"/>
                      <a:pt x="825" y="1894"/>
                      <a:pt x="947" y="1894"/>
                    </a:cubicBezTo>
                    <a:cubicBezTo>
                      <a:pt x="1194" y="1894"/>
                      <a:pt x="1435" y="1797"/>
                      <a:pt x="1616" y="1616"/>
                    </a:cubicBezTo>
                    <a:cubicBezTo>
                      <a:pt x="1887" y="1345"/>
                      <a:pt x="1968" y="938"/>
                      <a:pt x="1822" y="585"/>
                    </a:cubicBezTo>
                    <a:cubicBezTo>
                      <a:pt x="1674" y="231"/>
                      <a:pt x="1329" y="1"/>
                      <a:pt x="946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3211225" y="889000"/>
                <a:ext cx="49225" cy="47350"/>
              </a:xfrm>
              <a:custGeom>
                <a:rect b="b" l="l" r="r" t="t"/>
                <a:pathLst>
                  <a:path extrusionOk="0" h="1894" w="1969">
                    <a:moveTo>
                      <a:pt x="948" y="1"/>
                    </a:moveTo>
                    <a:cubicBezTo>
                      <a:pt x="425" y="1"/>
                      <a:pt x="1" y="424"/>
                      <a:pt x="1" y="947"/>
                    </a:cubicBezTo>
                    <a:cubicBezTo>
                      <a:pt x="1" y="1330"/>
                      <a:pt x="231" y="1675"/>
                      <a:pt x="586" y="1821"/>
                    </a:cubicBezTo>
                    <a:cubicBezTo>
                      <a:pt x="703" y="1870"/>
                      <a:pt x="826" y="1894"/>
                      <a:pt x="948" y="1894"/>
                    </a:cubicBezTo>
                    <a:cubicBezTo>
                      <a:pt x="1194" y="1894"/>
                      <a:pt x="1436" y="1797"/>
                      <a:pt x="1617" y="1616"/>
                    </a:cubicBezTo>
                    <a:cubicBezTo>
                      <a:pt x="1888" y="1346"/>
                      <a:pt x="1969" y="938"/>
                      <a:pt x="1822" y="585"/>
                    </a:cubicBezTo>
                    <a:cubicBezTo>
                      <a:pt x="1676" y="231"/>
                      <a:pt x="1330" y="1"/>
                      <a:pt x="948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3142925" y="775100"/>
                <a:ext cx="102475" cy="30325"/>
              </a:xfrm>
              <a:custGeom>
                <a:rect b="b" l="l" r="r" t="t"/>
                <a:pathLst>
                  <a:path extrusionOk="0" h="1213" w="4099">
                    <a:moveTo>
                      <a:pt x="1854" y="1"/>
                    </a:moveTo>
                    <a:cubicBezTo>
                      <a:pt x="1222" y="1"/>
                      <a:pt x="601" y="164"/>
                      <a:pt x="179" y="480"/>
                    </a:cubicBezTo>
                    <a:cubicBezTo>
                      <a:pt x="1" y="613"/>
                      <a:pt x="64" y="935"/>
                      <a:pt x="279" y="935"/>
                    </a:cubicBezTo>
                    <a:cubicBezTo>
                      <a:pt x="306" y="935"/>
                      <a:pt x="334" y="930"/>
                      <a:pt x="364" y="920"/>
                    </a:cubicBezTo>
                    <a:cubicBezTo>
                      <a:pt x="893" y="741"/>
                      <a:pt x="1355" y="574"/>
                      <a:pt x="1892" y="574"/>
                    </a:cubicBezTo>
                    <a:cubicBezTo>
                      <a:pt x="1995" y="574"/>
                      <a:pt x="2101" y="581"/>
                      <a:pt x="2211" y="594"/>
                    </a:cubicBezTo>
                    <a:cubicBezTo>
                      <a:pt x="2820" y="670"/>
                      <a:pt x="3284" y="989"/>
                      <a:pt x="3840" y="1203"/>
                    </a:cubicBezTo>
                    <a:cubicBezTo>
                      <a:pt x="3857" y="1209"/>
                      <a:pt x="3874" y="1212"/>
                      <a:pt x="3890" y="1212"/>
                    </a:cubicBezTo>
                    <a:cubicBezTo>
                      <a:pt x="4007" y="1212"/>
                      <a:pt x="4099" y="1058"/>
                      <a:pt x="4031" y="954"/>
                    </a:cubicBezTo>
                    <a:lnTo>
                      <a:pt x="4031" y="954"/>
                    </a:lnTo>
                    <a:lnTo>
                      <a:pt x="4031" y="955"/>
                    </a:lnTo>
                    <a:cubicBezTo>
                      <a:pt x="3614" y="310"/>
                      <a:pt x="2724" y="1"/>
                      <a:pt x="1854" y="1"/>
                    </a:cubicBezTo>
                    <a:close/>
                  </a:path>
                </a:pathLst>
              </a:custGeom>
              <a:solidFill>
                <a:srgbClr val="332A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2940200" y="767750"/>
                <a:ext cx="102500" cy="30325"/>
              </a:xfrm>
              <a:custGeom>
                <a:rect b="b" l="l" r="r" t="t"/>
                <a:pathLst>
                  <a:path extrusionOk="0" h="1213" w="4100">
                    <a:moveTo>
                      <a:pt x="1855" y="0"/>
                    </a:moveTo>
                    <a:cubicBezTo>
                      <a:pt x="1222" y="0"/>
                      <a:pt x="601" y="163"/>
                      <a:pt x="179" y="479"/>
                    </a:cubicBezTo>
                    <a:cubicBezTo>
                      <a:pt x="1" y="613"/>
                      <a:pt x="65" y="935"/>
                      <a:pt x="281" y="935"/>
                    </a:cubicBezTo>
                    <a:cubicBezTo>
                      <a:pt x="307" y="935"/>
                      <a:pt x="336" y="930"/>
                      <a:pt x="366" y="920"/>
                    </a:cubicBezTo>
                    <a:cubicBezTo>
                      <a:pt x="893" y="742"/>
                      <a:pt x="1354" y="574"/>
                      <a:pt x="1890" y="574"/>
                    </a:cubicBezTo>
                    <a:cubicBezTo>
                      <a:pt x="1994" y="574"/>
                      <a:pt x="2101" y="581"/>
                      <a:pt x="2211" y="594"/>
                    </a:cubicBezTo>
                    <a:cubicBezTo>
                      <a:pt x="2821" y="670"/>
                      <a:pt x="3284" y="990"/>
                      <a:pt x="3840" y="1203"/>
                    </a:cubicBezTo>
                    <a:cubicBezTo>
                      <a:pt x="3857" y="1210"/>
                      <a:pt x="3874" y="1213"/>
                      <a:pt x="3890" y="1213"/>
                    </a:cubicBezTo>
                    <a:cubicBezTo>
                      <a:pt x="4008" y="1213"/>
                      <a:pt x="4099" y="1058"/>
                      <a:pt x="4033" y="954"/>
                    </a:cubicBezTo>
                    <a:cubicBezTo>
                      <a:pt x="3615" y="309"/>
                      <a:pt x="2725" y="0"/>
                      <a:pt x="1855" y="0"/>
                    </a:cubicBezTo>
                    <a:close/>
                  </a:path>
                </a:pathLst>
              </a:custGeom>
              <a:solidFill>
                <a:srgbClr val="332A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2690725" y="872000"/>
                <a:ext cx="82050" cy="96625"/>
              </a:xfrm>
              <a:custGeom>
                <a:rect b="b" l="l" r="r" t="t"/>
                <a:pathLst>
                  <a:path extrusionOk="0" h="3865" w="3282">
                    <a:moveTo>
                      <a:pt x="1141" y="0"/>
                    </a:moveTo>
                    <a:cubicBezTo>
                      <a:pt x="927" y="0"/>
                      <a:pt x="709" y="71"/>
                      <a:pt x="537" y="201"/>
                    </a:cubicBezTo>
                    <a:cubicBezTo>
                      <a:pt x="218" y="444"/>
                      <a:pt x="52" y="849"/>
                      <a:pt x="26" y="1250"/>
                    </a:cubicBezTo>
                    <a:cubicBezTo>
                      <a:pt x="0" y="1650"/>
                      <a:pt x="101" y="2048"/>
                      <a:pt x="231" y="2427"/>
                    </a:cubicBezTo>
                    <a:cubicBezTo>
                      <a:pt x="423" y="2983"/>
                      <a:pt x="727" y="3560"/>
                      <a:pt x="1272" y="3781"/>
                    </a:cubicBezTo>
                    <a:cubicBezTo>
                      <a:pt x="1412" y="3838"/>
                      <a:pt x="1560" y="3865"/>
                      <a:pt x="1708" y="3865"/>
                    </a:cubicBezTo>
                    <a:cubicBezTo>
                      <a:pt x="2212" y="3865"/>
                      <a:pt x="2721" y="3559"/>
                      <a:pt x="2965" y="3106"/>
                    </a:cubicBezTo>
                    <a:cubicBezTo>
                      <a:pt x="3282" y="2519"/>
                      <a:pt x="3188" y="1767"/>
                      <a:pt x="2828" y="1206"/>
                    </a:cubicBezTo>
                    <a:cubicBezTo>
                      <a:pt x="2468" y="646"/>
                      <a:pt x="1876" y="265"/>
                      <a:pt x="1246" y="48"/>
                    </a:cubicBezTo>
                    <a:lnTo>
                      <a:pt x="1246" y="48"/>
                    </a:lnTo>
                    <a:lnTo>
                      <a:pt x="1655" y="170"/>
                    </a:lnTo>
                    <a:cubicBezTo>
                      <a:pt x="1509" y="54"/>
                      <a:pt x="1327" y="0"/>
                      <a:pt x="1141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3024950" y="1031025"/>
                <a:ext cx="95700" cy="51525"/>
              </a:xfrm>
              <a:custGeom>
                <a:rect b="b" l="l" r="r" t="t"/>
                <a:pathLst>
                  <a:path extrusionOk="0" h="2061" w="3828">
                    <a:moveTo>
                      <a:pt x="243" y="1"/>
                    </a:moveTo>
                    <a:cubicBezTo>
                      <a:pt x="117" y="1"/>
                      <a:pt x="0" y="104"/>
                      <a:pt x="36" y="266"/>
                    </a:cubicBezTo>
                    <a:cubicBezTo>
                      <a:pt x="257" y="1274"/>
                      <a:pt x="1426" y="2060"/>
                      <a:pt x="2499" y="2060"/>
                    </a:cubicBezTo>
                    <a:cubicBezTo>
                      <a:pt x="2928" y="2060"/>
                      <a:pt x="3342" y="1934"/>
                      <a:pt x="3674" y="1647"/>
                    </a:cubicBezTo>
                    <a:cubicBezTo>
                      <a:pt x="3827" y="1513"/>
                      <a:pt x="3717" y="1218"/>
                      <a:pt x="3516" y="1218"/>
                    </a:cubicBezTo>
                    <a:cubicBezTo>
                      <a:pt x="3509" y="1218"/>
                      <a:pt x="3503" y="1218"/>
                      <a:pt x="3497" y="1218"/>
                    </a:cubicBezTo>
                    <a:cubicBezTo>
                      <a:pt x="3085" y="1255"/>
                      <a:pt x="2724" y="1357"/>
                      <a:pt x="2347" y="1357"/>
                    </a:cubicBezTo>
                    <a:cubicBezTo>
                      <a:pt x="2150" y="1357"/>
                      <a:pt x="1948" y="1329"/>
                      <a:pt x="1733" y="1251"/>
                    </a:cubicBezTo>
                    <a:cubicBezTo>
                      <a:pt x="1137" y="1032"/>
                      <a:pt x="795" y="594"/>
                      <a:pt x="432" y="99"/>
                    </a:cubicBezTo>
                    <a:cubicBezTo>
                      <a:pt x="382" y="31"/>
                      <a:pt x="311" y="1"/>
                      <a:pt x="243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2901750" y="808000"/>
                <a:ext cx="186750" cy="186425"/>
              </a:xfrm>
              <a:custGeom>
                <a:rect b="b" l="l" r="r" t="t"/>
                <a:pathLst>
                  <a:path extrusionOk="0" h="7457" w="7470">
                    <a:moveTo>
                      <a:pt x="3640" y="412"/>
                    </a:moveTo>
                    <a:cubicBezTo>
                      <a:pt x="5334" y="412"/>
                      <a:pt x="7061" y="1523"/>
                      <a:pt x="7180" y="3732"/>
                    </a:cubicBezTo>
                    <a:cubicBezTo>
                      <a:pt x="7061" y="5938"/>
                      <a:pt x="5333" y="7049"/>
                      <a:pt x="3639" y="7049"/>
                    </a:cubicBezTo>
                    <a:cubicBezTo>
                      <a:pt x="1952" y="7049"/>
                      <a:pt x="299" y="5949"/>
                      <a:pt x="299" y="3732"/>
                    </a:cubicBezTo>
                    <a:cubicBezTo>
                      <a:pt x="299" y="1514"/>
                      <a:pt x="1953" y="412"/>
                      <a:pt x="3640" y="412"/>
                    </a:cubicBezTo>
                    <a:close/>
                    <a:moveTo>
                      <a:pt x="3739" y="1"/>
                    </a:moveTo>
                    <a:cubicBezTo>
                      <a:pt x="1716" y="1"/>
                      <a:pt x="0" y="1701"/>
                      <a:pt x="10" y="3732"/>
                    </a:cubicBezTo>
                    <a:cubicBezTo>
                      <a:pt x="18" y="5691"/>
                      <a:pt x="1585" y="7349"/>
                      <a:pt x="3544" y="7451"/>
                    </a:cubicBezTo>
                    <a:cubicBezTo>
                      <a:pt x="3612" y="7454"/>
                      <a:pt x="3680" y="7456"/>
                      <a:pt x="3747" y="7456"/>
                    </a:cubicBezTo>
                    <a:cubicBezTo>
                      <a:pt x="5820" y="7456"/>
                      <a:pt x="7341" y="5792"/>
                      <a:pt x="7467" y="3769"/>
                    </a:cubicBezTo>
                    <a:lnTo>
                      <a:pt x="7467" y="3769"/>
                    </a:lnTo>
                    <a:cubicBezTo>
                      <a:pt x="7469" y="3758"/>
                      <a:pt x="7470" y="3745"/>
                      <a:pt x="7469" y="3732"/>
                    </a:cubicBezTo>
                    <a:lnTo>
                      <a:pt x="7469" y="3732"/>
                    </a:lnTo>
                    <a:cubicBezTo>
                      <a:pt x="7469" y="3732"/>
                      <a:pt x="7469" y="3732"/>
                      <a:pt x="7469" y="3732"/>
                    </a:cubicBezTo>
                    <a:cubicBezTo>
                      <a:pt x="7470" y="3718"/>
                      <a:pt x="7469" y="3706"/>
                      <a:pt x="7467" y="3694"/>
                    </a:cubicBezTo>
                    <a:lnTo>
                      <a:pt x="7467" y="3694"/>
                    </a:lnTo>
                    <a:cubicBezTo>
                      <a:pt x="7342" y="1684"/>
                      <a:pt x="5841" y="1"/>
                      <a:pt x="3739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3135750" y="808000"/>
                <a:ext cx="186775" cy="186425"/>
              </a:xfrm>
              <a:custGeom>
                <a:rect b="b" l="l" r="r" t="t"/>
                <a:pathLst>
                  <a:path extrusionOk="0" h="7457" w="7471">
                    <a:moveTo>
                      <a:pt x="3640" y="412"/>
                    </a:moveTo>
                    <a:cubicBezTo>
                      <a:pt x="5334" y="412"/>
                      <a:pt x="7061" y="1523"/>
                      <a:pt x="7180" y="3732"/>
                    </a:cubicBezTo>
                    <a:cubicBezTo>
                      <a:pt x="7061" y="5938"/>
                      <a:pt x="5333" y="7049"/>
                      <a:pt x="3639" y="7049"/>
                    </a:cubicBezTo>
                    <a:cubicBezTo>
                      <a:pt x="1952" y="7049"/>
                      <a:pt x="299" y="5949"/>
                      <a:pt x="299" y="3732"/>
                    </a:cubicBezTo>
                    <a:cubicBezTo>
                      <a:pt x="299" y="1514"/>
                      <a:pt x="1953" y="412"/>
                      <a:pt x="3640" y="412"/>
                    </a:cubicBezTo>
                    <a:close/>
                    <a:moveTo>
                      <a:pt x="3740" y="1"/>
                    </a:moveTo>
                    <a:cubicBezTo>
                      <a:pt x="1716" y="1"/>
                      <a:pt x="0" y="1701"/>
                      <a:pt x="10" y="3732"/>
                    </a:cubicBezTo>
                    <a:cubicBezTo>
                      <a:pt x="19" y="5691"/>
                      <a:pt x="1584" y="7349"/>
                      <a:pt x="3544" y="7451"/>
                    </a:cubicBezTo>
                    <a:cubicBezTo>
                      <a:pt x="3612" y="7454"/>
                      <a:pt x="3680" y="7456"/>
                      <a:pt x="3747" y="7456"/>
                    </a:cubicBezTo>
                    <a:cubicBezTo>
                      <a:pt x="5820" y="7456"/>
                      <a:pt x="7342" y="5791"/>
                      <a:pt x="7468" y="3768"/>
                    </a:cubicBezTo>
                    <a:lnTo>
                      <a:pt x="7468" y="3768"/>
                    </a:lnTo>
                    <a:cubicBezTo>
                      <a:pt x="7470" y="3757"/>
                      <a:pt x="7471" y="3745"/>
                      <a:pt x="7470" y="3732"/>
                    </a:cubicBezTo>
                    <a:lnTo>
                      <a:pt x="7470" y="3732"/>
                    </a:lnTo>
                    <a:cubicBezTo>
                      <a:pt x="7470" y="3732"/>
                      <a:pt x="7470" y="3732"/>
                      <a:pt x="7470" y="3732"/>
                    </a:cubicBezTo>
                    <a:cubicBezTo>
                      <a:pt x="7471" y="3719"/>
                      <a:pt x="7470" y="3707"/>
                      <a:pt x="7468" y="3696"/>
                    </a:cubicBezTo>
                    <a:lnTo>
                      <a:pt x="7468" y="3696"/>
                    </a:lnTo>
                    <a:cubicBezTo>
                      <a:pt x="7342" y="1685"/>
                      <a:pt x="5841" y="1"/>
                      <a:pt x="3740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3080175" y="896000"/>
                <a:ext cx="69225" cy="9125"/>
              </a:xfrm>
              <a:custGeom>
                <a:rect b="b" l="l" r="r" t="t"/>
                <a:pathLst>
                  <a:path extrusionOk="0" h="365" w="2769">
                    <a:moveTo>
                      <a:pt x="1831" y="1"/>
                    </a:moveTo>
                    <a:cubicBezTo>
                      <a:pt x="1275" y="1"/>
                      <a:pt x="717" y="30"/>
                      <a:pt x="166" y="54"/>
                    </a:cubicBezTo>
                    <a:cubicBezTo>
                      <a:pt x="0" y="60"/>
                      <a:pt x="0" y="305"/>
                      <a:pt x="166" y="311"/>
                    </a:cubicBezTo>
                    <a:cubicBezTo>
                      <a:pt x="717" y="335"/>
                      <a:pt x="1275" y="364"/>
                      <a:pt x="1830" y="364"/>
                    </a:cubicBezTo>
                    <a:cubicBezTo>
                      <a:pt x="2075" y="364"/>
                      <a:pt x="2318" y="359"/>
                      <a:pt x="2561" y="344"/>
                    </a:cubicBezTo>
                    <a:cubicBezTo>
                      <a:pt x="2769" y="331"/>
                      <a:pt x="2769" y="33"/>
                      <a:pt x="2561" y="21"/>
                    </a:cubicBezTo>
                    <a:cubicBezTo>
                      <a:pt x="2318" y="6"/>
                      <a:pt x="2075" y="1"/>
                      <a:pt x="1831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2762600" y="844550"/>
                <a:ext cx="159875" cy="15750"/>
              </a:xfrm>
              <a:custGeom>
                <a:rect b="b" l="l" r="r" t="t"/>
                <a:pathLst>
                  <a:path extrusionOk="0" h="630" w="6395">
                    <a:moveTo>
                      <a:pt x="983" y="1"/>
                    </a:moveTo>
                    <a:cubicBezTo>
                      <a:pt x="673" y="1"/>
                      <a:pt x="367" y="20"/>
                      <a:pt x="70" y="73"/>
                    </a:cubicBezTo>
                    <a:cubicBezTo>
                      <a:pt x="1" y="86"/>
                      <a:pt x="2" y="199"/>
                      <a:pt x="70" y="213"/>
                    </a:cubicBezTo>
                    <a:cubicBezTo>
                      <a:pt x="1007" y="400"/>
                      <a:pt x="2011" y="377"/>
                      <a:pt x="2963" y="451"/>
                    </a:cubicBezTo>
                    <a:cubicBezTo>
                      <a:pt x="3849" y="520"/>
                      <a:pt x="4759" y="630"/>
                      <a:pt x="5655" y="630"/>
                    </a:cubicBezTo>
                    <a:cubicBezTo>
                      <a:pt x="5840" y="630"/>
                      <a:pt x="6024" y="625"/>
                      <a:pt x="6207" y="615"/>
                    </a:cubicBezTo>
                    <a:cubicBezTo>
                      <a:pt x="6395" y="603"/>
                      <a:pt x="6394" y="337"/>
                      <a:pt x="6207" y="322"/>
                    </a:cubicBezTo>
                    <a:cubicBezTo>
                      <a:pt x="5128" y="238"/>
                      <a:pt x="4043" y="206"/>
                      <a:pt x="2963" y="133"/>
                    </a:cubicBezTo>
                    <a:cubicBezTo>
                      <a:pt x="2323" y="90"/>
                      <a:pt x="1645" y="1"/>
                      <a:pt x="983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2720675" y="238125"/>
                <a:ext cx="401550" cy="308600"/>
              </a:xfrm>
              <a:custGeom>
                <a:rect b="b" l="l" r="r" t="t"/>
                <a:pathLst>
                  <a:path extrusionOk="0" h="12344" w="16062">
                    <a:moveTo>
                      <a:pt x="8826" y="0"/>
                    </a:moveTo>
                    <a:cubicBezTo>
                      <a:pt x="6282" y="0"/>
                      <a:pt x="3813" y="1297"/>
                      <a:pt x="2117" y="3207"/>
                    </a:cubicBezTo>
                    <a:cubicBezTo>
                      <a:pt x="889" y="4588"/>
                      <a:pt x="0" y="6368"/>
                      <a:pt x="78" y="8213"/>
                    </a:cubicBezTo>
                    <a:cubicBezTo>
                      <a:pt x="155" y="10060"/>
                      <a:pt x="1380" y="11913"/>
                      <a:pt x="3176" y="12343"/>
                    </a:cubicBezTo>
                    <a:lnTo>
                      <a:pt x="11948" y="11106"/>
                    </a:lnTo>
                    <a:cubicBezTo>
                      <a:pt x="14550" y="10365"/>
                      <a:pt x="16062" y="7230"/>
                      <a:pt x="15331" y="4626"/>
                    </a:cubicBezTo>
                    <a:cubicBezTo>
                      <a:pt x="14601" y="2020"/>
                      <a:pt x="11980" y="178"/>
                      <a:pt x="9279" y="14"/>
                    </a:cubicBezTo>
                    <a:cubicBezTo>
                      <a:pt x="9128" y="5"/>
                      <a:pt x="8977" y="0"/>
                      <a:pt x="8826" y="0"/>
                    </a:cubicBez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2741875" y="492725"/>
                <a:ext cx="516700" cy="356900"/>
              </a:xfrm>
              <a:custGeom>
                <a:rect b="b" l="l" r="r" t="t"/>
                <a:pathLst>
                  <a:path extrusionOk="0" h="14276" w="20668">
                    <a:moveTo>
                      <a:pt x="9647" y="0"/>
                    </a:moveTo>
                    <a:cubicBezTo>
                      <a:pt x="8208" y="0"/>
                      <a:pt x="6784" y="333"/>
                      <a:pt x="5541" y="1059"/>
                    </a:cubicBezTo>
                    <a:cubicBezTo>
                      <a:pt x="3448" y="2281"/>
                      <a:pt x="1339" y="4020"/>
                      <a:pt x="670" y="6349"/>
                    </a:cubicBezTo>
                    <a:cubicBezTo>
                      <a:pt x="0" y="8678"/>
                      <a:pt x="205" y="11067"/>
                      <a:pt x="341" y="13486"/>
                    </a:cubicBezTo>
                    <a:lnTo>
                      <a:pt x="918" y="14216"/>
                    </a:lnTo>
                    <a:cubicBezTo>
                      <a:pt x="1088" y="14256"/>
                      <a:pt x="1260" y="14275"/>
                      <a:pt x="1430" y="14275"/>
                    </a:cubicBezTo>
                    <a:cubicBezTo>
                      <a:pt x="2424" y="14275"/>
                      <a:pt x="3393" y="13629"/>
                      <a:pt x="3941" y="12773"/>
                    </a:cubicBezTo>
                    <a:cubicBezTo>
                      <a:pt x="4585" y="11771"/>
                      <a:pt x="4761" y="10543"/>
                      <a:pt x="4832" y="9354"/>
                    </a:cubicBezTo>
                    <a:cubicBezTo>
                      <a:pt x="4903" y="8165"/>
                      <a:pt x="4887" y="6956"/>
                      <a:pt x="5207" y="5808"/>
                    </a:cubicBezTo>
                    <a:cubicBezTo>
                      <a:pt x="5853" y="7493"/>
                      <a:pt x="7582" y="8702"/>
                      <a:pt x="9387" y="8727"/>
                    </a:cubicBezTo>
                    <a:cubicBezTo>
                      <a:pt x="9407" y="8728"/>
                      <a:pt x="9428" y="8728"/>
                      <a:pt x="9448" y="8728"/>
                    </a:cubicBezTo>
                    <a:cubicBezTo>
                      <a:pt x="11230" y="8728"/>
                      <a:pt x="12963" y="7577"/>
                      <a:pt x="13649" y="5931"/>
                    </a:cubicBezTo>
                    <a:cubicBezTo>
                      <a:pt x="14907" y="7394"/>
                      <a:pt x="16732" y="8357"/>
                      <a:pt x="18650" y="8571"/>
                    </a:cubicBezTo>
                    <a:cubicBezTo>
                      <a:pt x="18729" y="8580"/>
                      <a:pt x="18808" y="8585"/>
                      <a:pt x="18886" y="8585"/>
                    </a:cubicBezTo>
                    <a:cubicBezTo>
                      <a:pt x="19467" y="8585"/>
                      <a:pt x="20006" y="8341"/>
                      <a:pt x="20371" y="7873"/>
                    </a:cubicBezTo>
                    <a:cubicBezTo>
                      <a:pt x="20668" y="7495"/>
                      <a:pt x="20665" y="6613"/>
                      <a:pt x="20412" y="6227"/>
                    </a:cubicBezTo>
                    <a:cubicBezTo>
                      <a:pt x="18844" y="3846"/>
                      <a:pt x="16366" y="2075"/>
                      <a:pt x="13768" y="901"/>
                    </a:cubicBezTo>
                    <a:cubicBezTo>
                      <a:pt x="12483" y="319"/>
                      <a:pt x="11058" y="0"/>
                      <a:pt x="9647" y="0"/>
                    </a:cubicBez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2705350" y="982825"/>
                <a:ext cx="61450" cy="51250"/>
              </a:xfrm>
              <a:custGeom>
                <a:rect b="b" l="l" r="r" t="t"/>
                <a:pathLst>
                  <a:path extrusionOk="0" h="2050" w="2458">
                    <a:moveTo>
                      <a:pt x="1710" y="1"/>
                    </a:moveTo>
                    <a:cubicBezTo>
                      <a:pt x="1591" y="1"/>
                      <a:pt x="1471" y="94"/>
                      <a:pt x="1523" y="230"/>
                    </a:cubicBezTo>
                    <a:cubicBezTo>
                      <a:pt x="1676" y="631"/>
                      <a:pt x="1938" y="1058"/>
                      <a:pt x="1592" y="1452"/>
                    </a:cubicBezTo>
                    <a:cubicBezTo>
                      <a:pt x="1491" y="1568"/>
                      <a:pt x="1327" y="1644"/>
                      <a:pt x="1166" y="1644"/>
                    </a:cubicBezTo>
                    <a:cubicBezTo>
                      <a:pt x="1088" y="1644"/>
                      <a:pt x="1010" y="1626"/>
                      <a:pt x="941" y="1585"/>
                    </a:cubicBezTo>
                    <a:cubicBezTo>
                      <a:pt x="698" y="1442"/>
                      <a:pt x="716" y="1168"/>
                      <a:pt x="798" y="942"/>
                    </a:cubicBezTo>
                    <a:cubicBezTo>
                      <a:pt x="835" y="843"/>
                      <a:pt x="749" y="772"/>
                      <a:pt x="662" y="772"/>
                    </a:cubicBezTo>
                    <a:cubicBezTo>
                      <a:pt x="629" y="772"/>
                      <a:pt x="595" y="783"/>
                      <a:pt x="568" y="807"/>
                    </a:cubicBezTo>
                    <a:cubicBezTo>
                      <a:pt x="1" y="1323"/>
                      <a:pt x="620" y="2049"/>
                      <a:pt x="1241" y="2049"/>
                    </a:cubicBezTo>
                    <a:cubicBezTo>
                      <a:pt x="1303" y="2049"/>
                      <a:pt x="1365" y="2042"/>
                      <a:pt x="1426" y="2026"/>
                    </a:cubicBezTo>
                    <a:cubicBezTo>
                      <a:pt x="2262" y="1815"/>
                      <a:pt x="2457" y="590"/>
                      <a:pt x="1839" y="47"/>
                    </a:cubicBezTo>
                    <a:cubicBezTo>
                      <a:pt x="1803" y="15"/>
                      <a:pt x="1756" y="1"/>
                      <a:pt x="1710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3359425" y="2158250"/>
                <a:ext cx="1431450" cy="686100"/>
              </a:xfrm>
              <a:custGeom>
                <a:rect b="b" l="l" r="r" t="t"/>
                <a:pathLst>
                  <a:path extrusionOk="0" h="27444" w="57258">
                    <a:moveTo>
                      <a:pt x="16154" y="0"/>
                    </a:moveTo>
                    <a:lnTo>
                      <a:pt x="0" y="2724"/>
                    </a:lnTo>
                    <a:cubicBezTo>
                      <a:pt x="0" y="2724"/>
                      <a:pt x="1356" y="24360"/>
                      <a:pt x="21451" y="27087"/>
                    </a:cubicBezTo>
                    <a:cubicBezTo>
                      <a:pt x="23251" y="27332"/>
                      <a:pt x="25016" y="27443"/>
                      <a:pt x="26738" y="27443"/>
                    </a:cubicBezTo>
                    <a:cubicBezTo>
                      <a:pt x="44235" y="27443"/>
                      <a:pt x="57257" y="15960"/>
                      <a:pt x="57257" y="15960"/>
                    </a:cubicBezTo>
                    <a:lnTo>
                      <a:pt x="48831" y="4506"/>
                    </a:lnTo>
                    <a:cubicBezTo>
                      <a:pt x="48831" y="4506"/>
                      <a:pt x="32105" y="9953"/>
                      <a:pt x="27153" y="9953"/>
                    </a:cubicBezTo>
                    <a:cubicBezTo>
                      <a:pt x="26583" y="9953"/>
                      <a:pt x="26169" y="9881"/>
                      <a:pt x="25954" y="9720"/>
                    </a:cubicBezTo>
                    <a:cubicBezTo>
                      <a:pt x="23876" y="8160"/>
                      <a:pt x="16154" y="0"/>
                      <a:pt x="16154" y="0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>
                <a:off x="4560750" y="2041900"/>
                <a:ext cx="548650" cy="519400"/>
              </a:xfrm>
              <a:custGeom>
                <a:rect b="b" l="l" r="r" t="t"/>
                <a:pathLst>
                  <a:path extrusionOk="0" h="20776" w="21946">
                    <a:moveTo>
                      <a:pt x="16606" y="0"/>
                    </a:moveTo>
                    <a:cubicBezTo>
                      <a:pt x="16419" y="0"/>
                      <a:pt x="16194" y="25"/>
                      <a:pt x="15925" y="80"/>
                    </a:cubicBezTo>
                    <a:cubicBezTo>
                      <a:pt x="13279" y="619"/>
                      <a:pt x="6059" y="5124"/>
                      <a:pt x="6059" y="5124"/>
                    </a:cubicBezTo>
                    <a:cubicBezTo>
                      <a:pt x="5628" y="2377"/>
                      <a:pt x="3475" y="2305"/>
                      <a:pt x="3251" y="2305"/>
                    </a:cubicBezTo>
                    <a:cubicBezTo>
                      <a:pt x="3239" y="2305"/>
                      <a:pt x="3232" y="2305"/>
                      <a:pt x="3232" y="2305"/>
                    </a:cubicBezTo>
                    <a:cubicBezTo>
                      <a:pt x="3232" y="2305"/>
                      <a:pt x="3423" y="4021"/>
                      <a:pt x="3300" y="5837"/>
                    </a:cubicBezTo>
                    <a:cubicBezTo>
                      <a:pt x="3180" y="7569"/>
                      <a:pt x="0" y="9410"/>
                      <a:pt x="0" y="9410"/>
                    </a:cubicBezTo>
                    <a:lnTo>
                      <a:pt x="9015" y="20775"/>
                    </a:lnTo>
                    <a:cubicBezTo>
                      <a:pt x="9015" y="20775"/>
                      <a:pt x="11082" y="18834"/>
                      <a:pt x="11329" y="18596"/>
                    </a:cubicBezTo>
                    <a:cubicBezTo>
                      <a:pt x="13254" y="16747"/>
                      <a:pt x="14143" y="16670"/>
                      <a:pt x="17093" y="13521"/>
                    </a:cubicBezTo>
                    <a:cubicBezTo>
                      <a:pt x="17499" y="13086"/>
                      <a:pt x="19046" y="11294"/>
                      <a:pt x="19968" y="9707"/>
                    </a:cubicBezTo>
                    <a:cubicBezTo>
                      <a:pt x="20393" y="8975"/>
                      <a:pt x="20241" y="8134"/>
                      <a:pt x="20006" y="7320"/>
                    </a:cubicBezTo>
                    <a:cubicBezTo>
                      <a:pt x="19976" y="7216"/>
                      <a:pt x="20019" y="7058"/>
                      <a:pt x="20197" y="6815"/>
                    </a:cubicBezTo>
                    <a:cubicBezTo>
                      <a:pt x="21945" y="4450"/>
                      <a:pt x="19731" y="3563"/>
                      <a:pt x="19731" y="3563"/>
                    </a:cubicBezTo>
                    <a:cubicBezTo>
                      <a:pt x="20300" y="2099"/>
                      <a:pt x="18782" y="1870"/>
                      <a:pt x="17775" y="1870"/>
                    </a:cubicBezTo>
                    <a:cubicBezTo>
                      <a:pt x="17316" y="1870"/>
                      <a:pt x="16963" y="1917"/>
                      <a:pt x="16963" y="1917"/>
                    </a:cubicBezTo>
                    <a:cubicBezTo>
                      <a:pt x="16963" y="1917"/>
                      <a:pt x="18260" y="0"/>
                      <a:pt x="16606" y="0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4842275" y="2086750"/>
                <a:ext cx="146450" cy="121850"/>
              </a:xfrm>
              <a:custGeom>
                <a:rect b="b" l="l" r="r" t="t"/>
                <a:pathLst>
                  <a:path extrusionOk="0" h="4874" w="5858">
                    <a:moveTo>
                      <a:pt x="5703" y="1"/>
                    </a:moveTo>
                    <a:cubicBezTo>
                      <a:pt x="5683" y="1"/>
                      <a:pt x="5662" y="6"/>
                      <a:pt x="5640" y="20"/>
                    </a:cubicBezTo>
                    <a:lnTo>
                      <a:pt x="5641" y="20"/>
                    </a:lnTo>
                    <a:cubicBezTo>
                      <a:pt x="3675" y="1231"/>
                      <a:pt x="1878" y="3002"/>
                      <a:pt x="155" y="4532"/>
                    </a:cubicBezTo>
                    <a:cubicBezTo>
                      <a:pt x="1" y="4669"/>
                      <a:pt x="144" y="4873"/>
                      <a:pt x="308" y="4873"/>
                    </a:cubicBezTo>
                    <a:cubicBezTo>
                      <a:pt x="353" y="4873"/>
                      <a:pt x="400" y="4858"/>
                      <a:pt x="443" y="4821"/>
                    </a:cubicBezTo>
                    <a:cubicBezTo>
                      <a:pt x="2176" y="3312"/>
                      <a:pt x="4282" y="1945"/>
                      <a:pt x="5787" y="209"/>
                    </a:cubicBezTo>
                    <a:cubicBezTo>
                      <a:pt x="5858" y="128"/>
                      <a:pt x="5796" y="1"/>
                      <a:pt x="5703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4702400" y="2161625"/>
                <a:ext cx="84875" cy="126375"/>
              </a:xfrm>
              <a:custGeom>
                <a:rect b="b" l="l" r="r" t="t"/>
                <a:pathLst>
                  <a:path extrusionOk="0" h="5055" w="3395">
                    <a:moveTo>
                      <a:pt x="301" y="0"/>
                    </a:moveTo>
                    <a:cubicBezTo>
                      <a:pt x="300" y="0"/>
                      <a:pt x="299" y="0"/>
                      <a:pt x="298" y="1"/>
                    </a:cubicBezTo>
                    <a:cubicBezTo>
                      <a:pt x="238" y="17"/>
                      <a:pt x="304" y="369"/>
                      <a:pt x="297" y="936"/>
                    </a:cubicBezTo>
                    <a:cubicBezTo>
                      <a:pt x="304" y="1506"/>
                      <a:pt x="135" y="2275"/>
                      <a:pt x="26" y="3200"/>
                    </a:cubicBezTo>
                    <a:lnTo>
                      <a:pt x="1" y="3418"/>
                    </a:lnTo>
                    <a:lnTo>
                      <a:pt x="235" y="3428"/>
                    </a:lnTo>
                    <a:lnTo>
                      <a:pt x="488" y="3440"/>
                    </a:lnTo>
                    <a:cubicBezTo>
                      <a:pt x="1405" y="3512"/>
                      <a:pt x="2162" y="3955"/>
                      <a:pt x="2619" y="4349"/>
                    </a:cubicBezTo>
                    <a:cubicBezTo>
                      <a:pt x="3063" y="4728"/>
                      <a:pt x="3273" y="5055"/>
                      <a:pt x="3341" y="5055"/>
                    </a:cubicBezTo>
                    <a:cubicBezTo>
                      <a:pt x="3345" y="5055"/>
                      <a:pt x="3348" y="5054"/>
                      <a:pt x="3350" y="5052"/>
                    </a:cubicBezTo>
                    <a:cubicBezTo>
                      <a:pt x="3394" y="5033"/>
                      <a:pt x="3276" y="4628"/>
                      <a:pt x="2825" y="4136"/>
                    </a:cubicBezTo>
                    <a:cubicBezTo>
                      <a:pt x="2384" y="3651"/>
                      <a:pt x="1562" y="3104"/>
                      <a:pt x="522" y="3023"/>
                    </a:cubicBezTo>
                    <a:lnTo>
                      <a:pt x="467" y="3020"/>
                    </a:lnTo>
                    <a:lnTo>
                      <a:pt x="467" y="3020"/>
                    </a:lnTo>
                    <a:cubicBezTo>
                      <a:pt x="557" y="2223"/>
                      <a:pt x="660" y="1474"/>
                      <a:pt x="582" y="922"/>
                    </a:cubicBezTo>
                    <a:cubicBezTo>
                      <a:pt x="513" y="333"/>
                      <a:pt x="350" y="0"/>
                      <a:pt x="301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4897175" y="2120825"/>
                <a:ext cx="169500" cy="143525"/>
              </a:xfrm>
              <a:custGeom>
                <a:rect b="b" l="l" r="r" t="t"/>
                <a:pathLst>
                  <a:path extrusionOk="0" h="5741" w="6780">
                    <a:moveTo>
                      <a:pt x="6687" y="1"/>
                    </a:moveTo>
                    <a:cubicBezTo>
                      <a:pt x="6527" y="1"/>
                      <a:pt x="5084" y="1255"/>
                      <a:pt x="3310" y="2784"/>
                    </a:cubicBezTo>
                    <a:cubicBezTo>
                      <a:pt x="1487" y="4366"/>
                      <a:pt x="0" y="5643"/>
                      <a:pt x="72" y="5735"/>
                    </a:cubicBezTo>
                    <a:cubicBezTo>
                      <a:pt x="75" y="5739"/>
                      <a:pt x="79" y="5740"/>
                      <a:pt x="86" y="5740"/>
                    </a:cubicBezTo>
                    <a:cubicBezTo>
                      <a:pt x="264" y="5740"/>
                      <a:pt x="1822" y="4631"/>
                      <a:pt x="3585" y="3101"/>
                    </a:cubicBezTo>
                    <a:cubicBezTo>
                      <a:pt x="5423" y="1516"/>
                      <a:pt x="6780" y="88"/>
                      <a:pt x="6699" y="4"/>
                    </a:cubicBezTo>
                    <a:cubicBezTo>
                      <a:pt x="6696" y="2"/>
                      <a:pt x="6692" y="1"/>
                      <a:pt x="6687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3266725" y="1493675"/>
                <a:ext cx="639727" cy="989437"/>
              </a:xfrm>
              <a:custGeom>
                <a:rect b="b" l="l" r="r" t="t"/>
                <a:pathLst>
                  <a:path extrusionOk="0" h="38158" w="23652">
                    <a:moveTo>
                      <a:pt x="1" y="0"/>
                    </a:moveTo>
                    <a:lnTo>
                      <a:pt x="5606" y="38157"/>
                    </a:lnTo>
                    <a:lnTo>
                      <a:pt x="23652" y="30726"/>
                    </a:lnTo>
                    <a:cubicBezTo>
                      <a:pt x="15535" y="191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3453325" y="1936650"/>
                <a:ext cx="161525" cy="489125"/>
              </a:xfrm>
              <a:custGeom>
                <a:rect b="b" l="l" r="r" t="t"/>
                <a:pathLst>
                  <a:path extrusionOk="0" h="19565" w="6461">
                    <a:moveTo>
                      <a:pt x="169" y="1"/>
                    </a:moveTo>
                    <a:cubicBezTo>
                      <a:pt x="147" y="1"/>
                      <a:pt x="120" y="212"/>
                      <a:pt x="94" y="605"/>
                    </a:cubicBezTo>
                    <a:cubicBezTo>
                      <a:pt x="70" y="999"/>
                      <a:pt x="42" y="1573"/>
                      <a:pt x="28" y="2298"/>
                    </a:cubicBezTo>
                    <a:cubicBezTo>
                      <a:pt x="0" y="3748"/>
                      <a:pt x="35" y="5811"/>
                      <a:pt x="349" y="8197"/>
                    </a:cubicBezTo>
                    <a:lnTo>
                      <a:pt x="371" y="8365"/>
                    </a:lnTo>
                    <a:lnTo>
                      <a:pt x="542" y="8367"/>
                    </a:lnTo>
                    <a:cubicBezTo>
                      <a:pt x="1839" y="8379"/>
                      <a:pt x="3249" y="8962"/>
                      <a:pt x="4311" y="10015"/>
                    </a:cubicBezTo>
                    <a:cubicBezTo>
                      <a:pt x="5521" y="11182"/>
                      <a:pt x="6137" y="12802"/>
                      <a:pt x="6007" y="14246"/>
                    </a:cubicBezTo>
                    <a:cubicBezTo>
                      <a:pt x="5899" y="15701"/>
                      <a:pt x="5203" y="16906"/>
                      <a:pt x="4467" y="17722"/>
                    </a:cubicBezTo>
                    <a:cubicBezTo>
                      <a:pt x="3710" y="18538"/>
                      <a:pt x="2907" y="18996"/>
                      <a:pt x="2328" y="19227"/>
                    </a:cubicBezTo>
                    <a:cubicBezTo>
                      <a:pt x="1747" y="19464"/>
                      <a:pt x="1395" y="19513"/>
                      <a:pt x="1404" y="19557"/>
                    </a:cubicBezTo>
                    <a:cubicBezTo>
                      <a:pt x="1404" y="19562"/>
                      <a:pt x="1418" y="19565"/>
                      <a:pt x="1443" y="19565"/>
                    </a:cubicBezTo>
                    <a:cubicBezTo>
                      <a:pt x="1484" y="19565"/>
                      <a:pt x="1557" y="19558"/>
                      <a:pt x="1661" y="19543"/>
                    </a:cubicBezTo>
                    <a:cubicBezTo>
                      <a:pt x="1831" y="19529"/>
                      <a:pt x="2074" y="19474"/>
                      <a:pt x="2384" y="19380"/>
                    </a:cubicBezTo>
                    <a:cubicBezTo>
                      <a:pt x="2998" y="19188"/>
                      <a:pt x="3859" y="18755"/>
                      <a:pt x="4682" y="17924"/>
                    </a:cubicBezTo>
                    <a:cubicBezTo>
                      <a:pt x="5480" y="17096"/>
                      <a:pt x="6251" y="15840"/>
                      <a:pt x="6390" y="14276"/>
                    </a:cubicBezTo>
                    <a:cubicBezTo>
                      <a:pt x="6461" y="13500"/>
                      <a:pt x="6351" y="12666"/>
                      <a:pt x="6046" y="11875"/>
                    </a:cubicBezTo>
                    <a:cubicBezTo>
                      <a:pt x="5738" y="11085"/>
                      <a:pt x="5240" y="10343"/>
                      <a:pt x="4603" y="9715"/>
                    </a:cubicBezTo>
                    <a:cubicBezTo>
                      <a:pt x="3514" y="8636"/>
                      <a:pt x="2071" y="8020"/>
                      <a:pt x="713" y="7976"/>
                    </a:cubicBezTo>
                    <a:lnTo>
                      <a:pt x="713" y="7976"/>
                    </a:lnTo>
                    <a:cubicBezTo>
                      <a:pt x="392" y="5686"/>
                      <a:pt x="307" y="3709"/>
                      <a:pt x="270" y="2297"/>
                    </a:cubicBezTo>
                    <a:cubicBezTo>
                      <a:pt x="232" y="852"/>
                      <a:pt x="217" y="1"/>
                      <a:pt x="169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2733050" y="1378475"/>
                <a:ext cx="469450" cy="294875"/>
              </a:xfrm>
              <a:custGeom>
                <a:rect b="b" l="l" r="r" t="t"/>
                <a:pathLst>
                  <a:path extrusionOk="0" h="11795" w="18778">
                    <a:moveTo>
                      <a:pt x="1" y="0"/>
                    </a:moveTo>
                    <a:lnTo>
                      <a:pt x="1" y="5865"/>
                    </a:lnTo>
                    <a:lnTo>
                      <a:pt x="2356" y="10320"/>
                    </a:lnTo>
                    <a:lnTo>
                      <a:pt x="10137" y="11795"/>
                    </a:lnTo>
                    <a:lnTo>
                      <a:pt x="15913" y="10857"/>
                    </a:lnTo>
                    <a:lnTo>
                      <a:pt x="18778" y="6434"/>
                    </a:lnTo>
                    <a:lnTo>
                      <a:pt x="17528" y="1750"/>
                    </a:lnTo>
                    <a:cubicBezTo>
                      <a:pt x="12051" y="3769"/>
                      <a:pt x="12173" y="8738"/>
                      <a:pt x="12173" y="8738"/>
                    </a:cubicBezTo>
                    <a:cubicBezTo>
                      <a:pt x="11259" y="125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3027175" y="1612050"/>
                <a:ext cx="10525" cy="976350"/>
              </a:xfrm>
              <a:custGeom>
                <a:rect b="b" l="l" r="r" t="t"/>
                <a:pathLst>
                  <a:path extrusionOk="0" h="39054" w="421">
                    <a:moveTo>
                      <a:pt x="211" y="0"/>
                    </a:moveTo>
                    <a:cubicBezTo>
                      <a:pt x="94" y="0"/>
                      <a:pt x="1" y="8741"/>
                      <a:pt x="1" y="19528"/>
                    </a:cubicBezTo>
                    <a:cubicBezTo>
                      <a:pt x="1" y="30310"/>
                      <a:pt x="94" y="39053"/>
                      <a:pt x="211" y="39053"/>
                    </a:cubicBezTo>
                    <a:cubicBezTo>
                      <a:pt x="325" y="39053"/>
                      <a:pt x="419" y="30310"/>
                      <a:pt x="420" y="19528"/>
                    </a:cubicBezTo>
                    <a:cubicBezTo>
                      <a:pt x="420" y="8741"/>
                      <a:pt x="326" y="0"/>
                      <a:pt x="211" y="0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2601450" y="2115425"/>
                <a:ext cx="186125" cy="178125"/>
              </a:xfrm>
              <a:custGeom>
                <a:rect b="b" l="l" r="r" t="t"/>
                <a:pathLst>
                  <a:path extrusionOk="0" h="7125" w="7445">
                    <a:moveTo>
                      <a:pt x="3499" y="279"/>
                    </a:moveTo>
                    <a:cubicBezTo>
                      <a:pt x="3664" y="279"/>
                      <a:pt x="3836" y="290"/>
                      <a:pt x="4013" y="313"/>
                    </a:cubicBezTo>
                    <a:cubicBezTo>
                      <a:pt x="4507" y="383"/>
                      <a:pt x="5041" y="554"/>
                      <a:pt x="5515" y="888"/>
                    </a:cubicBezTo>
                    <a:cubicBezTo>
                      <a:pt x="5982" y="1224"/>
                      <a:pt x="6387" y="1721"/>
                      <a:pt x="6589" y="2341"/>
                    </a:cubicBezTo>
                    <a:cubicBezTo>
                      <a:pt x="7016" y="3550"/>
                      <a:pt x="6716" y="5241"/>
                      <a:pt x="5510" y="6147"/>
                    </a:cubicBezTo>
                    <a:cubicBezTo>
                      <a:pt x="4961" y="6541"/>
                      <a:pt x="4315" y="6713"/>
                      <a:pt x="3677" y="6713"/>
                    </a:cubicBezTo>
                    <a:cubicBezTo>
                      <a:pt x="2893" y="6713"/>
                      <a:pt x="2122" y="6452"/>
                      <a:pt x="1560" y="6025"/>
                    </a:cubicBezTo>
                    <a:cubicBezTo>
                      <a:pt x="1030" y="5643"/>
                      <a:pt x="682" y="5105"/>
                      <a:pt x="509" y="4557"/>
                    </a:cubicBezTo>
                    <a:cubicBezTo>
                      <a:pt x="339" y="4002"/>
                      <a:pt x="348" y="3441"/>
                      <a:pt x="438" y="2952"/>
                    </a:cubicBezTo>
                    <a:cubicBezTo>
                      <a:pt x="632" y="1962"/>
                      <a:pt x="1158" y="1273"/>
                      <a:pt x="1583" y="908"/>
                    </a:cubicBezTo>
                    <a:cubicBezTo>
                      <a:pt x="1746" y="767"/>
                      <a:pt x="1891" y="663"/>
                      <a:pt x="2008" y="585"/>
                    </a:cubicBezTo>
                    <a:lnTo>
                      <a:pt x="2008" y="585"/>
                    </a:lnTo>
                    <a:cubicBezTo>
                      <a:pt x="2393" y="416"/>
                      <a:pt x="2904" y="279"/>
                      <a:pt x="3499" y="279"/>
                    </a:cubicBezTo>
                    <a:close/>
                    <a:moveTo>
                      <a:pt x="3656" y="1"/>
                    </a:moveTo>
                    <a:cubicBezTo>
                      <a:pt x="2756" y="1"/>
                      <a:pt x="2045" y="302"/>
                      <a:pt x="1621" y="598"/>
                    </a:cubicBezTo>
                    <a:cubicBezTo>
                      <a:pt x="1373" y="764"/>
                      <a:pt x="1204" y="926"/>
                      <a:pt x="1106" y="1047"/>
                    </a:cubicBezTo>
                    <a:cubicBezTo>
                      <a:pt x="1005" y="1166"/>
                      <a:pt x="959" y="1233"/>
                      <a:pt x="970" y="1242"/>
                    </a:cubicBezTo>
                    <a:cubicBezTo>
                      <a:pt x="972" y="1244"/>
                      <a:pt x="974" y="1245"/>
                      <a:pt x="976" y="1245"/>
                    </a:cubicBezTo>
                    <a:cubicBezTo>
                      <a:pt x="977" y="1245"/>
                      <a:pt x="978" y="1244"/>
                      <a:pt x="978" y="1244"/>
                    </a:cubicBezTo>
                    <a:lnTo>
                      <a:pt x="978" y="1244"/>
                    </a:lnTo>
                    <a:cubicBezTo>
                      <a:pt x="638" y="1633"/>
                      <a:pt x="314" y="2183"/>
                      <a:pt x="148" y="2891"/>
                    </a:cubicBezTo>
                    <a:cubicBezTo>
                      <a:pt x="31" y="3415"/>
                      <a:pt x="1" y="4029"/>
                      <a:pt x="175" y="4654"/>
                    </a:cubicBezTo>
                    <a:cubicBezTo>
                      <a:pt x="352" y="5273"/>
                      <a:pt x="740" y="5896"/>
                      <a:pt x="1326" y="6331"/>
                    </a:cubicBezTo>
                    <a:cubicBezTo>
                      <a:pt x="1954" y="6820"/>
                      <a:pt x="2815" y="7125"/>
                      <a:pt x="3699" y="7125"/>
                    </a:cubicBezTo>
                    <a:cubicBezTo>
                      <a:pt x="4405" y="7125"/>
                      <a:pt x="5125" y="6931"/>
                      <a:pt x="5757" y="6484"/>
                    </a:cubicBezTo>
                    <a:cubicBezTo>
                      <a:pt x="7147" y="5428"/>
                      <a:pt x="7444" y="3556"/>
                      <a:pt x="6952" y="2213"/>
                    </a:cubicBezTo>
                    <a:cubicBezTo>
                      <a:pt x="6717" y="1522"/>
                      <a:pt x="6244" y="964"/>
                      <a:pt x="5712" y="602"/>
                    </a:cubicBezTo>
                    <a:cubicBezTo>
                      <a:pt x="5173" y="242"/>
                      <a:pt x="4582" y="74"/>
                      <a:pt x="4047" y="20"/>
                    </a:cubicBezTo>
                    <a:cubicBezTo>
                      <a:pt x="3914" y="7"/>
                      <a:pt x="3783" y="1"/>
                      <a:pt x="365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2647225" y="1696900"/>
                <a:ext cx="186100" cy="178150"/>
              </a:xfrm>
              <a:custGeom>
                <a:rect b="b" l="l" r="r" t="t"/>
                <a:pathLst>
                  <a:path extrusionOk="0" h="7126" w="7444">
                    <a:moveTo>
                      <a:pt x="3495" y="280"/>
                    </a:moveTo>
                    <a:cubicBezTo>
                      <a:pt x="3662" y="280"/>
                      <a:pt x="3834" y="291"/>
                      <a:pt x="4012" y="315"/>
                    </a:cubicBezTo>
                    <a:cubicBezTo>
                      <a:pt x="4506" y="383"/>
                      <a:pt x="5041" y="554"/>
                      <a:pt x="5515" y="888"/>
                    </a:cubicBezTo>
                    <a:cubicBezTo>
                      <a:pt x="5983" y="1226"/>
                      <a:pt x="6387" y="1721"/>
                      <a:pt x="6588" y="2342"/>
                    </a:cubicBezTo>
                    <a:cubicBezTo>
                      <a:pt x="7015" y="3549"/>
                      <a:pt x="6716" y="5241"/>
                      <a:pt x="5510" y="6146"/>
                    </a:cubicBezTo>
                    <a:cubicBezTo>
                      <a:pt x="4960" y="6540"/>
                      <a:pt x="4315" y="6712"/>
                      <a:pt x="3677" y="6712"/>
                    </a:cubicBezTo>
                    <a:cubicBezTo>
                      <a:pt x="2893" y="6712"/>
                      <a:pt x="2121" y="6452"/>
                      <a:pt x="1559" y="6024"/>
                    </a:cubicBezTo>
                    <a:cubicBezTo>
                      <a:pt x="1029" y="5643"/>
                      <a:pt x="682" y="5105"/>
                      <a:pt x="508" y="4556"/>
                    </a:cubicBezTo>
                    <a:cubicBezTo>
                      <a:pt x="338" y="4002"/>
                      <a:pt x="347" y="3440"/>
                      <a:pt x="438" y="2951"/>
                    </a:cubicBezTo>
                    <a:cubicBezTo>
                      <a:pt x="632" y="1961"/>
                      <a:pt x="1158" y="1273"/>
                      <a:pt x="1582" y="908"/>
                    </a:cubicBezTo>
                    <a:cubicBezTo>
                      <a:pt x="1743" y="768"/>
                      <a:pt x="1887" y="665"/>
                      <a:pt x="2003" y="588"/>
                    </a:cubicBezTo>
                    <a:lnTo>
                      <a:pt x="2003" y="588"/>
                    </a:lnTo>
                    <a:cubicBezTo>
                      <a:pt x="2388" y="418"/>
                      <a:pt x="2899" y="280"/>
                      <a:pt x="3495" y="280"/>
                    </a:cubicBezTo>
                    <a:close/>
                    <a:moveTo>
                      <a:pt x="3659" y="1"/>
                    </a:moveTo>
                    <a:cubicBezTo>
                      <a:pt x="2758" y="1"/>
                      <a:pt x="2044" y="302"/>
                      <a:pt x="1621" y="598"/>
                    </a:cubicBezTo>
                    <a:cubicBezTo>
                      <a:pt x="1372" y="764"/>
                      <a:pt x="1203" y="926"/>
                      <a:pt x="1105" y="1047"/>
                    </a:cubicBezTo>
                    <a:cubicBezTo>
                      <a:pt x="1006" y="1167"/>
                      <a:pt x="959" y="1233"/>
                      <a:pt x="969" y="1243"/>
                    </a:cubicBezTo>
                    <a:cubicBezTo>
                      <a:pt x="971" y="1244"/>
                      <a:pt x="973" y="1245"/>
                      <a:pt x="976" y="1245"/>
                    </a:cubicBezTo>
                    <a:cubicBezTo>
                      <a:pt x="976" y="1245"/>
                      <a:pt x="977" y="1245"/>
                      <a:pt x="977" y="1245"/>
                    </a:cubicBezTo>
                    <a:lnTo>
                      <a:pt x="977" y="1245"/>
                    </a:lnTo>
                    <a:cubicBezTo>
                      <a:pt x="637" y="1634"/>
                      <a:pt x="313" y="2182"/>
                      <a:pt x="148" y="2890"/>
                    </a:cubicBezTo>
                    <a:cubicBezTo>
                      <a:pt x="30" y="3416"/>
                      <a:pt x="1" y="4028"/>
                      <a:pt x="175" y="4654"/>
                    </a:cubicBezTo>
                    <a:cubicBezTo>
                      <a:pt x="351" y="5274"/>
                      <a:pt x="740" y="5896"/>
                      <a:pt x="1326" y="6332"/>
                    </a:cubicBezTo>
                    <a:cubicBezTo>
                      <a:pt x="1954" y="6821"/>
                      <a:pt x="2814" y="7125"/>
                      <a:pt x="3699" y="7125"/>
                    </a:cubicBezTo>
                    <a:cubicBezTo>
                      <a:pt x="4404" y="7125"/>
                      <a:pt x="5125" y="6931"/>
                      <a:pt x="5757" y="6483"/>
                    </a:cubicBezTo>
                    <a:cubicBezTo>
                      <a:pt x="7146" y="5428"/>
                      <a:pt x="7443" y="3557"/>
                      <a:pt x="6951" y="2213"/>
                    </a:cubicBezTo>
                    <a:cubicBezTo>
                      <a:pt x="6716" y="1522"/>
                      <a:pt x="6243" y="963"/>
                      <a:pt x="5711" y="601"/>
                    </a:cubicBezTo>
                    <a:cubicBezTo>
                      <a:pt x="5172" y="241"/>
                      <a:pt x="4582" y="75"/>
                      <a:pt x="4047" y="19"/>
                    </a:cubicBezTo>
                    <a:cubicBezTo>
                      <a:pt x="3914" y="6"/>
                      <a:pt x="3785" y="1"/>
                      <a:pt x="365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3162000" y="1899325"/>
                <a:ext cx="186125" cy="178125"/>
              </a:xfrm>
              <a:custGeom>
                <a:rect b="b" l="l" r="r" t="t"/>
                <a:pathLst>
                  <a:path extrusionOk="0" h="7125" w="7445">
                    <a:moveTo>
                      <a:pt x="3500" y="280"/>
                    </a:moveTo>
                    <a:cubicBezTo>
                      <a:pt x="3665" y="280"/>
                      <a:pt x="3836" y="290"/>
                      <a:pt x="4014" y="314"/>
                    </a:cubicBezTo>
                    <a:cubicBezTo>
                      <a:pt x="4507" y="383"/>
                      <a:pt x="5042" y="554"/>
                      <a:pt x="5516" y="888"/>
                    </a:cubicBezTo>
                    <a:cubicBezTo>
                      <a:pt x="5984" y="1224"/>
                      <a:pt x="6387" y="1721"/>
                      <a:pt x="6589" y="2342"/>
                    </a:cubicBezTo>
                    <a:cubicBezTo>
                      <a:pt x="7016" y="3549"/>
                      <a:pt x="6716" y="5241"/>
                      <a:pt x="5511" y="6146"/>
                    </a:cubicBezTo>
                    <a:cubicBezTo>
                      <a:pt x="4961" y="6540"/>
                      <a:pt x="4315" y="6712"/>
                      <a:pt x="3677" y="6712"/>
                    </a:cubicBezTo>
                    <a:cubicBezTo>
                      <a:pt x="2893" y="6712"/>
                      <a:pt x="2122" y="6452"/>
                      <a:pt x="1560" y="6024"/>
                    </a:cubicBezTo>
                    <a:cubicBezTo>
                      <a:pt x="1030" y="5642"/>
                      <a:pt x="682" y="5105"/>
                      <a:pt x="509" y="4556"/>
                    </a:cubicBezTo>
                    <a:cubicBezTo>
                      <a:pt x="339" y="4002"/>
                      <a:pt x="347" y="3440"/>
                      <a:pt x="439" y="2951"/>
                    </a:cubicBezTo>
                    <a:cubicBezTo>
                      <a:pt x="632" y="1962"/>
                      <a:pt x="1158" y="1273"/>
                      <a:pt x="1583" y="907"/>
                    </a:cubicBezTo>
                    <a:cubicBezTo>
                      <a:pt x="1744" y="768"/>
                      <a:pt x="1888" y="664"/>
                      <a:pt x="2004" y="587"/>
                    </a:cubicBezTo>
                    <a:lnTo>
                      <a:pt x="2004" y="587"/>
                    </a:lnTo>
                    <a:cubicBezTo>
                      <a:pt x="2390" y="417"/>
                      <a:pt x="2903" y="280"/>
                      <a:pt x="3500" y="280"/>
                    </a:cubicBezTo>
                    <a:close/>
                    <a:moveTo>
                      <a:pt x="3657" y="0"/>
                    </a:moveTo>
                    <a:cubicBezTo>
                      <a:pt x="2757" y="0"/>
                      <a:pt x="2045" y="301"/>
                      <a:pt x="1621" y="598"/>
                    </a:cubicBezTo>
                    <a:cubicBezTo>
                      <a:pt x="1373" y="763"/>
                      <a:pt x="1204" y="925"/>
                      <a:pt x="1106" y="1046"/>
                    </a:cubicBezTo>
                    <a:cubicBezTo>
                      <a:pt x="1006" y="1166"/>
                      <a:pt x="960" y="1232"/>
                      <a:pt x="970" y="1242"/>
                    </a:cubicBezTo>
                    <a:cubicBezTo>
                      <a:pt x="972" y="1243"/>
                      <a:pt x="974" y="1244"/>
                      <a:pt x="977" y="1244"/>
                    </a:cubicBezTo>
                    <a:cubicBezTo>
                      <a:pt x="977" y="1244"/>
                      <a:pt x="978" y="1244"/>
                      <a:pt x="978" y="1244"/>
                    </a:cubicBezTo>
                    <a:lnTo>
                      <a:pt x="978" y="1244"/>
                    </a:lnTo>
                    <a:cubicBezTo>
                      <a:pt x="639" y="1633"/>
                      <a:pt x="315" y="2182"/>
                      <a:pt x="149" y="2890"/>
                    </a:cubicBezTo>
                    <a:cubicBezTo>
                      <a:pt x="31" y="3414"/>
                      <a:pt x="1" y="4028"/>
                      <a:pt x="176" y="4653"/>
                    </a:cubicBezTo>
                    <a:cubicBezTo>
                      <a:pt x="352" y="5273"/>
                      <a:pt x="740" y="5896"/>
                      <a:pt x="1326" y="6331"/>
                    </a:cubicBezTo>
                    <a:cubicBezTo>
                      <a:pt x="1955" y="6820"/>
                      <a:pt x="2815" y="7124"/>
                      <a:pt x="3700" y="7124"/>
                    </a:cubicBezTo>
                    <a:cubicBezTo>
                      <a:pt x="4405" y="7124"/>
                      <a:pt x="5126" y="6931"/>
                      <a:pt x="5757" y="6483"/>
                    </a:cubicBezTo>
                    <a:cubicBezTo>
                      <a:pt x="7147" y="5427"/>
                      <a:pt x="7444" y="3556"/>
                      <a:pt x="6952" y="2213"/>
                    </a:cubicBezTo>
                    <a:cubicBezTo>
                      <a:pt x="6717" y="1521"/>
                      <a:pt x="6244" y="963"/>
                      <a:pt x="5711" y="601"/>
                    </a:cubicBezTo>
                    <a:cubicBezTo>
                      <a:pt x="5173" y="241"/>
                      <a:pt x="4583" y="74"/>
                      <a:pt x="4048" y="19"/>
                    </a:cubicBezTo>
                    <a:cubicBezTo>
                      <a:pt x="3914" y="6"/>
                      <a:pt x="3783" y="0"/>
                      <a:pt x="3657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2746400" y="2447975"/>
                <a:ext cx="186100" cy="178150"/>
              </a:xfrm>
              <a:custGeom>
                <a:rect b="b" l="l" r="r" t="t"/>
                <a:pathLst>
                  <a:path extrusionOk="0" h="7126" w="7444">
                    <a:moveTo>
                      <a:pt x="3497" y="281"/>
                    </a:moveTo>
                    <a:cubicBezTo>
                      <a:pt x="3662" y="281"/>
                      <a:pt x="3834" y="291"/>
                      <a:pt x="4012" y="315"/>
                    </a:cubicBezTo>
                    <a:cubicBezTo>
                      <a:pt x="4506" y="383"/>
                      <a:pt x="5041" y="554"/>
                      <a:pt x="5515" y="888"/>
                    </a:cubicBezTo>
                    <a:cubicBezTo>
                      <a:pt x="5982" y="1226"/>
                      <a:pt x="6387" y="1721"/>
                      <a:pt x="6588" y="2342"/>
                    </a:cubicBezTo>
                    <a:cubicBezTo>
                      <a:pt x="7015" y="3550"/>
                      <a:pt x="6716" y="5241"/>
                      <a:pt x="5510" y="6147"/>
                    </a:cubicBezTo>
                    <a:cubicBezTo>
                      <a:pt x="4961" y="6541"/>
                      <a:pt x="4315" y="6713"/>
                      <a:pt x="3678" y="6713"/>
                    </a:cubicBezTo>
                    <a:cubicBezTo>
                      <a:pt x="2893" y="6713"/>
                      <a:pt x="2122" y="6452"/>
                      <a:pt x="1560" y="6024"/>
                    </a:cubicBezTo>
                    <a:cubicBezTo>
                      <a:pt x="1030" y="5643"/>
                      <a:pt x="682" y="5106"/>
                      <a:pt x="508" y="4556"/>
                    </a:cubicBezTo>
                    <a:cubicBezTo>
                      <a:pt x="338" y="4002"/>
                      <a:pt x="347" y="3440"/>
                      <a:pt x="438" y="2951"/>
                    </a:cubicBezTo>
                    <a:cubicBezTo>
                      <a:pt x="632" y="1961"/>
                      <a:pt x="1158" y="1273"/>
                      <a:pt x="1582" y="908"/>
                    </a:cubicBezTo>
                    <a:cubicBezTo>
                      <a:pt x="1742" y="770"/>
                      <a:pt x="1884" y="667"/>
                      <a:pt x="2000" y="590"/>
                    </a:cubicBezTo>
                    <a:lnTo>
                      <a:pt x="2000" y="590"/>
                    </a:lnTo>
                    <a:cubicBezTo>
                      <a:pt x="2386" y="419"/>
                      <a:pt x="2899" y="281"/>
                      <a:pt x="3497" y="281"/>
                    </a:cubicBezTo>
                    <a:close/>
                    <a:moveTo>
                      <a:pt x="3659" y="1"/>
                    </a:moveTo>
                    <a:cubicBezTo>
                      <a:pt x="2758" y="1"/>
                      <a:pt x="2044" y="302"/>
                      <a:pt x="1620" y="599"/>
                    </a:cubicBezTo>
                    <a:cubicBezTo>
                      <a:pt x="1373" y="764"/>
                      <a:pt x="1203" y="925"/>
                      <a:pt x="1106" y="1047"/>
                    </a:cubicBezTo>
                    <a:cubicBezTo>
                      <a:pt x="1005" y="1167"/>
                      <a:pt x="958" y="1233"/>
                      <a:pt x="969" y="1243"/>
                    </a:cubicBezTo>
                    <a:cubicBezTo>
                      <a:pt x="971" y="1244"/>
                      <a:pt x="973" y="1245"/>
                      <a:pt x="975" y="1245"/>
                    </a:cubicBezTo>
                    <a:cubicBezTo>
                      <a:pt x="976" y="1245"/>
                      <a:pt x="977" y="1245"/>
                      <a:pt x="978" y="1245"/>
                    </a:cubicBezTo>
                    <a:lnTo>
                      <a:pt x="978" y="1245"/>
                    </a:lnTo>
                    <a:cubicBezTo>
                      <a:pt x="638" y="1634"/>
                      <a:pt x="314" y="2182"/>
                      <a:pt x="148" y="2890"/>
                    </a:cubicBezTo>
                    <a:cubicBezTo>
                      <a:pt x="29" y="3416"/>
                      <a:pt x="1" y="4030"/>
                      <a:pt x="175" y="4654"/>
                    </a:cubicBezTo>
                    <a:cubicBezTo>
                      <a:pt x="352" y="5273"/>
                      <a:pt x="740" y="5896"/>
                      <a:pt x="1326" y="6332"/>
                    </a:cubicBezTo>
                    <a:cubicBezTo>
                      <a:pt x="1954" y="6821"/>
                      <a:pt x="2814" y="7125"/>
                      <a:pt x="3699" y="7125"/>
                    </a:cubicBezTo>
                    <a:cubicBezTo>
                      <a:pt x="4404" y="7125"/>
                      <a:pt x="5125" y="6931"/>
                      <a:pt x="5757" y="6483"/>
                    </a:cubicBezTo>
                    <a:cubicBezTo>
                      <a:pt x="7146" y="5428"/>
                      <a:pt x="7443" y="3556"/>
                      <a:pt x="6951" y="2213"/>
                    </a:cubicBezTo>
                    <a:cubicBezTo>
                      <a:pt x="6716" y="1522"/>
                      <a:pt x="6244" y="963"/>
                      <a:pt x="5711" y="601"/>
                    </a:cubicBezTo>
                    <a:cubicBezTo>
                      <a:pt x="5172" y="241"/>
                      <a:pt x="4581" y="74"/>
                      <a:pt x="4046" y="19"/>
                    </a:cubicBezTo>
                    <a:cubicBezTo>
                      <a:pt x="3914" y="6"/>
                      <a:pt x="3784" y="1"/>
                      <a:pt x="365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3345875" y="1574875"/>
                <a:ext cx="186100" cy="178150"/>
              </a:xfrm>
              <a:custGeom>
                <a:rect b="b" l="l" r="r" t="t"/>
                <a:pathLst>
                  <a:path extrusionOk="0" h="7126" w="7444">
                    <a:moveTo>
                      <a:pt x="3497" y="281"/>
                    </a:moveTo>
                    <a:cubicBezTo>
                      <a:pt x="3663" y="281"/>
                      <a:pt x="3835" y="291"/>
                      <a:pt x="4013" y="315"/>
                    </a:cubicBezTo>
                    <a:cubicBezTo>
                      <a:pt x="4507" y="383"/>
                      <a:pt x="5041" y="555"/>
                      <a:pt x="5515" y="889"/>
                    </a:cubicBezTo>
                    <a:cubicBezTo>
                      <a:pt x="5982" y="1226"/>
                      <a:pt x="6387" y="1721"/>
                      <a:pt x="6588" y="2343"/>
                    </a:cubicBezTo>
                    <a:cubicBezTo>
                      <a:pt x="7015" y="3550"/>
                      <a:pt x="6716" y="5242"/>
                      <a:pt x="5510" y="6147"/>
                    </a:cubicBezTo>
                    <a:cubicBezTo>
                      <a:pt x="4961" y="6541"/>
                      <a:pt x="4315" y="6713"/>
                      <a:pt x="3678" y="6713"/>
                    </a:cubicBezTo>
                    <a:cubicBezTo>
                      <a:pt x="2893" y="6713"/>
                      <a:pt x="2122" y="6452"/>
                      <a:pt x="1560" y="6024"/>
                    </a:cubicBezTo>
                    <a:cubicBezTo>
                      <a:pt x="1030" y="5643"/>
                      <a:pt x="682" y="5106"/>
                      <a:pt x="509" y="4556"/>
                    </a:cubicBezTo>
                    <a:cubicBezTo>
                      <a:pt x="338" y="4002"/>
                      <a:pt x="347" y="3441"/>
                      <a:pt x="438" y="2951"/>
                    </a:cubicBezTo>
                    <a:cubicBezTo>
                      <a:pt x="632" y="1963"/>
                      <a:pt x="1158" y="1273"/>
                      <a:pt x="1582" y="909"/>
                    </a:cubicBezTo>
                    <a:cubicBezTo>
                      <a:pt x="1741" y="770"/>
                      <a:pt x="1883" y="668"/>
                      <a:pt x="1999" y="591"/>
                    </a:cubicBezTo>
                    <a:lnTo>
                      <a:pt x="1999" y="591"/>
                    </a:lnTo>
                    <a:cubicBezTo>
                      <a:pt x="2385" y="420"/>
                      <a:pt x="2898" y="281"/>
                      <a:pt x="3497" y="281"/>
                    </a:cubicBezTo>
                    <a:close/>
                    <a:moveTo>
                      <a:pt x="3659" y="1"/>
                    </a:moveTo>
                    <a:cubicBezTo>
                      <a:pt x="2758" y="1"/>
                      <a:pt x="2044" y="302"/>
                      <a:pt x="1621" y="599"/>
                    </a:cubicBezTo>
                    <a:cubicBezTo>
                      <a:pt x="1373" y="764"/>
                      <a:pt x="1203" y="926"/>
                      <a:pt x="1106" y="1047"/>
                    </a:cubicBezTo>
                    <a:cubicBezTo>
                      <a:pt x="1005" y="1167"/>
                      <a:pt x="958" y="1233"/>
                      <a:pt x="970" y="1243"/>
                    </a:cubicBezTo>
                    <a:cubicBezTo>
                      <a:pt x="972" y="1244"/>
                      <a:pt x="974" y="1245"/>
                      <a:pt x="976" y="1245"/>
                    </a:cubicBezTo>
                    <a:cubicBezTo>
                      <a:pt x="977" y="1245"/>
                      <a:pt x="977" y="1245"/>
                      <a:pt x="977" y="1245"/>
                    </a:cubicBezTo>
                    <a:lnTo>
                      <a:pt x="977" y="1245"/>
                    </a:lnTo>
                    <a:cubicBezTo>
                      <a:pt x="638" y="1634"/>
                      <a:pt x="313" y="2182"/>
                      <a:pt x="148" y="2890"/>
                    </a:cubicBezTo>
                    <a:cubicBezTo>
                      <a:pt x="30" y="3416"/>
                      <a:pt x="1" y="4030"/>
                      <a:pt x="175" y="4654"/>
                    </a:cubicBezTo>
                    <a:cubicBezTo>
                      <a:pt x="351" y="5274"/>
                      <a:pt x="740" y="5896"/>
                      <a:pt x="1326" y="6332"/>
                    </a:cubicBezTo>
                    <a:cubicBezTo>
                      <a:pt x="1954" y="6821"/>
                      <a:pt x="2815" y="7125"/>
                      <a:pt x="3700" y="7125"/>
                    </a:cubicBezTo>
                    <a:cubicBezTo>
                      <a:pt x="4405" y="7125"/>
                      <a:pt x="5125" y="6932"/>
                      <a:pt x="5757" y="6485"/>
                    </a:cubicBezTo>
                    <a:cubicBezTo>
                      <a:pt x="7146" y="5429"/>
                      <a:pt x="7443" y="3557"/>
                      <a:pt x="6951" y="2213"/>
                    </a:cubicBezTo>
                    <a:cubicBezTo>
                      <a:pt x="6716" y="1523"/>
                      <a:pt x="6244" y="963"/>
                      <a:pt x="5711" y="602"/>
                    </a:cubicBezTo>
                    <a:cubicBezTo>
                      <a:pt x="5172" y="241"/>
                      <a:pt x="4581" y="75"/>
                      <a:pt x="4046" y="19"/>
                    </a:cubicBezTo>
                    <a:cubicBezTo>
                      <a:pt x="3914" y="7"/>
                      <a:pt x="3785" y="1"/>
                      <a:pt x="3659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3531200" y="1988825"/>
                <a:ext cx="186050" cy="178150"/>
              </a:xfrm>
              <a:custGeom>
                <a:rect b="b" l="l" r="r" t="t"/>
                <a:pathLst>
                  <a:path extrusionOk="0" h="7126" w="7442">
                    <a:moveTo>
                      <a:pt x="3497" y="281"/>
                    </a:moveTo>
                    <a:cubicBezTo>
                      <a:pt x="3663" y="281"/>
                      <a:pt x="3834" y="292"/>
                      <a:pt x="4012" y="315"/>
                    </a:cubicBezTo>
                    <a:cubicBezTo>
                      <a:pt x="4505" y="384"/>
                      <a:pt x="5039" y="555"/>
                      <a:pt x="5513" y="889"/>
                    </a:cubicBezTo>
                    <a:cubicBezTo>
                      <a:pt x="5981" y="1226"/>
                      <a:pt x="6385" y="1722"/>
                      <a:pt x="6587" y="2343"/>
                    </a:cubicBezTo>
                    <a:cubicBezTo>
                      <a:pt x="7013" y="3550"/>
                      <a:pt x="6714" y="5243"/>
                      <a:pt x="5509" y="6147"/>
                    </a:cubicBezTo>
                    <a:cubicBezTo>
                      <a:pt x="4959" y="6541"/>
                      <a:pt x="4313" y="6713"/>
                      <a:pt x="3676" y="6713"/>
                    </a:cubicBezTo>
                    <a:cubicBezTo>
                      <a:pt x="2891" y="6713"/>
                      <a:pt x="2120" y="6453"/>
                      <a:pt x="1558" y="6025"/>
                    </a:cubicBezTo>
                    <a:cubicBezTo>
                      <a:pt x="1028" y="5643"/>
                      <a:pt x="680" y="5106"/>
                      <a:pt x="507" y="4557"/>
                    </a:cubicBezTo>
                    <a:cubicBezTo>
                      <a:pt x="338" y="4003"/>
                      <a:pt x="345" y="3441"/>
                      <a:pt x="437" y="2952"/>
                    </a:cubicBezTo>
                    <a:cubicBezTo>
                      <a:pt x="630" y="1963"/>
                      <a:pt x="1157" y="1273"/>
                      <a:pt x="1580" y="909"/>
                    </a:cubicBezTo>
                    <a:cubicBezTo>
                      <a:pt x="1741" y="770"/>
                      <a:pt x="1884" y="666"/>
                      <a:pt x="2000" y="590"/>
                    </a:cubicBezTo>
                    <a:lnTo>
                      <a:pt x="2000" y="590"/>
                    </a:lnTo>
                    <a:cubicBezTo>
                      <a:pt x="2386" y="419"/>
                      <a:pt x="2899" y="281"/>
                      <a:pt x="3497" y="281"/>
                    </a:cubicBezTo>
                    <a:close/>
                    <a:moveTo>
                      <a:pt x="3657" y="1"/>
                    </a:moveTo>
                    <a:cubicBezTo>
                      <a:pt x="2756" y="1"/>
                      <a:pt x="2042" y="302"/>
                      <a:pt x="1619" y="599"/>
                    </a:cubicBezTo>
                    <a:cubicBezTo>
                      <a:pt x="1371" y="764"/>
                      <a:pt x="1203" y="926"/>
                      <a:pt x="1104" y="1047"/>
                    </a:cubicBezTo>
                    <a:cubicBezTo>
                      <a:pt x="1004" y="1167"/>
                      <a:pt x="958" y="1233"/>
                      <a:pt x="969" y="1243"/>
                    </a:cubicBezTo>
                    <a:cubicBezTo>
                      <a:pt x="970" y="1244"/>
                      <a:pt x="972" y="1245"/>
                      <a:pt x="975" y="1245"/>
                    </a:cubicBezTo>
                    <a:cubicBezTo>
                      <a:pt x="975" y="1245"/>
                      <a:pt x="976" y="1245"/>
                      <a:pt x="976" y="1245"/>
                    </a:cubicBezTo>
                    <a:lnTo>
                      <a:pt x="976" y="1245"/>
                    </a:lnTo>
                    <a:cubicBezTo>
                      <a:pt x="637" y="1634"/>
                      <a:pt x="312" y="2183"/>
                      <a:pt x="146" y="2890"/>
                    </a:cubicBezTo>
                    <a:cubicBezTo>
                      <a:pt x="29" y="3416"/>
                      <a:pt x="0" y="4030"/>
                      <a:pt x="173" y="4654"/>
                    </a:cubicBezTo>
                    <a:cubicBezTo>
                      <a:pt x="350" y="5274"/>
                      <a:pt x="738" y="5896"/>
                      <a:pt x="1324" y="6332"/>
                    </a:cubicBezTo>
                    <a:cubicBezTo>
                      <a:pt x="1953" y="6821"/>
                      <a:pt x="2813" y="7125"/>
                      <a:pt x="3698" y="7125"/>
                    </a:cubicBezTo>
                    <a:cubicBezTo>
                      <a:pt x="4403" y="7125"/>
                      <a:pt x="5124" y="6932"/>
                      <a:pt x="5756" y="6485"/>
                    </a:cubicBezTo>
                    <a:cubicBezTo>
                      <a:pt x="7146" y="5429"/>
                      <a:pt x="7442" y="3557"/>
                      <a:pt x="6950" y="2213"/>
                    </a:cubicBezTo>
                    <a:cubicBezTo>
                      <a:pt x="6714" y="1523"/>
                      <a:pt x="6242" y="963"/>
                      <a:pt x="5710" y="602"/>
                    </a:cubicBezTo>
                    <a:cubicBezTo>
                      <a:pt x="5171" y="241"/>
                      <a:pt x="4581" y="75"/>
                      <a:pt x="4045" y="19"/>
                    </a:cubicBezTo>
                    <a:cubicBezTo>
                      <a:pt x="3912" y="7"/>
                      <a:pt x="3783" y="1"/>
                      <a:pt x="3657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4244050" y="5222500"/>
                <a:ext cx="639750" cy="249650"/>
              </a:xfrm>
              <a:custGeom>
                <a:rect b="b" l="l" r="r" t="t"/>
                <a:pathLst>
                  <a:path extrusionOk="0" h="9986" w="25590">
                    <a:moveTo>
                      <a:pt x="1007" y="0"/>
                    </a:moveTo>
                    <a:lnTo>
                      <a:pt x="0" y="9986"/>
                    </a:lnTo>
                    <a:lnTo>
                      <a:pt x="25589" y="9986"/>
                    </a:lnTo>
                    <a:cubicBezTo>
                      <a:pt x="25182" y="6795"/>
                      <a:pt x="22394" y="4990"/>
                      <a:pt x="16501" y="4990"/>
                    </a:cubicBezTo>
                    <a:cubicBezTo>
                      <a:pt x="16350" y="4990"/>
                      <a:pt x="16197" y="4991"/>
                      <a:pt x="16042" y="4993"/>
                    </a:cubicBezTo>
                    <a:lnTo>
                      <a:pt x="16520" y="0"/>
                    </a:lnTo>
                    <a:close/>
                  </a:path>
                </a:pathLst>
              </a:custGeom>
              <a:solidFill>
                <a:srgbClr val="3F6B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4675450" y="5355225"/>
                <a:ext cx="41975" cy="61675"/>
              </a:xfrm>
              <a:custGeom>
                <a:rect b="b" l="l" r="r" t="t"/>
                <a:pathLst>
                  <a:path extrusionOk="0" h="2467" w="1679">
                    <a:moveTo>
                      <a:pt x="1567" y="1"/>
                    </a:moveTo>
                    <a:cubicBezTo>
                      <a:pt x="1419" y="1"/>
                      <a:pt x="889" y="363"/>
                      <a:pt x="493" y="1020"/>
                    </a:cubicBezTo>
                    <a:cubicBezTo>
                      <a:pt x="48" y="1744"/>
                      <a:pt x="0" y="2449"/>
                      <a:pt x="110" y="2466"/>
                    </a:cubicBezTo>
                    <a:cubicBezTo>
                      <a:pt x="113" y="2466"/>
                      <a:pt x="115" y="2467"/>
                      <a:pt x="118" y="2467"/>
                    </a:cubicBezTo>
                    <a:cubicBezTo>
                      <a:pt x="237" y="2467"/>
                      <a:pt x="455" y="1877"/>
                      <a:pt x="850" y="1238"/>
                    </a:cubicBezTo>
                    <a:cubicBezTo>
                      <a:pt x="1247" y="578"/>
                      <a:pt x="1679" y="107"/>
                      <a:pt x="1601" y="14"/>
                    </a:cubicBezTo>
                    <a:cubicBezTo>
                      <a:pt x="1595" y="5"/>
                      <a:pt x="1583" y="1"/>
                      <a:pt x="1567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4608275" y="5346825"/>
                <a:ext cx="46725" cy="58000"/>
              </a:xfrm>
              <a:custGeom>
                <a:rect b="b" l="l" r="r" t="t"/>
                <a:pathLst>
                  <a:path extrusionOk="0" h="2320" w="1869">
                    <a:moveTo>
                      <a:pt x="1756" y="1"/>
                    </a:moveTo>
                    <a:cubicBezTo>
                      <a:pt x="1586" y="1"/>
                      <a:pt x="1029" y="292"/>
                      <a:pt x="587" y="896"/>
                    </a:cubicBezTo>
                    <a:cubicBezTo>
                      <a:pt x="75" y="1584"/>
                      <a:pt x="1" y="2299"/>
                      <a:pt x="110" y="2318"/>
                    </a:cubicBezTo>
                    <a:cubicBezTo>
                      <a:pt x="113" y="2319"/>
                      <a:pt x="116" y="2319"/>
                      <a:pt x="119" y="2319"/>
                    </a:cubicBezTo>
                    <a:cubicBezTo>
                      <a:pt x="238" y="2319"/>
                      <a:pt x="477" y="1741"/>
                      <a:pt x="923" y="1144"/>
                    </a:cubicBezTo>
                    <a:cubicBezTo>
                      <a:pt x="1373" y="526"/>
                      <a:pt x="1868" y="123"/>
                      <a:pt x="1804" y="20"/>
                    </a:cubicBezTo>
                    <a:cubicBezTo>
                      <a:pt x="1798" y="7"/>
                      <a:pt x="1781" y="1"/>
                      <a:pt x="1756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561975" y="5313325"/>
                <a:ext cx="87925" cy="22625"/>
              </a:xfrm>
              <a:custGeom>
                <a:rect b="b" l="l" r="r" t="t"/>
                <a:pathLst>
                  <a:path extrusionOk="0" h="905" w="3517">
                    <a:moveTo>
                      <a:pt x="2182" y="1"/>
                    </a:moveTo>
                    <a:cubicBezTo>
                      <a:pt x="2025" y="1"/>
                      <a:pt x="1859" y="12"/>
                      <a:pt x="1686" y="39"/>
                    </a:cubicBezTo>
                    <a:cubicBezTo>
                      <a:pt x="643" y="193"/>
                      <a:pt x="0" y="811"/>
                      <a:pt x="78" y="889"/>
                    </a:cubicBezTo>
                    <a:cubicBezTo>
                      <a:pt x="86" y="900"/>
                      <a:pt x="100" y="905"/>
                      <a:pt x="122" y="905"/>
                    </a:cubicBezTo>
                    <a:cubicBezTo>
                      <a:pt x="297" y="905"/>
                      <a:pt x="923" y="572"/>
                      <a:pt x="1749" y="454"/>
                    </a:cubicBezTo>
                    <a:cubicBezTo>
                      <a:pt x="2045" y="406"/>
                      <a:pt x="2325" y="393"/>
                      <a:pt x="2570" y="393"/>
                    </a:cubicBezTo>
                    <a:cubicBezTo>
                      <a:pt x="2882" y="393"/>
                      <a:pt x="3137" y="414"/>
                      <a:pt x="3297" y="414"/>
                    </a:cubicBezTo>
                    <a:cubicBezTo>
                      <a:pt x="3402" y="414"/>
                      <a:pt x="3465" y="405"/>
                      <a:pt x="3475" y="373"/>
                    </a:cubicBezTo>
                    <a:cubicBezTo>
                      <a:pt x="3517" y="292"/>
                      <a:pt x="2969" y="1"/>
                      <a:pt x="2182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4262050" y="5440350"/>
                <a:ext cx="616050" cy="10475"/>
              </a:xfrm>
              <a:custGeom>
                <a:rect b="b" l="l" r="r" t="t"/>
                <a:pathLst>
                  <a:path extrusionOk="0" h="419" w="24642">
                    <a:moveTo>
                      <a:pt x="12321" y="0"/>
                    </a:moveTo>
                    <a:cubicBezTo>
                      <a:pt x="5518" y="0"/>
                      <a:pt x="1" y="94"/>
                      <a:pt x="1" y="210"/>
                    </a:cubicBezTo>
                    <a:cubicBezTo>
                      <a:pt x="1" y="325"/>
                      <a:pt x="5518" y="419"/>
                      <a:pt x="12321" y="419"/>
                    </a:cubicBezTo>
                    <a:cubicBezTo>
                      <a:pt x="19126" y="419"/>
                      <a:pt x="24642" y="325"/>
                      <a:pt x="24642" y="210"/>
                    </a:cubicBezTo>
                    <a:cubicBezTo>
                      <a:pt x="24642" y="93"/>
                      <a:pt x="19126" y="0"/>
                      <a:pt x="1232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259250" y="5314625"/>
                <a:ext cx="211150" cy="132500"/>
              </a:xfrm>
              <a:custGeom>
                <a:rect b="b" l="l" r="r" t="t"/>
                <a:pathLst>
                  <a:path extrusionOk="0" h="5300" w="8446">
                    <a:moveTo>
                      <a:pt x="907" y="1"/>
                    </a:moveTo>
                    <a:cubicBezTo>
                      <a:pt x="333" y="1"/>
                      <a:pt x="1" y="78"/>
                      <a:pt x="5" y="111"/>
                    </a:cubicBezTo>
                    <a:cubicBezTo>
                      <a:pt x="8" y="182"/>
                      <a:pt x="597" y="167"/>
                      <a:pt x="1516" y="326"/>
                    </a:cubicBezTo>
                    <a:cubicBezTo>
                      <a:pt x="2433" y="478"/>
                      <a:pt x="3677" y="861"/>
                      <a:pt x="4886" y="1603"/>
                    </a:cubicBezTo>
                    <a:cubicBezTo>
                      <a:pt x="6090" y="2351"/>
                      <a:pt x="6989" y="3292"/>
                      <a:pt x="7536" y="4044"/>
                    </a:cubicBezTo>
                    <a:cubicBezTo>
                      <a:pt x="8075" y="4775"/>
                      <a:pt x="8326" y="5299"/>
                      <a:pt x="8399" y="5299"/>
                    </a:cubicBezTo>
                    <a:cubicBezTo>
                      <a:pt x="8401" y="5299"/>
                      <a:pt x="8402" y="5299"/>
                      <a:pt x="8404" y="5298"/>
                    </a:cubicBezTo>
                    <a:cubicBezTo>
                      <a:pt x="8446" y="5283"/>
                      <a:pt x="8291" y="4700"/>
                      <a:pt x="7782" y="3876"/>
                    </a:cubicBezTo>
                    <a:cubicBezTo>
                      <a:pt x="7279" y="3055"/>
                      <a:pt x="6369" y="2029"/>
                      <a:pt x="5106" y="1246"/>
                    </a:cubicBezTo>
                    <a:cubicBezTo>
                      <a:pt x="3840" y="468"/>
                      <a:pt x="2515" y="112"/>
                      <a:pt x="1555" y="31"/>
                    </a:cubicBezTo>
                    <a:cubicBezTo>
                      <a:pt x="1315" y="9"/>
                      <a:pt x="1097" y="1"/>
                      <a:pt x="907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308975" y="5230400"/>
                <a:ext cx="25400" cy="91475"/>
              </a:xfrm>
              <a:custGeom>
                <a:rect b="b" l="l" r="r" t="t"/>
                <a:pathLst>
                  <a:path extrusionOk="0" h="3659" w="1016">
                    <a:moveTo>
                      <a:pt x="881" y="0"/>
                    </a:moveTo>
                    <a:cubicBezTo>
                      <a:pt x="764" y="0"/>
                      <a:pt x="599" y="813"/>
                      <a:pt x="388" y="1806"/>
                    </a:cubicBezTo>
                    <a:cubicBezTo>
                      <a:pt x="180" y="2804"/>
                      <a:pt x="1" y="3619"/>
                      <a:pt x="113" y="3657"/>
                    </a:cubicBezTo>
                    <a:cubicBezTo>
                      <a:pt x="116" y="3658"/>
                      <a:pt x="118" y="3659"/>
                      <a:pt x="121" y="3659"/>
                    </a:cubicBezTo>
                    <a:cubicBezTo>
                      <a:pt x="237" y="3659"/>
                      <a:pt x="588" y="2895"/>
                      <a:pt x="798" y="1892"/>
                    </a:cubicBezTo>
                    <a:cubicBezTo>
                      <a:pt x="1015" y="866"/>
                      <a:pt x="996" y="10"/>
                      <a:pt x="883" y="0"/>
                    </a:cubicBezTo>
                    <a:cubicBezTo>
                      <a:pt x="882" y="0"/>
                      <a:pt x="882" y="0"/>
                      <a:pt x="88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4733775" y="5369175"/>
                <a:ext cx="60425" cy="76250"/>
              </a:xfrm>
              <a:custGeom>
                <a:rect b="b" l="l" r="r" t="t"/>
                <a:pathLst>
                  <a:path extrusionOk="0" h="3050" w="2417">
                    <a:moveTo>
                      <a:pt x="2225" y="0"/>
                    </a:moveTo>
                    <a:cubicBezTo>
                      <a:pt x="2114" y="0"/>
                      <a:pt x="1951" y="24"/>
                      <a:pt x="1752" y="88"/>
                    </a:cubicBezTo>
                    <a:cubicBezTo>
                      <a:pt x="1380" y="205"/>
                      <a:pt x="884" y="495"/>
                      <a:pt x="516" y="989"/>
                    </a:cubicBezTo>
                    <a:cubicBezTo>
                      <a:pt x="149" y="1483"/>
                      <a:pt x="13" y="2041"/>
                      <a:pt x="8" y="2431"/>
                    </a:cubicBezTo>
                    <a:cubicBezTo>
                      <a:pt x="1" y="2820"/>
                      <a:pt x="92" y="3049"/>
                      <a:pt x="144" y="3049"/>
                    </a:cubicBezTo>
                    <a:cubicBezTo>
                      <a:pt x="145" y="3049"/>
                      <a:pt x="146" y="3049"/>
                      <a:pt x="147" y="3049"/>
                    </a:cubicBezTo>
                    <a:cubicBezTo>
                      <a:pt x="266" y="3048"/>
                      <a:pt x="210" y="2096"/>
                      <a:pt x="853" y="1239"/>
                    </a:cubicBezTo>
                    <a:cubicBezTo>
                      <a:pt x="1489" y="376"/>
                      <a:pt x="2417" y="158"/>
                      <a:pt x="2384" y="43"/>
                    </a:cubicBezTo>
                    <a:cubicBezTo>
                      <a:pt x="2380" y="19"/>
                      <a:pt x="2323" y="0"/>
                      <a:pt x="2225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3724125" y="5226425"/>
                <a:ext cx="639750" cy="249650"/>
              </a:xfrm>
              <a:custGeom>
                <a:rect b="b" l="l" r="r" t="t"/>
                <a:pathLst>
                  <a:path extrusionOk="0" h="9986" w="25590">
                    <a:moveTo>
                      <a:pt x="1007" y="0"/>
                    </a:moveTo>
                    <a:lnTo>
                      <a:pt x="0" y="9986"/>
                    </a:lnTo>
                    <a:lnTo>
                      <a:pt x="25589" y="9986"/>
                    </a:lnTo>
                    <a:cubicBezTo>
                      <a:pt x="25182" y="6796"/>
                      <a:pt x="22395" y="4989"/>
                      <a:pt x="16505" y="4989"/>
                    </a:cubicBezTo>
                    <a:cubicBezTo>
                      <a:pt x="16353" y="4989"/>
                      <a:pt x="16199" y="4991"/>
                      <a:pt x="16042" y="4993"/>
                    </a:cubicBezTo>
                    <a:lnTo>
                      <a:pt x="16520" y="0"/>
                    </a:ln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4148725" y="5355225"/>
                <a:ext cx="41975" cy="61675"/>
              </a:xfrm>
              <a:custGeom>
                <a:rect b="b" l="l" r="r" t="t"/>
                <a:pathLst>
                  <a:path extrusionOk="0" h="2467" w="1679">
                    <a:moveTo>
                      <a:pt x="1567" y="1"/>
                    </a:moveTo>
                    <a:cubicBezTo>
                      <a:pt x="1418" y="1"/>
                      <a:pt x="889" y="363"/>
                      <a:pt x="492" y="1020"/>
                    </a:cubicBezTo>
                    <a:cubicBezTo>
                      <a:pt x="49" y="1744"/>
                      <a:pt x="0" y="2449"/>
                      <a:pt x="110" y="2466"/>
                    </a:cubicBezTo>
                    <a:cubicBezTo>
                      <a:pt x="113" y="2466"/>
                      <a:pt x="115" y="2467"/>
                      <a:pt x="118" y="2467"/>
                    </a:cubicBezTo>
                    <a:cubicBezTo>
                      <a:pt x="237" y="2467"/>
                      <a:pt x="456" y="1877"/>
                      <a:pt x="850" y="1238"/>
                    </a:cubicBezTo>
                    <a:cubicBezTo>
                      <a:pt x="1246" y="578"/>
                      <a:pt x="1679" y="107"/>
                      <a:pt x="1602" y="14"/>
                    </a:cubicBezTo>
                    <a:cubicBezTo>
                      <a:pt x="1595" y="5"/>
                      <a:pt x="1583" y="1"/>
                      <a:pt x="1567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4081550" y="5346825"/>
                <a:ext cx="46750" cy="58000"/>
              </a:xfrm>
              <a:custGeom>
                <a:rect b="b" l="l" r="r" t="t"/>
                <a:pathLst>
                  <a:path extrusionOk="0" h="2320" w="1870">
                    <a:moveTo>
                      <a:pt x="1756" y="1"/>
                    </a:moveTo>
                    <a:cubicBezTo>
                      <a:pt x="1586" y="1"/>
                      <a:pt x="1028" y="292"/>
                      <a:pt x="587" y="896"/>
                    </a:cubicBezTo>
                    <a:cubicBezTo>
                      <a:pt x="74" y="1584"/>
                      <a:pt x="1" y="2299"/>
                      <a:pt x="111" y="2318"/>
                    </a:cubicBezTo>
                    <a:cubicBezTo>
                      <a:pt x="113" y="2319"/>
                      <a:pt x="116" y="2319"/>
                      <a:pt x="120" y="2319"/>
                    </a:cubicBezTo>
                    <a:cubicBezTo>
                      <a:pt x="239" y="2319"/>
                      <a:pt x="478" y="1741"/>
                      <a:pt x="924" y="1144"/>
                    </a:cubicBezTo>
                    <a:cubicBezTo>
                      <a:pt x="1374" y="526"/>
                      <a:pt x="1869" y="123"/>
                      <a:pt x="1805" y="20"/>
                    </a:cubicBezTo>
                    <a:cubicBezTo>
                      <a:pt x="1799" y="7"/>
                      <a:pt x="1782" y="1"/>
                      <a:pt x="1756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4035225" y="5313325"/>
                <a:ext cx="87975" cy="22625"/>
              </a:xfrm>
              <a:custGeom>
                <a:rect b="b" l="l" r="r" t="t"/>
                <a:pathLst>
                  <a:path extrusionOk="0" h="905" w="3519">
                    <a:moveTo>
                      <a:pt x="2183" y="1"/>
                    </a:moveTo>
                    <a:cubicBezTo>
                      <a:pt x="2026" y="1"/>
                      <a:pt x="1860" y="12"/>
                      <a:pt x="1687" y="39"/>
                    </a:cubicBezTo>
                    <a:cubicBezTo>
                      <a:pt x="644" y="193"/>
                      <a:pt x="1" y="811"/>
                      <a:pt x="79" y="889"/>
                    </a:cubicBezTo>
                    <a:cubicBezTo>
                      <a:pt x="86" y="900"/>
                      <a:pt x="101" y="905"/>
                      <a:pt x="122" y="905"/>
                    </a:cubicBezTo>
                    <a:cubicBezTo>
                      <a:pt x="298" y="905"/>
                      <a:pt x="924" y="572"/>
                      <a:pt x="1751" y="454"/>
                    </a:cubicBezTo>
                    <a:cubicBezTo>
                      <a:pt x="2047" y="406"/>
                      <a:pt x="2327" y="393"/>
                      <a:pt x="2571" y="393"/>
                    </a:cubicBezTo>
                    <a:cubicBezTo>
                      <a:pt x="2884" y="393"/>
                      <a:pt x="3139" y="414"/>
                      <a:pt x="3297" y="414"/>
                    </a:cubicBezTo>
                    <a:cubicBezTo>
                      <a:pt x="3402" y="414"/>
                      <a:pt x="3465" y="405"/>
                      <a:pt x="3475" y="373"/>
                    </a:cubicBezTo>
                    <a:cubicBezTo>
                      <a:pt x="3518" y="292"/>
                      <a:pt x="2971" y="1"/>
                      <a:pt x="2183" y="1"/>
                    </a:cubicBezTo>
                    <a:close/>
                  </a:path>
                </a:pathLst>
              </a:custGeom>
              <a:solidFill>
                <a:srgbClr val="EBEC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3735350" y="5440350"/>
                <a:ext cx="616050" cy="10475"/>
              </a:xfrm>
              <a:custGeom>
                <a:rect b="b" l="l" r="r" t="t"/>
                <a:pathLst>
                  <a:path extrusionOk="0" h="419" w="24642">
                    <a:moveTo>
                      <a:pt x="12321" y="0"/>
                    </a:moveTo>
                    <a:cubicBezTo>
                      <a:pt x="5517" y="0"/>
                      <a:pt x="1" y="94"/>
                      <a:pt x="1" y="210"/>
                    </a:cubicBezTo>
                    <a:cubicBezTo>
                      <a:pt x="1" y="325"/>
                      <a:pt x="5517" y="419"/>
                      <a:pt x="12321" y="419"/>
                    </a:cubicBezTo>
                    <a:cubicBezTo>
                      <a:pt x="19125" y="419"/>
                      <a:pt x="24642" y="325"/>
                      <a:pt x="24642" y="210"/>
                    </a:cubicBezTo>
                    <a:cubicBezTo>
                      <a:pt x="24642" y="93"/>
                      <a:pt x="19125" y="0"/>
                      <a:pt x="1232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3732525" y="5314625"/>
                <a:ext cx="211125" cy="132500"/>
              </a:xfrm>
              <a:custGeom>
                <a:rect b="b" l="l" r="r" t="t"/>
                <a:pathLst>
                  <a:path extrusionOk="0" h="5300" w="8445">
                    <a:moveTo>
                      <a:pt x="906" y="1"/>
                    </a:moveTo>
                    <a:cubicBezTo>
                      <a:pt x="333" y="1"/>
                      <a:pt x="1" y="78"/>
                      <a:pt x="5" y="111"/>
                    </a:cubicBezTo>
                    <a:cubicBezTo>
                      <a:pt x="8" y="182"/>
                      <a:pt x="597" y="167"/>
                      <a:pt x="1516" y="326"/>
                    </a:cubicBezTo>
                    <a:cubicBezTo>
                      <a:pt x="2433" y="478"/>
                      <a:pt x="3677" y="861"/>
                      <a:pt x="4884" y="1603"/>
                    </a:cubicBezTo>
                    <a:cubicBezTo>
                      <a:pt x="6090" y="2351"/>
                      <a:pt x="6989" y="3292"/>
                      <a:pt x="7536" y="4044"/>
                    </a:cubicBezTo>
                    <a:cubicBezTo>
                      <a:pt x="8073" y="4775"/>
                      <a:pt x="8325" y="5299"/>
                      <a:pt x="8398" y="5299"/>
                    </a:cubicBezTo>
                    <a:cubicBezTo>
                      <a:pt x="8400" y="5299"/>
                      <a:pt x="8402" y="5299"/>
                      <a:pt x="8404" y="5298"/>
                    </a:cubicBezTo>
                    <a:cubicBezTo>
                      <a:pt x="8444" y="5283"/>
                      <a:pt x="8290" y="4700"/>
                      <a:pt x="7781" y="3876"/>
                    </a:cubicBezTo>
                    <a:cubicBezTo>
                      <a:pt x="7278" y="3055"/>
                      <a:pt x="6368" y="2029"/>
                      <a:pt x="5105" y="1246"/>
                    </a:cubicBezTo>
                    <a:cubicBezTo>
                      <a:pt x="3839" y="468"/>
                      <a:pt x="2515" y="112"/>
                      <a:pt x="1555" y="31"/>
                    </a:cubicBezTo>
                    <a:cubicBezTo>
                      <a:pt x="1314" y="9"/>
                      <a:pt x="1097" y="1"/>
                      <a:pt x="906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3782275" y="5230400"/>
                <a:ext cx="25400" cy="91475"/>
              </a:xfrm>
              <a:custGeom>
                <a:rect b="b" l="l" r="r" t="t"/>
                <a:pathLst>
                  <a:path extrusionOk="0" h="3659" w="1016">
                    <a:moveTo>
                      <a:pt x="881" y="0"/>
                    </a:moveTo>
                    <a:cubicBezTo>
                      <a:pt x="763" y="0"/>
                      <a:pt x="598" y="813"/>
                      <a:pt x="387" y="1806"/>
                    </a:cubicBezTo>
                    <a:cubicBezTo>
                      <a:pt x="179" y="2804"/>
                      <a:pt x="1" y="3619"/>
                      <a:pt x="113" y="3657"/>
                    </a:cubicBezTo>
                    <a:cubicBezTo>
                      <a:pt x="115" y="3658"/>
                      <a:pt x="118" y="3659"/>
                      <a:pt x="121" y="3659"/>
                    </a:cubicBezTo>
                    <a:cubicBezTo>
                      <a:pt x="236" y="3659"/>
                      <a:pt x="588" y="2895"/>
                      <a:pt x="797" y="1892"/>
                    </a:cubicBezTo>
                    <a:cubicBezTo>
                      <a:pt x="1015" y="866"/>
                      <a:pt x="995" y="10"/>
                      <a:pt x="883" y="0"/>
                    </a:cubicBezTo>
                    <a:cubicBezTo>
                      <a:pt x="882" y="0"/>
                      <a:pt x="881" y="0"/>
                      <a:pt x="88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4207050" y="5369175"/>
                <a:ext cx="60425" cy="76250"/>
              </a:xfrm>
              <a:custGeom>
                <a:rect b="b" l="l" r="r" t="t"/>
                <a:pathLst>
                  <a:path extrusionOk="0" h="3050" w="2417">
                    <a:moveTo>
                      <a:pt x="2225" y="0"/>
                    </a:moveTo>
                    <a:cubicBezTo>
                      <a:pt x="2114" y="0"/>
                      <a:pt x="1951" y="24"/>
                      <a:pt x="1751" y="88"/>
                    </a:cubicBezTo>
                    <a:cubicBezTo>
                      <a:pt x="1380" y="205"/>
                      <a:pt x="884" y="495"/>
                      <a:pt x="517" y="989"/>
                    </a:cubicBezTo>
                    <a:cubicBezTo>
                      <a:pt x="149" y="1483"/>
                      <a:pt x="14" y="2041"/>
                      <a:pt x="8" y="2431"/>
                    </a:cubicBezTo>
                    <a:cubicBezTo>
                      <a:pt x="0" y="2820"/>
                      <a:pt x="91" y="3049"/>
                      <a:pt x="145" y="3049"/>
                    </a:cubicBezTo>
                    <a:cubicBezTo>
                      <a:pt x="146" y="3049"/>
                      <a:pt x="147" y="3049"/>
                      <a:pt x="147" y="3049"/>
                    </a:cubicBezTo>
                    <a:cubicBezTo>
                      <a:pt x="267" y="3048"/>
                      <a:pt x="209" y="2096"/>
                      <a:pt x="852" y="1239"/>
                    </a:cubicBezTo>
                    <a:cubicBezTo>
                      <a:pt x="1490" y="376"/>
                      <a:pt x="2417" y="158"/>
                      <a:pt x="2383" y="43"/>
                    </a:cubicBezTo>
                    <a:cubicBezTo>
                      <a:pt x="2380" y="19"/>
                      <a:pt x="2323" y="0"/>
                      <a:pt x="2225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2742500" y="3104425"/>
                <a:ext cx="1988125" cy="2168550"/>
              </a:xfrm>
              <a:custGeom>
                <a:rect b="b" l="l" r="r" t="t"/>
                <a:pathLst>
                  <a:path extrusionOk="0" h="86742" w="79525">
                    <a:moveTo>
                      <a:pt x="37" y="0"/>
                    </a:moveTo>
                    <a:lnTo>
                      <a:pt x="33" y="1799"/>
                    </a:lnTo>
                    <a:cubicBezTo>
                      <a:pt x="1" y="15665"/>
                      <a:pt x="10821" y="25793"/>
                      <a:pt x="24687" y="25841"/>
                    </a:cubicBezTo>
                    <a:cubicBezTo>
                      <a:pt x="26162" y="25846"/>
                      <a:pt x="27656" y="25848"/>
                      <a:pt x="29150" y="25848"/>
                    </a:cubicBezTo>
                    <a:cubicBezTo>
                      <a:pt x="32539" y="25848"/>
                      <a:pt x="35924" y="25838"/>
                      <a:pt x="39068" y="25838"/>
                    </a:cubicBezTo>
                    <a:cubicBezTo>
                      <a:pt x="43690" y="25838"/>
                      <a:pt x="47793" y="25858"/>
                      <a:pt x="50625" y="25957"/>
                    </a:cubicBezTo>
                    <a:cubicBezTo>
                      <a:pt x="53112" y="26044"/>
                      <a:pt x="55114" y="28022"/>
                      <a:pt x="55236" y="30507"/>
                    </a:cubicBezTo>
                    <a:lnTo>
                      <a:pt x="54634" y="86741"/>
                    </a:lnTo>
                    <a:lnTo>
                      <a:pt x="77872" y="86741"/>
                    </a:lnTo>
                    <a:lnTo>
                      <a:pt x="79524" y="27583"/>
                    </a:lnTo>
                    <a:cubicBezTo>
                      <a:pt x="79524" y="12276"/>
                      <a:pt x="71824" y="277"/>
                      <a:pt x="56516" y="21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B351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2362900" y="3104425"/>
                <a:ext cx="1919700" cy="2168550"/>
              </a:xfrm>
              <a:custGeom>
                <a:rect b="b" l="l" r="r" t="t"/>
                <a:pathLst>
                  <a:path extrusionOk="0" h="86742" w="76788">
                    <a:moveTo>
                      <a:pt x="37" y="0"/>
                    </a:moveTo>
                    <a:lnTo>
                      <a:pt x="33" y="1799"/>
                    </a:lnTo>
                    <a:cubicBezTo>
                      <a:pt x="1" y="15665"/>
                      <a:pt x="8084" y="25793"/>
                      <a:pt x="21949" y="25841"/>
                    </a:cubicBezTo>
                    <a:cubicBezTo>
                      <a:pt x="23424" y="25846"/>
                      <a:pt x="24919" y="25848"/>
                      <a:pt x="26412" y="25848"/>
                    </a:cubicBezTo>
                    <a:cubicBezTo>
                      <a:pt x="29802" y="25848"/>
                      <a:pt x="33187" y="25838"/>
                      <a:pt x="36331" y="25838"/>
                    </a:cubicBezTo>
                    <a:cubicBezTo>
                      <a:pt x="40953" y="25838"/>
                      <a:pt x="45056" y="25858"/>
                      <a:pt x="47888" y="25957"/>
                    </a:cubicBezTo>
                    <a:cubicBezTo>
                      <a:pt x="50374" y="26044"/>
                      <a:pt x="52376" y="28022"/>
                      <a:pt x="52498" y="30507"/>
                    </a:cubicBezTo>
                    <a:lnTo>
                      <a:pt x="51897" y="86741"/>
                    </a:lnTo>
                    <a:lnTo>
                      <a:pt x="75134" y="86741"/>
                    </a:lnTo>
                    <a:lnTo>
                      <a:pt x="76788" y="27583"/>
                    </a:lnTo>
                    <a:cubicBezTo>
                      <a:pt x="76788" y="12276"/>
                      <a:pt x="69087" y="277"/>
                      <a:pt x="53780" y="21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B86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3942575" y="1887025"/>
                <a:ext cx="1023500" cy="1001225"/>
              </a:xfrm>
              <a:custGeom>
                <a:rect b="b" l="l" r="r" t="t"/>
                <a:pathLst>
                  <a:path extrusionOk="0" h="40049" w="40940">
                    <a:moveTo>
                      <a:pt x="38555" y="1"/>
                    </a:moveTo>
                    <a:lnTo>
                      <a:pt x="32876" y="37663"/>
                    </a:lnTo>
                    <a:lnTo>
                      <a:pt x="1" y="38336"/>
                    </a:lnTo>
                    <a:lnTo>
                      <a:pt x="1" y="40049"/>
                    </a:lnTo>
                    <a:lnTo>
                      <a:pt x="35297" y="40049"/>
                    </a:lnTo>
                    <a:lnTo>
                      <a:pt x="40939" y="1"/>
                    </a:ln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2699750" y="890400"/>
                <a:ext cx="61650" cy="59325"/>
              </a:xfrm>
              <a:custGeom>
                <a:rect b="b" l="l" r="r" t="t"/>
                <a:pathLst>
                  <a:path extrusionOk="0" h="2373" w="2466">
                    <a:moveTo>
                      <a:pt x="1279" y="0"/>
                    </a:moveTo>
                    <a:cubicBezTo>
                      <a:pt x="799" y="0"/>
                      <a:pt x="366" y="289"/>
                      <a:pt x="183" y="733"/>
                    </a:cubicBezTo>
                    <a:cubicBezTo>
                      <a:pt x="0" y="1176"/>
                      <a:pt x="102" y="1686"/>
                      <a:pt x="440" y="2025"/>
                    </a:cubicBezTo>
                    <a:cubicBezTo>
                      <a:pt x="667" y="2252"/>
                      <a:pt x="971" y="2372"/>
                      <a:pt x="1279" y="2372"/>
                    </a:cubicBezTo>
                    <a:cubicBezTo>
                      <a:pt x="1432" y="2372"/>
                      <a:pt x="1586" y="2343"/>
                      <a:pt x="1733" y="2282"/>
                    </a:cubicBezTo>
                    <a:cubicBezTo>
                      <a:pt x="2176" y="2098"/>
                      <a:pt x="2466" y="1666"/>
                      <a:pt x="2466" y="1186"/>
                    </a:cubicBezTo>
                    <a:cubicBezTo>
                      <a:pt x="2466" y="531"/>
                      <a:pt x="1934" y="0"/>
                      <a:pt x="1279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2720350" y="935900"/>
                <a:ext cx="15450" cy="112825"/>
              </a:xfrm>
              <a:custGeom>
                <a:rect b="b" l="l" r="r" t="t"/>
                <a:pathLst>
                  <a:path extrusionOk="0" h="4513" w="618">
                    <a:moveTo>
                      <a:pt x="618" y="1"/>
                    </a:moveTo>
                    <a:lnTo>
                      <a:pt x="0" y="301"/>
                    </a:lnTo>
                    <a:lnTo>
                      <a:pt x="0" y="4512"/>
                    </a:lnTo>
                    <a:lnTo>
                      <a:pt x="618" y="4512"/>
                    </a:lnTo>
                    <a:lnTo>
                      <a:pt x="618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2722700" y="1040375"/>
                <a:ext cx="491725" cy="660950"/>
              </a:xfrm>
              <a:custGeom>
                <a:rect b="b" l="l" r="r" t="t"/>
                <a:pathLst>
                  <a:path extrusionOk="0" h="26438" w="19669">
                    <a:moveTo>
                      <a:pt x="231" y="1"/>
                    </a:moveTo>
                    <a:cubicBezTo>
                      <a:pt x="231" y="1"/>
                      <a:pt x="231" y="1"/>
                      <a:pt x="231" y="1"/>
                    </a:cubicBezTo>
                    <a:cubicBezTo>
                      <a:pt x="216" y="2"/>
                      <a:pt x="223" y="185"/>
                      <a:pt x="245" y="532"/>
                    </a:cubicBezTo>
                    <a:cubicBezTo>
                      <a:pt x="266" y="878"/>
                      <a:pt x="294" y="1388"/>
                      <a:pt x="314" y="2045"/>
                    </a:cubicBezTo>
                    <a:cubicBezTo>
                      <a:pt x="357" y="3361"/>
                      <a:pt x="309" y="5264"/>
                      <a:pt x="212" y="7621"/>
                    </a:cubicBezTo>
                    <a:cubicBezTo>
                      <a:pt x="139" y="9971"/>
                      <a:pt x="0" y="12817"/>
                      <a:pt x="606" y="15917"/>
                    </a:cubicBezTo>
                    <a:cubicBezTo>
                      <a:pt x="910" y="17458"/>
                      <a:pt x="1412" y="19063"/>
                      <a:pt x="2276" y="20561"/>
                    </a:cubicBezTo>
                    <a:cubicBezTo>
                      <a:pt x="3160" y="22118"/>
                      <a:pt x="4399" y="23445"/>
                      <a:pt x="5889" y="24437"/>
                    </a:cubicBezTo>
                    <a:cubicBezTo>
                      <a:pt x="7415" y="25447"/>
                      <a:pt x="9105" y="26133"/>
                      <a:pt x="10828" y="26370"/>
                    </a:cubicBezTo>
                    <a:cubicBezTo>
                      <a:pt x="11164" y="26413"/>
                      <a:pt x="11502" y="26437"/>
                      <a:pt x="11839" y="26437"/>
                    </a:cubicBezTo>
                    <a:cubicBezTo>
                      <a:pt x="12363" y="26437"/>
                      <a:pt x="12883" y="26380"/>
                      <a:pt x="13384" y="26250"/>
                    </a:cubicBezTo>
                    <a:cubicBezTo>
                      <a:pt x="14207" y="26041"/>
                      <a:pt x="14953" y="25615"/>
                      <a:pt x="15552" y="25080"/>
                    </a:cubicBezTo>
                    <a:cubicBezTo>
                      <a:pt x="16756" y="23996"/>
                      <a:pt x="17462" y="22623"/>
                      <a:pt x="18025" y="21354"/>
                    </a:cubicBezTo>
                    <a:cubicBezTo>
                      <a:pt x="18579" y="20069"/>
                      <a:pt x="18964" y="18817"/>
                      <a:pt x="19198" y="17652"/>
                    </a:cubicBezTo>
                    <a:cubicBezTo>
                      <a:pt x="19669" y="15318"/>
                      <a:pt x="19628" y="13374"/>
                      <a:pt x="19485" y="12060"/>
                    </a:cubicBezTo>
                    <a:cubicBezTo>
                      <a:pt x="19436" y="11554"/>
                      <a:pt x="19359" y="11051"/>
                      <a:pt x="19255" y="10554"/>
                    </a:cubicBezTo>
                    <a:cubicBezTo>
                      <a:pt x="19182" y="10216"/>
                      <a:pt x="19136" y="10040"/>
                      <a:pt x="19121" y="10040"/>
                    </a:cubicBezTo>
                    <a:cubicBezTo>
                      <a:pt x="19121" y="10040"/>
                      <a:pt x="19121" y="10040"/>
                      <a:pt x="19121" y="10040"/>
                    </a:cubicBezTo>
                    <a:cubicBezTo>
                      <a:pt x="19107" y="10042"/>
                      <a:pt x="19125" y="10225"/>
                      <a:pt x="19171" y="10568"/>
                    </a:cubicBezTo>
                    <a:cubicBezTo>
                      <a:pt x="19217" y="10910"/>
                      <a:pt x="19282" y="11418"/>
                      <a:pt x="19323" y="12073"/>
                    </a:cubicBezTo>
                    <a:cubicBezTo>
                      <a:pt x="19415" y="13379"/>
                      <a:pt x="19409" y="15300"/>
                      <a:pt x="18908" y="17589"/>
                    </a:cubicBezTo>
                    <a:cubicBezTo>
                      <a:pt x="18660" y="18733"/>
                      <a:pt x="18264" y="19958"/>
                      <a:pt x="17706" y="21212"/>
                    </a:cubicBezTo>
                    <a:cubicBezTo>
                      <a:pt x="17141" y="22455"/>
                      <a:pt x="16435" y="23782"/>
                      <a:pt x="15296" y="24789"/>
                    </a:cubicBezTo>
                    <a:cubicBezTo>
                      <a:pt x="14730" y="25288"/>
                      <a:pt x="14047" y="25671"/>
                      <a:pt x="13285" y="25862"/>
                    </a:cubicBezTo>
                    <a:cubicBezTo>
                      <a:pt x="12828" y="25978"/>
                      <a:pt x="12349" y="26030"/>
                      <a:pt x="11862" y="26030"/>
                    </a:cubicBezTo>
                    <a:cubicBezTo>
                      <a:pt x="11538" y="26030"/>
                      <a:pt x="11209" y="26007"/>
                      <a:pt x="10881" y="25963"/>
                    </a:cubicBezTo>
                    <a:cubicBezTo>
                      <a:pt x="9241" y="25733"/>
                      <a:pt x="7592" y="25065"/>
                      <a:pt x="6123" y="24089"/>
                    </a:cubicBezTo>
                    <a:cubicBezTo>
                      <a:pt x="4685" y="23133"/>
                      <a:pt x="3490" y="21855"/>
                      <a:pt x="2631" y="20356"/>
                    </a:cubicBezTo>
                    <a:cubicBezTo>
                      <a:pt x="1792" y="18910"/>
                      <a:pt x="1292" y="17351"/>
                      <a:pt x="985" y="15840"/>
                    </a:cubicBezTo>
                    <a:cubicBezTo>
                      <a:pt x="369" y="12805"/>
                      <a:pt x="472" y="9979"/>
                      <a:pt x="508" y="7629"/>
                    </a:cubicBezTo>
                    <a:cubicBezTo>
                      <a:pt x="567" y="5273"/>
                      <a:pt x="572" y="3357"/>
                      <a:pt x="478" y="2037"/>
                    </a:cubicBezTo>
                    <a:cubicBezTo>
                      <a:pt x="433" y="1378"/>
                      <a:pt x="380" y="867"/>
                      <a:pt x="329" y="523"/>
                    </a:cubicBezTo>
                    <a:cubicBezTo>
                      <a:pt x="279" y="180"/>
                      <a:pt x="246" y="1"/>
                      <a:pt x="231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3017425" y="1700300"/>
                <a:ext cx="1253525" cy="1449875"/>
              </a:xfrm>
              <a:custGeom>
                <a:rect b="b" l="l" r="r" t="t"/>
                <a:pathLst>
                  <a:path extrusionOk="0" h="57995" w="50141">
                    <a:moveTo>
                      <a:pt x="906" y="0"/>
                    </a:moveTo>
                    <a:cubicBezTo>
                      <a:pt x="906" y="0"/>
                      <a:pt x="905" y="0"/>
                      <a:pt x="905" y="0"/>
                    </a:cubicBezTo>
                    <a:cubicBezTo>
                      <a:pt x="876" y="15"/>
                      <a:pt x="1083" y="314"/>
                      <a:pt x="1321" y="953"/>
                    </a:cubicBezTo>
                    <a:cubicBezTo>
                      <a:pt x="1564" y="1585"/>
                      <a:pt x="1819" y="2567"/>
                      <a:pt x="1839" y="3859"/>
                    </a:cubicBezTo>
                    <a:cubicBezTo>
                      <a:pt x="1865" y="5149"/>
                      <a:pt x="1649" y="6724"/>
                      <a:pt x="1224" y="8513"/>
                    </a:cubicBezTo>
                    <a:cubicBezTo>
                      <a:pt x="811" y="10300"/>
                      <a:pt x="188" y="12334"/>
                      <a:pt x="53" y="14683"/>
                    </a:cubicBezTo>
                    <a:cubicBezTo>
                      <a:pt x="1" y="15853"/>
                      <a:pt x="95" y="17110"/>
                      <a:pt x="544" y="18331"/>
                    </a:cubicBezTo>
                    <a:cubicBezTo>
                      <a:pt x="980" y="19563"/>
                      <a:pt x="1812" y="20638"/>
                      <a:pt x="2597" y="21740"/>
                    </a:cubicBezTo>
                    <a:cubicBezTo>
                      <a:pt x="3387" y="22837"/>
                      <a:pt x="4118" y="24053"/>
                      <a:pt x="4278" y="25475"/>
                    </a:cubicBezTo>
                    <a:cubicBezTo>
                      <a:pt x="4470" y="26885"/>
                      <a:pt x="4224" y="28371"/>
                      <a:pt x="3790" y="29820"/>
                    </a:cubicBezTo>
                    <a:cubicBezTo>
                      <a:pt x="3351" y="31273"/>
                      <a:pt x="2701" y="32706"/>
                      <a:pt x="2141" y="34223"/>
                    </a:cubicBezTo>
                    <a:cubicBezTo>
                      <a:pt x="1578" y="35730"/>
                      <a:pt x="1126" y="37370"/>
                      <a:pt x="1123" y="39078"/>
                    </a:cubicBezTo>
                    <a:cubicBezTo>
                      <a:pt x="1079" y="42487"/>
                      <a:pt x="2458" y="45946"/>
                      <a:pt x="4756" y="48688"/>
                    </a:cubicBezTo>
                    <a:cubicBezTo>
                      <a:pt x="7054" y="51449"/>
                      <a:pt x="10006" y="53453"/>
                      <a:pt x="13020" y="54917"/>
                    </a:cubicBezTo>
                    <a:cubicBezTo>
                      <a:pt x="16049" y="56378"/>
                      <a:pt x="19203" y="57290"/>
                      <a:pt x="22262" y="57705"/>
                    </a:cubicBezTo>
                    <a:cubicBezTo>
                      <a:pt x="23678" y="57904"/>
                      <a:pt x="25067" y="57995"/>
                      <a:pt x="26420" y="57995"/>
                    </a:cubicBezTo>
                    <a:cubicBezTo>
                      <a:pt x="30936" y="57995"/>
                      <a:pt x="35039" y="56979"/>
                      <a:pt x="38317" y="55550"/>
                    </a:cubicBezTo>
                    <a:cubicBezTo>
                      <a:pt x="41704" y="54088"/>
                      <a:pt x="44803" y="52032"/>
                      <a:pt x="47466" y="49480"/>
                    </a:cubicBezTo>
                    <a:cubicBezTo>
                      <a:pt x="49322" y="47651"/>
                      <a:pt x="50140" y="46457"/>
                      <a:pt x="50140" y="46457"/>
                    </a:cubicBezTo>
                    <a:cubicBezTo>
                      <a:pt x="50140" y="46457"/>
                      <a:pt x="50140" y="46457"/>
                      <a:pt x="50140" y="46457"/>
                    </a:cubicBezTo>
                    <a:cubicBezTo>
                      <a:pt x="50131" y="46457"/>
                      <a:pt x="50068" y="46521"/>
                      <a:pt x="49953" y="46647"/>
                    </a:cubicBezTo>
                    <a:cubicBezTo>
                      <a:pt x="49823" y="46795"/>
                      <a:pt x="49652" y="46987"/>
                      <a:pt x="49438" y="47228"/>
                    </a:cubicBezTo>
                    <a:cubicBezTo>
                      <a:pt x="48984" y="47739"/>
                      <a:pt x="48292" y="48470"/>
                      <a:pt x="47353" y="49362"/>
                    </a:cubicBezTo>
                    <a:cubicBezTo>
                      <a:pt x="45457" y="51106"/>
                      <a:pt x="42470" y="53473"/>
                      <a:pt x="38202" y="55278"/>
                    </a:cubicBezTo>
                    <a:cubicBezTo>
                      <a:pt x="34974" y="56652"/>
                      <a:pt x="30962" y="57626"/>
                      <a:pt x="26551" y="57626"/>
                    </a:cubicBezTo>
                    <a:cubicBezTo>
                      <a:pt x="25174" y="57626"/>
                      <a:pt x="23758" y="57531"/>
                      <a:pt x="22315" y="57324"/>
                    </a:cubicBezTo>
                    <a:cubicBezTo>
                      <a:pt x="19295" y="56902"/>
                      <a:pt x="16185" y="55995"/>
                      <a:pt x="13200" y="54548"/>
                    </a:cubicBezTo>
                    <a:cubicBezTo>
                      <a:pt x="10227" y="53100"/>
                      <a:pt x="7325" y="51120"/>
                      <a:pt x="5078" y="48421"/>
                    </a:cubicBezTo>
                    <a:cubicBezTo>
                      <a:pt x="2834" y="45743"/>
                      <a:pt x="1497" y="42379"/>
                      <a:pt x="1533" y="39082"/>
                    </a:cubicBezTo>
                    <a:cubicBezTo>
                      <a:pt x="1528" y="35746"/>
                      <a:pt x="3282" y="32888"/>
                      <a:pt x="4160" y="29930"/>
                    </a:cubicBezTo>
                    <a:cubicBezTo>
                      <a:pt x="4598" y="28448"/>
                      <a:pt x="4853" y="26911"/>
                      <a:pt x="4643" y="25425"/>
                    </a:cubicBezTo>
                    <a:cubicBezTo>
                      <a:pt x="4468" y="23923"/>
                      <a:pt x="3679" y="22633"/>
                      <a:pt x="2879" y="21539"/>
                    </a:cubicBezTo>
                    <a:cubicBezTo>
                      <a:pt x="2080" y="20430"/>
                      <a:pt x="1268" y="19390"/>
                      <a:pt x="848" y="18219"/>
                    </a:cubicBezTo>
                    <a:cubicBezTo>
                      <a:pt x="410" y="17055"/>
                      <a:pt x="307" y="15840"/>
                      <a:pt x="349" y="14696"/>
                    </a:cubicBezTo>
                    <a:cubicBezTo>
                      <a:pt x="462" y="12395"/>
                      <a:pt x="1058" y="10366"/>
                      <a:pt x="1453" y="8565"/>
                    </a:cubicBezTo>
                    <a:cubicBezTo>
                      <a:pt x="1858" y="6762"/>
                      <a:pt x="2053" y="5163"/>
                      <a:pt x="2003" y="3855"/>
                    </a:cubicBezTo>
                    <a:cubicBezTo>
                      <a:pt x="1957" y="2545"/>
                      <a:pt x="1671" y="1551"/>
                      <a:pt x="1398" y="922"/>
                    </a:cubicBezTo>
                    <a:cubicBezTo>
                      <a:pt x="1265" y="604"/>
                      <a:pt x="1143" y="373"/>
                      <a:pt x="1048" y="224"/>
                    </a:cubicBezTo>
                    <a:cubicBezTo>
                      <a:pt x="962" y="76"/>
                      <a:pt x="914" y="0"/>
                      <a:pt x="906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4248775" y="2850000"/>
                <a:ext cx="33800" cy="32550"/>
              </a:xfrm>
              <a:custGeom>
                <a:rect b="b" l="l" r="r" t="t"/>
                <a:pathLst>
                  <a:path extrusionOk="0" h="1302" w="1352">
                    <a:moveTo>
                      <a:pt x="702" y="0"/>
                    </a:moveTo>
                    <a:cubicBezTo>
                      <a:pt x="439" y="0"/>
                      <a:pt x="202" y="159"/>
                      <a:pt x="100" y="402"/>
                    </a:cubicBezTo>
                    <a:cubicBezTo>
                      <a:pt x="0" y="645"/>
                      <a:pt x="56" y="925"/>
                      <a:pt x="241" y="1111"/>
                    </a:cubicBezTo>
                    <a:cubicBezTo>
                      <a:pt x="366" y="1235"/>
                      <a:pt x="532" y="1301"/>
                      <a:pt x="702" y="1301"/>
                    </a:cubicBezTo>
                    <a:cubicBezTo>
                      <a:pt x="785" y="1301"/>
                      <a:pt x="870" y="1285"/>
                      <a:pt x="950" y="1252"/>
                    </a:cubicBezTo>
                    <a:cubicBezTo>
                      <a:pt x="1194" y="1152"/>
                      <a:pt x="1352" y="915"/>
                      <a:pt x="1352" y="651"/>
                    </a:cubicBezTo>
                    <a:cubicBezTo>
                      <a:pt x="1352" y="292"/>
                      <a:pt x="1061" y="0"/>
                      <a:pt x="702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3152525" y="2545525"/>
                <a:ext cx="456375" cy="390425"/>
              </a:xfrm>
              <a:custGeom>
                <a:rect b="b" l="l" r="r" t="t"/>
                <a:pathLst>
                  <a:path extrusionOk="0" h="15617" w="18255">
                    <a:moveTo>
                      <a:pt x="6355" y="1"/>
                    </a:moveTo>
                    <a:cubicBezTo>
                      <a:pt x="2705" y="1"/>
                      <a:pt x="1" y="1563"/>
                      <a:pt x="1" y="1563"/>
                    </a:cubicBezTo>
                    <a:lnTo>
                      <a:pt x="3187" y="15617"/>
                    </a:lnTo>
                    <a:lnTo>
                      <a:pt x="13694" y="10460"/>
                    </a:lnTo>
                    <a:cubicBezTo>
                      <a:pt x="14261" y="10675"/>
                      <a:pt x="14706" y="10762"/>
                      <a:pt x="15056" y="10762"/>
                    </a:cubicBezTo>
                    <a:cubicBezTo>
                      <a:pt x="16579" y="10762"/>
                      <a:pt x="16285" y="9108"/>
                      <a:pt x="16285" y="9108"/>
                    </a:cubicBezTo>
                    <a:lnTo>
                      <a:pt x="16285" y="9108"/>
                    </a:lnTo>
                    <a:cubicBezTo>
                      <a:pt x="16600" y="9311"/>
                      <a:pt x="16864" y="9395"/>
                      <a:pt x="17087" y="9395"/>
                    </a:cubicBezTo>
                    <a:cubicBezTo>
                      <a:pt x="18118" y="9395"/>
                      <a:pt x="18254" y="7602"/>
                      <a:pt x="18254" y="7602"/>
                    </a:cubicBezTo>
                    <a:cubicBezTo>
                      <a:pt x="14497" y="1528"/>
                      <a:pt x="9964" y="1"/>
                      <a:pt x="6355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3285900" y="2635425"/>
                <a:ext cx="278225" cy="144575"/>
              </a:xfrm>
              <a:custGeom>
                <a:rect b="b" l="l" r="r" t="t"/>
                <a:pathLst>
                  <a:path extrusionOk="0" h="5783" w="11129">
                    <a:moveTo>
                      <a:pt x="2075" y="1"/>
                    </a:moveTo>
                    <a:cubicBezTo>
                      <a:pt x="1445" y="1"/>
                      <a:pt x="818" y="61"/>
                      <a:pt x="208" y="183"/>
                    </a:cubicBezTo>
                    <a:cubicBezTo>
                      <a:pt x="0" y="225"/>
                      <a:pt x="36" y="570"/>
                      <a:pt x="241" y="570"/>
                    </a:cubicBezTo>
                    <a:cubicBezTo>
                      <a:pt x="247" y="570"/>
                      <a:pt x="254" y="569"/>
                      <a:pt x="260" y="569"/>
                    </a:cubicBezTo>
                    <a:cubicBezTo>
                      <a:pt x="738" y="523"/>
                      <a:pt x="1199" y="500"/>
                      <a:pt x="1645" y="500"/>
                    </a:cubicBezTo>
                    <a:cubicBezTo>
                      <a:pt x="5619" y="500"/>
                      <a:pt x="8352" y="2319"/>
                      <a:pt x="10755" y="5707"/>
                    </a:cubicBezTo>
                    <a:cubicBezTo>
                      <a:pt x="10792" y="5759"/>
                      <a:pt x="10852" y="5782"/>
                      <a:pt x="10911" y="5782"/>
                    </a:cubicBezTo>
                    <a:cubicBezTo>
                      <a:pt x="11021" y="5782"/>
                      <a:pt x="11128" y="5701"/>
                      <a:pt x="11075" y="5572"/>
                    </a:cubicBezTo>
                    <a:lnTo>
                      <a:pt x="11075" y="5571"/>
                    </a:lnTo>
                    <a:cubicBezTo>
                      <a:pt x="9627" y="2073"/>
                      <a:pt x="5787" y="1"/>
                      <a:pt x="2075" y="1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3288325" y="2728600"/>
                <a:ext cx="212475" cy="78200"/>
              </a:xfrm>
              <a:custGeom>
                <a:rect b="b" l="l" r="r" t="t"/>
                <a:pathLst>
                  <a:path extrusionOk="0" h="3128" w="8499">
                    <a:moveTo>
                      <a:pt x="330" y="0"/>
                    </a:moveTo>
                    <a:cubicBezTo>
                      <a:pt x="71" y="0"/>
                      <a:pt x="1" y="435"/>
                      <a:pt x="273" y="474"/>
                    </a:cubicBezTo>
                    <a:cubicBezTo>
                      <a:pt x="1600" y="665"/>
                      <a:pt x="2901" y="854"/>
                      <a:pt x="4181" y="1271"/>
                    </a:cubicBezTo>
                    <a:cubicBezTo>
                      <a:pt x="5621" y="1741"/>
                      <a:pt x="6872" y="2514"/>
                      <a:pt x="8245" y="3116"/>
                    </a:cubicBezTo>
                    <a:cubicBezTo>
                      <a:pt x="8263" y="3124"/>
                      <a:pt x="8281" y="3127"/>
                      <a:pt x="8299" y="3127"/>
                    </a:cubicBezTo>
                    <a:cubicBezTo>
                      <a:pt x="8405" y="3127"/>
                      <a:pt x="8498" y="3006"/>
                      <a:pt x="8400" y="2914"/>
                    </a:cubicBezTo>
                    <a:cubicBezTo>
                      <a:pt x="6384" y="1037"/>
                      <a:pt x="3039" y="78"/>
                      <a:pt x="337" y="0"/>
                    </a:cubicBezTo>
                    <a:cubicBezTo>
                      <a:pt x="335" y="0"/>
                      <a:pt x="332" y="0"/>
                      <a:pt x="330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2111525" y="2406100"/>
                <a:ext cx="1140300" cy="746025"/>
              </a:xfrm>
              <a:custGeom>
                <a:rect b="b" l="l" r="r" t="t"/>
                <a:pathLst>
                  <a:path extrusionOk="0" h="29841" w="45612">
                    <a:moveTo>
                      <a:pt x="9434" y="1"/>
                    </a:moveTo>
                    <a:cubicBezTo>
                      <a:pt x="6304" y="1"/>
                      <a:pt x="2756" y="513"/>
                      <a:pt x="1" y="2325"/>
                    </a:cubicBezTo>
                    <a:cubicBezTo>
                      <a:pt x="1" y="2325"/>
                      <a:pt x="962" y="29302"/>
                      <a:pt x="15588" y="29830"/>
                    </a:cubicBezTo>
                    <a:cubicBezTo>
                      <a:pt x="15792" y="29837"/>
                      <a:pt x="15999" y="29841"/>
                      <a:pt x="16210" y="29841"/>
                    </a:cubicBezTo>
                    <a:cubicBezTo>
                      <a:pt x="26753" y="29841"/>
                      <a:pt x="45612" y="20827"/>
                      <a:pt x="45612" y="20827"/>
                    </a:cubicBezTo>
                    <a:lnTo>
                      <a:pt x="43269" y="6702"/>
                    </a:lnTo>
                    <a:lnTo>
                      <a:pt x="19324" y="10265"/>
                    </a:lnTo>
                    <a:lnTo>
                      <a:pt x="16865" y="865"/>
                    </a:lnTo>
                    <a:cubicBezTo>
                      <a:pt x="16865" y="865"/>
                      <a:pt x="13502" y="1"/>
                      <a:pt x="9434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2504025" y="2653875"/>
                <a:ext cx="97450" cy="107500"/>
              </a:xfrm>
              <a:custGeom>
                <a:rect b="b" l="l" r="r" t="t"/>
                <a:pathLst>
                  <a:path extrusionOk="0" h="4300" w="3898">
                    <a:moveTo>
                      <a:pt x="3804" y="0"/>
                    </a:moveTo>
                    <a:cubicBezTo>
                      <a:pt x="3597" y="0"/>
                      <a:pt x="2433" y="530"/>
                      <a:pt x="1433" y="1689"/>
                    </a:cubicBezTo>
                    <a:cubicBezTo>
                      <a:pt x="337" y="2938"/>
                      <a:pt x="0" y="4277"/>
                      <a:pt x="105" y="4298"/>
                    </a:cubicBezTo>
                    <a:cubicBezTo>
                      <a:pt x="107" y="4299"/>
                      <a:pt x="109" y="4300"/>
                      <a:pt x="112" y="4300"/>
                    </a:cubicBezTo>
                    <a:cubicBezTo>
                      <a:pt x="240" y="4300"/>
                      <a:pt x="732" y="3119"/>
                      <a:pt x="1749" y="1964"/>
                    </a:cubicBezTo>
                    <a:cubicBezTo>
                      <a:pt x="2772" y="775"/>
                      <a:pt x="3898" y="122"/>
                      <a:pt x="3836" y="12"/>
                    </a:cubicBezTo>
                    <a:cubicBezTo>
                      <a:pt x="3833" y="4"/>
                      <a:pt x="3822" y="0"/>
                      <a:pt x="3804" y="0"/>
                    </a:cubicBezTo>
                    <a:close/>
                  </a:path>
                </a:pathLst>
              </a:custGeom>
              <a:solidFill>
                <a:srgbClr val="DB7F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2102850" y="1537200"/>
                <a:ext cx="497075" cy="940500"/>
              </a:xfrm>
              <a:custGeom>
                <a:rect b="b" l="l" r="r" t="t"/>
                <a:pathLst>
                  <a:path extrusionOk="0" h="37620" w="19883">
                    <a:moveTo>
                      <a:pt x="18703" y="0"/>
                    </a:moveTo>
                    <a:cubicBezTo>
                      <a:pt x="18703" y="0"/>
                      <a:pt x="661" y="2903"/>
                      <a:pt x="1" y="37212"/>
                    </a:cubicBezTo>
                    <a:cubicBezTo>
                      <a:pt x="1" y="37212"/>
                      <a:pt x="2839" y="37619"/>
                      <a:pt x="19883" y="37619"/>
                    </a:cubicBezTo>
                    <a:lnTo>
                      <a:pt x="18703" y="0"/>
                    </a:ln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>
                <a:off x="2537775" y="1957425"/>
                <a:ext cx="34100" cy="472825"/>
              </a:xfrm>
              <a:custGeom>
                <a:rect b="b" l="l" r="r" t="t"/>
                <a:pathLst>
                  <a:path extrusionOk="0" h="18913" w="1364">
                    <a:moveTo>
                      <a:pt x="1306" y="0"/>
                    </a:moveTo>
                    <a:cubicBezTo>
                      <a:pt x="1248" y="0"/>
                      <a:pt x="1126" y="1056"/>
                      <a:pt x="976" y="2762"/>
                    </a:cubicBezTo>
                    <a:cubicBezTo>
                      <a:pt x="825" y="4471"/>
                      <a:pt x="646" y="6831"/>
                      <a:pt x="474" y="9443"/>
                    </a:cubicBezTo>
                    <a:cubicBezTo>
                      <a:pt x="301" y="12053"/>
                      <a:pt x="169" y="14418"/>
                      <a:pt x="94" y="16132"/>
                    </a:cubicBezTo>
                    <a:cubicBezTo>
                      <a:pt x="19" y="17845"/>
                      <a:pt x="1" y="18908"/>
                      <a:pt x="59" y="18913"/>
                    </a:cubicBezTo>
                    <a:cubicBezTo>
                      <a:pt x="59" y="18913"/>
                      <a:pt x="59" y="18913"/>
                      <a:pt x="59" y="18913"/>
                    </a:cubicBezTo>
                    <a:cubicBezTo>
                      <a:pt x="118" y="18913"/>
                      <a:pt x="239" y="17860"/>
                      <a:pt x="390" y="16155"/>
                    </a:cubicBezTo>
                    <a:cubicBezTo>
                      <a:pt x="540" y="14446"/>
                      <a:pt x="720" y="12082"/>
                      <a:pt x="891" y="9469"/>
                    </a:cubicBezTo>
                    <a:cubicBezTo>
                      <a:pt x="1063" y="6858"/>
                      <a:pt x="1197" y="4491"/>
                      <a:pt x="1272" y="2778"/>
                    </a:cubicBezTo>
                    <a:cubicBezTo>
                      <a:pt x="1346" y="1064"/>
                      <a:pt x="1363" y="2"/>
                      <a:pt x="1306" y="0"/>
                    </a:cubicBezTo>
                    <a:cubicBezTo>
                      <a:pt x="1306" y="0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2381500" y="1644975"/>
                <a:ext cx="186075" cy="178125"/>
              </a:xfrm>
              <a:custGeom>
                <a:rect b="b" l="l" r="r" t="t"/>
                <a:pathLst>
                  <a:path extrusionOk="0" h="7125" w="7443">
                    <a:moveTo>
                      <a:pt x="3498" y="280"/>
                    </a:moveTo>
                    <a:cubicBezTo>
                      <a:pt x="3663" y="280"/>
                      <a:pt x="3835" y="291"/>
                      <a:pt x="4012" y="314"/>
                    </a:cubicBezTo>
                    <a:cubicBezTo>
                      <a:pt x="4505" y="383"/>
                      <a:pt x="5040" y="554"/>
                      <a:pt x="5514" y="888"/>
                    </a:cubicBezTo>
                    <a:cubicBezTo>
                      <a:pt x="5982" y="1225"/>
                      <a:pt x="6387" y="1721"/>
                      <a:pt x="6587" y="2342"/>
                    </a:cubicBezTo>
                    <a:cubicBezTo>
                      <a:pt x="7014" y="3549"/>
                      <a:pt x="6715" y="5242"/>
                      <a:pt x="5509" y="6146"/>
                    </a:cubicBezTo>
                    <a:cubicBezTo>
                      <a:pt x="4960" y="6540"/>
                      <a:pt x="4314" y="6712"/>
                      <a:pt x="3676" y="6712"/>
                    </a:cubicBezTo>
                    <a:cubicBezTo>
                      <a:pt x="2892" y="6712"/>
                      <a:pt x="2120" y="6452"/>
                      <a:pt x="1558" y="6024"/>
                    </a:cubicBezTo>
                    <a:cubicBezTo>
                      <a:pt x="1028" y="5642"/>
                      <a:pt x="681" y="5105"/>
                      <a:pt x="507" y="4556"/>
                    </a:cubicBezTo>
                    <a:cubicBezTo>
                      <a:pt x="338" y="4002"/>
                      <a:pt x="346" y="3440"/>
                      <a:pt x="437" y="2951"/>
                    </a:cubicBezTo>
                    <a:cubicBezTo>
                      <a:pt x="630" y="1961"/>
                      <a:pt x="1157" y="1272"/>
                      <a:pt x="1582" y="908"/>
                    </a:cubicBezTo>
                    <a:cubicBezTo>
                      <a:pt x="1741" y="769"/>
                      <a:pt x="1883" y="666"/>
                      <a:pt x="1999" y="589"/>
                    </a:cubicBezTo>
                    <a:lnTo>
                      <a:pt x="1999" y="589"/>
                    </a:lnTo>
                    <a:cubicBezTo>
                      <a:pt x="2385" y="419"/>
                      <a:pt x="2899" y="280"/>
                      <a:pt x="3498" y="280"/>
                    </a:cubicBezTo>
                    <a:close/>
                    <a:moveTo>
                      <a:pt x="3655" y="0"/>
                    </a:moveTo>
                    <a:cubicBezTo>
                      <a:pt x="2756" y="0"/>
                      <a:pt x="2043" y="301"/>
                      <a:pt x="1620" y="598"/>
                    </a:cubicBezTo>
                    <a:cubicBezTo>
                      <a:pt x="1372" y="763"/>
                      <a:pt x="1202" y="926"/>
                      <a:pt x="1105" y="1046"/>
                    </a:cubicBezTo>
                    <a:cubicBezTo>
                      <a:pt x="1005" y="1166"/>
                      <a:pt x="958" y="1232"/>
                      <a:pt x="969" y="1242"/>
                    </a:cubicBezTo>
                    <a:cubicBezTo>
                      <a:pt x="970" y="1243"/>
                      <a:pt x="972" y="1244"/>
                      <a:pt x="975" y="1244"/>
                    </a:cubicBezTo>
                    <a:cubicBezTo>
                      <a:pt x="976" y="1244"/>
                      <a:pt x="976" y="1244"/>
                      <a:pt x="976" y="1244"/>
                    </a:cubicBezTo>
                    <a:lnTo>
                      <a:pt x="976" y="1244"/>
                    </a:lnTo>
                    <a:cubicBezTo>
                      <a:pt x="637" y="1633"/>
                      <a:pt x="313" y="2182"/>
                      <a:pt x="147" y="2889"/>
                    </a:cubicBezTo>
                    <a:cubicBezTo>
                      <a:pt x="29" y="3415"/>
                      <a:pt x="0" y="4029"/>
                      <a:pt x="174" y="4653"/>
                    </a:cubicBezTo>
                    <a:cubicBezTo>
                      <a:pt x="350" y="5274"/>
                      <a:pt x="739" y="5895"/>
                      <a:pt x="1325" y="6331"/>
                    </a:cubicBezTo>
                    <a:cubicBezTo>
                      <a:pt x="1954" y="6820"/>
                      <a:pt x="2814" y="7124"/>
                      <a:pt x="3699" y="7124"/>
                    </a:cubicBezTo>
                    <a:cubicBezTo>
                      <a:pt x="4404" y="7124"/>
                      <a:pt x="5125" y="6931"/>
                      <a:pt x="5757" y="6483"/>
                    </a:cubicBezTo>
                    <a:cubicBezTo>
                      <a:pt x="7146" y="5427"/>
                      <a:pt x="7443" y="3557"/>
                      <a:pt x="6950" y="2213"/>
                    </a:cubicBezTo>
                    <a:cubicBezTo>
                      <a:pt x="6715" y="1522"/>
                      <a:pt x="6242" y="963"/>
                      <a:pt x="5711" y="601"/>
                    </a:cubicBezTo>
                    <a:cubicBezTo>
                      <a:pt x="5171" y="241"/>
                      <a:pt x="4581" y="75"/>
                      <a:pt x="4046" y="19"/>
                    </a:cubicBezTo>
                    <a:cubicBezTo>
                      <a:pt x="3912" y="6"/>
                      <a:pt x="3782" y="0"/>
                      <a:pt x="3655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2223275" y="1899325"/>
                <a:ext cx="186075" cy="178125"/>
              </a:xfrm>
              <a:custGeom>
                <a:rect b="b" l="l" r="r" t="t"/>
                <a:pathLst>
                  <a:path extrusionOk="0" h="7125" w="7443">
                    <a:moveTo>
                      <a:pt x="3498" y="280"/>
                    </a:moveTo>
                    <a:cubicBezTo>
                      <a:pt x="3663" y="280"/>
                      <a:pt x="3835" y="290"/>
                      <a:pt x="4012" y="314"/>
                    </a:cubicBezTo>
                    <a:cubicBezTo>
                      <a:pt x="4505" y="383"/>
                      <a:pt x="5040" y="554"/>
                      <a:pt x="5514" y="888"/>
                    </a:cubicBezTo>
                    <a:cubicBezTo>
                      <a:pt x="5982" y="1224"/>
                      <a:pt x="6387" y="1721"/>
                      <a:pt x="6588" y="2342"/>
                    </a:cubicBezTo>
                    <a:cubicBezTo>
                      <a:pt x="7015" y="3549"/>
                      <a:pt x="6716" y="5241"/>
                      <a:pt x="5509" y="6146"/>
                    </a:cubicBezTo>
                    <a:cubicBezTo>
                      <a:pt x="4960" y="6540"/>
                      <a:pt x="4314" y="6712"/>
                      <a:pt x="3676" y="6712"/>
                    </a:cubicBezTo>
                    <a:cubicBezTo>
                      <a:pt x="2892" y="6712"/>
                      <a:pt x="2121" y="6452"/>
                      <a:pt x="1558" y="6024"/>
                    </a:cubicBezTo>
                    <a:cubicBezTo>
                      <a:pt x="1028" y="5642"/>
                      <a:pt x="681" y="5105"/>
                      <a:pt x="508" y="4556"/>
                    </a:cubicBezTo>
                    <a:cubicBezTo>
                      <a:pt x="338" y="4002"/>
                      <a:pt x="345" y="3440"/>
                      <a:pt x="437" y="2951"/>
                    </a:cubicBezTo>
                    <a:cubicBezTo>
                      <a:pt x="630" y="1962"/>
                      <a:pt x="1157" y="1273"/>
                      <a:pt x="1582" y="907"/>
                    </a:cubicBezTo>
                    <a:cubicBezTo>
                      <a:pt x="1742" y="768"/>
                      <a:pt x="1885" y="665"/>
                      <a:pt x="2001" y="588"/>
                    </a:cubicBezTo>
                    <a:lnTo>
                      <a:pt x="2001" y="588"/>
                    </a:lnTo>
                    <a:cubicBezTo>
                      <a:pt x="2387" y="418"/>
                      <a:pt x="2900" y="280"/>
                      <a:pt x="3498" y="280"/>
                    </a:cubicBezTo>
                    <a:close/>
                    <a:moveTo>
                      <a:pt x="3655" y="0"/>
                    </a:moveTo>
                    <a:cubicBezTo>
                      <a:pt x="2755" y="0"/>
                      <a:pt x="2043" y="301"/>
                      <a:pt x="1619" y="598"/>
                    </a:cubicBezTo>
                    <a:cubicBezTo>
                      <a:pt x="1371" y="763"/>
                      <a:pt x="1203" y="925"/>
                      <a:pt x="1105" y="1046"/>
                    </a:cubicBezTo>
                    <a:cubicBezTo>
                      <a:pt x="1004" y="1166"/>
                      <a:pt x="958" y="1232"/>
                      <a:pt x="969" y="1242"/>
                    </a:cubicBezTo>
                    <a:cubicBezTo>
                      <a:pt x="971" y="1243"/>
                      <a:pt x="973" y="1244"/>
                      <a:pt x="975" y="1244"/>
                    </a:cubicBezTo>
                    <a:cubicBezTo>
                      <a:pt x="976" y="1244"/>
                      <a:pt x="976" y="1244"/>
                      <a:pt x="977" y="1244"/>
                    </a:cubicBezTo>
                    <a:lnTo>
                      <a:pt x="977" y="1244"/>
                    </a:lnTo>
                    <a:cubicBezTo>
                      <a:pt x="637" y="1633"/>
                      <a:pt x="313" y="2182"/>
                      <a:pt x="148" y="2890"/>
                    </a:cubicBezTo>
                    <a:cubicBezTo>
                      <a:pt x="29" y="3414"/>
                      <a:pt x="0" y="4028"/>
                      <a:pt x="174" y="4653"/>
                    </a:cubicBezTo>
                    <a:cubicBezTo>
                      <a:pt x="351" y="5273"/>
                      <a:pt x="738" y="5896"/>
                      <a:pt x="1326" y="6331"/>
                    </a:cubicBezTo>
                    <a:cubicBezTo>
                      <a:pt x="1954" y="6820"/>
                      <a:pt x="2814" y="7124"/>
                      <a:pt x="3699" y="7124"/>
                    </a:cubicBezTo>
                    <a:cubicBezTo>
                      <a:pt x="4404" y="7124"/>
                      <a:pt x="5125" y="6931"/>
                      <a:pt x="5757" y="6483"/>
                    </a:cubicBezTo>
                    <a:cubicBezTo>
                      <a:pt x="7146" y="5427"/>
                      <a:pt x="7443" y="3556"/>
                      <a:pt x="6951" y="2213"/>
                    </a:cubicBezTo>
                    <a:cubicBezTo>
                      <a:pt x="6716" y="1521"/>
                      <a:pt x="6243" y="963"/>
                      <a:pt x="5711" y="601"/>
                    </a:cubicBezTo>
                    <a:cubicBezTo>
                      <a:pt x="5172" y="241"/>
                      <a:pt x="4581" y="74"/>
                      <a:pt x="4046" y="19"/>
                    </a:cubicBezTo>
                    <a:cubicBezTo>
                      <a:pt x="3912" y="6"/>
                      <a:pt x="3782" y="0"/>
                      <a:pt x="3655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2284700" y="2215575"/>
                <a:ext cx="186075" cy="178125"/>
              </a:xfrm>
              <a:custGeom>
                <a:rect b="b" l="l" r="r" t="t"/>
                <a:pathLst>
                  <a:path extrusionOk="0" h="7125" w="7443">
                    <a:moveTo>
                      <a:pt x="3498" y="280"/>
                    </a:moveTo>
                    <a:cubicBezTo>
                      <a:pt x="3663" y="280"/>
                      <a:pt x="3835" y="290"/>
                      <a:pt x="4012" y="314"/>
                    </a:cubicBezTo>
                    <a:cubicBezTo>
                      <a:pt x="4505" y="383"/>
                      <a:pt x="5040" y="554"/>
                      <a:pt x="5514" y="888"/>
                    </a:cubicBezTo>
                    <a:cubicBezTo>
                      <a:pt x="5982" y="1225"/>
                      <a:pt x="6386" y="1721"/>
                      <a:pt x="6587" y="2342"/>
                    </a:cubicBezTo>
                    <a:cubicBezTo>
                      <a:pt x="7015" y="3549"/>
                      <a:pt x="6716" y="5241"/>
                      <a:pt x="5509" y="6146"/>
                    </a:cubicBezTo>
                    <a:cubicBezTo>
                      <a:pt x="4960" y="6540"/>
                      <a:pt x="4314" y="6712"/>
                      <a:pt x="3676" y="6712"/>
                    </a:cubicBezTo>
                    <a:cubicBezTo>
                      <a:pt x="2892" y="6712"/>
                      <a:pt x="2121" y="6452"/>
                      <a:pt x="1558" y="6024"/>
                    </a:cubicBezTo>
                    <a:cubicBezTo>
                      <a:pt x="1029" y="5642"/>
                      <a:pt x="682" y="5105"/>
                      <a:pt x="508" y="4556"/>
                    </a:cubicBezTo>
                    <a:cubicBezTo>
                      <a:pt x="338" y="4002"/>
                      <a:pt x="346" y="3440"/>
                      <a:pt x="437" y="2951"/>
                    </a:cubicBezTo>
                    <a:cubicBezTo>
                      <a:pt x="630" y="1962"/>
                      <a:pt x="1157" y="1272"/>
                      <a:pt x="1582" y="907"/>
                    </a:cubicBezTo>
                    <a:cubicBezTo>
                      <a:pt x="1743" y="768"/>
                      <a:pt x="1886" y="664"/>
                      <a:pt x="2003" y="587"/>
                    </a:cubicBezTo>
                    <a:lnTo>
                      <a:pt x="2003" y="587"/>
                    </a:lnTo>
                    <a:cubicBezTo>
                      <a:pt x="2388" y="417"/>
                      <a:pt x="2901" y="280"/>
                      <a:pt x="3498" y="280"/>
                    </a:cubicBezTo>
                    <a:close/>
                    <a:moveTo>
                      <a:pt x="3658" y="0"/>
                    </a:moveTo>
                    <a:cubicBezTo>
                      <a:pt x="2757" y="0"/>
                      <a:pt x="2044" y="302"/>
                      <a:pt x="1619" y="598"/>
                    </a:cubicBezTo>
                    <a:cubicBezTo>
                      <a:pt x="1371" y="764"/>
                      <a:pt x="1203" y="925"/>
                      <a:pt x="1104" y="1046"/>
                    </a:cubicBezTo>
                    <a:cubicBezTo>
                      <a:pt x="1004" y="1167"/>
                      <a:pt x="958" y="1233"/>
                      <a:pt x="969" y="1243"/>
                    </a:cubicBezTo>
                    <a:cubicBezTo>
                      <a:pt x="970" y="1244"/>
                      <a:pt x="973" y="1245"/>
                      <a:pt x="975" y="1245"/>
                    </a:cubicBezTo>
                    <a:cubicBezTo>
                      <a:pt x="975" y="1245"/>
                      <a:pt x="976" y="1245"/>
                      <a:pt x="976" y="1245"/>
                    </a:cubicBezTo>
                    <a:lnTo>
                      <a:pt x="976" y="1245"/>
                    </a:lnTo>
                    <a:cubicBezTo>
                      <a:pt x="637" y="1634"/>
                      <a:pt x="313" y="2182"/>
                      <a:pt x="147" y="2890"/>
                    </a:cubicBezTo>
                    <a:cubicBezTo>
                      <a:pt x="29" y="3414"/>
                      <a:pt x="0" y="4028"/>
                      <a:pt x="173" y="4653"/>
                    </a:cubicBezTo>
                    <a:cubicBezTo>
                      <a:pt x="351" y="5273"/>
                      <a:pt x="739" y="5896"/>
                      <a:pt x="1324" y="6332"/>
                    </a:cubicBezTo>
                    <a:cubicBezTo>
                      <a:pt x="1953" y="6820"/>
                      <a:pt x="2813" y="7125"/>
                      <a:pt x="3697" y="7125"/>
                    </a:cubicBezTo>
                    <a:cubicBezTo>
                      <a:pt x="4403" y="7125"/>
                      <a:pt x="5124" y="6931"/>
                      <a:pt x="5756" y="6483"/>
                    </a:cubicBezTo>
                    <a:cubicBezTo>
                      <a:pt x="7146" y="5428"/>
                      <a:pt x="7443" y="3556"/>
                      <a:pt x="6951" y="2213"/>
                    </a:cubicBezTo>
                    <a:cubicBezTo>
                      <a:pt x="6716" y="1522"/>
                      <a:pt x="6243" y="963"/>
                      <a:pt x="5710" y="601"/>
                    </a:cubicBezTo>
                    <a:cubicBezTo>
                      <a:pt x="5172" y="241"/>
                      <a:pt x="4581" y="74"/>
                      <a:pt x="4046" y="19"/>
                    </a:cubicBezTo>
                    <a:cubicBezTo>
                      <a:pt x="3913" y="6"/>
                      <a:pt x="3784" y="0"/>
                      <a:pt x="3658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>
                <a:off x="2411625" y="4224300"/>
                <a:ext cx="544050" cy="1237775"/>
              </a:xfrm>
              <a:custGeom>
                <a:rect b="b" l="l" r="r" t="t"/>
                <a:pathLst>
                  <a:path extrusionOk="0" h="49511" w="21762">
                    <a:moveTo>
                      <a:pt x="2704" y="1"/>
                    </a:moveTo>
                    <a:lnTo>
                      <a:pt x="3755" y="3940"/>
                    </a:lnTo>
                    <a:cubicBezTo>
                      <a:pt x="3755" y="3940"/>
                      <a:pt x="19349" y="36644"/>
                      <a:pt x="15998" y="41594"/>
                    </a:cubicBezTo>
                    <a:cubicBezTo>
                      <a:pt x="12646" y="46544"/>
                      <a:pt x="2773" y="47351"/>
                      <a:pt x="2773" y="47351"/>
                    </a:cubicBezTo>
                    <a:lnTo>
                      <a:pt x="1" y="49209"/>
                    </a:lnTo>
                    <a:cubicBezTo>
                      <a:pt x="1" y="49209"/>
                      <a:pt x="2908" y="49510"/>
                      <a:pt x="6441" y="49510"/>
                    </a:cubicBezTo>
                    <a:cubicBezTo>
                      <a:pt x="11367" y="49510"/>
                      <a:pt x="17507" y="48925"/>
                      <a:pt x="18678" y="46126"/>
                    </a:cubicBezTo>
                    <a:cubicBezTo>
                      <a:pt x="20689" y="41317"/>
                      <a:pt x="21762" y="34269"/>
                      <a:pt x="18678" y="28276"/>
                    </a:cubicBezTo>
                    <a:cubicBezTo>
                      <a:pt x="15596" y="22283"/>
                      <a:pt x="2705" y="2"/>
                      <a:pt x="2704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>
                <a:off x="2241600" y="4224300"/>
                <a:ext cx="544100" cy="1237775"/>
              </a:xfrm>
              <a:custGeom>
                <a:rect b="b" l="l" r="r" t="t"/>
                <a:pathLst>
                  <a:path extrusionOk="0" h="49511" w="21764">
                    <a:moveTo>
                      <a:pt x="2706" y="1"/>
                    </a:moveTo>
                    <a:lnTo>
                      <a:pt x="3756" y="3940"/>
                    </a:lnTo>
                    <a:cubicBezTo>
                      <a:pt x="3756" y="3940"/>
                      <a:pt x="19350" y="36644"/>
                      <a:pt x="15998" y="41594"/>
                    </a:cubicBezTo>
                    <a:cubicBezTo>
                      <a:pt x="12648" y="46544"/>
                      <a:pt x="2774" y="47351"/>
                      <a:pt x="2774" y="47351"/>
                    </a:cubicBezTo>
                    <a:lnTo>
                      <a:pt x="1" y="49209"/>
                    </a:lnTo>
                    <a:cubicBezTo>
                      <a:pt x="1" y="49209"/>
                      <a:pt x="2909" y="49510"/>
                      <a:pt x="6442" y="49510"/>
                    </a:cubicBezTo>
                    <a:cubicBezTo>
                      <a:pt x="11368" y="49510"/>
                      <a:pt x="17509" y="48925"/>
                      <a:pt x="18680" y="46126"/>
                    </a:cubicBezTo>
                    <a:cubicBezTo>
                      <a:pt x="20690" y="41317"/>
                      <a:pt x="21763" y="34269"/>
                      <a:pt x="18680" y="28276"/>
                    </a:cubicBezTo>
                    <a:cubicBezTo>
                      <a:pt x="15597" y="22283"/>
                      <a:pt x="2706" y="2"/>
                      <a:pt x="2706" y="1"/>
                    </a:cubicBezTo>
                    <a:close/>
                  </a:path>
                </a:pathLst>
              </a:custGeom>
              <a:solidFill>
                <a:srgbClr val="3F6B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2192075" y="4025725"/>
                <a:ext cx="445050" cy="1437650"/>
              </a:xfrm>
              <a:custGeom>
                <a:rect b="b" l="l" r="r" t="t"/>
                <a:pathLst>
                  <a:path extrusionOk="0" h="57506" w="17802">
                    <a:moveTo>
                      <a:pt x="6920" y="1"/>
                    </a:moveTo>
                    <a:lnTo>
                      <a:pt x="0" y="57506"/>
                    </a:lnTo>
                    <a:lnTo>
                      <a:pt x="8096" y="57506"/>
                    </a:lnTo>
                    <a:cubicBezTo>
                      <a:pt x="11107" y="57506"/>
                      <a:pt x="13725" y="55441"/>
                      <a:pt x="14426" y="52513"/>
                    </a:cubicBezTo>
                    <a:cubicBezTo>
                      <a:pt x="15814" y="46727"/>
                      <a:pt x="17801" y="37178"/>
                      <a:pt x="17541" y="30859"/>
                    </a:cubicBezTo>
                    <a:cubicBezTo>
                      <a:pt x="17257" y="23949"/>
                      <a:pt x="13960" y="11565"/>
                      <a:pt x="12137" y="5171"/>
                    </a:cubicBezTo>
                    <a:cubicBezTo>
                      <a:pt x="11421" y="2654"/>
                      <a:pt x="9443" y="694"/>
                      <a:pt x="6920" y="1"/>
                    </a:cubicBezTo>
                    <a:close/>
                  </a:path>
                </a:pathLst>
              </a:custGeom>
              <a:solidFill>
                <a:srgbClr val="3F6B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411900" y="4019275"/>
                <a:ext cx="1064250" cy="1447275"/>
              </a:xfrm>
              <a:custGeom>
                <a:rect b="b" l="l" r="r" t="t"/>
                <a:pathLst>
                  <a:path extrusionOk="0" h="57891" w="42570">
                    <a:moveTo>
                      <a:pt x="22900" y="0"/>
                    </a:moveTo>
                    <a:cubicBezTo>
                      <a:pt x="19408" y="0"/>
                      <a:pt x="15990" y="1317"/>
                      <a:pt x="13581" y="3851"/>
                    </a:cubicBezTo>
                    <a:cubicBezTo>
                      <a:pt x="11794" y="5731"/>
                      <a:pt x="10378" y="8411"/>
                      <a:pt x="10565" y="12141"/>
                    </a:cubicBezTo>
                    <a:cubicBezTo>
                      <a:pt x="11040" y="21632"/>
                      <a:pt x="11753" y="30181"/>
                      <a:pt x="11753" y="30181"/>
                    </a:cubicBezTo>
                    <a:cubicBezTo>
                      <a:pt x="11753" y="30181"/>
                      <a:pt x="2290" y="33354"/>
                      <a:pt x="385" y="51179"/>
                    </a:cubicBezTo>
                    <a:cubicBezTo>
                      <a:pt x="0" y="54774"/>
                      <a:pt x="2868" y="57891"/>
                      <a:pt x="6479" y="57891"/>
                    </a:cubicBezTo>
                    <a:cubicBezTo>
                      <a:pt x="6489" y="57891"/>
                      <a:pt x="6499" y="57891"/>
                      <a:pt x="6508" y="57891"/>
                    </a:cubicBezTo>
                    <a:lnTo>
                      <a:pt x="31208" y="57781"/>
                    </a:lnTo>
                    <a:cubicBezTo>
                      <a:pt x="33671" y="57770"/>
                      <a:pt x="35878" y="56285"/>
                      <a:pt x="36833" y="54016"/>
                    </a:cubicBezTo>
                    <a:cubicBezTo>
                      <a:pt x="39051" y="48748"/>
                      <a:pt x="42569" y="38669"/>
                      <a:pt x="42108" y="28601"/>
                    </a:cubicBezTo>
                    <a:cubicBezTo>
                      <a:pt x="41439" y="14033"/>
                      <a:pt x="38127" y="259"/>
                      <a:pt x="38127" y="259"/>
                    </a:cubicBezTo>
                    <a:lnTo>
                      <a:pt x="23137" y="2"/>
                    </a:lnTo>
                    <a:cubicBezTo>
                      <a:pt x="23058" y="1"/>
                      <a:pt x="22979" y="0"/>
                      <a:pt x="22900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1703775" y="4753800"/>
                <a:ext cx="494125" cy="33400"/>
              </a:xfrm>
              <a:custGeom>
                <a:rect b="b" l="l" r="r" t="t"/>
                <a:pathLst>
                  <a:path extrusionOk="0" h="1336" w="19765">
                    <a:moveTo>
                      <a:pt x="7766" y="0"/>
                    </a:moveTo>
                    <a:cubicBezTo>
                      <a:pt x="5882" y="0"/>
                      <a:pt x="4199" y="88"/>
                      <a:pt x="2888" y="205"/>
                    </a:cubicBezTo>
                    <a:cubicBezTo>
                      <a:pt x="1992" y="285"/>
                      <a:pt x="1269" y="369"/>
                      <a:pt x="771" y="445"/>
                    </a:cubicBezTo>
                    <a:cubicBezTo>
                      <a:pt x="274" y="520"/>
                      <a:pt x="0" y="575"/>
                      <a:pt x="4" y="603"/>
                    </a:cubicBezTo>
                    <a:cubicBezTo>
                      <a:pt x="6" y="619"/>
                      <a:pt x="76" y="626"/>
                      <a:pt x="208" y="626"/>
                    </a:cubicBezTo>
                    <a:cubicBezTo>
                      <a:pt x="607" y="626"/>
                      <a:pt x="1565" y="564"/>
                      <a:pt x="2908" y="501"/>
                    </a:cubicBezTo>
                    <a:cubicBezTo>
                      <a:pt x="4029" y="448"/>
                      <a:pt x="5420" y="406"/>
                      <a:pt x="6975" y="406"/>
                    </a:cubicBezTo>
                    <a:cubicBezTo>
                      <a:pt x="7900" y="406"/>
                      <a:pt x="8883" y="421"/>
                      <a:pt x="9901" y="457"/>
                    </a:cubicBezTo>
                    <a:cubicBezTo>
                      <a:pt x="12630" y="559"/>
                      <a:pt x="15092" y="797"/>
                      <a:pt x="16871" y="1009"/>
                    </a:cubicBezTo>
                    <a:cubicBezTo>
                      <a:pt x="18387" y="1190"/>
                      <a:pt x="19410" y="1336"/>
                      <a:pt x="19685" y="1336"/>
                    </a:cubicBezTo>
                    <a:cubicBezTo>
                      <a:pt x="19733" y="1336"/>
                      <a:pt x="19758" y="1331"/>
                      <a:pt x="19760" y="1322"/>
                    </a:cubicBezTo>
                    <a:cubicBezTo>
                      <a:pt x="19765" y="1293"/>
                      <a:pt x="19497" y="1220"/>
                      <a:pt x="19006" y="1107"/>
                    </a:cubicBezTo>
                    <a:cubicBezTo>
                      <a:pt x="18516" y="995"/>
                      <a:pt x="17800" y="859"/>
                      <a:pt x="16912" y="716"/>
                    </a:cubicBezTo>
                    <a:cubicBezTo>
                      <a:pt x="15137" y="425"/>
                      <a:pt x="12662" y="140"/>
                      <a:pt x="9916" y="39"/>
                    </a:cubicBezTo>
                    <a:cubicBezTo>
                      <a:pt x="9178" y="12"/>
                      <a:pt x="8459" y="0"/>
                      <a:pt x="7766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>
                <a:off x="1697675" y="4699875"/>
                <a:ext cx="507025" cy="69800"/>
              </a:xfrm>
              <a:custGeom>
                <a:rect b="b" l="l" r="r" t="t"/>
                <a:pathLst>
                  <a:path extrusionOk="0" h="2792" w="20281">
                    <a:moveTo>
                      <a:pt x="17927" y="1"/>
                    </a:moveTo>
                    <a:cubicBezTo>
                      <a:pt x="17719" y="1"/>
                      <a:pt x="17501" y="2"/>
                      <a:pt x="17271" y="5"/>
                    </a:cubicBezTo>
                    <a:cubicBezTo>
                      <a:pt x="15412" y="23"/>
                      <a:pt x="12840" y="164"/>
                      <a:pt x="10024" y="532"/>
                    </a:cubicBezTo>
                    <a:cubicBezTo>
                      <a:pt x="7207" y="905"/>
                      <a:pt x="4686" y="1433"/>
                      <a:pt x="2886" y="1897"/>
                    </a:cubicBezTo>
                    <a:cubicBezTo>
                      <a:pt x="1985" y="2128"/>
                      <a:pt x="1260" y="2333"/>
                      <a:pt x="767" y="2495"/>
                    </a:cubicBezTo>
                    <a:cubicBezTo>
                      <a:pt x="271" y="2654"/>
                      <a:pt x="1" y="2755"/>
                      <a:pt x="8" y="2783"/>
                    </a:cubicBezTo>
                    <a:cubicBezTo>
                      <a:pt x="10" y="2789"/>
                      <a:pt x="22" y="2791"/>
                      <a:pt x="43" y="2791"/>
                    </a:cubicBezTo>
                    <a:cubicBezTo>
                      <a:pt x="243" y="2791"/>
                      <a:pt x="1313" y="2537"/>
                      <a:pt x="2953" y="2186"/>
                    </a:cubicBezTo>
                    <a:cubicBezTo>
                      <a:pt x="4764" y="1797"/>
                      <a:pt x="7278" y="1318"/>
                      <a:pt x="10079" y="947"/>
                    </a:cubicBezTo>
                    <a:cubicBezTo>
                      <a:pt x="12879" y="580"/>
                      <a:pt x="15431" y="395"/>
                      <a:pt x="17281" y="300"/>
                    </a:cubicBezTo>
                    <a:cubicBezTo>
                      <a:pt x="19131" y="205"/>
                      <a:pt x="20279" y="179"/>
                      <a:pt x="20280" y="114"/>
                    </a:cubicBezTo>
                    <a:cubicBezTo>
                      <a:pt x="20280" y="86"/>
                      <a:pt x="19994" y="58"/>
                      <a:pt x="19474" y="33"/>
                    </a:cubicBezTo>
                    <a:cubicBezTo>
                      <a:pt x="19082" y="12"/>
                      <a:pt x="18559" y="1"/>
                      <a:pt x="17927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1741175" y="4102000"/>
                <a:ext cx="638075" cy="755900"/>
              </a:xfrm>
              <a:custGeom>
                <a:rect b="b" l="l" r="r" t="t"/>
                <a:pathLst>
                  <a:path extrusionOk="0" h="30236" w="25523">
                    <a:moveTo>
                      <a:pt x="10371" y="0"/>
                    </a:moveTo>
                    <a:cubicBezTo>
                      <a:pt x="9355" y="0"/>
                      <a:pt x="8351" y="51"/>
                      <a:pt x="7362" y="212"/>
                    </a:cubicBezTo>
                    <a:cubicBezTo>
                      <a:pt x="4975" y="596"/>
                      <a:pt x="2655" y="1699"/>
                      <a:pt x="1367" y="3621"/>
                    </a:cubicBezTo>
                    <a:cubicBezTo>
                      <a:pt x="734" y="4571"/>
                      <a:pt x="381" y="5643"/>
                      <a:pt x="204" y="6690"/>
                    </a:cubicBezTo>
                    <a:cubicBezTo>
                      <a:pt x="25" y="7740"/>
                      <a:pt x="0" y="8770"/>
                      <a:pt x="15" y="9755"/>
                    </a:cubicBezTo>
                    <a:cubicBezTo>
                      <a:pt x="71" y="11729"/>
                      <a:pt x="187" y="13547"/>
                      <a:pt x="263" y="15217"/>
                    </a:cubicBezTo>
                    <a:cubicBezTo>
                      <a:pt x="437" y="18525"/>
                      <a:pt x="579" y="21214"/>
                      <a:pt x="679" y="23117"/>
                    </a:cubicBezTo>
                    <a:cubicBezTo>
                      <a:pt x="736" y="24021"/>
                      <a:pt x="781" y="24736"/>
                      <a:pt x="814" y="25263"/>
                    </a:cubicBezTo>
                    <a:cubicBezTo>
                      <a:pt x="832" y="25487"/>
                      <a:pt x="847" y="25670"/>
                      <a:pt x="859" y="25820"/>
                    </a:cubicBezTo>
                    <a:cubicBezTo>
                      <a:pt x="872" y="25945"/>
                      <a:pt x="881" y="26009"/>
                      <a:pt x="889" y="26009"/>
                    </a:cubicBezTo>
                    <a:cubicBezTo>
                      <a:pt x="889" y="26009"/>
                      <a:pt x="889" y="26009"/>
                      <a:pt x="889" y="26009"/>
                    </a:cubicBezTo>
                    <a:cubicBezTo>
                      <a:pt x="896" y="26009"/>
                      <a:pt x="901" y="25944"/>
                      <a:pt x="902" y="25818"/>
                    </a:cubicBezTo>
                    <a:cubicBezTo>
                      <a:pt x="901" y="25667"/>
                      <a:pt x="899" y="25484"/>
                      <a:pt x="898" y="25259"/>
                    </a:cubicBezTo>
                    <a:cubicBezTo>
                      <a:pt x="885" y="24731"/>
                      <a:pt x="865" y="24015"/>
                      <a:pt x="842" y="23109"/>
                    </a:cubicBezTo>
                    <a:cubicBezTo>
                      <a:pt x="773" y="21205"/>
                      <a:pt x="677" y="18514"/>
                      <a:pt x="559" y="15204"/>
                    </a:cubicBezTo>
                    <a:cubicBezTo>
                      <a:pt x="503" y="13538"/>
                      <a:pt x="403" y="11704"/>
                      <a:pt x="362" y="9751"/>
                    </a:cubicBezTo>
                    <a:cubicBezTo>
                      <a:pt x="351" y="7826"/>
                      <a:pt x="480" y="5643"/>
                      <a:pt x="1687" y="3838"/>
                    </a:cubicBezTo>
                    <a:cubicBezTo>
                      <a:pt x="2898" y="2043"/>
                      <a:pt x="5112" y="984"/>
                      <a:pt x="7428" y="617"/>
                    </a:cubicBezTo>
                    <a:cubicBezTo>
                      <a:pt x="8373" y="465"/>
                      <a:pt x="9341" y="416"/>
                      <a:pt x="10327" y="416"/>
                    </a:cubicBezTo>
                    <a:cubicBezTo>
                      <a:pt x="11789" y="416"/>
                      <a:pt x="13291" y="523"/>
                      <a:pt x="14818" y="553"/>
                    </a:cubicBezTo>
                    <a:cubicBezTo>
                      <a:pt x="16095" y="575"/>
                      <a:pt x="17350" y="558"/>
                      <a:pt x="18567" y="693"/>
                    </a:cubicBezTo>
                    <a:cubicBezTo>
                      <a:pt x="19777" y="822"/>
                      <a:pt x="20970" y="1111"/>
                      <a:pt x="21930" y="1759"/>
                    </a:cubicBezTo>
                    <a:cubicBezTo>
                      <a:pt x="22903" y="2390"/>
                      <a:pt x="23542" y="3393"/>
                      <a:pt x="23853" y="4472"/>
                    </a:cubicBezTo>
                    <a:cubicBezTo>
                      <a:pt x="24182" y="5552"/>
                      <a:pt x="24275" y="6677"/>
                      <a:pt x="24377" y="7774"/>
                    </a:cubicBezTo>
                    <a:cubicBezTo>
                      <a:pt x="24785" y="12170"/>
                      <a:pt x="25102" y="16130"/>
                      <a:pt x="25174" y="19464"/>
                    </a:cubicBezTo>
                    <a:cubicBezTo>
                      <a:pt x="25264" y="22797"/>
                      <a:pt x="25112" y="25496"/>
                      <a:pt x="24946" y="27351"/>
                    </a:cubicBezTo>
                    <a:cubicBezTo>
                      <a:pt x="24851" y="28280"/>
                      <a:pt x="24776" y="29001"/>
                      <a:pt x="24710" y="29487"/>
                    </a:cubicBezTo>
                    <a:cubicBezTo>
                      <a:pt x="24684" y="29711"/>
                      <a:pt x="24664" y="29894"/>
                      <a:pt x="24647" y="30043"/>
                    </a:cubicBezTo>
                    <a:cubicBezTo>
                      <a:pt x="24635" y="30168"/>
                      <a:pt x="24633" y="30234"/>
                      <a:pt x="24639" y="30235"/>
                    </a:cubicBezTo>
                    <a:cubicBezTo>
                      <a:pt x="24639" y="30235"/>
                      <a:pt x="24639" y="30235"/>
                      <a:pt x="24640" y="30235"/>
                    </a:cubicBezTo>
                    <a:cubicBezTo>
                      <a:pt x="24647" y="30235"/>
                      <a:pt x="24664" y="30172"/>
                      <a:pt x="24690" y="30050"/>
                    </a:cubicBezTo>
                    <a:cubicBezTo>
                      <a:pt x="24717" y="29901"/>
                      <a:pt x="24751" y="29721"/>
                      <a:pt x="24793" y="29500"/>
                    </a:cubicBezTo>
                    <a:cubicBezTo>
                      <a:pt x="24887" y="29016"/>
                      <a:pt x="24987" y="28297"/>
                      <a:pt x="25108" y="27368"/>
                    </a:cubicBezTo>
                    <a:cubicBezTo>
                      <a:pt x="25326" y="25512"/>
                      <a:pt x="25522" y="22805"/>
                      <a:pt x="25470" y="19458"/>
                    </a:cubicBezTo>
                    <a:cubicBezTo>
                      <a:pt x="25436" y="16112"/>
                      <a:pt x="25149" y="12138"/>
                      <a:pt x="24761" y="7740"/>
                    </a:cubicBezTo>
                    <a:cubicBezTo>
                      <a:pt x="24664" y="6643"/>
                      <a:pt x="24577" y="5494"/>
                      <a:pt x="24237" y="4356"/>
                    </a:cubicBezTo>
                    <a:cubicBezTo>
                      <a:pt x="23916" y="3220"/>
                      <a:pt x="23216" y="2105"/>
                      <a:pt x="22159" y="1418"/>
                    </a:cubicBezTo>
                    <a:cubicBezTo>
                      <a:pt x="21116" y="712"/>
                      <a:pt x="19856" y="413"/>
                      <a:pt x="18613" y="279"/>
                    </a:cubicBezTo>
                    <a:cubicBezTo>
                      <a:pt x="17361" y="138"/>
                      <a:pt x="16093" y="156"/>
                      <a:pt x="14824" y="135"/>
                    </a:cubicBezTo>
                    <a:cubicBezTo>
                      <a:pt x="13329" y="106"/>
                      <a:pt x="11839" y="0"/>
                      <a:pt x="10371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7"/>
              <p:cNvSpPr/>
              <p:nvPr/>
            </p:nvSpPr>
            <p:spPr>
              <a:xfrm>
                <a:off x="2350800" y="4846975"/>
                <a:ext cx="47175" cy="60650"/>
              </a:xfrm>
              <a:custGeom>
                <a:rect b="b" l="l" r="r" t="t"/>
                <a:pathLst>
                  <a:path extrusionOk="0" h="2426" w="1887">
                    <a:moveTo>
                      <a:pt x="331" y="395"/>
                    </a:moveTo>
                    <a:lnTo>
                      <a:pt x="331" y="395"/>
                    </a:lnTo>
                    <a:cubicBezTo>
                      <a:pt x="413" y="477"/>
                      <a:pt x="511" y="576"/>
                      <a:pt x="616" y="693"/>
                    </a:cubicBezTo>
                    <a:cubicBezTo>
                      <a:pt x="807" y="902"/>
                      <a:pt x="979" y="1127"/>
                      <a:pt x="1131" y="1365"/>
                    </a:cubicBezTo>
                    <a:cubicBezTo>
                      <a:pt x="1221" y="1505"/>
                      <a:pt x="1302" y="1649"/>
                      <a:pt x="1375" y="1797"/>
                    </a:cubicBezTo>
                    <a:cubicBezTo>
                      <a:pt x="1404" y="1858"/>
                      <a:pt x="1433" y="1913"/>
                      <a:pt x="1449" y="1957"/>
                    </a:cubicBezTo>
                    <a:lnTo>
                      <a:pt x="1449" y="1957"/>
                    </a:lnTo>
                    <a:cubicBezTo>
                      <a:pt x="1407" y="1919"/>
                      <a:pt x="1348" y="1846"/>
                      <a:pt x="1298" y="1790"/>
                    </a:cubicBezTo>
                    <a:cubicBezTo>
                      <a:pt x="1183" y="1658"/>
                      <a:pt x="1078" y="1526"/>
                      <a:pt x="981" y="1397"/>
                    </a:cubicBezTo>
                    <a:cubicBezTo>
                      <a:pt x="810" y="1168"/>
                      <a:pt x="649" y="930"/>
                      <a:pt x="502" y="684"/>
                    </a:cubicBezTo>
                    <a:cubicBezTo>
                      <a:pt x="438" y="578"/>
                      <a:pt x="381" y="480"/>
                      <a:pt x="331" y="395"/>
                    </a:cubicBezTo>
                    <a:close/>
                    <a:moveTo>
                      <a:pt x="57" y="1"/>
                    </a:moveTo>
                    <a:cubicBezTo>
                      <a:pt x="55" y="1"/>
                      <a:pt x="53" y="1"/>
                      <a:pt x="51" y="2"/>
                    </a:cubicBezTo>
                    <a:cubicBezTo>
                      <a:pt x="0" y="19"/>
                      <a:pt x="40" y="339"/>
                      <a:pt x="237" y="818"/>
                    </a:cubicBezTo>
                    <a:cubicBezTo>
                      <a:pt x="355" y="1097"/>
                      <a:pt x="498" y="1365"/>
                      <a:pt x="664" y="1618"/>
                    </a:cubicBezTo>
                    <a:cubicBezTo>
                      <a:pt x="763" y="1769"/>
                      <a:pt x="869" y="1914"/>
                      <a:pt x="983" y="2053"/>
                    </a:cubicBezTo>
                    <a:cubicBezTo>
                      <a:pt x="1046" y="2127"/>
                      <a:pt x="1090" y="2193"/>
                      <a:pt x="1189" y="2284"/>
                    </a:cubicBezTo>
                    <a:cubicBezTo>
                      <a:pt x="1253" y="2333"/>
                      <a:pt x="1354" y="2425"/>
                      <a:pt x="1509" y="2425"/>
                    </a:cubicBezTo>
                    <a:cubicBezTo>
                      <a:pt x="1557" y="2425"/>
                      <a:pt x="1610" y="2416"/>
                      <a:pt x="1669" y="2395"/>
                    </a:cubicBezTo>
                    <a:cubicBezTo>
                      <a:pt x="1772" y="2352"/>
                      <a:pt x="1853" y="2240"/>
                      <a:pt x="1871" y="2145"/>
                    </a:cubicBezTo>
                    <a:cubicBezTo>
                      <a:pt x="1887" y="2068"/>
                      <a:pt x="1886" y="1988"/>
                      <a:pt x="1867" y="1912"/>
                    </a:cubicBezTo>
                    <a:cubicBezTo>
                      <a:pt x="1835" y="1776"/>
                      <a:pt x="1778" y="1690"/>
                      <a:pt x="1740" y="1610"/>
                    </a:cubicBezTo>
                    <a:cubicBezTo>
                      <a:pt x="1653" y="1449"/>
                      <a:pt x="1556" y="1294"/>
                      <a:pt x="1449" y="1146"/>
                    </a:cubicBezTo>
                    <a:cubicBezTo>
                      <a:pt x="1268" y="898"/>
                      <a:pt x="1056" y="673"/>
                      <a:pt x="820" y="478"/>
                    </a:cubicBezTo>
                    <a:cubicBezTo>
                      <a:pt x="508" y="224"/>
                      <a:pt x="253" y="102"/>
                      <a:pt x="139" y="79"/>
                    </a:cubicBezTo>
                    <a:lnTo>
                      <a:pt x="139" y="79"/>
                    </a:lnTo>
                    <a:cubicBezTo>
                      <a:pt x="104" y="29"/>
                      <a:pt x="77" y="1"/>
                      <a:pt x="57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7"/>
              <p:cNvSpPr/>
              <p:nvPr/>
            </p:nvSpPr>
            <p:spPr>
              <a:xfrm>
                <a:off x="1477425" y="4775100"/>
                <a:ext cx="247250" cy="510300"/>
              </a:xfrm>
              <a:custGeom>
                <a:rect b="b" l="l" r="r" t="t"/>
                <a:pathLst>
                  <a:path extrusionOk="0" h="20412" w="9890">
                    <a:moveTo>
                      <a:pt x="9833" y="1"/>
                    </a:moveTo>
                    <a:cubicBezTo>
                      <a:pt x="9792" y="1"/>
                      <a:pt x="9535" y="196"/>
                      <a:pt x="9101" y="553"/>
                    </a:cubicBezTo>
                    <a:cubicBezTo>
                      <a:pt x="8639" y="923"/>
                      <a:pt x="8011" y="1509"/>
                      <a:pt x="7281" y="2276"/>
                    </a:cubicBezTo>
                    <a:cubicBezTo>
                      <a:pt x="6544" y="3039"/>
                      <a:pt x="5739" y="4015"/>
                      <a:pt x="4921" y="5155"/>
                    </a:cubicBezTo>
                    <a:cubicBezTo>
                      <a:pt x="4120" y="6308"/>
                      <a:pt x="3317" y="7631"/>
                      <a:pt x="2608" y="9089"/>
                    </a:cubicBezTo>
                    <a:cubicBezTo>
                      <a:pt x="1913" y="10554"/>
                      <a:pt x="1384" y="12007"/>
                      <a:pt x="985" y="13353"/>
                    </a:cubicBezTo>
                    <a:cubicBezTo>
                      <a:pt x="607" y="14704"/>
                      <a:pt x="349" y="15943"/>
                      <a:pt x="214" y="16995"/>
                    </a:cubicBezTo>
                    <a:cubicBezTo>
                      <a:pt x="73" y="18045"/>
                      <a:pt x="7" y="18901"/>
                      <a:pt x="8" y="19492"/>
                    </a:cubicBezTo>
                    <a:cubicBezTo>
                      <a:pt x="1" y="20085"/>
                      <a:pt x="9" y="20411"/>
                      <a:pt x="39" y="20412"/>
                    </a:cubicBezTo>
                    <a:cubicBezTo>
                      <a:pt x="39" y="20412"/>
                      <a:pt x="39" y="20412"/>
                      <a:pt x="39" y="20412"/>
                    </a:cubicBezTo>
                    <a:cubicBezTo>
                      <a:pt x="117" y="20412"/>
                      <a:pt x="154" y="19106"/>
                      <a:pt x="507" y="17040"/>
                    </a:cubicBezTo>
                    <a:cubicBezTo>
                      <a:pt x="678" y="16005"/>
                      <a:pt x="963" y="14789"/>
                      <a:pt x="1356" y="13462"/>
                    </a:cubicBezTo>
                    <a:cubicBezTo>
                      <a:pt x="1769" y="12141"/>
                      <a:pt x="2302" y="10713"/>
                      <a:pt x="2986" y="9271"/>
                    </a:cubicBezTo>
                    <a:cubicBezTo>
                      <a:pt x="3685" y="7833"/>
                      <a:pt x="4465" y="6524"/>
                      <a:pt x="5238" y="5376"/>
                    </a:cubicBezTo>
                    <a:cubicBezTo>
                      <a:pt x="6027" y="4239"/>
                      <a:pt x="6798" y="3256"/>
                      <a:pt x="7500" y="2475"/>
                    </a:cubicBezTo>
                    <a:cubicBezTo>
                      <a:pt x="8892" y="907"/>
                      <a:pt x="9889" y="61"/>
                      <a:pt x="9838" y="2"/>
                    </a:cubicBezTo>
                    <a:cubicBezTo>
                      <a:pt x="9837" y="1"/>
                      <a:pt x="9836" y="1"/>
                      <a:pt x="9833" y="1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>
                <a:off x="1584750" y="4915125"/>
                <a:ext cx="668675" cy="375775"/>
              </a:xfrm>
              <a:custGeom>
                <a:rect b="b" l="l" r="r" t="t"/>
                <a:pathLst>
                  <a:path extrusionOk="0" h="15031" w="26747">
                    <a:moveTo>
                      <a:pt x="4043" y="1"/>
                    </a:moveTo>
                    <a:cubicBezTo>
                      <a:pt x="3757" y="2"/>
                      <a:pt x="3608" y="8"/>
                      <a:pt x="3608" y="19"/>
                    </a:cubicBezTo>
                    <a:cubicBezTo>
                      <a:pt x="3607" y="31"/>
                      <a:pt x="3756" y="46"/>
                      <a:pt x="4042" y="67"/>
                    </a:cubicBezTo>
                    <a:lnTo>
                      <a:pt x="5301" y="140"/>
                    </a:lnTo>
                    <a:cubicBezTo>
                      <a:pt x="6439" y="203"/>
                      <a:pt x="8035" y="292"/>
                      <a:pt x="10032" y="402"/>
                    </a:cubicBezTo>
                    <a:cubicBezTo>
                      <a:pt x="14040" y="643"/>
                      <a:pt x="19685" y="1051"/>
                      <a:pt x="26277" y="1785"/>
                    </a:cubicBezTo>
                    <a:lnTo>
                      <a:pt x="26277" y="1785"/>
                    </a:lnTo>
                    <a:cubicBezTo>
                      <a:pt x="25875" y="3694"/>
                      <a:pt x="25453" y="5692"/>
                      <a:pt x="25017" y="7757"/>
                    </a:cubicBezTo>
                    <a:cubicBezTo>
                      <a:pt x="24791" y="8827"/>
                      <a:pt x="24560" y="9914"/>
                      <a:pt x="24327" y="11016"/>
                    </a:cubicBezTo>
                    <a:cubicBezTo>
                      <a:pt x="24085" y="12087"/>
                      <a:pt x="23675" y="13190"/>
                      <a:pt x="22731" y="13769"/>
                    </a:cubicBezTo>
                    <a:cubicBezTo>
                      <a:pt x="21731" y="14402"/>
                      <a:pt x="20473" y="14482"/>
                      <a:pt x="19282" y="14535"/>
                    </a:cubicBezTo>
                    <a:cubicBezTo>
                      <a:pt x="18073" y="14588"/>
                      <a:pt x="16882" y="14612"/>
                      <a:pt x="15710" y="14620"/>
                    </a:cubicBezTo>
                    <a:cubicBezTo>
                      <a:pt x="15525" y="14621"/>
                      <a:pt x="15340" y="14621"/>
                      <a:pt x="15156" y="14621"/>
                    </a:cubicBezTo>
                    <a:cubicBezTo>
                      <a:pt x="13012" y="14621"/>
                      <a:pt x="10939" y="14548"/>
                      <a:pt x="8961" y="14418"/>
                    </a:cubicBezTo>
                    <a:cubicBezTo>
                      <a:pt x="6814" y="14281"/>
                      <a:pt x="4777" y="14071"/>
                      <a:pt x="2879" y="13827"/>
                    </a:cubicBezTo>
                    <a:cubicBezTo>
                      <a:pt x="1969" y="13667"/>
                      <a:pt x="875" y="13733"/>
                      <a:pt x="508" y="12992"/>
                    </a:cubicBezTo>
                    <a:cubicBezTo>
                      <a:pt x="331" y="12641"/>
                      <a:pt x="327" y="12207"/>
                      <a:pt x="354" y="11794"/>
                    </a:cubicBezTo>
                    <a:cubicBezTo>
                      <a:pt x="391" y="11376"/>
                      <a:pt x="428" y="10959"/>
                      <a:pt x="482" y="10558"/>
                    </a:cubicBezTo>
                    <a:cubicBezTo>
                      <a:pt x="890" y="7334"/>
                      <a:pt x="1781" y="4827"/>
                      <a:pt x="2492" y="3160"/>
                    </a:cubicBezTo>
                    <a:cubicBezTo>
                      <a:pt x="2847" y="2322"/>
                      <a:pt x="3172" y="1693"/>
                      <a:pt x="3381" y="1262"/>
                    </a:cubicBezTo>
                    <a:cubicBezTo>
                      <a:pt x="3480" y="1068"/>
                      <a:pt x="3562" y="907"/>
                      <a:pt x="3629" y="776"/>
                    </a:cubicBezTo>
                    <a:cubicBezTo>
                      <a:pt x="3683" y="665"/>
                      <a:pt x="3708" y="606"/>
                      <a:pt x="3701" y="602"/>
                    </a:cubicBezTo>
                    <a:cubicBezTo>
                      <a:pt x="3701" y="602"/>
                      <a:pt x="3701" y="602"/>
                      <a:pt x="3700" y="602"/>
                    </a:cubicBezTo>
                    <a:cubicBezTo>
                      <a:pt x="3693" y="602"/>
                      <a:pt x="3656" y="653"/>
                      <a:pt x="3592" y="755"/>
                    </a:cubicBezTo>
                    <a:cubicBezTo>
                      <a:pt x="3514" y="881"/>
                      <a:pt x="3420" y="1034"/>
                      <a:pt x="3307" y="1221"/>
                    </a:cubicBezTo>
                    <a:cubicBezTo>
                      <a:pt x="3072" y="1641"/>
                      <a:pt x="2723" y="2260"/>
                      <a:pt x="2344" y="3093"/>
                    </a:cubicBezTo>
                    <a:cubicBezTo>
                      <a:pt x="1583" y="4750"/>
                      <a:pt x="639" y="7264"/>
                      <a:pt x="188" y="10519"/>
                    </a:cubicBezTo>
                    <a:cubicBezTo>
                      <a:pt x="128" y="10925"/>
                      <a:pt x="87" y="11341"/>
                      <a:pt x="45" y="11772"/>
                    </a:cubicBezTo>
                    <a:cubicBezTo>
                      <a:pt x="15" y="12202"/>
                      <a:pt x="0" y="12681"/>
                      <a:pt x="220" y="13138"/>
                    </a:cubicBezTo>
                    <a:cubicBezTo>
                      <a:pt x="438" y="13613"/>
                      <a:pt x="961" y="13866"/>
                      <a:pt x="1423" y="13954"/>
                    </a:cubicBezTo>
                    <a:cubicBezTo>
                      <a:pt x="1897" y="14052"/>
                      <a:pt x="2355" y="14098"/>
                      <a:pt x="2833" y="14171"/>
                    </a:cubicBezTo>
                    <a:cubicBezTo>
                      <a:pt x="4737" y="14430"/>
                      <a:pt x="6780" y="14654"/>
                      <a:pt x="8935" y="14802"/>
                    </a:cubicBezTo>
                    <a:cubicBezTo>
                      <a:pt x="11002" y="14948"/>
                      <a:pt x="13173" y="15030"/>
                      <a:pt x="15421" y="15030"/>
                    </a:cubicBezTo>
                    <a:cubicBezTo>
                      <a:pt x="15518" y="15030"/>
                      <a:pt x="15615" y="15030"/>
                      <a:pt x="15713" y="15030"/>
                    </a:cubicBezTo>
                    <a:cubicBezTo>
                      <a:pt x="16888" y="15024"/>
                      <a:pt x="18086" y="15002"/>
                      <a:pt x="19299" y="14950"/>
                    </a:cubicBezTo>
                    <a:cubicBezTo>
                      <a:pt x="20499" y="14893"/>
                      <a:pt x="21819" y="14833"/>
                      <a:pt x="22957" y="14119"/>
                    </a:cubicBezTo>
                    <a:cubicBezTo>
                      <a:pt x="23481" y="13793"/>
                      <a:pt x="23895" y="13301"/>
                      <a:pt x="24166" y="12767"/>
                    </a:cubicBezTo>
                    <a:cubicBezTo>
                      <a:pt x="24441" y="12232"/>
                      <a:pt x="24602" y="11666"/>
                      <a:pt x="24733" y="11110"/>
                    </a:cubicBezTo>
                    <a:cubicBezTo>
                      <a:pt x="24966" y="10003"/>
                      <a:pt x="25194" y="8912"/>
                      <a:pt x="25420" y="7840"/>
                    </a:cubicBezTo>
                    <a:cubicBezTo>
                      <a:pt x="25865" y="5697"/>
                      <a:pt x="26293" y="3628"/>
                      <a:pt x="26703" y="1654"/>
                    </a:cubicBezTo>
                    <a:lnTo>
                      <a:pt x="26747" y="1442"/>
                    </a:lnTo>
                    <a:lnTo>
                      <a:pt x="26533" y="1420"/>
                    </a:lnTo>
                    <a:cubicBezTo>
                      <a:pt x="19838" y="700"/>
                      <a:pt x="14101" y="338"/>
                      <a:pt x="10045" y="163"/>
                    </a:cubicBezTo>
                    <a:cubicBezTo>
                      <a:pt x="8016" y="74"/>
                      <a:pt x="6407" y="30"/>
                      <a:pt x="5305" y="11"/>
                    </a:cubicBezTo>
                    <a:lnTo>
                      <a:pt x="4043" y="1"/>
                    </a:ln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>
                <a:off x="2237125" y="4952100"/>
                <a:ext cx="57350" cy="45600"/>
              </a:xfrm>
              <a:custGeom>
                <a:rect b="b" l="l" r="r" t="t"/>
                <a:pathLst>
                  <a:path extrusionOk="0" h="1824" w="2294">
                    <a:moveTo>
                      <a:pt x="959" y="477"/>
                    </a:moveTo>
                    <a:cubicBezTo>
                      <a:pt x="1119" y="540"/>
                      <a:pt x="1271" y="622"/>
                      <a:pt x="1411" y="721"/>
                    </a:cubicBezTo>
                    <a:cubicBezTo>
                      <a:pt x="1636" y="868"/>
                      <a:pt x="1870" y="1142"/>
                      <a:pt x="1825" y="1303"/>
                    </a:cubicBezTo>
                    <a:cubicBezTo>
                      <a:pt x="1796" y="1375"/>
                      <a:pt x="1770" y="1405"/>
                      <a:pt x="1681" y="1405"/>
                    </a:cubicBezTo>
                    <a:cubicBezTo>
                      <a:pt x="1674" y="1405"/>
                      <a:pt x="1666" y="1405"/>
                      <a:pt x="1658" y="1405"/>
                    </a:cubicBezTo>
                    <a:cubicBezTo>
                      <a:pt x="1552" y="1395"/>
                      <a:pt x="1429" y="1331"/>
                      <a:pt x="1339" y="1253"/>
                    </a:cubicBezTo>
                    <a:cubicBezTo>
                      <a:pt x="1157" y="1115"/>
                      <a:pt x="1106" y="842"/>
                      <a:pt x="1013" y="621"/>
                    </a:cubicBezTo>
                    <a:cubicBezTo>
                      <a:pt x="997" y="570"/>
                      <a:pt x="979" y="522"/>
                      <a:pt x="959" y="477"/>
                    </a:cubicBezTo>
                    <a:close/>
                    <a:moveTo>
                      <a:pt x="536" y="0"/>
                    </a:moveTo>
                    <a:cubicBezTo>
                      <a:pt x="524" y="0"/>
                      <a:pt x="516" y="4"/>
                      <a:pt x="513" y="12"/>
                    </a:cubicBezTo>
                    <a:cubicBezTo>
                      <a:pt x="504" y="28"/>
                      <a:pt x="515" y="56"/>
                      <a:pt x="535" y="101"/>
                    </a:cubicBezTo>
                    <a:lnTo>
                      <a:pt x="535" y="101"/>
                    </a:lnTo>
                    <a:cubicBezTo>
                      <a:pt x="190" y="110"/>
                      <a:pt x="0" y="215"/>
                      <a:pt x="12" y="254"/>
                    </a:cubicBezTo>
                    <a:cubicBezTo>
                      <a:pt x="22" y="313"/>
                      <a:pt x="275" y="290"/>
                      <a:pt x="651" y="380"/>
                    </a:cubicBezTo>
                    <a:lnTo>
                      <a:pt x="651" y="380"/>
                    </a:lnTo>
                    <a:cubicBezTo>
                      <a:pt x="681" y="469"/>
                      <a:pt x="708" y="576"/>
                      <a:pt x="728" y="703"/>
                    </a:cubicBezTo>
                    <a:cubicBezTo>
                      <a:pt x="751" y="815"/>
                      <a:pt x="775" y="942"/>
                      <a:pt x="816" y="1084"/>
                    </a:cubicBezTo>
                    <a:cubicBezTo>
                      <a:pt x="849" y="1219"/>
                      <a:pt x="941" y="1412"/>
                      <a:pt x="1076" y="1536"/>
                    </a:cubicBezTo>
                    <a:cubicBezTo>
                      <a:pt x="1211" y="1665"/>
                      <a:pt x="1378" y="1776"/>
                      <a:pt x="1608" y="1812"/>
                    </a:cubicBezTo>
                    <a:cubicBezTo>
                      <a:pt x="1637" y="1819"/>
                      <a:pt x="1668" y="1823"/>
                      <a:pt x="1701" y="1823"/>
                    </a:cubicBezTo>
                    <a:cubicBezTo>
                      <a:pt x="1920" y="1823"/>
                      <a:pt x="2188" y="1651"/>
                      <a:pt x="2231" y="1405"/>
                    </a:cubicBezTo>
                    <a:cubicBezTo>
                      <a:pt x="2293" y="1116"/>
                      <a:pt x="2160" y="900"/>
                      <a:pt x="2041" y="749"/>
                    </a:cubicBezTo>
                    <a:cubicBezTo>
                      <a:pt x="1910" y="589"/>
                      <a:pt x="1765" y="490"/>
                      <a:pt x="1623" y="399"/>
                    </a:cubicBezTo>
                    <a:cubicBezTo>
                      <a:pt x="1333" y="223"/>
                      <a:pt x="1038" y="137"/>
                      <a:pt x="790" y="112"/>
                    </a:cubicBezTo>
                    <a:cubicBezTo>
                      <a:pt x="762" y="109"/>
                      <a:pt x="734" y="107"/>
                      <a:pt x="708" y="105"/>
                    </a:cubicBezTo>
                    <a:lnTo>
                      <a:pt x="708" y="105"/>
                    </a:lnTo>
                    <a:cubicBezTo>
                      <a:pt x="634" y="35"/>
                      <a:pt x="569" y="0"/>
                      <a:pt x="536" y="0"/>
                    </a:cubicBezTo>
                    <a:close/>
                  </a:path>
                </a:pathLst>
              </a:custGeom>
              <a:solidFill>
                <a:srgbClr val="1B1F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>
                <a:off x="1943125" y="4472975"/>
                <a:ext cx="213000" cy="51275"/>
              </a:xfrm>
              <a:custGeom>
                <a:rect b="b" l="l" r="r" t="t"/>
                <a:pathLst>
                  <a:path extrusionOk="0" h="2051" w="8520">
                    <a:moveTo>
                      <a:pt x="0" y="0"/>
                    </a:moveTo>
                    <a:lnTo>
                      <a:pt x="0" y="2050"/>
                    </a:lnTo>
                    <a:lnTo>
                      <a:pt x="8520" y="2050"/>
                    </a:lnTo>
                    <a:lnTo>
                      <a:pt x="8520" y="0"/>
                    </a:lnTo>
                    <a:close/>
                  </a:path>
                </a:pathLst>
              </a:custGeom>
              <a:solidFill>
                <a:srgbClr val="EAE7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3671925" y="3038675"/>
                <a:ext cx="108500" cy="2433375"/>
              </a:xfrm>
              <a:custGeom>
                <a:rect b="b" l="l" r="r" t="t"/>
                <a:pathLst>
                  <a:path extrusionOk="0" h="97335" w="4340">
                    <a:moveTo>
                      <a:pt x="1" y="1"/>
                    </a:moveTo>
                    <a:lnTo>
                      <a:pt x="1" y="97335"/>
                    </a:lnTo>
                    <a:lnTo>
                      <a:pt x="4340" y="97335"/>
                    </a:lnTo>
                    <a:lnTo>
                      <a:pt x="4340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3780400" y="3045650"/>
                <a:ext cx="108525" cy="2426400"/>
              </a:xfrm>
              <a:custGeom>
                <a:rect b="b" l="l" r="r" t="t"/>
                <a:pathLst>
                  <a:path extrusionOk="0" h="97056" w="4341">
                    <a:moveTo>
                      <a:pt x="1" y="0"/>
                    </a:moveTo>
                    <a:lnTo>
                      <a:pt x="1" y="97056"/>
                    </a:lnTo>
                    <a:lnTo>
                      <a:pt x="4340" y="97056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613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5758425" y="3038675"/>
                <a:ext cx="108500" cy="2433375"/>
              </a:xfrm>
              <a:custGeom>
                <a:rect b="b" l="l" r="r" t="t"/>
                <a:pathLst>
                  <a:path extrusionOk="0" h="97335" w="4340">
                    <a:moveTo>
                      <a:pt x="0" y="1"/>
                    </a:moveTo>
                    <a:lnTo>
                      <a:pt x="0" y="97335"/>
                    </a:lnTo>
                    <a:lnTo>
                      <a:pt x="4339" y="97335"/>
                    </a:lnTo>
                    <a:lnTo>
                      <a:pt x="4339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5866900" y="3045650"/>
                <a:ext cx="108500" cy="2426400"/>
              </a:xfrm>
              <a:custGeom>
                <a:rect b="b" l="l" r="r" t="t"/>
                <a:pathLst>
                  <a:path extrusionOk="0" h="97056" w="4340">
                    <a:moveTo>
                      <a:pt x="0" y="0"/>
                    </a:moveTo>
                    <a:lnTo>
                      <a:pt x="0" y="97056"/>
                    </a:lnTo>
                    <a:lnTo>
                      <a:pt x="4340" y="97056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613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4808775" y="3038675"/>
                <a:ext cx="108525" cy="2433375"/>
              </a:xfrm>
              <a:custGeom>
                <a:rect b="b" l="l" r="r" t="t"/>
                <a:pathLst>
                  <a:path extrusionOk="0" h="97335" w="4341">
                    <a:moveTo>
                      <a:pt x="1" y="1"/>
                    </a:moveTo>
                    <a:lnTo>
                      <a:pt x="1" y="97335"/>
                    </a:lnTo>
                    <a:lnTo>
                      <a:pt x="4340" y="97335"/>
                    </a:lnTo>
                    <a:lnTo>
                      <a:pt x="4340" y="1"/>
                    </a:lnTo>
                    <a:close/>
                  </a:path>
                </a:pathLst>
              </a:custGeom>
              <a:solidFill>
                <a:srgbClr val="6133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4917275" y="3045650"/>
                <a:ext cx="108500" cy="2426400"/>
              </a:xfrm>
              <a:custGeom>
                <a:rect b="b" l="l" r="r" t="t"/>
                <a:pathLst>
                  <a:path extrusionOk="0" h="97056" w="4340">
                    <a:moveTo>
                      <a:pt x="0" y="0"/>
                    </a:moveTo>
                    <a:lnTo>
                      <a:pt x="0" y="97056"/>
                    </a:lnTo>
                    <a:lnTo>
                      <a:pt x="4340" y="97056"/>
                    </a:lnTo>
                    <a:lnTo>
                      <a:pt x="4340" y="0"/>
                    </a:lnTo>
                    <a:close/>
                  </a:path>
                </a:pathLst>
              </a:custGeom>
              <a:solidFill>
                <a:srgbClr val="36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3359425" y="2888225"/>
                <a:ext cx="2983650" cy="212400"/>
              </a:xfrm>
              <a:custGeom>
                <a:rect b="b" l="l" r="r" t="t"/>
                <a:pathLst>
                  <a:path extrusionOk="0" h="8496" w="119346">
                    <a:moveTo>
                      <a:pt x="0" y="1"/>
                    </a:moveTo>
                    <a:lnTo>
                      <a:pt x="0" y="8496"/>
                    </a:lnTo>
                    <a:lnTo>
                      <a:pt x="119345" y="8496"/>
                    </a:lnTo>
                    <a:lnTo>
                      <a:pt x="119345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5849150" y="1733200"/>
                <a:ext cx="367075" cy="305400"/>
              </a:xfrm>
              <a:custGeom>
                <a:rect b="b" l="l" r="r" t="t"/>
                <a:pathLst>
                  <a:path extrusionOk="0" h="12216" w="14683">
                    <a:moveTo>
                      <a:pt x="10353" y="0"/>
                    </a:moveTo>
                    <a:cubicBezTo>
                      <a:pt x="8034" y="0"/>
                      <a:pt x="5709" y="793"/>
                      <a:pt x="3919" y="2271"/>
                    </a:cubicBezTo>
                    <a:cubicBezTo>
                      <a:pt x="1390" y="4359"/>
                      <a:pt x="0" y="7750"/>
                      <a:pt x="338" y="11012"/>
                    </a:cubicBezTo>
                    <a:lnTo>
                      <a:pt x="564" y="11296"/>
                    </a:lnTo>
                    <a:cubicBezTo>
                      <a:pt x="1654" y="11927"/>
                      <a:pt x="2886" y="12215"/>
                      <a:pt x="4136" y="12215"/>
                    </a:cubicBezTo>
                    <a:cubicBezTo>
                      <a:pt x="6043" y="12215"/>
                      <a:pt x="7990" y="11545"/>
                      <a:pt x="9533" y="10400"/>
                    </a:cubicBezTo>
                    <a:cubicBezTo>
                      <a:pt x="12089" y="8505"/>
                      <a:pt x="13660" y="5529"/>
                      <a:pt x="14527" y="2468"/>
                    </a:cubicBezTo>
                    <a:cubicBezTo>
                      <a:pt x="14608" y="2185"/>
                      <a:pt x="14682" y="1890"/>
                      <a:pt x="14628" y="1602"/>
                    </a:cubicBezTo>
                    <a:cubicBezTo>
                      <a:pt x="14507" y="955"/>
                      <a:pt x="13810" y="603"/>
                      <a:pt x="13180" y="412"/>
                    </a:cubicBezTo>
                    <a:cubicBezTo>
                      <a:pt x="12264" y="135"/>
                      <a:pt x="11309" y="0"/>
                      <a:pt x="10353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5428800" y="1307575"/>
                <a:ext cx="447500" cy="661900"/>
              </a:xfrm>
              <a:custGeom>
                <a:rect b="b" l="l" r="r" t="t"/>
                <a:pathLst>
                  <a:path extrusionOk="0" h="26476" w="17900">
                    <a:moveTo>
                      <a:pt x="6671" y="1"/>
                    </a:moveTo>
                    <a:cubicBezTo>
                      <a:pt x="5791" y="1"/>
                      <a:pt x="4991" y="709"/>
                      <a:pt x="4408" y="1417"/>
                    </a:cubicBezTo>
                    <a:cubicBezTo>
                      <a:pt x="1129" y="5399"/>
                      <a:pt x="0" y="11051"/>
                      <a:pt x="1498" y="15985"/>
                    </a:cubicBezTo>
                    <a:cubicBezTo>
                      <a:pt x="2995" y="20920"/>
                      <a:pt x="7077" y="24991"/>
                      <a:pt x="12016" y="26476"/>
                    </a:cubicBezTo>
                    <a:lnTo>
                      <a:pt x="12567" y="26319"/>
                    </a:lnTo>
                    <a:cubicBezTo>
                      <a:pt x="16549" y="23289"/>
                      <a:pt x="17899" y="17613"/>
                      <a:pt x="16696" y="12757"/>
                    </a:cubicBezTo>
                    <a:cubicBezTo>
                      <a:pt x="15491" y="7900"/>
                      <a:pt x="12125" y="3819"/>
                      <a:pt x="8205" y="707"/>
                    </a:cubicBezTo>
                    <a:cubicBezTo>
                      <a:pt x="7845" y="420"/>
                      <a:pt x="7462" y="133"/>
                      <a:pt x="7010" y="37"/>
                    </a:cubicBezTo>
                    <a:cubicBezTo>
                      <a:pt x="6896" y="12"/>
                      <a:pt x="6783" y="1"/>
                      <a:pt x="6671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5648500" y="1603550"/>
                <a:ext cx="146450" cy="691300"/>
              </a:xfrm>
              <a:custGeom>
                <a:rect b="b" l="l" r="r" t="t"/>
                <a:pathLst>
                  <a:path extrusionOk="0" h="27652" w="5858">
                    <a:moveTo>
                      <a:pt x="212" y="0"/>
                    </a:moveTo>
                    <a:cubicBezTo>
                      <a:pt x="110" y="0"/>
                      <a:pt x="0" y="86"/>
                      <a:pt x="28" y="218"/>
                    </a:cubicBezTo>
                    <a:cubicBezTo>
                      <a:pt x="1950" y="9246"/>
                      <a:pt x="3295" y="18396"/>
                      <a:pt x="5212" y="27430"/>
                    </a:cubicBezTo>
                    <a:cubicBezTo>
                      <a:pt x="5245" y="27585"/>
                      <a:pt x="5359" y="27652"/>
                      <a:pt x="5480" y="27652"/>
                    </a:cubicBezTo>
                    <a:cubicBezTo>
                      <a:pt x="5662" y="27652"/>
                      <a:pt x="5858" y="27499"/>
                      <a:pt x="5808" y="27265"/>
                    </a:cubicBezTo>
                    <a:cubicBezTo>
                      <a:pt x="3881" y="18242"/>
                      <a:pt x="2284" y="9151"/>
                      <a:pt x="362" y="125"/>
                    </a:cubicBezTo>
                    <a:cubicBezTo>
                      <a:pt x="344" y="38"/>
                      <a:pt x="279" y="0"/>
                      <a:pt x="212" y="0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5413625" y="2238250"/>
                <a:ext cx="685125" cy="654600"/>
              </a:xfrm>
              <a:custGeom>
                <a:rect b="b" l="l" r="r" t="t"/>
                <a:pathLst>
                  <a:path extrusionOk="0" h="26184" w="27405">
                    <a:moveTo>
                      <a:pt x="1" y="0"/>
                    </a:moveTo>
                    <a:lnTo>
                      <a:pt x="1" y="26043"/>
                    </a:lnTo>
                    <a:cubicBezTo>
                      <a:pt x="1" y="26120"/>
                      <a:pt x="64" y="26183"/>
                      <a:pt x="141" y="26183"/>
                    </a:cubicBezTo>
                    <a:lnTo>
                      <a:pt x="27263" y="26183"/>
                    </a:lnTo>
                    <a:cubicBezTo>
                      <a:pt x="27341" y="26183"/>
                      <a:pt x="27404" y="26120"/>
                      <a:pt x="27404" y="26043"/>
                    </a:cubicBezTo>
                    <a:lnTo>
                      <a:pt x="27404" y="0"/>
                    </a:lnTo>
                    <a:close/>
                  </a:path>
                </a:pathLst>
              </a:custGeom>
              <a:solidFill>
                <a:srgbClr val="FFAD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5754025" y="1856100"/>
                <a:ext cx="269675" cy="278025"/>
              </a:xfrm>
              <a:custGeom>
                <a:rect b="b" l="l" r="r" t="t"/>
                <a:pathLst>
                  <a:path extrusionOk="0" h="11121" w="10787">
                    <a:moveTo>
                      <a:pt x="10379" y="1"/>
                    </a:moveTo>
                    <a:cubicBezTo>
                      <a:pt x="10312" y="1"/>
                      <a:pt x="10243" y="29"/>
                      <a:pt x="10183" y="97"/>
                    </a:cubicBezTo>
                    <a:cubicBezTo>
                      <a:pt x="6970" y="3745"/>
                      <a:pt x="2770" y="6898"/>
                      <a:pt x="61" y="10943"/>
                    </a:cubicBezTo>
                    <a:cubicBezTo>
                      <a:pt x="1" y="11032"/>
                      <a:pt x="84" y="11121"/>
                      <a:pt x="170" y="11121"/>
                    </a:cubicBezTo>
                    <a:cubicBezTo>
                      <a:pt x="198" y="11121"/>
                      <a:pt x="226" y="11111"/>
                      <a:pt x="250" y="11090"/>
                    </a:cubicBezTo>
                    <a:lnTo>
                      <a:pt x="250" y="11089"/>
                    </a:lnTo>
                    <a:cubicBezTo>
                      <a:pt x="3840" y="7820"/>
                      <a:pt x="7472" y="4229"/>
                      <a:pt x="10602" y="516"/>
                    </a:cubicBezTo>
                    <a:cubicBezTo>
                      <a:pt x="10787" y="296"/>
                      <a:pt x="10594" y="1"/>
                      <a:pt x="10379" y="1"/>
                    </a:cubicBezTo>
                    <a:close/>
                  </a:path>
                </a:pathLst>
              </a:custGeom>
              <a:solidFill>
                <a:srgbClr val="1D22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5656550" y="2240950"/>
                <a:ext cx="438375" cy="239725"/>
              </a:xfrm>
              <a:custGeom>
                <a:rect b="b" l="l" r="r" t="t"/>
                <a:pathLst>
                  <a:path extrusionOk="0" h="9589" w="17535">
                    <a:moveTo>
                      <a:pt x="8372" y="2708"/>
                    </a:moveTo>
                    <a:cubicBezTo>
                      <a:pt x="8529" y="2708"/>
                      <a:pt x="8685" y="2731"/>
                      <a:pt x="8836" y="2773"/>
                    </a:cubicBezTo>
                    <a:cubicBezTo>
                      <a:pt x="9168" y="2863"/>
                      <a:pt x="9461" y="3063"/>
                      <a:pt x="9733" y="3269"/>
                    </a:cubicBezTo>
                    <a:lnTo>
                      <a:pt x="9733" y="3269"/>
                    </a:lnTo>
                    <a:cubicBezTo>
                      <a:pt x="9864" y="3718"/>
                      <a:pt x="9909" y="4190"/>
                      <a:pt x="9730" y="4568"/>
                    </a:cubicBezTo>
                    <a:cubicBezTo>
                      <a:pt x="9550" y="4965"/>
                      <a:pt x="9151" y="5229"/>
                      <a:pt x="8722" y="5383"/>
                    </a:cubicBezTo>
                    <a:cubicBezTo>
                      <a:pt x="8132" y="5578"/>
                      <a:pt x="7508" y="5657"/>
                      <a:pt x="6904" y="5657"/>
                    </a:cubicBezTo>
                    <a:cubicBezTo>
                      <a:pt x="6800" y="5657"/>
                      <a:pt x="6696" y="5655"/>
                      <a:pt x="6594" y="5650"/>
                    </a:cubicBezTo>
                    <a:lnTo>
                      <a:pt x="6594" y="5650"/>
                    </a:lnTo>
                    <a:cubicBezTo>
                      <a:pt x="6577" y="5590"/>
                      <a:pt x="6561" y="5530"/>
                      <a:pt x="6547" y="5468"/>
                    </a:cubicBezTo>
                    <a:cubicBezTo>
                      <a:pt x="6287" y="4472"/>
                      <a:pt x="6790" y="3240"/>
                      <a:pt x="7782" y="2822"/>
                    </a:cubicBezTo>
                    <a:cubicBezTo>
                      <a:pt x="7971" y="2745"/>
                      <a:pt x="8172" y="2708"/>
                      <a:pt x="8372" y="2708"/>
                    </a:cubicBezTo>
                    <a:close/>
                    <a:moveTo>
                      <a:pt x="14" y="0"/>
                    </a:moveTo>
                    <a:cubicBezTo>
                      <a:pt x="14" y="0"/>
                      <a:pt x="13" y="0"/>
                      <a:pt x="13" y="0"/>
                    </a:cubicBezTo>
                    <a:cubicBezTo>
                      <a:pt x="0" y="2"/>
                      <a:pt x="6" y="104"/>
                      <a:pt x="30" y="296"/>
                    </a:cubicBezTo>
                    <a:cubicBezTo>
                      <a:pt x="72" y="576"/>
                      <a:pt x="135" y="851"/>
                      <a:pt x="219" y="1122"/>
                    </a:cubicBezTo>
                    <a:cubicBezTo>
                      <a:pt x="431" y="1826"/>
                      <a:pt x="879" y="2843"/>
                      <a:pt x="1804" y="3834"/>
                    </a:cubicBezTo>
                    <a:cubicBezTo>
                      <a:pt x="2716" y="4821"/>
                      <a:pt x="4179" y="5729"/>
                      <a:pt x="5997" y="5971"/>
                    </a:cubicBezTo>
                    <a:cubicBezTo>
                      <a:pt x="6091" y="5983"/>
                      <a:pt x="6185" y="5993"/>
                      <a:pt x="6280" y="6002"/>
                    </a:cubicBezTo>
                    <a:lnTo>
                      <a:pt x="6280" y="6002"/>
                    </a:lnTo>
                    <a:cubicBezTo>
                      <a:pt x="6631" y="6957"/>
                      <a:pt x="7328" y="7699"/>
                      <a:pt x="8057" y="8242"/>
                    </a:cubicBezTo>
                    <a:cubicBezTo>
                      <a:pt x="9357" y="9200"/>
                      <a:pt x="10841" y="9589"/>
                      <a:pt x="12156" y="9589"/>
                    </a:cubicBezTo>
                    <a:cubicBezTo>
                      <a:pt x="12579" y="9589"/>
                      <a:pt x="12984" y="9549"/>
                      <a:pt x="13360" y="9474"/>
                    </a:cubicBezTo>
                    <a:cubicBezTo>
                      <a:pt x="14931" y="9167"/>
                      <a:pt x="16023" y="8400"/>
                      <a:pt x="16661" y="7809"/>
                    </a:cubicBezTo>
                    <a:cubicBezTo>
                      <a:pt x="16906" y="7579"/>
                      <a:pt x="17134" y="7328"/>
                      <a:pt x="17338" y="7060"/>
                    </a:cubicBezTo>
                    <a:cubicBezTo>
                      <a:pt x="17471" y="6871"/>
                      <a:pt x="17534" y="6769"/>
                      <a:pt x="17523" y="6760"/>
                    </a:cubicBezTo>
                    <a:cubicBezTo>
                      <a:pt x="17522" y="6759"/>
                      <a:pt x="17521" y="6759"/>
                      <a:pt x="17519" y="6759"/>
                    </a:cubicBezTo>
                    <a:cubicBezTo>
                      <a:pt x="17476" y="6759"/>
                      <a:pt x="17190" y="7148"/>
                      <a:pt x="16553" y="7686"/>
                    </a:cubicBezTo>
                    <a:cubicBezTo>
                      <a:pt x="15899" y="8227"/>
                      <a:pt x="14816" y="8927"/>
                      <a:pt x="13308" y="9183"/>
                    </a:cubicBezTo>
                    <a:cubicBezTo>
                      <a:pt x="12987" y="9238"/>
                      <a:pt x="12645" y="9268"/>
                      <a:pt x="12290" y="9268"/>
                    </a:cubicBezTo>
                    <a:cubicBezTo>
                      <a:pt x="11004" y="9268"/>
                      <a:pt x="9547" y="8881"/>
                      <a:pt x="8288" y="7933"/>
                    </a:cubicBezTo>
                    <a:cubicBezTo>
                      <a:pt x="7651" y="7451"/>
                      <a:pt x="7056" y="6807"/>
                      <a:pt x="6729" y="6032"/>
                    </a:cubicBezTo>
                    <a:lnTo>
                      <a:pt x="6729" y="6032"/>
                    </a:lnTo>
                    <a:cubicBezTo>
                      <a:pt x="6818" y="6035"/>
                      <a:pt x="6906" y="6037"/>
                      <a:pt x="6996" y="6037"/>
                    </a:cubicBezTo>
                    <a:cubicBezTo>
                      <a:pt x="7602" y="6037"/>
                      <a:pt x="8226" y="5959"/>
                      <a:pt x="8857" y="5758"/>
                    </a:cubicBezTo>
                    <a:cubicBezTo>
                      <a:pt x="9336" y="5590"/>
                      <a:pt x="9850" y="5277"/>
                      <a:pt x="10100" y="4740"/>
                    </a:cubicBezTo>
                    <a:cubicBezTo>
                      <a:pt x="10352" y="4202"/>
                      <a:pt x="10267" y="3600"/>
                      <a:pt x="10110" y="3082"/>
                    </a:cubicBezTo>
                    <a:lnTo>
                      <a:pt x="10092" y="3022"/>
                    </a:lnTo>
                    <a:lnTo>
                      <a:pt x="10047" y="2988"/>
                    </a:lnTo>
                    <a:cubicBezTo>
                      <a:pt x="9729" y="2740"/>
                      <a:pt x="9381" y="2491"/>
                      <a:pt x="8953" y="2372"/>
                    </a:cubicBezTo>
                    <a:cubicBezTo>
                      <a:pt x="8768" y="2319"/>
                      <a:pt x="8571" y="2291"/>
                      <a:pt x="8373" y="2291"/>
                    </a:cubicBezTo>
                    <a:cubicBezTo>
                      <a:pt x="8120" y="2291"/>
                      <a:pt x="7864" y="2336"/>
                      <a:pt x="7626" y="2434"/>
                    </a:cubicBezTo>
                    <a:cubicBezTo>
                      <a:pt x="6393" y="2961"/>
                      <a:pt x="5852" y="4403"/>
                      <a:pt x="6147" y="5557"/>
                    </a:cubicBezTo>
                    <a:cubicBezTo>
                      <a:pt x="6151" y="5578"/>
                      <a:pt x="6156" y="5598"/>
                      <a:pt x="6162" y="5619"/>
                    </a:cubicBezTo>
                    <a:lnTo>
                      <a:pt x="6162" y="5619"/>
                    </a:lnTo>
                    <a:cubicBezTo>
                      <a:pt x="6122" y="5615"/>
                      <a:pt x="6083" y="5611"/>
                      <a:pt x="6044" y="5606"/>
                    </a:cubicBezTo>
                    <a:cubicBezTo>
                      <a:pt x="4312" y="5399"/>
                      <a:pt x="2905" y="4566"/>
                      <a:pt x="2002" y="3643"/>
                    </a:cubicBezTo>
                    <a:cubicBezTo>
                      <a:pt x="1280" y="2913"/>
                      <a:pt x="719" y="2037"/>
                      <a:pt x="360" y="1074"/>
                    </a:cubicBezTo>
                    <a:cubicBezTo>
                      <a:pt x="110" y="399"/>
                      <a:pt x="49" y="0"/>
                      <a:pt x="14" y="0"/>
                    </a:cubicBezTo>
                    <a:close/>
                  </a:path>
                </a:pathLst>
              </a:custGeom>
              <a:solidFill>
                <a:srgbClr val="E660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5409800" y="2464075"/>
                <a:ext cx="398300" cy="426900"/>
              </a:xfrm>
              <a:custGeom>
                <a:rect b="b" l="l" r="r" t="t"/>
                <a:pathLst>
                  <a:path extrusionOk="0" h="17076" w="15932">
                    <a:moveTo>
                      <a:pt x="9503" y="3182"/>
                    </a:moveTo>
                    <a:cubicBezTo>
                      <a:pt x="9725" y="3843"/>
                      <a:pt x="9768" y="4592"/>
                      <a:pt x="9577" y="5310"/>
                    </a:cubicBezTo>
                    <a:cubicBezTo>
                      <a:pt x="9439" y="5824"/>
                      <a:pt x="9173" y="6317"/>
                      <a:pt x="8776" y="6692"/>
                    </a:cubicBezTo>
                    <a:cubicBezTo>
                      <a:pt x="8391" y="7065"/>
                      <a:pt x="7878" y="7299"/>
                      <a:pt x="7328" y="7394"/>
                    </a:cubicBezTo>
                    <a:lnTo>
                      <a:pt x="7328" y="7394"/>
                    </a:lnTo>
                    <a:cubicBezTo>
                      <a:pt x="6970" y="7303"/>
                      <a:pt x="6634" y="7134"/>
                      <a:pt x="6414" y="6875"/>
                    </a:cubicBezTo>
                    <a:cubicBezTo>
                      <a:pt x="6198" y="6598"/>
                      <a:pt x="6133" y="6217"/>
                      <a:pt x="6223" y="5836"/>
                    </a:cubicBezTo>
                    <a:cubicBezTo>
                      <a:pt x="6391" y="5069"/>
                      <a:pt x="6971" y="4375"/>
                      <a:pt x="7659" y="3901"/>
                    </a:cubicBezTo>
                    <a:cubicBezTo>
                      <a:pt x="8217" y="3523"/>
                      <a:pt x="8853" y="3282"/>
                      <a:pt x="9503" y="3182"/>
                    </a:cubicBezTo>
                    <a:close/>
                    <a:moveTo>
                      <a:pt x="4882" y="0"/>
                    </a:moveTo>
                    <a:cubicBezTo>
                      <a:pt x="4774" y="0"/>
                      <a:pt x="4667" y="3"/>
                      <a:pt x="4561" y="8"/>
                    </a:cubicBezTo>
                    <a:cubicBezTo>
                      <a:pt x="3018" y="100"/>
                      <a:pt x="1873" y="592"/>
                      <a:pt x="1123" y="939"/>
                    </a:cubicBezTo>
                    <a:cubicBezTo>
                      <a:pt x="747" y="1118"/>
                      <a:pt x="468" y="1277"/>
                      <a:pt x="281" y="1386"/>
                    </a:cubicBezTo>
                    <a:cubicBezTo>
                      <a:pt x="95" y="1499"/>
                      <a:pt x="1" y="1563"/>
                      <a:pt x="7" y="1573"/>
                    </a:cubicBezTo>
                    <a:cubicBezTo>
                      <a:pt x="8" y="1575"/>
                      <a:pt x="10" y="1576"/>
                      <a:pt x="13" y="1576"/>
                    </a:cubicBezTo>
                    <a:cubicBezTo>
                      <a:pt x="66" y="1576"/>
                      <a:pt x="462" y="1369"/>
                      <a:pt x="1181" y="1067"/>
                    </a:cubicBezTo>
                    <a:cubicBezTo>
                      <a:pt x="1939" y="763"/>
                      <a:pt x="3083" y="322"/>
                      <a:pt x="4572" y="269"/>
                    </a:cubicBezTo>
                    <a:cubicBezTo>
                      <a:pt x="4626" y="267"/>
                      <a:pt x="4681" y="267"/>
                      <a:pt x="4735" y="267"/>
                    </a:cubicBezTo>
                    <a:cubicBezTo>
                      <a:pt x="5430" y="267"/>
                      <a:pt x="6191" y="382"/>
                      <a:pt x="6945" y="680"/>
                    </a:cubicBezTo>
                    <a:cubicBezTo>
                      <a:pt x="7754" y="997"/>
                      <a:pt x="8561" y="1546"/>
                      <a:pt x="9106" y="2365"/>
                    </a:cubicBezTo>
                    <a:cubicBezTo>
                      <a:pt x="9194" y="2497"/>
                      <a:pt x="9273" y="2638"/>
                      <a:pt x="9343" y="2785"/>
                    </a:cubicBezTo>
                    <a:lnTo>
                      <a:pt x="9343" y="2785"/>
                    </a:lnTo>
                    <a:cubicBezTo>
                      <a:pt x="8667" y="2902"/>
                      <a:pt x="8007" y="3158"/>
                      <a:pt x="7423" y="3554"/>
                    </a:cubicBezTo>
                    <a:cubicBezTo>
                      <a:pt x="6664" y="4085"/>
                      <a:pt x="6023" y="4826"/>
                      <a:pt x="5815" y="5752"/>
                    </a:cubicBezTo>
                    <a:cubicBezTo>
                      <a:pt x="5707" y="6204"/>
                      <a:pt x="5781" y="6746"/>
                      <a:pt x="6093" y="7133"/>
                    </a:cubicBezTo>
                    <a:cubicBezTo>
                      <a:pt x="6412" y="7509"/>
                      <a:pt x="6854" y="7700"/>
                      <a:pt x="7271" y="7799"/>
                    </a:cubicBezTo>
                    <a:lnTo>
                      <a:pt x="7311" y="7808"/>
                    </a:lnTo>
                    <a:lnTo>
                      <a:pt x="7352" y="7803"/>
                    </a:lnTo>
                    <a:cubicBezTo>
                      <a:pt x="7986" y="7700"/>
                      <a:pt x="8598" y="7424"/>
                      <a:pt x="9049" y="6982"/>
                    </a:cubicBezTo>
                    <a:cubicBezTo>
                      <a:pt x="9505" y="6545"/>
                      <a:pt x="9801" y="5982"/>
                      <a:pt x="9949" y="5408"/>
                    </a:cubicBezTo>
                    <a:cubicBezTo>
                      <a:pt x="10146" y="4636"/>
                      <a:pt x="10103" y="3845"/>
                      <a:pt x="9873" y="3140"/>
                    </a:cubicBezTo>
                    <a:lnTo>
                      <a:pt x="9873" y="3140"/>
                    </a:lnTo>
                    <a:cubicBezTo>
                      <a:pt x="9984" y="3132"/>
                      <a:pt x="10095" y="3128"/>
                      <a:pt x="10206" y="3128"/>
                    </a:cubicBezTo>
                    <a:cubicBezTo>
                      <a:pt x="10730" y="3128"/>
                      <a:pt x="11247" y="3218"/>
                      <a:pt x="11726" y="3400"/>
                    </a:cubicBezTo>
                    <a:cubicBezTo>
                      <a:pt x="13030" y="3873"/>
                      <a:pt x="14061" y="4859"/>
                      <a:pt x="14692" y="5967"/>
                    </a:cubicBezTo>
                    <a:cubicBezTo>
                      <a:pt x="15326" y="7084"/>
                      <a:pt x="15568" y="8328"/>
                      <a:pt x="15568" y="9475"/>
                    </a:cubicBezTo>
                    <a:cubicBezTo>
                      <a:pt x="15572" y="10628"/>
                      <a:pt x="15343" y="11699"/>
                      <a:pt x="15003" y="12617"/>
                    </a:cubicBezTo>
                    <a:cubicBezTo>
                      <a:pt x="14312" y="14472"/>
                      <a:pt x="13151" y="15676"/>
                      <a:pt x="12243" y="16284"/>
                    </a:cubicBezTo>
                    <a:cubicBezTo>
                      <a:pt x="11327" y="16909"/>
                      <a:pt x="10698" y="17028"/>
                      <a:pt x="10717" y="17075"/>
                    </a:cubicBezTo>
                    <a:cubicBezTo>
                      <a:pt x="10717" y="17075"/>
                      <a:pt x="11361" y="17019"/>
                      <a:pt x="12332" y="16421"/>
                    </a:cubicBezTo>
                    <a:cubicBezTo>
                      <a:pt x="13292" y="15838"/>
                      <a:pt x="14529" y="14627"/>
                      <a:pt x="15279" y="12724"/>
                    </a:cubicBezTo>
                    <a:cubicBezTo>
                      <a:pt x="15648" y="11779"/>
                      <a:pt x="15903" y="10677"/>
                      <a:pt x="15915" y="9476"/>
                    </a:cubicBezTo>
                    <a:cubicBezTo>
                      <a:pt x="15931" y="8282"/>
                      <a:pt x="15692" y="6973"/>
                      <a:pt x="15028" y="5777"/>
                    </a:cubicBezTo>
                    <a:cubicBezTo>
                      <a:pt x="14366" y="4594"/>
                      <a:pt x="13278" y="3534"/>
                      <a:pt x="11866" y="3015"/>
                    </a:cubicBezTo>
                    <a:cubicBezTo>
                      <a:pt x="11340" y="2813"/>
                      <a:pt x="10770" y="2712"/>
                      <a:pt x="10193" y="2712"/>
                    </a:cubicBezTo>
                    <a:cubicBezTo>
                      <a:pt x="10034" y="2712"/>
                      <a:pt x="9875" y="2720"/>
                      <a:pt x="9716" y="2735"/>
                    </a:cubicBezTo>
                    <a:lnTo>
                      <a:pt x="9716" y="2735"/>
                    </a:lnTo>
                    <a:cubicBezTo>
                      <a:pt x="9626" y="2535"/>
                      <a:pt x="9519" y="2345"/>
                      <a:pt x="9398" y="2167"/>
                    </a:cubicBezTo>
                    <a:cubicBezTo>
                      <a:pt x="8792" y="1281"/>
                      <a:pt x="7916" y="711"/>
                      <a:pt x="7057" y="390"/>
                    </a:cubicBezTo>
                    <a:cubicBezTo>
                      <a:pt x="6311" y="109"/>
                      <a:pt x="5566" y="0"/>
                      <a:pt x="4882" y="0"/>
                    </a:cubicBezTo>
                    <a:close/>
                  </a:path>
                </a:pathLst>
              </a:custGeom>
              <a:solidFill>
                <a:srgbClr val="E660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" name="Google Shape;224;p17"/>
            <p:cNvSpPr/>
            <p:nvPr/>
          </p:nvSpPr>
          <p:spPr>
            <a:xfrm>
              <a:off x="3340250" y="2190575"/>
              <a:ext cx="89100" cy="269400"/>
            </a:xfrm>
            <a:prstGeom prst="rect">
              <a:avLst/>
            </a:pr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2766025" y="449625"/>
              <a:ext cx="111300" cy="101400"/>
            </a:xfrm>
            <a:prstGeom prst="ellipse">
              <a:avLst/>
            </a:prstGeom>
            <a:solidFill>
              <a:srgbClr val="36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261275" y="2271425"/>
              <a:ext cx="186100" cy="178125"/>
            </a:xfrm>
            <a:custGeom>
              <a:rect b="b" l="l" r="r" t="t"/>
              <a:pathLst>
                <a:path extrusionOk="0" h="7125" w="7444">
                  <a:moveTo>
                    <a:pt x="3496" y="279"/>
                  </a:moveTo>
                  <a:cubicBezTo>
                    <a:pt x="3662" y="279"/>
                    <a:pt x="3834" y="290"/>
                    <a:pt x="4013" y="313"/>
                  </a:cubicBezTo>
                  <a:cubicBezTo>
                    <a:pt x="4506" y="382"/>
                    <a:pt x="5041" y="554"/>
                    <a:pt x="5515" y="887"/>
                  </a:cubicBezTo>
                  <a:cubicBezTo>
                    <a:pt x="5983" y="1224"/>
                    <a:pt x="6386" y="1720"/>
                    <a:pt x="6589" y="2342"/>
                  </a:cubicBezTo>
                  <a:cubicBezTo>
                    <a:pt x="7016" y="3549"/>
                    <a:pt x="6716" y="5241"/>
                    <a:pt x="5511" y="6146"/>
                  </a:cubicBezTo>
                  <a:cubicBezTo>
                    <a:pt x="4961" y="6540"/>
                    <a:pt x="4315" y="6712"/>
                    <a:pt x="3677" y="6712"/>
                  </a:cubicBezTo>
                  <a:cubicBezTo>
                    <a:pt x="2893" y="6712"/>
                    <a:pt x="2122" y="6451"/>
                    <a:pt x="1560" y="6024"/>
                  </a:cubicBezTo>
                  <a:cubicBezTo>
                    <a:pt x="1030" y="5642"/>
                    <a:pt x="682" y="5104"/>
                    <a:pt x="509" y="4556"/>
                  </a:cubicBezTo>
                  <a:cubicBezTo>
                    <a:pt x="339" y="4001"/>
                    <a:pt x="347" y="3440"/>
                    <a:pt x="439" y="2951"/>
                  </a:cubicBezTo>
                  <a:cubicBezTo>
                    <a:pt x="632" y="1961"/>
                    <a:pt x="1158" y="1272"/>
                    <a:pt x="1582" y="907"/>
                  </a:cubicBezTo>
                  <a:cubicBezTo>
                    <a:pt x="1745" y="766"/>
                    <a:pt x="1891" y="661"/>
                    <a:pt x="2008" y="584"/>
                  </a:cubicBezTo>
                  <a:lnTo>
                    <a:pt x="2008" y="584"/>
                  </a:lnTo>
                  <a:cubicBezTo>
                    <a:pt x="2393" y="415"/>
                    <a:pt x="2902" y="279"/>
                    <a:pt x="3496" y="279"/>
                  </a:cubicBezTo>
                  <a:close/>
                  <a:moveTo>
                    <a:pt x="3659" y="0"/>
                  </a:moveTo>
                  <a:cubicBezTo>
                    <a:pt x="2758" y="0"/>
                    <a:pt x="2044" y="301"/>
                    <a:pt x="1621" y="597"/>
                  </a:cubicBezTo>
                  <a:cubicBezTo>
                    <a:pt x="1373" y="763"/>
                    <a:pt x="1204" y="925"/>
                    <a:pt x="1106" y="1046"/>
                  </a:cubicBezTo>
                  <a:cubicBezTo>
                    <a:pt x="1006" y="1165"/>
                    <a:pt x="960" y="1233"/>
                    <a:pt x="970" y="1242"/>
                  </a:cubicBezTo>
                  <a:cubicBezTo>
                    <a:pt x="972" y="1244"/>
                    <a:pt x="974" y="1245"/>
                    <a:pt x="977" y="1245"/>
                  </a:cubicBezTo>
                  <a:cubicBezTo>
                    <a:pt x="977" y="1245"/>
                    <a:pt x="977" y="1245"/>
                    <a:pt x="977" y="1245"/>
                  </a:cubicBezTo>
                  <a:lnTo>
                    <a:pt x="977" y="1245"/>
                  </a:lnTo>
                  <a:cubicBezTo>
                    <a:pt x="638" y="1634"/>
                    <a:pt x="314" y="2182"/>
                    <a:pt x="148" y="2890"/>
                  </a:cubicBezTo>
                  <a:cubicBezTo>
                    <a:pt x="31" y="3414"/>
                    <a:pt x="1" y="4028"/>
                    <a:pt x="175" y="4653"/>
                  </a:cubicBezTo>
                  <a:cubicBezTo>
                    <a:pt x="352" y="5273"/>
                    <a:pt x="740" y="5896"/>
                    <a:pt x="1326" y="6331"/>
                  </a:cubicBezTo>
                  <a:cubicBezTo>
                    <a:pt x="1955" y="6820"/>
                    <a:pt x="2815" y="7124"/>
                    <a:pt x="3700" y="7124"/>
                  </a:cubicBezTo>
                  <a:cubicBezTo>
                    <a:pt x="4405" y="7124"/>
                    <a:pt x="5126" y="6931"/>
                    <a:pt x="5757" y="6483"/>
                  </a:cubicBezTo>
                  <a:cubicBezTo>
                    <a:pt x="7148" y="5428"/>
                    <a:pt x="7443" y="3556"/>
                    <a:pt x="6952" y="2213"/>
                  </a:cubicBezTo>
                  <a:cubicBezTo>
                    <a:pt x="6716" y="1522"/>
                    <a:pt x="6244" y="963"/>
                    <a:pt x="5711" y="601"/>
                  </a:cubicBezTo>
                  <a:cubicBezTo>
                    <a:pt x="5173" y="241"/>
                    <a:pt x="4583" y="74"/>
                    <a:pt x="4047" y="19"/>
                  </a:cubicBezTo>
                  <a:cubicBezTo>
                    <a:pt x="3914" y="6"/>
                    <a:pt x="3785" y="0"/>
                    <a:pt x="365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7"/>
          <p:cNvSpPr/>
          <p:nvPr/>
        </p:nvSpPr>
        <p:spPr>
          <a:xfrm>
            <a:off x="350025" y="300550"/>
            <a:ext cx="162300" cy="4521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6"/>
          <p:cNvSpPr txBox="1"/>
          <p:nvPr>
            <p:ph idx="6" type="ctrTitle"/>
          </p:nvPr>
        </p:nvSpPr>
        <p:spPr>
          <a:xfrm>
            <a:off x="1260400" y="720000"/>
            <a:ext cx="6623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 Utilizada para Tratar Code Smells</a:t>
            </a:r>
            <a:endParaRPr/>
          </a:p>
        </p:txBody>
      </p:sp>
      <p:sp>
        <p:nvSpPr>
          <p:cNvPr id="557" name="Google Shape;557;p26"/>
          <p:cNvSpPr txBox="1"/>
          <p:nvPr>
            <p:ph idx="2" type="subTitle"/>
          </p:nvPr>
        </p:nvSpPr>
        <p:spPr>
          <a:xfrm>
            <a:off x="3680200" y="3267724"/>
            <a:ext cx="17835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Detecta code smell em Java;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Refatoração automática.</a:t>
            </a:r>
            <a:endParaRPr/>
          </a:p>
        </p:txBody>
      </p:sp>
      <p:sp>
        <p:nvSpPr>
          <p:cNvPr id="558" name="Google Shape;558;p26"/>
          <p:cNvSpPr txBox="1"/>
          <p:nvPr>
            <p:ph idx="3" type="ctrTitle"/>
          </p:nvPr>
        </p:nvSpPr>
        <p:spPr>
          <a:xfrm>
            <a:off x="3680246" y="2790578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JDeodorant</a:t>
            </a:r>
            <a:endParaRPr/>
          </a:p>
        </p:txBody>
      </p:sp>
      <p:sp>
        <p:nvSpPr>
          <p:cNvPr id="559" name="Google Shape;559;p26"/>
          <p:cNvSpPr/>
          <p:nvPr/>
        </p:nvSpPr>
        <p:spPr>
          <a:xfrm>
            <a:off x="4256550" y="1990325"/>
            <a:ext cx="630900" cy="630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6"/>
          <p:cNvSpPr/>
          <p:nvPr/>
        </p:nvSpPr>
        <p:spPr>
          <a:xfrm rot="5400000">
            <a:off x="4490850" y="710650"/>
            <a:ext cx="162300" cy="81546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1" name="Google Shape;5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148" y="2139010"/>
            <a:ext cx="361700" cy="3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"/>
          <p:cNvSpPr/>
          <p:nvPr/>
        </p:nvSpPr>
        <p:spPr>
          <a:xfrm>
            <a:off x="4376400" y="4549825"/>
            <a:ext cx="47163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7"/>
          <p:cNvSpPr txBox="1"/>
          <p:nvPr>
            <p:ph idx="1" type="subTitle"/>
          </p:nvPr>
        </p:nvSpPr>
        <p:spPr>
          <a:xfrm>
            <a:off x="803750" y="2840975"/>
            <a:ext cx="447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 queremos chegar e como o faremos?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"/>
          <p:cNvSpPr txBox="1"/>
          <p:nvPr>
            <p:ph type="ctrTitle"/>
          </p:nvPr>
        </p:nvSpPr>
        <p:spPr>
          <a:xfrm>
            <a:off x="803750" y="2190925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e Metodologia</a:t>
            </a:r>
            <a:endParaRPr/>
          </a:p>
        </p:txBody>
      </p:sp>
      <p:sp>
        <p:nvSpPr>
          <p:cNvPr id="569" name="Google Shape;569;p27"/>
          <p:cNvSpPr txBox="1"/>
          <p:nvPr>
            <p:ph idx="2" type="title"/>
          </p:nvPr>
        </p:nvSpPr>
        <p:spPr>
          <a:xfrm>
            <a:off x="803750" y="1509925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570" name="Google Shape;570;p27"/>
          <p:cNvGrpSpPr/>
          <p:nvPr/>
        </p:nvGrpSpPr>
        <p:grpSpPr>
          <a:xfrm>
            <a:off x="4707136" y="1395684"/>
            <a:ext cx="3596445" cy="3312962"/>
            <a:chOff x="8665625" y="2535800"/>
            <a:chExt cx="1451350" cy="1336950"/>
          </a:xfrm>
        </p:grpSpPr>
        <p:sp>
          <p:nvSpPr>
            <p:cNvPr id="571" name="Google Shape;571;p27"/>
            <p:cNvSpPr/>
            <p:nvPr/>
          </p:nvSpPr>
          <p:spPr>
            <a:xfrm>
              <a:off x="8894500" y="3193050"/>
              <a:ext cx="553000" cy="273500"/>
            </a:xfrm>
            <a:custGeom>
              <a:rect b="b" l="l" r="r" t="t"/>
              <a:pathLst>
                <a:path extrusionOk="0" h="10940" w="22120">
                  <a:moveTo>
                    <a:pt x="15691" y="0"/>
                  </a:moveTo>
                  <a:cubicBezTo>
                    <a:pt x="15691" y="0"/>
                    <a:pt x="12617" y="3248"/>
                    <a:pt x="11789" y="3868"/>
                  </a:cubicBezTo>
                  <a:cubicBezTo>
                    <a:pt x="11704" y="3932"/>
                    <a:pt x="11539" y="3961"/>
                    <a:pt x="11312" y="3961"/>
                  </a:cubicBezTo>
                  <a:cubicBezTo>
                    <a:pt x="9342" y="3961"/>
                    <a:pt x="2685" y="1794"/>
                    <a:pt x="2685" y="1794"/>
                  </a:cubicBezTo>
                  <a:lnTo>
                    <a:pt x="1" y="7030"/>
                  </a:lnTo>
                  <a:cubicBezTo>
                    <a:pt x="1" y="7030"/>
                    <a:pt x="4515" y="10939"/>
                    <a:pt x="11238" y="10939"/>
                  </a:cubicBezTo>
                  <a:cubicBezTo>
                    <a:pt x="11993" y="10939"/>
                    <a:pt x="12775" y="10890"/>
                    <a:pt x="13582" y="10780"/>
                  </a:cubicBezTo>
                  <a:cubicBezTo>
                    <a:pt x="21580" y="9695"/>
                    <a:pt x="22120" y="1084"/>
                    <a:pt x="22120" y="1084"/>
                  </a:cubicBezTo>
                  <a:lnTo>
                    <a:pt x="15691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8751025" y="3146750"/>
              <a:ext cx="218350" cy="233200"/>
            </a:xfrm>
            <a:custGeom>
              <a:rect b="b" l="l" r="r" t="t"/>
              <a:pathLst>
                <a:path extrusionOk="0" h="9328" w="8734">
                  <a:moveTo>
                    <a:pt x="2125" y="0"/>
                  </a:moveTo>
                  <a:cubicBezTo>
                    <a:pt x="1467" y="0"/>
                    <a:pt x="1983" y="763"/>
                    <a:pt x="1983" y="763"/>
                  </a:cubicBezTo>
                  <a:cubicBezTo>
                    <a:pt x="1983" y="763"/>
                    <a:pt x="1843" y="744"/>
                    <a:pt x="1660" y="744"/>
                  </a:cubicBezTo>
                  <a:cubicBezTo>
                    <a:pt x="1259" y="744"/>
                    <a:pt x="655" y="835"/>
                    <a:pt x="882" y="1418"/>
                  </a:cubicBezTo>
                  <a:cubicBezTo>
                    <a:pt x="882" y="1418"/>
                    <a:pt x="0" y="1771"/>
                    <a:pt x="696" y="2712"/>
                  </a:cubicBezTo>
                  <a:cubicBezTo>
                    <a:pt x="767" y="2808"/>
                    <a:pt x="785" y="2872"/>
                    <a:pt x="772" y="2913"/>
                  </a:cubicBezTo>
                  <a:cubicBezTo>
                    <a:pt x="679" y="3237"/>
                    <a:pt x="618" y="3571"/>
                    <a:pt x="788" y="3863"/>
                  </a:cubicBezTo>
                  <a:cubicBezTo>
                    <a:pt x="1154" y="4494"/>
                    <a:pt x="1770" y="5208"/>
                    <a:pt x="1932" y="5380"/>
                  </a:cubicBezTo>
                  <a:cubicBezTo>
                    <a:pt x="3106" y="6634"/>
                    <a:pt x="3459" y="6665"/>
                    <a:pt x="4225" y="7401"/>
                  </a:cubicBezTo>
                  <a:cubicBezTo>
                    <a:pt x="4324" y="7496"/>
                    <a:pt x="6316" y="9327"/>
                    <a:pt x="6316" y="9327"/>
                  </a:cubicBezTo>
                  <a:lnTo>
                    <a:pt x="8734" y="3745"/>
                  </a:lnTo>
                  <a:cubicBezTo>
                    <a:pt x="8734" y="3745"/>
                    <a:pt x="7468" y="3012"/>
                    <a:pt x="7421" y="2323"/>
                  </a:cubicBezTo>
                  <a:cubicBezTo>
                    <a:pt x="7371" y="1600"/>
                    <a:pt x="7448" y="917"/>
                    <a:pt x="7448" y="917"/>
                  </a:cubicBezTo>
                  <a:cubicBezTo>
                    <a:pt x="7448" y="917"/>
                    <a:pt x="7445" y="917"/>
                    <a:pt x="7440" y="917"/>
                  </a:cubicBezTo>
                  <a:cubicBezTo>
                    <a:pt x="7350" y="917"/>
                    <a:pt x="6494" y="946"/>
                    <a:pt x="6323" y="2039"/>
                  </a:cubicBezTo>
                  <a:cubicBezTo>
                    <a:pt x="6323" y="2039"/>
                    <a:pt x="3450" y="246"/>
                    <a:pt x="2397" y="32"/>
                  </a:cubicBezTo>
                  <a:cubicBezTo>
                    <a:pt x="2290" y="10"/>
                    <a:pt x="2200" y="0"/>
                    <a:pt x="2125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8799050" y="3164600"/>
              <a:ext cx="58275" cy="48475"/>
            </a:xfrm>
            <a:custGeom>
              <a:rect b="b" l="l" r="r" t="t"/>
              <a:pathLst>
                <a:path extrusionOk="0" h="1939" w="2331">
                  <a:moveTo>
                    <a:pt x="61" y="0"/>
                  </a:moveTo>
                  <a:cubicBezTo>
                    <a:pt x="25" y="0"/>
                    <a:pt x="0" y="50"/>
                    <a:pt x="29" y="83"/>
                  </a:cubicBezTo>
                  <a:cubicBezTo>
                    <a:pt x="627" y="774"/>
                    <a:pt x="1466" y="1317"/>
                    <a:pt x="2155" y="1918"/>
                  </a:cubicBezTo>
                  <a:cubicBezTo>
                    <a:pt x="2172" y="1933"/>
                    <a:pt x="2191" y="1939"/>
                    <a:pt x="2209" y="1939"/>
                  </a:cubicBezTo>
                  <a:cubicBezTo>
                    <a:pt x="2274" y="1939"/>
                    <a:pt x="2330" y="1858"/>
                    <a:pt x="2270" y="1803"/>
                  </a:cubicBezTo>
                  <a:cubicBezTo>
                    <a:pt x="1584" y="1195"/>
                    <a:pt x="868" y="490"/>
                    <a:pt x="86" y="8"/>
                  </a:cubicBezTo>
                  <a:cubicBezTo>
                    <a:pt x="78" y="2"/>
                    <a:pt x="69" y="0"/>
                    <a:pt x="61" y="0"/>
                  </a:cubicBezTo>
                  <a:close/>
                </a:path>
              </a:pathLst>
            </a:custGeom>
            <a:solidFill>
              <a:srgbClr val="9B5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8879200" y="3194400"/>
              <a:ext cx="33800" cy="50300"/>
            </a:xfrm>
            <a:custGeom>
              <a:rect b="b" l="l" r="r" t="t"/>
              <a:pathLst>
                <a:path extrusionOk="0" h="2012" w="1352">
                  <a:moveTo>
                    <a:pt x="1232" y="0"/>
                  </a:moveTo>
                  <a:cubicBezTo>
                    <a:pt x="1212" y="0"/>
                    <a:pt x="1147" y="133"/>
                    <a:pt x="1119" y="367"/>
                  </a:cubicBezTo>
                  <a:cubicBezTo>
                    <a:pt x="1088" y="586"/>
                    <a:pt x="1129" y="884"/>
                    <a:pt x="1165" y="1201"/>
                  </a:cubicBezTo>
                  <a:lnTo>
                    <a:pt x="1165" y="1201"/>
                  </a:lnTo>
                  <a:lnTo>
                    <a:pt x="1144" y="1202"/>
                  </a:lnTo>
                  <a:cubicBezTo>
                    <a:pt x="729" y="1236"/>
                    <a:pt x="403" y="1453"/>
                    <a:pt x="227" y="1645"/>
                  </a:cubicBezTo>
                  <a:cubicBezTo>
                    <a:pt x="48" y="1842"/>
                    <a:pt x="1" y="2003"/>
                    <a:pt x="19" y="2011"/>
                  </a:cubicBezTo>
                  <a:cubicBezTo>
                    <a:pt x="20" y="2011"/>
                    <a:pt x="21" y="2012"/>
                    <a:pt x="22" y="2012"/>
                  </a:cubicBezTo>
                  <a:cubicBezTo>
                    <a:pt x="49" y="2012"/>
                    <a:pt x="133" y="1881"/>
                    <a:pt x="309" y="1731"/>
                  </a:cubicBezTo>
                  <a:cubicBezTo>
                    <a:pt x="491" y="1573"/>
                    <a:pt x="793" y="1397"/>
                    <a:pt x="1157" y="1369"/>
                  </a:cubicBezTo>
                  <a:lnTo>
                    <a:pt x="1258" y="1364"/>
                  </a:lnTo>
                  <a:lnTo>
                    <a:pt x="1351" y="1360"/>
                  </a:lnTo>
                  <a:lnTo>
                    <a:pt x="1341" y="1273"/>
                  </a:lnTo>
                  <a:cubicBezTo>
                    <a:pt x="1298" y="905"/>
                    <a:pt x="1230" y="599"/>
                    <a:pt x="1234" y="373"/>
                  </a:cubicBezTo>
                  <a:cubicBezTo>
                    <a:pt x="1231" y="146"/>
                    <a:pt x="1257" y="6"/>
                    <a:pt x="1234" y="1"/>
                  </a:cubicBezTo>
                  <a:cubicBezTo>
                    <a:pt x="1233" y="1"/>
                    <a:pt x="1233" y="0"/>
                    <a:pt x="1232" y="0"/>
                  </a:cubicBezTo>
                  <a:close/>
                </a:path>
              </a:pathLst>
            </a:custGeom>
            <a:solidFill>
              <a:srgbClr val="9B5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8768025" y="3178150"/>
              <a:ext cx="67450" cy="57125"/>
            </a:xfrm>
            <a:custGeom>
              <a:rect b="b" l="l" r="r" t="t"/>
              <a:pathLst>
                <a:path extrusionOk="0" h="2285" w="2698">
                  <a:moveTo>
                    <a:pt x="37" y="1"/>
                  </a:moveTo>
                  <a:cubicBezTo>
                    <a:pt x="35" y="1"/>
                    <a:pt x="33" y="1"/>
                    <a:pt x="32" y="2"/>
                  </a:cubicBezTo>
                  <a:cubicBezTo>
                    <a:pt x="0" y="34"/>
                    <a:pt x="540" y="604"/>
                    <a:pt x="1272" y="1235"/>
                  </a:cubicBezTo>
                  <a:cubicBezTo>
                    <a:pt x="1973" y="1843"/>
                    <a:pt x="2593" y="2284"/>
                    <a:pt x="2664" y="2284"/>
                  </a:cubicBezTo>
                  <a:cubicBezTo>
                    <a:pt x="2667" y="2284"/>
                    <a:pt x="2669" y="2283"/>
                    <a:pt x="2670" y="2282"/>
                  </a:cubicBezTo>
                  <a:cubicBezTo>
                    <a:pt x="2698" y="2247"/>
                    <a:pt x="2107" y="1738"/>
                    <a:pt x="1381" y="1108"/>
                  </a:cubicBezTo>
                  <a:cubicBezTo>
                    <a:pt x="675" y="500"/>
                    <a:pt x="101" y="1"/>
                    <a:pt x="37" y="1"/>
                  </a:cubicBezTo>
                  <a:close/>
                </a:path>
              </a:pathLst>
            </a:custGeom>
            <a:solidFill>
              <a:srgbClr val="9B5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8674650" y="2964825"/>
              <a:ext cx="251250" cy="105950"/>
            </a:xfrm>
            <a:custGeom>
              <a:rect b="b" l="l" r="r" t="t"/>
              <a:pathLst>
                <a:path extrusionOk="0" h="4238" w="10050">
                  <a:moveTo>
                    <a:pt x="9181" y="1"/>
                  </a:moveTo>
                  <a:lnTo>
                    <a:pt x="3401" y="2936"/>
                  </a:lnTo>
                  <a:lnTo>
                    <a:pt x="988" y="835"/>
                  </a:lnTo>
                  <a:lnTo>
                    <a:pt x="0" y="1574"/>
                  </a:lnTo>
                  <a:lnTo>
                    <a:pt x="2723" y="4237"/>
                  </a:lnTo>
                  <a:lnTo>
                    <a:pt x="4393" y="4237"/>
                  </a:lnTo>
                  <a:lnTo>
                    <a:pt x="10050" y="592"/>
                  </a:lnTo>
                  <a:lnTo>
                    <a:pt x="9181" y="1"/>
                  </a:lnTo>
                  <a:close/>
                </a:path>
              </a:pathLst>
            </a:custGeom>
            <a:solidFill>
              <a:srgbClr val="EAE3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8665625" y="2974800"/>
              <a:ext cx="399850" cy="315325"/>
            </a:xfrm>
            <a:custGeom>
              <a:rect b="b" l="l" r="r" t="t"/>
              <a:pathLst>
                <a:path extrusionOk="0" h="12613" w="15994">
                  <a:moveTo>
                    <a:pt x="10753" y="0"/>
                  </a:moveTo>
                  <a:lnTo>
                    <a:pt x="3977" y="3749"/>
                  </a:lnTo>
                  <a:lnTo>
                    <a:pt x="2716" y="3477"/>
                  </a:lnTo>
                  <a:lnTo>
                    <a:pt x="0" y="904"/>
                  </a:lnTo>
                  <a:lnTo>
                    <a:pt x="8377" y="12382"/>
                  </a:lnTo>
                  <a:lnTo>
                    <a:pt x="9302" y="12613"/>
                  </a:lnTo>
                  <a:lnTo>
                    <a:pt x="15993" y="8423"/>
                  </a:lnTo>
                  <a:lnTo>
                    <a:pt x="10753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8733500" y="3061725"/>
              <a:ext cx="164700" cy="228400"/>
            </a:xfrm>
            <a:custGeom>
              <a:rect b="b" l="l" r="r" t="t"/>
              <a:pathLst>
                <a:path extrusionOk="0" h="9136" w="6588">
                  <a:moveTo>
                    <a:pt x="1" y="0"/>
                  </a:moveTo>
                  <a:lnTo>
                    <a:pt x="5662" y="8905"/>
                  </a:lnTo>
                  <a:lnTo>
                    <a:pt x="6587" y="9136"/>
                  </a:lnTo>
                  <a:lnTo>
                    <a:pt x="6587" y="9136"/>
                  </a:lnTo>
                  <a:lnTo>
                    <a:pt x="1262" y="2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7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8784200" y="3003150"/>
              <a:ext cx="168550" cy="88100"/>
            </a:xfrm>
            <a:custGeom>
              <a:rect b="b" l="l" r="r" t="t"/>
              <a:pathLst>
                <a:path extrusionOk="0" h="3524" w="6742">
                  <a:moveTo>
                    <a:pt x="6726" y="1"/>
                  </a:moveTo>
                  <a:cubicBezTo>
                    <a:pt x="6704" y="1"/>
                    <a:pt x="6608" y="39"/>
                    <a:pt x="6450" y="108"/>
                  </a:cubicBezTo>
                  <a:cubicBezTo>
                    <a:pt x="6273" y="186"/>
                    <a:pt x="6022" y="306"/>
                    <a:pt x="5714" y="459"/>
                  </a:cubicBezTo>
                  <a:cubicBezTo>
                    <a:pt x="5099" y="764"/>
                    <a:pt x="4264" y="1216"/>
                    <a:pt x="3348" y="1723"/>
                  </a:cubicBezTo>
                  <a:cubicBezTo>
                    <a:pt x="2430" y="2229"/>
                    <a:pt x="1598" y="2679"/>
                    <a:pt x="989" y="2994"/>
                  </a:cubicBezTo>
                  <a:cubicBezTo>
                    <a:pt x="380" y="3311"/>
                    <a:pt x="1" y="3499"/>
                    <a:pt x="11" y="3522"/>
                  </a:cubicBezTo>
                  <a:cubicBezTo>
                    <a:pt x="11" y="3523"/>
                    <a:pt x="13" y="3524"/>
                    <a:pt x="16" y="3524"/>
                  </a:cubicBezTo>
                  <a:cubicBezTo>
                    <a:pt x="41" y="3524"/>
                    <a:pt x="138" y="3489"/>
                    <a:pt x="295" y="3427"/>
                  </a:cubicBezTo>
                  <a:cubicBezTo>
                    <a:pt x="475" y="3357"/>
                    <a:pt x="729" y="3245"/>
                    <a:pt x="1041" y="3101"/>
                  </a:cubicBezTo>
                  <a:cubicBezTo>
                    <a:pt x="1665" y="2812"/>
                    <a:pt x="2510" y="2376"/>
                    <a:pt x="3428" y="1868"/>
                  </a:cubicBezTo>
                  <a:lnTo>
                    <a:pt x="5770" y="563"/>
                  </a:lnTo>
                  <a:cubicBezTo>
                    <a:pt x="6370" y="230"/>
                    <a:pt x="6742" y="23"/>
                    <a:pt x="6731" y="2"/>
                  </a:cubicBezTo>
                  <a:cubicBezTo>
                    <a:pt x="6730" y="1"/>
                    <a:pt x="6728" y="1"/>
                    <a:pt x="6726" y="1"/>
                  </a:cubicBezTo>
                  <a:close/>
                </a:path>
              </a:pathLst>
            </a:custGeom>
            <a:solidFill>
              <a:srgbClr val="AA7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8789025" y="3010600"/>
              <a:ext cx="168550" cy="88100"/>
            </a:xfrm>
            <a:custGeom>
              <a:rect b="b" l="l" r="r" t="t"/>
              <a:pathLst>
                <a:path extrusionOk="0" h="3524" w="6742">
                  <a:moveTo>
                    <a:pt x="6726" y="0"/>
                  </a:moveTo>
                  <a:cubicBezTo>
                    <a:pt x="6704" y="0"/>
                    <a:pt x="6608" y="39"/>
                    <a:pt x="6450" y="107"/>
                  </a:cubicBezTo>
                  <a:cubicBezTo>
                    <a:pt x="6273" y="185"/>
                    <a:pt x="6023" y="305"/>
                    <a:pt x="5716" y="458"/>
                  </a:cubicBezTo>
                  <a:cubicBezTo>
                    <a:pt x="5099" y="765"/>
                    <a:pt x="4264" y="1216"/>
                    <a:pt x="3348" y="1722"/>
                  </a:cubicBezTo>
                  <a:cubicBezTo>
                    <a:pt x="2431" y="2229"/>
                    <a:pt x="1598" y="2678"/>
                    <a:pt x="989" y="2994"/>
                  </a:cubicBezTo>
                  <a:cubicBezTo>
                    <a:pt x="382" y="3310"/>
                    <a:pt x="1" y="3499"/>
                    <a:pt x="11" y="3521"/>
                  </a:cubicBezTo>
                  <a:cubicBezTo>
                    <a:pt x="12" y="3523"/>
                    <a:pt x="14" y="3523"/>
                    <a:pt x="17" y="3523"/>
                  </a:cubicBezTo>
                  <a:cubicBezTo>
                    <a:pt x="42" y="3523"/>
                    <a:pt x="138" y="3488"/>
                    <a:pt x="296" y="3427"/>
                  </a:cubicBezTo>
                  <a:cubicBezTo>
                    <a:pt x="475" y="3357"/>
                    <a:pt x="729" y="3245"/>
                    <a:pt x="1041" y="3099"/>
                  </a:cubicBezTo>
                  <a:cubicBezTo>
                    <a:pt x="1667" y="2811"/>
                    <a:pt x="2511" y="2374"/>
                    <a:pt x="3428" y="1868"/>
                  </a:cubicBezTo>
                  <a:lnTo>
                    <a:pt x="5770" y="563"/>
                  </a:lnTo>
                  <a:cubicBezTo>
                    <a:pt x="6370" y="230"/>
                    <a:pt x="6742" y="24"/>
                    <a:pt x="6731" y="2"/>
                  </a:cubicBezTo>
                  <a:cubicBezTo>
                    <a:pt x="6730" y="1"/>
                    <a:pt x="6729" y="0"/>
                    <a:pt x="6726" y="0"/>
                  </a:cubicBezTo>
                  <a:close/>
                </a:path>
              </a:pathLst>
            </a:custGeom>
            <a:solidFill>
              <a:srgbClr val="AA72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8846750" y="3067425"/>
              <a:ext cx="102875" cy="71975"/>
            </a:xfrm>
            <a:custGeom>
              <a:rect b="b" l="l" r="r" t="t"/>
              <a:pathLst>
                <a:path extrusionOk="0" h="2879" w="4115">
                  <a:moveTo>
                    <a:pt x="3677" y="0"/>
                  </a:moveTo>
                  <a:lnTo>
                    <a:pt x="1" y="2122"/>
                  </a:lnTo>
                  <a:lnTo>
                    <a:pt x="438" y="2879"/>
                  </a:lnTo>
                  <a:lnTo>
                    <a:pt x="4114" y="756"/>
                  </a:lnTo>
                  <a:lnTo>
                    <a:pt x="3677" y="0"/>
                  </a:lnTo>
                  <a:close/>
                </a:path>
              </a:pathLst>
            </a:custGeom>
            <a:solidFill>
              <a:srgbClr val="E2B6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9383750" y="2925750"/>
              <a:ext cx="439100" cy="692625"/>
            </a:xfrm>
            <a:custGeom>
              <a:rect b="b" l="l" r="r" t="t"/>
              <a:pathLst>
                <a:path extrusionOk="0" h="27705" w="17564">
                  <a:moveTo>
                    <a:pt x="5482" y="0"/>
                  </a:moveTo>
                  <a:cubicBezTo>
                    <a:pt x="4621" y="0"/>
                    <a:pt x="3902" y="19"/>
                    <a:pt x="3681" y="74"/>
                  </a:cubicBezTo>
                  <a:cubicBezTo>
                    <a:pt x="3017" y="240"/>
                    <a:pt x="209" y="7477"/>
                    <a:pt x="271" y="14384"/>
                  </a:cubicBezTo>
                  <a:cubicBezTo>
                    <a:pt x="330" y="20853"/>
                    <a:pt x="1" y="27705"/>
                    <a:pt x="1" y="27705"/>
                  </a:cubicBezTo>
                  <a:lnTo>
                    <a:pt x="17563" y="27705"/>
                  </a:lnTo>
                  <a:lnTo>
                    <a:pt x="15352" y="751"/>
                  </a:lnTo>
                  <a:cubicBezTo>
                    <a:pt x="15352" y="751"/>
                    <a:pt x="12643" y="142"/>
                    <a:pt x="9490" y="74"/>
                  </a:cubicBezTo>
                  <a:cubicBezTo>
                    <a:pt x="9490" y="74"/>
                    <a:pt x="7203" y="0"/>
                    <a:pt x="5482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9761475" y="2944025"/>
              <a:ext cx="186100" cy="374325"/>
            </a:xfrm>
            <a:custGeom>
              <a:rect b="b" l="l" r="r" t="t"/>
              <a:pathLst>
                <a:path extrusionOk="0" h="14973" w="7444">
                  <a:moveTo>
                    <a:pt x="1" y="1"/>
                  </a:moveTo>
                  <a:lnTo>
                    <a:pt x="262" y="14972"/>
                  </a:lnTo>
                  <a:cubicBezTo>
                    <a:pt x="7045" y="14972"/>
                    <a:pt x="7444" y="14810"/>
                    <a:pt x="7444" y="14810"/>
                  </a:cubicBezTo>
                  <a:cubicBezTo>
                    <a:pt x="7182" y="115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9240450" y="2927600"/>
              <a:ext cx="235350" cy="379650"/>
            </a:xfrm>
            <a:custGeom>
              <a:rect b="b" l="l" r="r" t="t"/>
              <a:pathLst>
                <a:path extrusionOk="0" h="15186" w="9414">
                  <a:moveTo>
                    <a:pt x="9413" y="0"/>
                  </a:moveTo>
                  <a:cubicBezTo>
                    <a:pt x="9413" y="0"/>
                    <a:pt x="3231" y="760"/>
                    <a:pt x="0" y="12227"/>
                  </a:cubicBezTo>
                  <a:lnTo>
                    <a:pt x="7182" y="15186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9760900" y="3113100"/>
              <a:ext cx="13575" cy="188225"/>
            </a:xfrm>
            <a:custGeom>
              <a:rect b="b" l="l" r="r" t="t"/>
              <a:pathLst>
                <a:path extrusionOk="0" h="7529" w="543">
                  <a:moveTo>
                    <a:pt x="24" y="1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1" y="2"/>
                    <a:pt x="7" y="424"/>
                    <a:pt x="37" y="1106"/>
                  </a:cubicBezTo>
                  <a:cubicBezTo>
                    <a:pt x="67" y="1788"/>
                    <a:pt x="120" y="2730"/>
                    <a:pt x="188" y="3770"/>
                  </a:cubicBezTo>
                  <a:cubicBezTo>
                    <a:pt x="257" y="4810"/>
                    <a:pt x="328" y="5750"/>
                    <a:pt x="388" y="6430"/>
                  </a:cubicBezTo>
                  <a:cubicBezTo>
                    <a:pt x="448" y="7110"/>
                    <a:pt x="497" y="7528"/>
                    <a:pt x="520" y="7528"/>
                  </a:cubicBezTo>
                  <a:cubicBezTo>
                    <a:pt x="520" y="7528"/>
                    <a:pt x="520" y="7528"/>
                    <a:pt x="520" y="7528"/>
                  </a:cubicBezTo>
                  <a:cubicBezTo>
                    <a:pt x="542" y="7526"/>
                    <a:pt x="536" y="7103"/>
                    <a:pt x="506" y="6421"/>
                  </a:cubicBezTo>
                  <a:cubicBezTo>
                    <a:pt x="476" y="5739"/>
                    <a:pt x="424" y="4797"/>
                    <a:pt x="355" y="3759"/>
                  </a:cubicBezTo>
                  <a:cubicBezTo>
                    <a:pt x="286" y="2720"/>
                    <a:pt x="215" y="1780"/>
                    <a:pt x="155" y="1100"/>
                  </a:cubicBezTo>
                  <a:cubicBezTo>
                    <a:pt x="95" y="421"/>
                    <a:pt x="47" y="1"/>
                    <a:pt x="2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9390475" y="3156600"/>
              <a:ext cx="5000" cy="176125"/>
            </a:xfrm>
            <a:custGeom>
              <a:rect b="b" l="l" r="r" t="t"/>
              <a:pathLst>
                <a:path extrusionOk="0" h="7045" w="200">
                  <a:moveTo>
                    <a:pt x="71" y="0"/>
                  </a:moveTo>
                  <a:cubicBezTo>
                    <a:pt x="24" y="0"/>
                    <a:pt x="1" y="1578"/>
                    <a:pt x="16" y="3524"/>
                  </a:cubicBezTo>
                  <a:cubicBezTo>
                    <a:pt x="32" y="5468"/>
                    <a:pt x="84" y="7044"/>
                    <a:pt x="129" y="7044"/>
                  </a:cubicBezTo>
                  <a:cubicBezTo>
                    <a:pt x="175" y="7044"/>
                    <a:pt x="199" y="5467"/>
                    <a:pt x="183" y="3522"/>
                  </a:cubicBezTo>
                  <a:cubicBezTo>
                    <a:pt x="167" y="1576"/>
                    <a:pt x="116" y="0"/>
                    <a:pt x="71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9349275" y="3013975"/>
              <a:ext cx="517525" cy="4175"/>
            </a:xfrm>
            <a:custGeom>
              <a:rect b="b" l="l" r="r" t="t"/>
              <a:pathLst>
                <a:path extrusionOk="0" h="167" w="20701">
                  <a:moveTo>
                    <a:pt x="10351" y="0"/>
                  </a:moveTo>
                  <a:cubicBezTo>
                    <a:pt x="4634" y="0"/>
                    <a:pt x="1" y="38"/>
                    <a:pt x="1" y="84"/>
                  </a:cubicBezTo>
                  <a:cubicBezTo>
                    <a:pt x="1" y="129"/>
                    <a:pt x="4636" y="167"/>
                    <a:pt x="10351" y="167"/>
                  </a:cubicBezTo>
                  <a:cubicBezTo>
                    <a:pt x="16066" y="167"/>
                    <a:pt x="20700" y="129"/>
                    <a:pt x="20700" y="84"/>
                  </a:cubicBezTo>
                  <a:cubicBezTo>
                    <a:pt x="20700" y="38"/>
                    <a:pt x="16068" y="0"/>
                    <a:pt x="10351" y="0"/>
                  </a:cubicBezTo>
                  <a:close/>
                </a:path>
              </a:pathLst>
            </a:custGeom>
            <a:solidFill>
              <a:srgbClr val="91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9284800" y="3129075"/>
              <a:ext cx="637050" cy="4200"/>
            </a:xfrm>
            <a:custGeom>
              <a:rect b="b" l="l" r="r" t="t"/>
              <a:pathLst>
                <a:path extrusionOk="0" h="168" w="25482">
                  <a:moveTo>
                    <a:pt x="12742" y="1"/>
                  </a:moveTo>
                  <a:cubicBezTo>
                    <a:pt x="5705" y="1"/>
                    <a:pt x="1" y="38"/>
                    <a:pt x="1" y="84"/>
                  </a:cubicBezTo>
                  <a:cubicBezTo>
                    <a:pt x="1" y="130"/>
                    <a:pt x="5704" y="167"/>
                    <a:pt x="12742" y="167"/>
                  </a:cubicBezTo>
                  <a:cubicBezTo>
                    <a:pt x="19776" y="167"/>
                    <a:pt x="25481" y="130"/>
                    <a:pt x="25481" y="84"/>
                  </a:cubicBezTo>
                  <a:cubicBezTo>
                    <a:pt x="25481" y="38"/>
                    <a:pt x="19776" y="1"/>
                    <a:pt x="12742" y="1"/>
                  </a:cubicBezTo>
                  <a:close/>
                </a:path>
              </a:pathLst>
            </a:custGeom>
            <a:solidFill>
              <a:srgbClr val="91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9391225" y="3261225"/>
              <a:ext cx="556350" cy="4200"/>
            </a:xfrm>
            <a:custGeom>
              <a:rect b="b" l="l" r="r" t="t"/>
              <a:pathLst>
                <a:path extrusionOk="0" h="168" w="22254">
                  <a:moveTo>
                    <a:pt x="11128" y="1"/>
                  </a:moveTo>
                  <a:cubicBezTo>
                    <a:pt x="4981" y="1"/>
                    <a:pt x="1" y="39"/>
                    <a:pt x="1" y="84"/>
                  </a:cubicBezTo>
                  <a:cubicBezTo>
                    <a:pt x="1" y="131"/>
                    <a:pt x="4981" y="167"/>
                    <a:pt x="11128" y="167"/>
                  </a:cubicBezTo>
                  <a:cubicBezTo>
                    <a:pt x="17272" y="167"/>
                    <a:pt x="22254" y="131"/>
                    <a:pt x="22254" y="84"/>
                  </a:cubicBezTo>
                  <a:cubicBezTo>
                    <a:pt x="22254" y="39"/>
                    <a:pt x="17272" y="1"/>
                    <a:pt x="11128" y="1"/>
                  </a:cubicBezTo>
                  <a:close/>
                </a:path>
              </a:pathLst>
            </a:custGeom>
            <a:solidFill>
              <a:srgbClr val="91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9389475" y="3429825"/>
              <a:ext cx="409675" cy="4175"/>
            </a:xfrm>
            <a:custGeom>
              <a:rect b="b" l="l" r="r" t="t"/>
              <a:pathLst>
                <a:path extrusionOk="0" h="167" w="16387">
                  <a:moveTo>
                    <a:pt x="8194" y="0"/>
                  </a:moveTo>
                  <a:cubicBezTo>
                    <a:pt x="3669" y="0"/>
                    <a:pt x="1" y="38"/>
                    <a:pt x="1" y="83"/>
                  </a:cubicBezTo>
                  <a:cubicBezTo>
                    <a:pt x="1" y="130"/>
                    <a:pt x="3671" y="167"/>
                    <a:pt x="8194" y="167"/>
                  </a:cubicBezTo>
                  <a:cubicBezTo>
                    <a:pt x="12719" y="167"/>
                    <a:pt x="16387" y="130"/>
                    <a:pt x="16387" y="83"/>
                  </a:cubicBezTo>
                  <a:cubicBezTo>
                    <a:pt x="16387" y="38"/>
                    <a:pt x="12720" y="0"/>
                    <a:pt x="8194" y="0"/>
                  </a:cubicBezTo>
                  <a:close/>
                </a:path>
              </a:pathLst>
            </a:custGeom>
            <a:solidFill>
              <a:srgbClr val="91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8895150" y="3563975"/>
              <a:ext cx="724050" cy="308775"/>
            </a:xfrm>
            <a:custGeom>
              <a:rect b="b" l="l" r="r" t="t"/>
              <a:pathLst>
                <a:path extrusionOk="0" h="12351" w="28962">
                  <a:moveTo>
                    <a:pt x="28961" y="0"/>
                  </a:moveTo>
                  <a:lnTo>
                    <a:pt x="20182" y="273"/>
                  </a:lnTo>
                  <a:lnTo>
                    <a:pt x="6039" y="273"/>
                  </a:lnTo>
                  <a:cubicBezTo>
                    <a:pt x="2705" y="273"/>
                    <a:pt x="0" y="2977"/>
                    <a:pt x="0" y="6312"/>
                  </a:cubicBezTo>
                  <a:cubicBezTo>
                    <a:pt x="0" y="9646"/>
                    <a:pt x="2705" y="12351"/>
                    <a:pt x="6039" y="12351"/>
                  </a:cubicBezTo>
                  <a:lnTo>
                    <a:pt x="28961" y="12351"/>
                  </a:lnTo>
                  <a:lnTo>
                    <a:pt x="28961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9392950" y="3563975"/>
              <a:ext cx="724025" cy="308775"/>
            </a:xfrm>
            <a:custGeom>
              <a:rect b="b" l="l" r="r" t="t"/>
              <a:pathLst>
                <a:path extrusionOk="0" h="12351" w="28961">
                  <a:moveTo>
                    <a:pt x="0" y="0"/>
                  </a:moveTo>
                  <a:lnTo>
                    <a:pt x="0" y="12351"/>
                  </a:lnTo>
                  <a:lnTo>
                    <a:pt x="22922" y="12351"/>
                  </a:lnTo>
                  <a:cubicBezTo>
                    <a:pt x="26257" y="12351"/>
                    <a:pt x="28960" y="9646"/>
                    <a:pt x="28960" y="6312"/>
                  </a:cubicBezTo>
                  <a:cubicBezTo>
                    <a:pt x="28960" y="2977"/>
                    <a:pt x="26257" y="273"/>
                    <a:pt x="22922" y="273"/>
                  </a:cubicBezTo>
                  <a:lnTo>
                    <a:pt x="877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374450" y="3630875"/>
              <a:ext cx="598200" cy="241850"/>
            </a:xfrm>
            <a:custGeom>
              <a:rect b="b" l="l" r="r" t="t"/>
              <a:pathLst>
                <a:path extrusionOk="0" h="9674" w="23928">
                  <a:moveTo>
                    <a:pt x="23594" y="1"/>
                  </a:moveTo>
                  <a:lnTo>
                    <a:pt x="22638" y="15"/>
                  </a:lnTo>
                  <a:lnTo>
                    <a:pt x="19126" y="96"/>
                  </a:lnTo>
                  <a:lnTo>
                    <a:pt x="7536" y="429"/>
                  </a:lnTo>
                  <a:lnTo>
                    <a:pt x="73" y="668"/>
                  </a:lnTo>
                  <a:lnTo>
                    <a:pt x="1" y="670"/>
                  </a:lnTo>
                  <a:lnTo>
                    <a:pt x="1" y="741"/>
                  </a:lnTo>
                  <a:cubicBezTo>
                    <a:pt x="13" y="3393"/>
                    <a:pt x="24" y="5622"/>
                    <a:pt x="31" y="7204"/>
                  </a:cubicBezTo>
                  <a:cubicBezTo>
                    <a:pt x="40" y="7977"/>
                    <a:pt x="47" y="8592"/>
                    <a:pt x="52" y="9026"/>
                  </a:cubicBezTo>
                  <a:cubicBezTo>
                    <a:pt x="56" y="9228"/>
                    <a:pt x="61" y="9388"/>
                    <a:pt x="63" y="9508"/>
                  </a:cubicBezTo>
                  <a:cubicBezTo>
                    <a:pt x="67" y="9618"/>
                    <a:pt x="71" y="9674"/>
                    <a:pt x="75" y="9674"/>
                  </a:cubicBezTo>
                  <a:cubicBezTo>
                    <a:pt x="80" y="9674"/>
                    <a:pt x="83" y="9618"/>
                    <a:pt x="87" y="9508"/>
                  </a:cubicBezTo>
                  <a:cubicBezTo>
                    <a:pt x="90" y="9387"/>
                    <a:pt x="94" y="9228"/>
                    <a:pt x="99" y="9026"/>
                  </a:cubicBezTo>
                  <a:cubicBezTo>
                    <a:pt x="104" y="8592"/>
                    <a:pt x="111" y="7977"/>
                    <a:pt x="120" y="7204"/>
                  </a:cubicBezTo>
                  <a:cubicBezTo>
                    <a:pt x="126" y="5637"/>
                    <a:pt x="137" y="3434"/>
                    <a:pt x="149" y="814"/>
                  </a:cubicBezTo>
                  <a:lnTo>
                    <a:pt x="149" y="814"/>
                  </a:lnTo>
                  <a:lnTo>
                    <a:pt x="7540" y="596"/>
                  </a:lnTo>
                  <a:lnTo>
                    <a:pt x="19129" y="215"/>
                  </a:lnTo>
                  <a:lnTo>
                    <a:pt x="22640" y="80"/>
                  </a:lnTo>
                  <a:lnTo>
                    <a:pt x="23595" y="35"/>
                  </a:lnTo>
                  <a:lnTo>
                    <a:pt x="23843" y="20"/>
                  </a:lnTo>
                  <a:cubicBezTo>
                    <a:pt x="23899" y="14"/>
                    <a:pt x="23928" y="11"/>
                    <a:pt x="23928" y="7"/>
                  </a:cubicBezTo>
                  <a:cubicBezTo>
                    <a:pt x="23928" y="5"/>
                    <a:pt x="23899" y="3"/>
                    <a:pt x="23843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8979725" y="3618175"/>
              <a:ext cx="548625" cy="28400"/>
            </a:xfrm>
            <a:custGeom>
              <a:rect b="b" l="l" r="r" t="t"/>
              <a:pathLst>
                <a:path extrusionOk="0" h="1136" w="21945">
                  <a:moveTo>
                    <a:pt x="160" y="1"/>
                  </a:moveTo>
                  <a:cubicBezTo>
                    <a:pt x="55" y="1"/>
                    <a:pt x="0" y="3"/>
                    <a:pt x="0" y="8"/>
                  </a:cubicBezTo>
                  <a:cubicBezTo>
                    <a:pt x="0" y="13"/>
                    <a:pt x="78" y="22"/>
                    <a:pt x="228" y="34"/>
                  </a:cubicBezTo>
                  <a:lnTo>
                    <a:pt x="883" y="78"/>
                  </a:lnTo>
                  <a:cubicBezTo>
                    <a:pt x="1453" y="112"/>
                    <a:pt x="2278" y="152"/>
                    <a:pt x="3297" y="187"/>
                  </a:cubicBezTo>
                  <a:cubicBezTo>
                    <a:pt x="5336" y="261"/>
                    <a:pt x="8155" y="311"/>
                    <a:pt x="11268" y="350"/>
                  </a:cubicBezTo>
                  <a:lnTo>
                    <a:pt x="17922" y="444"/>
                  </a:lnTo>
                  <a:cubicBezTo>
                    <a:pt x="19728" y="488"/>
                    <a:pt x="21113" y="522"/>
                    <a:pt x="21892" y="541"/>
                  </a:cubicBezTo>
                  <a:lnTo>
                    <a:pt x="21892" y="541"/>
                  </a:lnTo>
                  <a:cubicBezTo>
                    <a:pt x="21897" y="726"/>
                    <a:pt x="21901" y="870"/>
                    <a:pt x="21904" y="983"/>
                  </a:cubicBezTo>
                  <a:cubicBezTo>
                    <a:pt x="21909" y="1085"/>
                    <a:pt x="21913" y="1135"/>
                    <a:pt x="21918" y="1135"/>
                  </a:cubicBezTo>
                  <a:cubicBezTo>
                    <a:pt x="21922" y="1135"/>
                    <a:pt x="21927" y="1085"/>
                    <a:pt x="21932" y="983"/>
                  </a:cubicBezTo>
                  <a:cubicBezTo>
                    <a:pt x="21936" y="865"/>
                    <a:pt x="21939" y="713"/>
                    <a:pt x="21944" y="516"/>
                  </a:cubicBezTo>
                  <a:lnTo>
                    <a:pt x="21944" y="492"/>
                  </a:lnTo>
                  <a:lnTo>
                    <a:pt x="21919" y="490"/>
                  </a:lnTo>
                  <a:cubicBezTo>
                    <a:pt x="21202" y="442"/>
                    <a:pt x="19786" y="365"/>
                    <a:pt x="17925" y="311"/>
                  </a:cubicBezTo>
                  <a:cubicBezTo>
                    <a:pt x="16065" y="253"/>
                    <a:pt x="13762" y="214"/>
                    <a:pt x="11270" y="183"/>
                  </a:cubicBezTo>
                  <a:cubicBezTo>
                    <a:pt x="8157" y="146"/>
                    <a:pt x="5340" y="113"/>
                    <a:pt x="3301" y="69"/>
                  </a:cubicBezTo>
                  <a:lnTo>
                    <a:pt x="886" y="13"/>
                  </a:lnTo>
                  <a:lnTo>
                    <a:pt x="229" y="1"/>
                  </a:lnTo>
                  <a:cubicBezTo>
                    <a:pt x="204" y="1"/>
                    <a:pt x="181" y="1"/>
                    <a:pt x="160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9115625" y="3732975"/>
              <a:ext cx="260725" cy="123000"/>
            </a:xfrm>
            <a:custGeom>
              <a:rect b="b" l="l" r="r" t="t"/>
              <a:pathLst>
                <a:path extrusionOk="0" h="4920" w="10429">
                  <a:moveTo>
                    <a:pt x="2532" y="0"/>
                  </a:moveTo>
                  <a:cubicBezTo>
                    <a:pt x="1134" y="0"/>
                    <a:pt x="0" y="1102"/>
                    <a:pt x="0" y="2460"/>
                  </a:cubicBezTo>
                  <a:cubicBezTo>
                    <a:pt x="0" y="3819"/>
                    <a:pt x="1134" y="4920"/>
                    <a:pt x="2532" y="4920"/>
                  </a:cubicBezTo>
                  <a:lnTo>
                    <a:pt x="10428" y="4920"/>
                  </a:lnTo>
                  <a:lnTo>
                    <a:pt x="10428" y="344"/>
                  </a:lnTo>
                  <a:lnTo>
                    <a:pt x="10428" y="0"/>
                  </a:lnTo>
                  <a:close/>
                </a:path>
              </a:pathLst>
            </a:custGeom>
            <a:solidFill>
              <a:srgbClr val="4D3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9169700" y="3735325"/>
              <a:ext cx="36925" cy="115900"/>
            </a:xfrm>
            <a:custGeom>
              <a:rect b="b" l="l" r="r" t="t"/>
              <a:pathLst>
                <a:path extrusionOk="0" h="4636" w="1477">
                  <a:moveTo>
                    <a:pt x="21" y="1"/>
                  </a:moveTo>
                  <a:cubicBezTo>
                    <a:pt x="20" y="1"/>
                    <a:pt x="19" y="1"/>
                    <a:pt x="18" y="2"/>
                  </a:cubicBezTo>
                  <a:cubicBezTo>
                    <a:pt x="1" y="25"/>
                    <a:pt x="245" y="196"/>
                    <a:pt x="536" y="561"/>
                  </a:cubicBezTo>
                  <a:cubicBezTo>
                    <a:pt x="827" y="922"/>
                    <a:pt x="1150" y="1508"/>
                    <a:pt x="1228" y="2213"/>
                  </a:cubicBezTo>
                  <a:cubicBezTo>
                    <a:pt x="1305" y="2919"/>
                    <a:pt x="1119" y="3560"/>
                    <a:pt x="913" y="3975"/>
                  </a:cubicBezTo>
                  <a:cubicBezTo>
                    <a:pt x="709" y="4396"/>
                    <a:pt x="508" y="4616"/>
                    <a:pt x="530" y="4635"/>
                  </a:cubicBezTo>
                  <a:cubicBezTo>
                    <a:pt x="531" y="4635"/>
                    <a:pt x="531" y="4635"/>
                    <a:pt x="532" y="4635"/>
                  </a:cubicBezTo>
                  <a:cubicBezTo>
                    <a:pt x="555" y="4635"/>
                    <a:pt x="785" y="4440"/>
                    <a:pt x="1019" y="4030"/>
                  </a:cubicBezTo>
                  <a:cubicBezTo>
                    <a:pt x="1259" y="3613"/>
                    <a:pt x="1476" y="2942"/>
                    <a:pt x="1393" y="2195"/>
                  </a:cubicBezTo>
                  <a:cubicBezTo>
                    <a:pt x="1310" y="1448"/>
                    <a:pt x="951" y="839"/>
                    <a:pt x="626" y="486"/>
                  </a:cubicBezTo>
                  <a:cubicBezTo>
                    <a:pt x="314" y="141"/>
                    <a:pt x="50" y="1"/>
                    <a:pt x="21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9244625" y="3769050"/>
              <a:ext cx="4200" cy="51450"/>
            </a:xfrm>
            <a:custGeom>
              <a:rect b="b" l="l" r="r" t="t"/>
              <a:pathLst>
                <a:path extrusionOk="0" h="2058" w="168">
                  <a:moveTo>
                    <a:pt x="84" y="1"/>
                  </a:moveTo>
                  <a:cubicBezTo>
                    <a:pt x="38" y="1"/>
                    <a:pt x="1" y="461"/>
                    <a:pt x="1" y="1029"/>
                  </a:cubicBezTo>
                  <a:cubicBezTo>
                    <a:pt x="1" y="1598"/>
                    <a:pt x="38" y="2058"/>
                    <a:pt x="84" y="2058"/>
                  </a:cubicBezTo>
                  <a:cubicBezTo>
                    <a:pt x="130" y="2058"/>
                    <a:pt x="167" y="1598"/>
                    <a:pt x="167" y="1029"/>
                  </a:cubicBezTo>
                  <a:cubicBezTo>
                    <a:pt x="167" y="461"/>
                    <a:pt x="130" y="1"/>
                    <a:pt x="84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9266675" y="3766950"/>
              <a:ext cx="4200" cy="53550"/>
            </a:xfrm>
            <a:custGeom>
              <a:rect b="b" l="l" r="r" t="t"/>
              <a:pathLst>
                <a:path extrusionOk="0" h="2142" w="168">
                  <a:moveTo>
                    <a:pt x="84" y="0"/>
                  </a:moveTo>
                  <a:cubicBezTo>
                    <a:pt x="37" y="0"/>
                    <a:pt x="1" y="480"/>
                    <a:pt x="1" y="1071"/>
                  </a:cubicBezTo>
                  <a:cubicBezTo>
                    <a:pt x="1" y="1663"/>
                    <a:pt x="37" y="2142"/>
                    <a:pt x="84" y="2142"/>
                  </a:cubicBezTo>
                  <a:cubicBezTo>
                    <a:pt x="130" y="2142"/>
                    <a:pt x="167" y="1663"/>
                    <a:pt x="167" y="1071"/>
                  </a:cubicBezTo>
                  <a:cubicBezTo>
                    <a:pt x="167" y="479"/>
                    <a:pt x="130" y="0"/>
                    <a:pt x="84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9292925" y="3766950"/>
              <a:ext cx="4175" cy="53550"/>
            </a:xfrm>
            <a:custGeom>
              <a:rect b="b" l="l" r="r" t="t"/>
              <a:pathLst>
                <a:path extrusionOk="0" h="2142" w="167">
                  <a:moveTo>
                    <a:pt x="83" y="0"/>
                  </a:moveTo>
                  <a:cubicBezTo>
                    <a:pt x="37" y="0"/>
                    <a:pt x="0" y="480"/>
                    <a:pt x="0" y="1071"/>
                  </a:cubicBezTo>
                  <a:cubicBezTo>
                    <a:pt x="0" y="1663"/>
                    <a:pt x="37" y="2142"/>
                    <a:pt x="83" y="2142"/>
                  </a:cubicBezTo>
                  <a:cubicBezTo>
                    <a:pt x="129" y="2142"/>
                    <a:pt x="167" y="1663"/>
                    <a:pt x="167" y="1071"/>
                  </a:cubicBezTo>
                  <a:cubicBezTo>
                    <a:pt x="167" y="479"/>
                    <a:pt x="129" y="0"/>
                    <a:pt x="83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9307425" y="3734600"/>
              <a:ext cx="44025" cy="68050"/>
            </a:xfrm>
            <a:custGeom>
              <a:rect b="b" l="l" r="r" t="t"/>
              <a:pathLst>
                <a:path extrusionOk="0" h="2722" w="1761">
                  <a:moveTo>
                    <a:pt x="1406" y="165"/>
                  </a:moveTo>
                  <a:cubicBezTo>
                    <a:pt x="1411" y="165"/>
                    <a:pt x="1416" y="166"/>
                    <a:pt x="1421" y="166"/>
                  </a:cubicBezTo>
                  <a:cubicBezTo>
                    <a:pt x="1585" y="175"/>
                    <a:pt x="1609" y="394"/>
                    <a:pt x="1551" y="574"/>
                  </a:cubicBezTo>
                  <a:cubicBezTo>
                    <a:pt x="1496" y="758"/>
                    <a:pt x="1424" y="936"/>
                    <a:pt x="1335" y="1107"/>
                  </a:cubicBezTo>
                  <a:cubicBezTo>
                    <a:pt x="1184" y="1398"/>
                    <a:pt x="990" y="1665"/>
                    <a:pt x="762" y="1901"/>
                  </a:cubicBezTo>
                  <a:cubicBezTo>
                    <a:pt x="431" y="2233"/>
                    <a:pt x="150" y="2397"/>
                    <a:pt x="74" y="2457"/>
                  </a:cubicBezTo>
                  <a:lnTo>
                    <a:pt x="74" y="2457"/>
                  </a:lnTo>
                  <a:cubicBezTo>
                    <a:pt x="99" y="2301"/>
                    <a:pt x="142" y="2084"/>
                    <a:pt x="222" y="1825"/>
                  </a:cubicBezTo>
                  <a:cubicBezTo>
                    <a:pt x="320" y="1511"/>
                    <a:pt x="456" y="1211"/>
                    <a:pt x="630" y="931"/>
                  </a:cubicBezTo>
                  <a:cubicBezTo>
                    <a:pt x="732" y="767"/>
                    <a:pt x="846" y="610"/>
                    <a:pt x="972" y="464"/>
                  </a:cubicBezTo>
                  <a:cubicBezTo>
                    <a:pt x="1038" y="386"/>
                    <a:pt x="1102" y="313"/>
                    <a:pt x="1180" y="257"/>
                  </a:cubicBezTo>
                  <a:cubicBezTo>
                    <a:pt x="1251" y="206"/>
                    <a:pt x="1334" y="165"/>
                    <a:pt x="1406" y="165"/>
                  </a:cubicBezTo>
                  <a:close/>
                  <a:moveTo>
                    <a:pt x="1436" y="1"/>
                  </a:moveTo>
                  <a:cubicBezTo>
                    <a:pt x="1145" y="1"/>
                    <a:pt x="978" y="205"/>
                    <a:pt x="847" y="357"/>
                  </a:cubicBezTo>
                  <a:cubicBezTo>
                    <a:pt x="717" y="513"/>
                    <a:pt x="601" y="678"/>
                    <a:pt x="498" y="851"/>
                  </a:cubicBezTo>
                  <a:cubicBezTo>
                    <a:pt x="324" y="1146"/>
                    <a:pt x="193" y="1462"/>
                    <a:pt x="109" y="1793"/>
                  </a:cubicBezTo>
                  <a:cubicBezTo>
                    <a:pt x="50" y="2014"/>
                    <a:pt x="15" y="2242"/>
                    <a:pt x="7" y="2471"/>
                  </a:cubicBezTo>
                  <a:cubicBezTo>
                    <a:pt x="1" y="2632"/>
                    <a:pt x="13" y="2722"/>
                    <a:pt x="23" y="2722"/>
                  </a:cubicBezTo>
                  <a:cubicBezTo>
                    <a:pt x="23" y="2722"/>
                    <a:pt x="23" y="2722"/>
                    <a:pt x="23" y="2722"/>
                  </a:cubicBezTo>
                  <a:cubicBezTo>
                    <a:pt x="38" y="2722"/>
                    <a:pt x="46" y="2635"/>
                    <a:pt x="70" y="2482"/>
                  </a:cubicBezTo>
                  <a:lnTo>
                    <a:pt x="70" y="2482"/>
                  </a:lnTo>
                  <a:cubicBezTo>
                    <a:pt x="102" y="2476"/>
                    <a:pt x="178" y="2446"/>
                    <a:pt x="287" y="2386"/>
                  </a:cubicBezTo>
                  <a:cubicBezTo>
                    <a:pt x="488" y="2275"/>
                    <a:pt x="675" y="2141"/>
                    <a:pt x="844" y="1985"/>
                  </a:cubicBezTo>
                  <a:cubicBezTo>
                    <a:pt x="1095" y="1752"/>
                    <a:pt x="1307" y="1480"/>
                    <a:pt x="1470" y="1179"/>
                  </a:cubicBezTo>
                  <a:cubicBezTo>
                    <a:pt x="1568" y="1000"/>
                    <a:pt x="1648" y="813"/>
                    <a:pt x="1708" y="618"/>
                  </a:cubicBezTo>
                  <a:cubicBezTo>
                    <a:pt x="1737" y="512"/>
                    <a:pt x="1760" y="396"/>
                    <a:pt x="1732" y="267"/>
                  </a:cubicBezTo>
                  <a:cubicBezTo>
                    <a:pt x="1708" y="136"/>
                    <a:pt x="1585" y="8"/>
                    <a:pt x="1436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9306400" y="3793650"/>
              <a:ext cx="44950" cy="53400"/>
            </a:xfrm>
            <a:custGeom>
              <a:rect b="b" l="l" r="r" t="t"/>
              <a:pathLst>
                <a:path extrusionOk="0" h="2136" w="1798">
                  <a:moveTo>
                    <a:pt x="69" y="1"/>
                  </a:moveTo>
                  <a:cubicBezTo>
                    <a:pt x="29" y="1"/>
                    <a:pt x="8" y="5"/>
                    <a:pt x="8" y="10"/>
                  </a:cubicBezTo>
                  <a:cubicBezTo>
                    <a:pt x="1" y="41"/>
                    <a:pt x="323" y="60"/>
                    <a:pt x="739" y="318"/>
                  </a:cubicBezTo>
                  <a:cubicBezTo>
                    <a:pt x="979" y="469"/>
                    <a:pt x="1186" y="669"/>
                    <a:pt x="1345" y="905"/>
                  </a:cubicBezTo>
                  <a:cubicBezTo>
                    <a:pt x="1436" y="1043"/>
                    <a:pt x="1508" y="1191"/>
                    <a:pt x="1558" y="1349"/>
                  </a:cubicBezTo>
                  <a:cubicBezTo>
                    <a:pt x="1607" y="1508"/>
                    <a:pt x="1619" y="1686"/>
                    <a:pt x="1533" y="1820"/>
                  </a:cubicBezTo>
                  <a:cubicBezTo>
                    <a:pt x="1475" y="1917"/>
                    <a:pt x="1381" y="1971"/>
                    <a:pt x="1285" y="1971"/>
                  </a:cubicBezTo>
                  <a:cubicBezTo>
                    <a:pt x="1243" y="1971"/>
                    <a:pt x="1200" y="1961"/>
                    <a:pt x="1159" y="1939"/>
                  </a:cubicBezTo>
                  <a:cubicBezTo>
                    <a:pt x="1023" y="1870"/>
                    <a:pt x="918" y="1734"/>
                    <a:pt x="826" y="1602"/>
                  </a:cubicBezTo>
                  <a:cubicBezTo>
                    <a:pt x="661" y="1367"/>
                    <a:pt x="516" y="1116"/>
                    <a:pt x="395" y="854"/>
                  </a:cubicBezTo>
                  <a:cubicBezTo>
                    <a:pt x="190" y="409"/>
                    <a:pt x="117" y="108"/>
                    <a:pt x="91" y="108"/>
                  </a:cubicBezTo>
                  <a:cubicBezTo>
                    <a:pt x="90" y="108"/>
                    <a:pt x="90" y="108"/>
                    <a:pt x="90" y="109"/>
                  </a:cubicBezTo>
                  <a:cubicBezTo>
                    <a:pt x="71" y="111"/>
                    <a:pt x="102" y="426"/>
                    <a:pt x="286" y="900"/>
                  </a:cubicBezTo>
                  <a:cubicBezTo>
                    <a:pt x="395" y="1177"/>
                    <a:pt x="534" y="1441"/>
                    <a:pt x="699" y="1689"/>
                  </a:cubicBezTo>
                  <a:cubicBezTo>
                    <a:pt x="792" y="1827"/>
                    <a:pt x="899" y="1985"/>
                    <a:pt x="1087" y="2085"/>
                  </a:cubicBezTo>
                  <a:cubicBezTo>
                    <a:pt x="1150" y="2119"/>
                    <a:pt x="1219" y="2136"/>
                    <a:pt x="1289" y="2136"/>
                  </a:cubicBezTo>
                  <a:cubicBezTo>
                    <a:pt x="1331" y="2136"/>
                    <a:pt x="1373" y="2130"/>
                    <a:pt x="1413" y="2118"/>
                  </a:cubicBezTo>
                  <a:cubicBezTo>
                    <a:pt x="1527" y="2083"/>
                    <a:pt x="1616" y="2002"/>
                    <a:pt x="1674" y="1908"/>
                  </a:cubicBezTo>
                  <a:cubicBezTo>
                    <a:pt x="1798" y="1711"/>
                    <a:pt x="1771" y="1478"/>
                    <a:pt x="1713" y="1301"/>
                  </a:cubicBezTo>
                  <a:cubicBezTo>
                    <a:pt x="1657" y="1129"/>
                    <a:pt x="1575" y="966"/>
                    <a:pt x="1470" y="818"/>
                  </a:cubicBezTo>
                  <a:cubicBezTo>
                    <a:pt x="1295" y="569"/>
                    <a:pt x="1065" y="364"/>
                    <a:pt x="799" y="216"/>
                  </a:cubicBezTo>
                  <a:cubicBezTo>
                    <a:pt x="622" y="117"/>
                    <a:pt x="428" y="50"/>
                    <a:pt x="229" y="15"/>
                  </a:cubicBezTo>
                  <a:cubicBezTo>
                    <a:pt x="160" y="5"/>
                    <a:pt x="107" y="1"/>
                    <a:pt x="69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9518875" y="2728550"/>
              <a:ext cx="162825" cy="248250"/>
            </a:xfrm>
            <a:custGeom>
              <a:rect b="b" l="l" r="r" t="t"/>
              <a:pathLst>
                <a:path extrusionOk="0" h="9930" w="6513">
                  <a:moveTo>
                    <a:pt x="6512" y="1"/>
                  </a:moveTo>
                  <a:lnTo>
                    <a:pt x="1" y="4322"/>
                  </a:lnTo>
                  <a:lnTo>
                    <a:pt x="1" y="9026"/>
                  </a:lnTo>
                  <a:cubicBezTo>
                    <a:pt x="1318" y="9605"/>
                    <a:pt x="2429" y="9929"/>
                    <a:pt x="3560" y="9929"/>
                  </a:cubicBezTo>
                  <a:cubicBezTo>
                    <a:pt x="4488" y="9929"/>
                    <a:pt x="5431" y="9711"/>
                    <a:pt x="6512" y="9235"/>
                  </a:cubicBezTo>
                  <a:lnTo>
                    <a:pt x="6512" y="1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9518875" y="2764000"/>
              <a:ext cx="147100" cy="142675"/>
            </a:xfrm>
            <a:custGeom>
              <a:rect b="b" l="l" r="r" t="t"/>
              <a:pathLst>
                <a:path extrusionOk="0" h="5707" w="5884">
                  <a:moveTo>
                    <a:pt x="5883" y="1"/>
                  </a:moveTo>
                  <a:lnTo>
                    <a:pt x="1" y="3216"/>
                  </a:lnTo>
                  <a:lnTo>
                    <a:pt x="1" y="5565"/>
                  </a:lnTo>
                  <a:cubicBezTo>
                    <a:pt x="1" y="5565"/>
                    <a:pt x="520" y="5706"/>
                    <a:pt x="1250" y="5706"/>
                  </a:cubicBezTo>
                  <a:cubicBezTo>
                    <a:pt x="2931" y="5706"/>
                    <a:pt x="5730" y="4956"/>
                    <a:pt x="5883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9669825" y="2669050"/>
              <a:ext cx="55150" cy="68950"/>
            </a:xfrm>
            <a:custGeom>
              <a:rect b="b" l="l" r="r" t="t"/>
              <a:pathLst>
                <a:path extrusionOk="0" h="2758" w="2206">
                  <a:moveTo>
                    <a:pt x="1118" y="0"/>
                  </a:moveTo>
                  <a:cubicBezTo>
                    <a:pt x="1060" y="0"/>
                    <a:pt x="1003" y="4"/>
                    <a:pt x="946" y="12"/>
                  </a:cubicBezTo>
                  <a:cubicBezTo>
                    <a:pt x="695" y="45"/>
                    <a:pt x="457" y="142"/>
                    <a:pt x="223" y="236"/>
                  </a:cubicBezTo>
                  <a:lnTo>
                    <a:pt x="1" y="2610"/>
                  </a:lnTo>
                  <a:cubicBezTo>
                    <a:pt x="192" y="2710"/>
                    <a:pt x="405" y="2758"/>
                    <a:pt x="619" y="2758"/>
                  </a:cubicBezTo>
                  <a:cubicBezTo>
                    <a:pt x="987" y="2758"/>
                    <a:pt x="1359" y="2618"/>
                    <a:pt x="1627" y="2363"/>
                  </a:cubicBezTo>
                  <a:cubicBezTo>
                    <a:pt x="2051" y="1960"/>
                    <a:pt x="2205" y="1308"/>
                    <a:pt x="2045" y="745"/>
                  </a:cubicBezTo>
                  <a:cubicBezTo>
                    <a:pt x="1981" y="519"/>
                    <a:pt x="1863" y="300"/>
                    <a:pt x="1673" y="162"/>
                  </a:cubicBezTo>
                  <a:cubicBezTo>
                    <a:pt x="1514" y="48"/>
                    <a:pt x="1316" y="0"/>
                    <a:pt x="1118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9684825" y="2678575"/>
              <a:ext cx="28575" cy="44500"/>
            </a:xfrm>
            <a:custGeom>
              <a:rect b="b" l="l" r="r" t="t"/>
              <a:pathLst>
                <a:path extrusionOk="0" h="1780" w="1143">
                  <a:moveTo>
                    <a:pt x="649" y="0"/>
                  </a:moveTo>
                  <a:cubicBezTo>
                    <a:pt x="638" y="0"/>
                    <a:pt x="626" y="4"/>
                    <a:pt x="616" y="14"/>
                  </a:cubicBezTo>
                  <a:lnTo>
                    <a:pt x="616" y="15"/>
                  </a:lnTo>
                  <a:cubicBezTo>
                    <a:pt x="407" y="218"/>
                    <a:pt x="239" y="436"/>
                    <a:pt x="81" y="674"/>
                  </a:cubicBezTo>
                  <a:lnTo>
                    <a:pt x="81" y="674"/>
                  </a:lnTo>
                  <a:cubicBezTo>
                    <a:pt x="60" y="699"/>
                    <a:pt x="42" y="728"/>
                    <a:pt x="25" y="759"/>
                  </a:cubicBezTo>
                  <a:cubicBezTo>
                    <a:pt x="0" y="798"/>
                    <a:pt x="36" y="841"/>
                    <a:pt x="74" y="841"/>
                  </a:cubicBezTo>
                  <a:cubicBezTo>
                    <a:pt x="86" y="841"/>
                    <a:pt x="99" y="836"/>
                    <a:pt x="109" y="825"/>
                  </a:cubicBezTo>
                  <a:cubicBezTo>
                    <a:pt x="199" y="729"/>
                    <a:pt x="307" y="687"/>
                    <a:pt x="411" y="687"/>
                  </a:cubicBezTo>
                  <a:cubicBezTo>
                    <a:pt x="640" y="687"/>
                    <a:pt x="844" y="893"/>
                    <a:pt x="766" y="1185"/>
                  </a:cubicBezTo>
                  <a:cubicBezTo>
                    <a:pt x="690" y="1468"/>
                    <a:pt x="454" y="1538"/>
                    <a:pt x="207" y="1634"/>
                  </a:cubicBezTo>
                  <a:cubicBezTo>
                    <a:pt x="151" y="1657"/>
                    <a:pt x="137" y="1748"/>
                    <a:pt x="207" y="1764"/>
                  </a:cubicBezTo>
                  <a:cubicBezTo>
                    <a:pt x="252" y="1775"/>
                    <a:pt x="297" y="1780"/>
                    <a:pt x="340" y="1780"/>
                  </a:cubicBezTo>
                  <a:cubicBezTo>
                    <a:pt x="775" y="1780"/>
                    <a:pt x="1142" y="1298"/>
                    <a:pt x="979" y="870"/>
                  </a:cubicBezTo>
                  <a:cubicBezTo>
                    <a:pt x="891" y="638"/>
                    <a:pt x="665" y="500"/>
                    <a:pt x="447" y="500"/>
                  </a:cubicBezTo>
                  <a:cubicBezTo>
                    <a:pt x="401" y="500"/>
                    <a:pt x="355" y="506"/>
                    <a:pt x="310" y="519"/>
                  </a:cubicBezTo>
                  <a:lnTo>
                    <a:pt x="310" y="519"/>
                  </a:lnTo>
                  <a:cubicBezTo>
                    <a:pt x="424" y="365"/>
                    <a:pt x="551" y="221"/>
                    <a:pt x="685" y="84"/>
                  </a:cubicBezTo>
                  <a:cubicBezTo>
                    <a:pt x="719" y="49"/>
                    <a:pt x="686" y="0"/>
                    <a:pt x="649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9440325" y="2541950"/>
              <a:ext cx="267300" cy="310750"/>
            </a:xfrm>
            <a:custGeom>
              <a:rect b="b" l="l" r="r" t="t"/>
              <a:pathLst>
                <a:path extrusionOk="0" h="12430" w="10692">
                  <a:moveTo>
                    <a:pt x="5905" y="1"/>
                  </a:moveTo>
                  <a:cubicBezTo>
                    <a:pt x="4849" y="1"/>
                    <a:pt x="1882" y="422"/>
                    <a:pt x="1054" y="5030"/>
                  </a:cubicBezTo>
                  <a:cubicBezTo>
                    <a:pt x="0" y="10900"/>
                    <a:pt x="1818" y="12416"/>
                    <a:pt x="4176" y="12429"/>
                  </a:cubicBezTo>
                  <a:cubicBezTo>
                    <a:pt x="4192" y="12429"/>
                    <a:pt x="4208" y="12429"/>
                    <a:pt x="4224" y="12429"/>
                  </a:cubicBezTo>
                  <a:cubicBezTo>
                    <a:pt x="6989" y="12429"/>
                    <a:pt x="8649" y="11100"/>
                    <a:pt x="9198" y="8133"/>
                  </a:cubicBezTo>
                  <a:cubicBezTo>
                    <a:pt x="10023" y="3671"/>
                    <a:pt x="10691" y="294"/>
                    <a:pt x="6281" y="22"/>
                  </a:cubicBezTo>
                  <a:cubicBezTo>
                    <a:pt x="6281" y="22"/>
                    <a:pt x="6141" y="1"/>
                    <a:pt x="5905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9539950" y="2634775"/>
              <a:ext cx="23875" cy="107800"/>
            </a:xfrm>
            <a:custGeom>
              <a:rect b="b" l="l" r="r" t="t"/>
              <a:pathLst>
                <a:path extrusionOk="0" h="4312" w="955">
                  <a:moveTo>
                    <a:pt x="312" y="0"/>
                  </a:moveTo>
                  <a:cubicBezTo>
                    <a:pt x="288" y="0"/>
                    <a:pt x="263" y="16"/>
                    <a:pt x="261" y="47"/>
                  </a:cubicBezTo>
                  <a:lnTo>
                    <a:pt x="260" y="47"/>
                  </a:lnTo>
                  <a:cubicBezTo>
                    <a:pt x="138" y="1196"/>
                    <a:pt x="1" y="2499"/>
                    <a:pt x="124" y="3651"/>
                  </a:cubicBezTo>
                  <a:cubicBezTo>
                    <a:pt x="163" y="4017"/>
                    <a:pt x="320" y="4311"/>
                    <a:pt x="656" y="4311"/>
                  </a:cubicBezTo>
                  <a:cubicBezTo>
                    <a:pt x="712" y="4311"/>
                    <a:pt x="772" y="4303"/>
                    <a:pt x="838" y="4286"/>
                  </a:cubicBezTo>
                  <a:cubicBezTo>
                    <a:pt x="954" y="4256"/>
                    <a:pt x="915" y="4095"/>
                    <a:pt x="809" y="4095"/>
                  </a:cubicBezTo>
                  <a:cubicBezTo>
                    <a:pt x="802" y="4095"/>
                    <a:pt x="794" y="4095"/>
                    <a:pt x="786" y="4097"/>
                  </a:cubicBezTo>
                  <a:cubicBezTo>
                    <a:pt x="759" y="4102"/>
                    <a:pt x="734" y="4105"/>
                    <a:pt x="710" y="4105"/>
                  </a:cubicBezTo>
                  <a:cubicBezTo>
                    <a:pt x="89" y="4105"/>
                    <a:pt x="319" y="2370"/>
                    <a:pt x="325" y="2059"/>
                  </a:cubicBezTo>
                  <a:cubicBezTo>
                    <a:pt x="340" y="1388"/>
                    <a:pt x="366" y="718"/>
                    <a:pt x="357" y="47"/>
                  </a:cubicBezTo>
                  <a:cubicBezTo>
                    <a:pt x="357" y="16"/>
                    <a:pt x="335" y="0"/>
                    <a:pt x="312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9571725" y="2677825"/>
              <a:ext cx="22000" cy="18850"/>
            </a:xfrm>
            <a:custGeom>
              <a:rect b="b" l="l" r="r" t="t"/>
              <a:pathLst>
                <a:path extrusionOk="0" h="754" w="880">
                  <a:moveTo>
                    <a:pt x="503" y="1"/>
                  </a:moveTo>
                  <a:cubicBezTo>
                    <a:pt x="168" y="1"/>
                    <a:pt x="0" y="406"/>
                    <a:pt x="237" y="644"/>
                  </a:cubicBezTo>
                  <a:cubicBezTo>
                    <a:pt x="309" y="716"/>
                    <a:pt x="405" y="754"/>
                    <a:pt x="503" y="754"/>
                  </a:cubicBezTo>
                  <a:cubicBezTo>
                    <a:pt x="552" y="754"/>
                    <a:pt x="601" y="744"/>
                    <a:pt x="648" y="725"/>
                  </a:cubicBezTo>
                  <a:cubicBezTo>
                    <a:pt x="789" y="667"/>
                    <a:pt x="880" y="529"/>
                    <a:pt x="880" y="377"/>
                  </a:cubicBezTo>
                  <a:cubicBezTo>
                    <a:pt x="880" y="168"/>
                    <a:pt x="711" y="1"/>
                    <a:pt x="5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9500225" y="2677825"/>
              <a:ext cx="22025" cy="18850"/>
            </a:xfrm>
            <a:custGeom>
              <a:rect b="b" l="l" r="r" t="t"/>
              <a:pathLst>
                <a:path extrusionOk="0" h="754" w="881">
                  <a:moveTo>
                    <a:pt x="504" y="1"/>
                  </a:moveTo>
                  <a:cubicBezTo>
                    <a:pt x="168" y="1"/>
                    <a:pt x="1" y="406"/>
                    <a:pt x="237" y="644"/>
                  </a:cubicBezTo>
                  <a:cubicBezTo>
                    <a:pt x="309" y="716"/>
                    <a:pt x="405" y="754"/>
                    <a:pt x="503" y="754"/>
                  </a:cubicBezTo>
                  <a:cubicBezTo>
                    <a:pt x="552" y="754"/>
                    <a:pt x="601" y="744"/>
                    <a:pt x="648" y="725"/>
                  </a:cubicBezTo>
                  <a:cubicBezTo>
                    <a:pt x="789" y="667"/>
                    <a:pt x="880" y="529"/>
                    <a:pt x="880" y="377"/>
                  </a:cubicBezTo>
                  <a:cubicBezTo>
                    <a:pt x="880" y="168"/>
                    <a:pt x="711" y="1"/>
                    <a:pt x="50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9492850" y="2642625"/>
              <a:ext cx="40850" cy="12025"/>
            </a:xfrm>
            <a:custGeom>
              <a:rect b="b" l="l" r="r" t="t"/>
              <a:pathLst>
                <a:path extrusionOk="0" h="481" w="1634">
                  <a:moveTo>
                    <a:pt x="888" y="1"/>
                  </a:moveTo>
                  <a:cubicBezTo>
                    <a:pt x="544" y="1"/>
                    <a:pt x="194" y="121"/>
                    <a:pt x="27" y="378"/>
                  </a:cubicBezTo>
                  <a:cubicBezTo>
                    <a:pt x="0" y="419"/>
                    <a:pt x="37" y="481"/>
                    <a:pt x="84" y="481"/>
                  </a:cubicBezTo>
                  <a:cubicBezTo>
                    <a:pt x="90" y="481"/>
                    <a:pt x="97" y="480"/>
                    <a:pt x="103" y="477"/>
                  </a:cubicBezTo>
                  <a:cubicBezTo>
                    <a:pt x="326" y="391"/>
                    <a:pt x="508" y="264"/>
                    <a:pt x="752" y="233"/>
                  </a:cubicBezTo>
                  <a:cubicBezTo>
                    <a:pt x="796" y="227"/>
                    <a:pt x="838" y="225"/>
                    <a:pt x="879" y="225"/>
                  </a:cubicBezTo>
                  <a:cubicBezTo>
                    <a:pt x="1092" y="225"/>
                    <a:pt x="1279" y="289"/>
                    <a:pt x="1486" y="364"/>
                  </a:cubicBezTo>
                  <a:cubicBezTo>
                    <a:pt x="1498" y="368"/>
                    <a:pt x="1510" y="370"/>
                    <a:pt x="1520" y="370"/>
                  </a:cubicBezTo>
                  <a:cubicBezTo>
                    <a:pt x="1605" y="370"/>
                    <a:pt x="1634" y="242"/>
                    <a:pt x="1561" y="188"/>
                  </a:cubicBezTo>
                  <a:cubicBezTo>
                    <a:pt x="1390" y="66"/>
                    <a:pt x="1141" y="1"/>
                    <a:pt x="888" y="1"/>
                  </a:cubicBezTo>
                  <a:close/>
                </a:path>
              </a:pathLst>
            </a:custGeom>
            <a:solidFill>
              <a:srgbClr val="442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573550" y="2639700"/>
              <a:ext cx="40875" cy="12025"/>
            </a:xfrm>
            <a:custGeom>
              <a:rect b="b" l="l" r="r" t="t"/>
              <a:pathLst>
                <a:path extrusionOk="0" h="481" w="1635">
                  <a:moveTo>
                    <a:pt x="887" y="1"/>
                  </a:moveTo>
                  <a:cubicBezTo>
                    <a:pt x="543" y="1"/>
                    <a:pt x="193" y="120"/>
                    <a:pt x="27" y="377"/>
                  </a:cubicBezTo>
                  <a:cubicBezTo>
                    <a:pt x="1" y="418"/>
                    <a:pt x="37" y="480"/>
                    <a:pt x="83" y="480"/>
                  </a:cubicBezTo>
                  <a:cubicBezTo>
                    <a:pt x="90" y="480"/>
                    <a:pt x="97" y="479"/>
                    <a:pt x="104" y="476"/>
                  </a:cubicBezTo>
                  <a:cubicBezTo>
                    <a:pt x="326" y="392"/>
                    <a:pt x="507" y="263"/>
                    <a:pt x="751" y="233"/>
                  </a:cubicBezTo>
                  <a:cubicBezTo>
                    <a:pt x="796" y="228"/>
                    <a:pt x="839" y="225"/>
                    <a:pt x="882" y="225"/>
                  </a:cubicBezTo>
                  <a:cubicBezTo>
                    <a:pt x="1094" y="225"/>
                    <a:pt x="1280" y="289"/>
                    <a:pt x="1486" y="364"/>
                  </a:cubicBezTo>
                  <a:cubicBezTo>
                    <a:pt x="1498" y="368"/>
                    <a:pt x="1510" y="370"/>
                    <a:pt x="1520" y="370"/>
                  </a:cubicBezTo>
                  <a:cubicBezTo>
                    <a:pt x="1605" y="370"/>
                    <a:pt x="1634" y="241"/>
                    <a:pt x="1561" y="189"/>
                  </a:cubicBezTo>
                  <a:cubicBezTo>
                    <a:pt x="1390" y="66"/>
                    <a:pt x="1140" y="1"/>
                    <a:pt x="887" y="1"/>
                  </a:cubicBezTo>
                  <a:close/>
                </a:path>
              </a:pathLst>
            </a:custGeom>
            <a:solidFill>
              <a:srgbClr val="442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9680950" y="2681125"/>
              <a:ext cx="32675" cy="38475"/>
            </a:xfrm>
            <a:custGeom>
              <a:rect b="b" l="l" r="r" t="t"/>
              <a:pathLst>
                <a:path extrusionOk="0" h="1539" w="1307">
                  <a:moveTo>
                    <a:pt x="852" y="1"/>
                  </a:moveTo>
                  <a:cubicBezTo>
                    <a:pt x="778" y="1"/>
                    <a:pt x="706" y="22"/>
                    <a:pt x="649" y="68"/>
                  </a:cubicBezTo>
                  <a:lnTo>
                    <a:pt x="811" y="20"/>
                  </a:lnTo>
                  <a:lnTo>
                    <a:pt x="811" y="20"/>
                  </a:lnTo>
                  <a:cubicBezTo>
                    <a:pt x="560" y="106"/>
                    <a:pt x="324" y="257"/>
                    <a:pt x="181" y="481"/>
                  </a:cubicBezTo>
                  <a:cubicBezTo>
                    <a:pt x="38" y="703"/>
                    <a:pt x="0" y="1003"/>
                    <a:pt x="127" y="1236"/>
                  </a:cubicBezTo>
                  <a:cubicBezTo>
                    <a:pt x="224" y="1416"/>
                    <a:pt x="428" y="1538"/>
                    <a:pt x="629" y="1538"/>
                  </a:cubicBezTo>
                  <a:cubicBezTo>
                    <a:pt x="687" y="1538"/>
                    <a:pt x="745" y="1528"/>
                    <a:pt x="801" y="1506"/>
                  </a:cubicBezTo>
                  <a:cubicBezTo>
                    <a:pt x="1017" y="1418"/>
                    <a:pt x="1138" y="1188"/>
                    <a:pt x="1215" y="967"/>
                  </a:cubicBezTo>
                  <a:cubicBezTo>
                    <a:pt x="1266" y="816"/>
                    <a:pt x="1306" y="657"/>
                    <a:pt x="1296" y="497"/>
                  </a:cubicBezTo>
                  <a:cubicBezTo>
                    <a:pt x="1286" y="339"/>
                    <a:pt x="1220" y="176"/>
                    <a:pt x="1093" y="81"/>
                  </a:cubicBezTo>
                  <a:cubicBezTo>
                    <a:pt x="1024" y="29"/>
                    <a:pt x="937" y="1"/>
                    <a:pt x="852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9483875" y="2535800"/>
              <a:ext cx="213650" cy="138725"/>
            </a:xfrm>
            <a:custGeom>
              <a:rect b="b" l="l" r="r" t="t"/>
              <a:pathLst>
                <a:path extrusionOk="0" h="5549" w="8546">
                  <a:moveTo>
                    <a:pt x="4339" y="1"/>
                  </a:moveTo>
                  <a:cubicBezTo>
                    <a:pt x="3644" y="1"/>
                    <a:pt x="2947" y="88"/>
                    <a:pt x="2306" y="350"/>
                  </a:cubicBezTo>
                  <a:cubicBezTo>
                    <a:pt x="1208" y="796"/>
                    <a:pt x="334" y="1764"/>
                    <a:pt x="0" y="2902"/>
                  </a:cubicBezTo>
                  <a:lnTo>
                    <a:pt x="14" y="2865"/>
                  </a:lnTo>
                  <a:cubicBezTo>
                    <a:pt x="398" y="3311"/>
                    <a:pt x="990" y="3514"/>
                    <a:pt x="1585" y="3514"/>
                  </a:cubicBezTo>
                  <a:cubicBezTo>
                    <a:pt x="1798" y="3514"/>
                    <a:pt x="2012" y="3488"/>
                    <a:pt x="2217" y="3437"/>
                  </a:cubicBezTo>
                  <a:cubicBezTo>
                    <a:pt x="2992" y="3245"/>
                    <a:pt x="3661" y="2761"/>
                    <a:pt x="4269" y="2246"/>
                  </a:cubicBezTo>
                  <a:cubicBezTo>
                    <a:pt x="4284" y="2865"/>
                    <a:pt x="4890" y="3357"/>
                    <a:pt x="5508" y="3402"/>
                  </a:cubicBezTo>
                  <a:cubicBezTo>
                    <a:pt x="5546" y="3405"/>
                    <a:pt x="5585" y="3406"/>
                    <a:pt x="5623" y="3406"/>
                  </a:cubicBezTo>
                  <a:cubicBezTo>
                    <a:pt x="6200" y="3406"/>
                    <a:pt x="6750" y="3107"/>
                    <a:pt x="7185" y="2722"/>
                  </a:cubicBezTo>
                  <a:cubicBezTo>
                    <a:pt x="7250" y="3550"/>
                    <a:pt x="7375" y="4371"/>
                    <a:pt x="7556" y="5181"/>
                  </a:cubicBezTo>
                  <a:cubicBezTo>
                    <a:pt x="7590" y="5332"/>
                    <a:pt x="7649" y="5509"/>
                    <a:pt x="7799" y="5548"/>
                  </a:cubicBezTo>
                  <a:lnTo>
                    <a:pt x="8384" y="5342"/>
                  </a:lnTo>
                  <a:cubicBezTo>
                    <a:pt x="8545" y="4490"/>
                    <a:pt x="8418" y="3351"/>
                    <a:pt x="8199" y="2511"/>
                  </a:cubicBezTo>
                  <a:cubicBezTo>
                    <a:pt x="7980" y="1672"/>
                    <a:pt x="7469" y="884"/>
                    <a:pt x="6712" y="461"/>
                  </a:cubicBezTo>
                  <a:cubicBezTo>
                    <a:pt x="6145" y="146"/>
                    <a:pt x="5484" y="49"/>
                    <a:pt x="4837" y="15"/>
                  </a:cubicBezTo>
                  <a:cubicBezTo>
                    <a:pt x="4672" y="6"/>
                    <a:pt x="4506" y="1"/>
                    <a:pt x="4339" y="1"/>
                  </a:cubicBezTo>
                  <a:close/>
                </a:path>
              </a:pathLst>
            </a:custGeom>
            <a:solidFill>
              <a:srgbClr val="442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9545475" y="2735575"/>
              <a:ext cx="39650" cy="25300"/>
            </a:xfrm>
            <a:custGeom>
              <a:rect b="b" l="l" r="r" t="t"/>
              <a:pathLst>
                <a:path extrusionOk="0" h="1012" w="1586">
                  <a:moveTo>
                    <a:pt x="1489" y="0"/>
                  </a:moveTo>
                  <a:cubicBezTo>
                    <a:pt x="1450" y="0"/>
                    <a:pt x="1412" y="20"/>
                    <a:pt x="1401" y="64"/>
                  </a:cubicBezTo>
                  <a:cubicBezTo>
                    <a:pt x="1286" y="555"/>
                    <a:pt x="925" y="864"/>
                    <a:pt x="472" y="864"/>
                  </a:cubicBezTo>
                  <a:cubicBezTo>
                    <a:pt x="353" y="864"/>
                    <a:pt x="227" y="843"/>
                    <a:pt x="99" y="798"/>
                  </a:cubicBezTo>
                  <a:cubicBezTo>
                    <a:pt x="93" y="796"/>
                    <a:pt x="87" y="795"/>
                    <a:pt x="82" y="795"/>
                  </a:cubicBezTo>
                  <a:cubicBezTo>
                    <a:pt x="30" y="795"/>
                    <a:pt x="1" y="878"/>
                    <a:pt x="54" y="904"/>
                  </a:cubicBezTo>
                  <a:cubicBezTo>
                    <a:pt x="208" y="977"/>
                    <a:pt x="369" y="1012"/>
                    <a:pt x="526" y="1012"/>
                  </a:cubicBezTo>
                  <a:cubicBezTo>
                    <a:pt x="1038" y="1012"/>
                    <a:pt x="1510" y="648"/>
                    <a:pt x="1579" y="87"/>
                  </a:cubicBezTo>
                  <a:cubicBezTo>
                    <a:pt x="1586" y="31"/>
                    <a:pt x="1538" y="0"/>
                    <a:pt x="1489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7"/>
            <p:cNvSpPr/>
            <p:nvPr/>
          </p:nvSpPr>
          <p:spPr>
            <a:xfrm>
              <a:off x="9461425" y="3426175"/>
              <a:ext cx="148125" cy="166850"/>
            </a:xfrm>
            <a:custGeom>
              <a:rect b="b" l="l" r="r" t="t"/>
              <a:pathLst>
                <a:path extrusionOk="0" h="6674" w="5925">
                  <a:moveTo>
                    <a:pt x="4875" y="1"/>
                  </a:moveTo>
                  <a:cubicBezTo>
                    <a:pt x="4875" y="1"/>
                    <a:pt x="0" y="634"/>
                    <a:pt x="564" y="6323"/>
                  </a:cubicBezTo>
                  <a:cubicBezTo>
                    <a:pt x="564" y="6323"/>
                    <a:pt x="878" y="6674"/>
                    <a:pt x="1170" y="6674"/>
                  </a:cubicBezTo>
                  <a:cubicBezTo>
                    <a:pt x="1316" y="6674"/>
                    <a:pt x="1457" y="6586"/>
                    <a:pt x="1550" y="6323"/>
                  </a:cubicBezTo>
                  <a:cubicBezTo>
                    <a:pt x="1550" y="6323"/>
                    <a:pt x="1729" y="6669"/>
                    <a:pt x="2028" y="6669"/>
                  </a:cubicBezTo>
                  <a:cubicBezTo>
                    <a:pt x="2211" y="6669"/>
                    <a:pt x="2439" y="6540"/>
                    <a:pt x="2698" y="6124"/>
                  </a:cubicBezTo>
                  <a:lnTo>
                    <a:pt x="5925" y="5512"/>
                  </a:lnTo>
                  <a:lnTo>
                    <a:pt x="4875" y="1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7"/>
            <p:cNvSpPr/>
            <p:nvPr/>
          </p:nvSpPr>
          <p:spPr>
            <a:xfrm>
              <a:off x="9489050" y="3477100"/>
              <a:ext cx="67425" cy="109450"/>
            </a:xfrm>
            <a:custGeom>
              <a:rect b="b" l="l" r="r" t="t"/>
              <a:pathLst>
                <a:path extrusionOk="0" h="4378" w="2697">
                  <a:moveTo>
                    <a:pt x="2581" y="1"/>
                  </a:moveTo>
                  <a:cubicBezTo>
                    <a:pt x="2569" y="1"/>
                    <a:pt x="2557" y="3"/>
                    <a:pt x="2544" y="9"/>
                  </a:cubicBezTo>
                  <a:cubicBezTo>
                    <a:pt x="994" y="750"/>
                    <a:pt x="0" y="2633"/>
                    <a:pt x="419" y="4328"/>
                  </a:cubicBezTo>
                  <a:cubicBezTo>
                    <a:pt x="427" y="4362"/>
                    <a:pt x="456" y="4378"/>
                    <a:pt x="485" y="4378"/>
                  </a:cubicBezTo>
                  <a:cubicBezTo>
                    <a:pt x="521" y="4378"/>
                    <a:pt x="557" y="4353"/>
                    <a:pt x="555" y="4309"/>
                  </a:cubicBezTo>
                  <a:cubicBezTo>
                    <a:pt x="469" y="2468"/>
                    <a:pt x="1036" y="1136"/>
                    <a:pt x="2623" y="145"/>
                  </a:cubicBezTo>
                  <a:cubicBezTo>
                    <a:pt x="2697" y="98"/>
                    <a:pt x="2652" y="1"/>
                    <a:pt x="2581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9526300" y="3506175"/>
              <a:ext cx="51150" cy="73625"/>
            </a:xfrm>
            <a:custGeom>
              <a:rect b="b" l="l" r="r" t="t"/>
              <a:pathLst>
                <a:path extrusionOk="0" h="2945" w="2046">
                  <a:moveTo>
                    <a:pt x="1906" y="0"/>
                  </a:moveTo>
                  <a:cubicBezTo>
                    <a:pt x="1884" y="0"/>
                    <a:pt x="1861" y="8"/>
                    <a:pt x="1841" y="25"/>
                  </a:cubicBezTo>
                  <a:cubicBezTo>
                    <a:pt x="1024" y="686"/>
                    <a:pt x="167" y="1818"/>
                    <a:pt x="6" y="2880"/>
                  </a:cubicBezTo>
                  <a:cubicBezTo>
                    <a:pt x="1" y="2915"/>
                    <a:pt x="30" y="2945"/>
                    <a:pt x="60" y="2945"/>
                  </a:cubicBezTo>
                  <a:cubicBezTo>
                    <a:pt x="74" y="2945"/>
                    <a:pt x="89" y="2937"/>
                    <a:pt x="99" y="2919"/>
                  </a:cubicBezTo>
                  <a:lnTo>
                    <a:pt x="99" y="2920"/>
                  </a:lnTo>
                  <a:cubicBezTo>
                    <a:pt x="366" y="2454"/>
                    <a:pt x="546" y="1952"/>
                    <a:pt x="838" y="1498"/>
                  </a:cubicBezTo>
                  <a:cubicBezTo>
                    <a:pt x="1161" y="998"/>
                    <a:pt x="1560" y="582"/>
                    <a:pt x="1976" y="160"/>
                  </a:cubicBezTo>
                  <a:cubicBezTo>
                    <a:pt x="2045" y="90"/>
                    <a:pt x="1982" y="0"/>
                    <a:pt x="1906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9583300" y="3286950"/>
              <a:ext cx="382125" cy="297325"/>
            </a:xfrm>
            <a:custGeom>
              <a:rect b="b" l="l" r="r" t="t"/>
              <a:pathLst>
                <a:path extrusionOk="0" h="11893" w="15285">
                  <a:moveTo>
                    <a:pt x="10758" y="0"/>
                  </a:moveTo>
                  <a:cubicBezTo>
                    <a:pt x="9057" y="0"/>
                    <a:pt x="7724" y="346"/>
                    <a:pt x="7724" y="346"/>
                  </a:cubicBezTo>
                  <a:lnTo>
                    <a:pt x="7805" y="4211"/>
                  </a:lnTo>
                  <a:lnTo>
                    <a:pt x="0" y="5571"/>
                  </a:lnTo>
                  <a:lnTo>
                    <a:pt x="800" y="11312"/>
                  </a:lnTo>
                  <a:cubicBezTo>
                    <a:pt x="800" y="11312"/>
                    <a:pt x="3726" y="11893"/>
                    <a:pt x="6841" y="11893"/>
                  </a:cubicBezTo>
                  <a:cubicBezTo>
                    <a:pt x="8418" y="11893"/>
                    <a:pt x="10044" y="11744"/>
                    <a:pt x="11362" y="11296"/>
                  </a:cubicBezTo>
                  <a:cubicBezTo>
                    <a:pt x="15285" y="9961"/>
                    <a:pt x="14452" y="703"/>
                    <a:pt x="14452" y="703"/>
                  </a:cubicBezTo>
                  <a:cubicBezTo>
                    <a:pt x="13254" y="161"/>
                    <a:pt x="11920" y="0"/>
                    <a:pt x="10758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9775175" y="3389225"/>
              <a:ext cx="48600" cy="31225"/>
            </a:xfrm>
            <a:custGeom>
              <a:rect b="b" l="l" r="r" t="t"/>
              <a:pathLst>
                <a:path extrusionOk="0" h="1249" w="1944">
                  <a:moveTo>
                    <a:pt x="60" y="0"/>
                  </a:moveTo>
                  <a:cubicBezTo>
                    <a:pt x="29" y="0"/>
                    <a:pt x="12" y="4"/>
                    <a:pt x="11" y="12"/>
                  </a:cubicBezTo>
                  <a:cubicBezTo>
                    <a:pt x="0" y="60"/>
                    <a:pt x="501" y="188"/>
                    <a:pt x="1023" y="532"/>
                  </a:cubicBezTo>
                  <a:cubicBezTo>
                    <a:pt x="1528" y="858"/>
                    <a:pt x="1843" y="1248"/>
                    <a:pt x="1901" y="1248"/>
                  </a:cubicBezTo>
                  <a:cubicBezTo>
                    <a:pt x="1903" y="1248"/>
                    <a:pt x="1905" y="1248"/>
                    <a:pt x="1906" y="1246"/>
                  </a:cubicBezTo>
                  <a:cubicBezTo>
                    <a:pt x="1944" y="1228"/>
                    <a:pt x="1669" y="751"/>
                    <a:pt x="1114" y="392"/>
                  </a:cubicBezTo>
                  <a:cubicBezTo>
                    <a:pt x="658" y="92"/>
                    <a:pt x="207" y="0"/>
                    <a:pt x="60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8"/>
          <p:cNvGrpSpPr/>
          <p:nvPr/>
        </p:nvGrpSpPr>
        <p:grpSpPr>
          <a:xfrm>
            <a:off x="5335450" y="305675"/>
            <a:ext cx="3442075" cy="4472582"/>
            <a:chOff x="5335450" y="305675"/>
            <a:chExt cx="3442075" cy="4435325"/>
          </a:xfrm>
        </p:grpSpPr>
        <p:sp>
          <p:nvSpPr>
            <p:cNvPr id="625" name="Google Shape;625;p28"/>
            <p:cNvSpPr/>
            <p:nvPr/>
          </p:nvSpPr>
          <p:spPr>
            <a:xfrm>
              <a:off x="5422625" y="366700"/>
              <a:ext cx="3354900" cy="4374300"/>
            </a:xfrm>
            <a:prstGeom prst="rect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8"/>
            <p:cNvSpPr/>
            <p:nvPr/>
          </p:nvSpPr>
          <p:spPr>
            <a:xfrm>
              <a:off x="5335450" y="305675"/>
              <a:ext cx="226800" cy="21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28"/>
          <p:cNvSpPr/>
          <p:nvPr/>
        </p:nvSpPr>
        <p:spPr>
          <a:xfrm>
            <a:off x="5561250" y="365250"/>
            <a:ext cx="3216300" cy="44130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28"/>
          <p:cNvGrpSpPr/>
          <p:nvPr/>
        </p:nvGrpSpPr>
        <p:grpSpPr>
          <a:xfrm>
            <a:off x="1055000" y="365250"/>
            <a:ext cx="3355775" cy="4413000"/>
            <a:chOff x="1055000" y="365250"/>
            <a:chExt cx="3355775" cy="4413000"/>
          </a:xfrm>
        </p:grpSpPr>
        <p:sp>
          <p:nvSpPr>
            <p:cNvPr id="629" name="Google Shape;629;p28"/>
            <p:cNvSpPr/>
            <p:nvPr/>
          </p:nvSpPr>
          <p:spPr>
            <a:xfrm>
              <a:off x="1055000" y="512400"/>
              <a:ext cx="3216300" cy="4228500"/>
            </a:xfrm>
            <a:prstGeom prst="rect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8"/>
            <p:cNvSpPr/>
            <p:nvPr/>
          </p:nvSpPr>
          <p:spPr>
            <a:xfrm>
              <a:off x="1194475" y="365250"/>
              <a:ext cx="3216300" cy="4413000"/>
            </a:xfrm>
            <a:prstGeom prst="rect">
              <a:avLst/>
            </a:pr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1" name="Google Shape;631;p28"/>
          <p:cNvSpPr txBox="1"/>
          <p:nvPr>
            <p:ph idx="1" type="subTitle"/>
          </p:nvPr>
        </p:nvSpPr>
        <p:spPr>
          <a:xfrm>
            <a:off x="1695900" y="1900225"/>
            <a:ext cx="215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E2128"/>
                </a:solidFill>
              </a:rPr>
              <a:t>A refatoração de Android Smells melhora o consumo de CPU do Smartphone?</a:t>
            </a:r>
            <a:endParaRPr sz="1400">
              <a:solidFill>
                <a:srgbClr val="1E2128"/>
              </a:solidFill>
            </a:endParaRPr>
          </a:p>
        </p:txBody>
      </p:sp>
      <p:sp>
        <p:nvSpPr>
          <p:cNvPr id="632" name="Google Shape;632;p28"/>
          <p:cNvSpPr txBox="1"/>
          <p:nvPr>
            <p:ph type="ctrTitle"/>
          </p:nvPr>
        </p:nvSpPr>
        <p:spPr>
          <a:xfrm>
            <a:off x="1656900" y="1254850"/>
            <a:ext cx="2232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RQ1.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633" name="Google Shape;633;p28"/>
          <p:cNvSpPr txBox="1"/>
          <p:nvPr>
            <p:ph idx="2" type="subTitle"/>
          </p:nvPr>
        </p:nvSpPr>
        <p:spPr>
          <a:xfrm>
            <a:off x="6172198" y="1900225"/>
            <a:ext cx="215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A refatoração de Android Smells melhora o consumo de memória do Smartphone?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634" name="Google Shape;634;p28"/>
          <p:cNvSpPr txBox="1"/>
          <p:nvPr>
            <p:ph idx="3" type="ctrTitle"/>
          </p:nvPr>
        </p:nvSpPr>
        <p:spPr>
          <a:xfrm>
            <a:off x="6172200" y="1263650"/>
            <a:ext cx="21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RQ2.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35" name="Google Shape;635;p28"/>
          <p:cNvGrpSpPr/>
          <p:nvPr/>
        </p:nvGrpSpPr>
        <p:grpSpPr>
          <a:xfrm>
            <a:off x="4754848" y="2188495"/>
            <a:ext cx="1291803" cy="2656580"/>
            <a:chOff x="4754848" y="2188495"/>
            <a:chExt cx="1291803" cy="2656580"/>
          </a:xfrm>
        </p:grpSpPr>
        <p:sp>
          <p:nvSpPr>
            <p:cNvPr id="636" name="Google Shape;636;p28"/>
            <p:cNvSpPr/>
            <p:nvPr/>
          </p:nvSpPr>
          <p:spPr>
            <a:xfrm>
              <a:off x="477897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7" name="Google Shape;637;p28"/>
            <p:cNvGrpSpPr/>
            <p:nvPr/>
          </p:nvGrpSpPr>
          <p:grpSpPr>
            <a:xfrm>
              <a:off x="4754848" y="2188495"/>
              <a:ext cx="1291803" cy="2589757"/>
              <a:chOff x="4309600" y="1213175"/>
              <a:chExt cx="2126425" cy="4262975"/>
            </a:xfrm>
          </p:grpSpPr>
          <p:sp>
            <p:nvSpPr>
              <p:cNvPr id="638" name="Google Shape;638;p28"/>
              <p:cNvSpPr/>
              <p:nvPr/>
            </p:nvSpPr>
            <p:spPr>
              <a:xfrm>
                <a:off x="4872300" y="1410575"/>
                <a:ext cx="918425" cy="3846200"/>
              </a:xfrm>
              <a:custGeom>
                <a:rect b="b" l="l" r="r" t="t"/>
                <a:pathLst>
                  <a:path extrusionOk="0" h="153848" w="36737">
                    <a:moveTo>
                      <a:pt x="36720" y="0"/>
                    </a:moveTo>
                    <a:cubicBezTo>
                      <a:pt x="36704" y="0"/>
                      <a:pt x="36633" y="120"/>
                      <a:pt x="36513" y="360"/>
                    </a:cubicBezTo>
                    <a:lnTo>
                      <a:pt x="35975" y="1449"/>
                    </a:lnTo>
                    <a:cubicBezTo>
                      <a:pt x="35491" y="2484"/>
                      <a:pt x="34830" y="3893"/>
                      <a:pt x="33997" y="5671"/>
                    </a:cubicBezTo>
                    <a:cubicBezTo>
                      <a:pt x="32304" y="9351"/>
                      <a:pt x="29860" y="14675"/>
                      <a:pt x="26958" y="21313"/>
                    </a:cubicBezTo>
                    <a:cubicBezTo>
                      <a:pt x="21207" y="34588"/>
                      <a:pt x="13310" y="53067"/>
                      <a:pt x="7495" y="74446"/>
                    </a:cubicBezTo>
                    <a:cubicBezTo>
                      <a:pt x="4585" y="85125"/>
                      <a:pt x="2597" y="95517"/>
                      <a:pt x="1462" y="105043"/>
                    </a:cubicBezTo>
                    <a:cubicBezTo>
                      <a:pt x="336" y="114569"/>
                      <a:pt x="1" y="123219"/>
                      <a:pt x="75" y="130469"/>
                    </a:cubicBezTo>
                    <a:cubicBezTo>
                      <a:pt x="134" y="137721"/>
                      <a:pt x="605" y="143576"/>
                      <a:pt x="1007" y="147607"/>
                    </a:cubicBezTo>
                    <a:cubicBezTo>
                      <a:pt x="1207" y="149625"/>
                      <a:pt x="1404" y="151185"/>
                      <a:pt x="1556" y="152242"/>
                    </a:cubicBezTo>
                    <a:cubicBezTo>
                      <a:pt x="1628" y="152724"/>
                      <a:pt x="1686" y="153118"/>
                      <a:pt x="1734" y="153440"/>
                    </a:cubicBezTo>
                    <a:cubicBezTo>
                      <a:pt x="1779" y="153712"/>
                      <a:pt x="1809" y="153847"/>
                      <a:pt x="1825" y="153847"/>
                    </a:cubicBezTo>
                    <a:cubicBezTo>
                      <a:pt x="1841" y="153845"/>
                      <a:pt x="1841" y="153704"/>
                      <a:pt x="1825" y="153429"/>
                    </a:cubicBezTo>
                    <a:cubicBezTo>
                      <a:pt x="1803" y="153105"/>
                      <a:pt x="1771" y="152708"/>
                      <a:pt x="1737" y="152221"/>
                    </a:cubicBezTo>
                    <a:cubicBezTo>
                      <a:pt x="1641" y="151081"/>
                      <a:pt x="1516" y="149534"/>
                      <a:pt x="1353" y="147577"/>
                    </a:cubicBezTo>
                    <a:cubicBezTo>
                      <a:pt x="1060" y="143544"/>
                      <a:pt x="688" y="137697"/>
                      <a:pt x="709" y="130466"/>
                    </a:cubicBezTo>
                    <a:cubicBezTo>
                      <a:pt x="722" y="122000"/>
                      <a:pt x="1247" y="113541"/>
                      <a:pt x="2282" y="105141"/>
                    </a:cubicBezTo>
                    <a:cubicBezTo>
                      <a:pt x="3457" y="95661"/>
                      <a:pt x="5459" y="85322"/>
                      <a:pt x="8361" y="74678"/>
                    </a:cubicBezTo>
                    <a:cubicBezTo>
                      <a:pt x="14154" y="53379"/>
                      <a:pt x="21942" y="34894"/>
                      <a:pt x="27541" y="21563"/>
                    </a:cubicBezTo>
                    <a:cubicBezTo>
                      <a:pt x="30376" y="14968"/>
                      <a:pt x="32682" y="9606"/>
                      <a:pt x="34314" y="5812"/>
                    </a:cubicBezTo>
                    <a:cubicBezTo>
                      <a:pt x="35083" y="4002"/>
                      <a:pt x="35693" y="2572"/>
                      <a:pt x="36140" y="1521"/>
                    </a:cubicBezTo>
                    <a:lnTo>
                      <a:pt x="36596" y="397"/>
                    </a:lnTo>
                    <a:cubicBezTo>
                      <a:pt x="36691" y="141"/>
                      <a:pt x="36737" y="6"/>
                      <a:pt x="36721" y="0"/>
                    </a:cubicBezTo>
                    <a:cubicBezTo>
                      <a:pt x="36720" y="0"/>
                      <a:pt x="36720" y="0"/>
                      <a:pt x="36720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5035650" y="1213175"/>
                <a:ext cx="1003875" cy="1442850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5025425" y="3041600"/>
                <a:ext cx="612175" cy="2141225"/>
              </a:xfrm>
              <a:custGeom>
                <a:rect b="b" l="l" r="r" t="t"/>
                <a:pathLst>
                  <a:path extrusionOk="0" h="85649" w="24487">
                    <a:moveTo>
                      <a:pt x="24462" y="0"/>
                    </a:moveTo>
                    <a:cubicBezTo>
                      <a:pt x="24422" y="0"/>
                      <a:pt x="24198" y="229"/>
                      <a:pt x="23808" y="664"/>
                    </a:cubicBezTo>
                    <a:lnTo>
                      <a:pt x="22059" y="2685"/>
                    </a:lnTo>
                    <a:cubicBezTo>
                      <a:pt x="21127" y="3742"/>
                      <a:pt x="20251" y="4850"/>
                      <a:pt x="19434" y="5997"/>
                    </a:cubicBezTo>
                    <a:cubicBezTo>
                      <a:pt x="18467" y="7334"/>
                      <a:pt x="17293" y="8809"/>
                      <a:pt x="16212" y="10582"/>
                    </a:cubicBezTo>
                    <a:cubicBezTo>
                      <a:pt x="15648" y="11460"/>
                      <a:pt x="15059" y="12374"/>
                      <a:pt x="14447" y="13324"/>
                    </a:cubicBezTo>
                    <a:cubicBezTo>
                      <a:pt x="13840" y="14283"/>
                      <a:pt x="13300" y="15334"/>
                      <a:pt x="12690" y="16394"/>
                    </a:cubicBezTo>
                    <a:cubicBezTo>
                      <a:pt x="11439" y="18497"/>
                      <a:pt x="10344" y="20869"/>
                      <a:pt x="9141" y="23340"/>
                    </a:cubicBezTo>
                    <a:cubicBezTo>
                      <a:pt x="6894" y="28356"/>
                      <a:pt x="4783" y="34038"/>
                      <a:pt x="3174" y="40180"/>
                    </a:cubicBezTo>
                    <a:cubicBezTo>
                      <a:pt x="1630" y="46341"/>
                      <a:pt x="752" y="52339"/>
                      <a:pt x="312" y="57818"/>
                    </a:cubicBezTo>
                    <a:cubicBezTo>
                      <a:pt x="179" y="60563"/>
                      <a:pt x="1" y="63172"/>
                      <a:pt x="86" y="65616"/>
                    </a:cubicBezTo>
                    <a:cubicBezTo>
                      <a:pt x="113" y="66839"/>
                      <a:pt x="81" y="68021"/>
                      <a:pt x="153" y="69152"/>
                    </a:cubicBezTo>
                    <a:cubicBezTo>
                      <a:pt x="233" y="70281"/>
                      <a:pt x="310" y="71365"/>
                      <a:pt x="382" y="72406"/>
                    </a:cubicBezTo>
                    <a:cubicBezTo>
                      <a:pt x="477" y="74482"/>
                      <a:pt x="800" y="76338"/>
                      <a:pt x="1005" y="77973"/>
                    </a:cubicBezTo>
                    <a:cubicBezTo>
                      <a:pt x="1170" y="79373"/>
                      <a:pt x="1407" y="80766"/>
                      <a:pt x="1715" y="82142"/>
                    </a:cubicBezTo>
                    <a:cubicBezTo>
                      <a:pt x="1942" y="83194"/>
                      <a:pt x="2128" y="84056"/>
                      <a:pt x="2277" y="84751"/>
                    </a:cubicBezTo>
                    <a:cubicBezTo>
                      <a:pt x="2414" y="85342"/>
                      <a:pt x="2502" y="85648"/>
                      <a:pt x="2532" y="85648"/>
                    </a:cubicBezTo>
                    <a:cubicBezTo>
                      <a:pt x="2532" y="85648"/>
                      <a:pt x="2533" y="85648"/>
                      <a:pt x="2533" y="85648"/>
                    </a:cubicBezTo>
                    <a:cubicBezTo>
                      <a:pt x="2562" y="85643"/>
                      <a:pt x="2535" y="85321"/>
                      <a:pt x="2456" y="84717"/>
                    </a:cubicBezTo>
                    <a:cubicBezTo>
                      <a:pt x="2349" y="84014"/>
                      <a:pt x="2219" y="83143"/>
                      <a:pt x="2059" y="82081"/>
                    </a:cubicBezTo>
                    <a:cubicBezTo>
                      <a:pt x="1862" y="80944"/>
                      <a:pt x="1644" y="79546"/>
                      <a:pt x="1502" y="77911"/>
                    </a:cubicBezTo>
                    <a:cubicBezTo>
                      <a:pt x="1345" y="76277"/>
                      <a:pt x="1068" y="74429"/>
                      <a:pt x="1015" y="72363"/>
                    </a:cubicBezTo>
                    <a:cubicBezTo>
                      <a:pt x="959" y="71327"/>
                      <a:pt x="903" y="70249"/>
                      <a:pt x="845" y="69128"/>
                    </a:cubicBezTo>
                    <a:cubicBezTo>
                      <a:pt x="792" y="68002"/>
                      <a:pt x="840" y="66831"/>
                      <a:pt x="832" y="65616"/>
                    </a:cubicBezTo>
                    <a:cubicBezTo>
                      <a:pt x="778" y="63191"/>
                      <a:pt x="983" y="60603"/>
                      <a:pt x="1138" y="57882"/>
                    </a:cubicBezTo>
                    <a:cubicBezTo>
                      <a:pt x="1620" y="52451"/>
                      <a:pt x="2514" y="46511"/>
                      <a:pt x="4045" y="40403"/>
                    </a:cubicBezTo>
                    <a:cubicBezTo>
                      <a:pt x="5637" y="34315"/>
                      <a:pt x="7709" y="28673"/>
                      <a:pt x="9894" y="23681"/>
                    </a:cubicBezTo>
                    <a:cubicBezTo>
                      <a:pt x="11068" y="21221"/>
                      <a:pt x="12131" y="18854"/>
                      <a:pt x="13342" y="16751"/>
                    </a:cubicBezTo>
                    <a:cubicBezTo>
                      <a:pt x="13933" y="15694"/>
                      <a:pt x="14455" y="14642"/>
                      <a:pt x="15043" y="13681"/>
                    </a:cubicBezTo>
                    <a:cubicBezTo>
                      <a:pt x="15635" y="12725"/>
                      <a:pt x="16202" y="11807"/>
                      <a:pt x="16745" y="10925"/>
                    </a:cubicBezTo>
                    <a:cubicBezTo>
                      <a:pt x="17788" y="9141"/>
                      <a:pt x="18917" y="7651"/>
                      <a:pt x="19841" y="6295"/>
                    </a:cubicBezTo>
                    <a:cubicBezTo>
                      <a:pt x="20752" y="4927"/>
                      <a:pt x="21614" y="3806"/>
                      <a:pt x="22333" y="2903"/>
                    </a:cubicBezTo>
                    <a:lnTo>
                      <a:pt x="23947" y="782"/>
                    </a:lnTo>
                    <a:cubicBezTo>
                      <a:pt x="24309" y="289"/>
                      <a:pt x="24487" y="23"/>
                      <a:pt x="24466" y="1"/>
                    </a:cubicBezTo>
                    <a:cubicBezTo>
                      <a:pt x="24465" y="1"/>
                      <a:pt x="24463" y="0"/>
                      <a:pt x="24462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4893600" y="2112375"/>
                <a:ext cx="1542425" cy="2884425"/>
              </a:xfrm>
              <a:custGeom>
                <a:rect b="b" l="l" r="r" t="t"/>
                <a:pathLst>
                  <a:path extrusionOk="0" h="115377" w="61697">
                    <a:moveTo>
                      <a:pt x="61675" y="1"/>
                    </a:moveTo>
                    <a:cubicBezTo>
                      <a:pt x="61608" y="1"/>
                      <a:pt x="61168" y="197"/>
                      <a:pt x="60387" y="573"/>
                    </a:cubicBezTo>
                    <a:cubicBezTo>
                      <a:pt x="59561" y="994"/>
                      <a:pt x="58302" y="1542"/>
                      <a:pt x="56769" y="2413"/>
                    </a:cubicBezTo>
                    <a:cubicBezTo>
                      <a:pt x="53656" y="4064"/>
                      <a:pt x="49271" y="6702"/>
                      <a:pt x="44197" y="10456"/>
                    </a:cubicBezTo>
                    <a:cubicBezTo>
                      <a:pt x="34058" y="17873"/>
                      <a:pt x="21353" y="30496"/>
                      <a:pt x="12418" y="47671"/>
                    </a:cubicBezTo>
                    <a:cubicBezTo>
                      <a:pt x="3470" y="64852"/>
                      <a:pt x="424" y="82501"/>
                      <a:pt x="163" y="95059"/>
                    </a:cubicBezTo>
                    <a:cubicBezTo>
                      <a:pt x="1" y="101369"/>
                      <a:pt x="355" y="106473"/>
                      <a:pt x="789" y="109971"/>
                    </a:cubicBezTo>
                    <a:cubicBezTo>
                      <a:pt x="957" y="111726"/>
                      <a:pt x="1228" y="113070"/>
                      <a:pt x="1359" y="113989"/>
                    </a:cubicBezTo>
                    <a:cubicBezTo>
                      <a:pt x="1507" y="114897"/>
                      <a:pt x="1600" y="115376"/>
                      <a:pt x="1632" y="115376"/>
                    </a:cubicBezTo>
                    <a:cubicBezTo>
                      <a:pt x="1632" y="115376"/>
                      <a:pt x="1633" y="115376"/>
                      <a:pt x="1633" y="115376"/>
                    </a:cubicBezTo>
                    <a:cubicBezTo>
                      <a:pt x="1662" y="115371"/>
                      <a:pt x="1628" y="114886"/>
                      <a:pt x="1537" y="113962"/>
                    </a:cubicBezTo>
                    <a:cubicBezTo>
                      <a:pt x="1465" y="113041"/>
                      <a:pt x="1249" y="111691"/>
                      <a:pt x="1135" y="109937"/>
                    </a:cubicBezTo>
                    <a:cubicBezTo>
                      <a:pt x="810" y="106441"/>
                      <a:pt x="555" y="101353"/>
                      <a:pt x="797" y="95083"/>
                    </a:cubicBezTo>
                    <a:cubicBezTo>
                      <a:pt x="1217" y="82597"/>
                      <a:pt x="4343" y="65120"/>
                      <a:pt x="13212" y="48086"/>
                    </a:cubicBezTo>
                    <a:cubicBezTo>
                      <a:pt x="22075" y="31055"/>
                      <a:pt x="34596" y="18470"/>
                      <a:pt x="44580" y="10962"/>
                    </a:cubicBezTo>
                    <a:cubicBezTo>
                      <a:pt x="49575" y="7165"/>
                      <a:pt x="53890" y="4458"/>
                      <a:pt x="56942" y="2716"/>
                    </a:cubicBezTo>
                    <a:cubicBezTo>
                      <a:pt x="58443" y="1803"/>
                      <a:pt x="59671" y="1204"/>
                      <a:pt x="60469" y="736"/>
                    </a:cubicBezTo>
                    <a:cubicBezTo>
                      <a:pt x="61279" y="283"/>
                      <a:pt x="61697" y="30"/>
                      <a:pt x="61683" y="3"/>
                    </a:cubicBezTo>
                    <a:cubicBezTo>
                      <a:pt x="61682" y="1"/>
                      <a:pt x="61679" y="1"/>
                      <a:pt x="61675" y="1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4309600" y="3618500"/>
                <a:ext cx="1147600" cy="1857650"/>
              </a:xfrm>
              <a:custGeom>
                <a:rect b="b" l="l" r="r" t="t"/>
                <a:pathLst>
                  <a:path extrusionOk="0" h="74306" w="45904">
                    <a:moveTo>
                      <a:pt x="11952" y="1"/>
                    </a:moveTo>
                    <a:lnTo>
                      <a:pt x="11952" y="1"/>
                    </a:lnTo>
                    <a:cubicBezTo>
                      <a:pt x="12378" y="1124"/>
                      <a:pt x="12514" y="3989"/>
                      <a:pt x="12522" y="7048"/>
                    </a:cubicBezTo>
                    <a:cubicBezTo>
                      <a:pt x="12535" y="12224"/>
                      <a:pt x="11470" y="17344"/>
                      <a:pt x="9471" y="22115"/>
                    </a:cubicBezTo>
                    <a:cubicBezTo>
                      <a:pt x="1" y="44694"/>
                      <a:pt x="17211" y="74306"/>
                      <a:pt x="17211" y="74306"/>
                    </a:cubicBezTo>
                    <a:lnTo>
                      <a:pt x="35927" y="74306"/>
                    </a:lnTo>
                    <a:cubicBezTo>
                      <a:pt x="45903" y="56888"/>
                      <a:pt x="35177" y="36361"/>
                      <a:pt x="31460" y="29596"/>
                    </a:cubicBezTo>
                    <a:cubicBezTo>
                      <a:pt x="27740" y="22831"/>
                      <a:pt x="38603" y="17453"/>
                      <a:pt x="38603" y="17453"/>
                    </a:cubicBezTo>
                    <a:lnTo>
                      <a:pt x="11952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 rot="1101497">
                <a:off x="5485592" y="2346022"/>
                <a:ext cx="711731" cy="1022957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4" name="Google Shape;644;p28"/>
          <p:cNvGrpSpPr/>
          <p:nvPr/>
        </p:nvGrpSpPr>
        <p:grpSpPr>
          <a:xfrm>
            <a:off x="500712" y="2659670"/>
            <a:ext cx="1156191" cy="2118591"/>
            <a:chOff x="3987925" y="1937025"/>
            <a:chExt cx="660379" cy="1210070"/>
          </a:xfrm>
        </p:grpSpPr>
        <p:sp>
          <p:nvSpPr>
            <p:cNvPr id="645" name="Google Shape;645;p28"/>
            <p:cNvSpPr/>
            <p:nvPr/>
          </p:nvSpPr>
          <p:spPr>
            <a:xfrm>
              <a:off x="4340429" y="2293937"/>
              <a:ext cx="307875" cy="256125"/>
            </a:xfrm>
            <a:custGeom>
              <a:rect b="b" l="l" r="r" t="t"/>
              <a:pathLst>
                <a:path extrusionOk="0" h="7612" w="9150">
                  <a:moveTo>
                    <a:pt x="6452" y="1"/>
                  </a:moveTo>
                  <a:cubicBezTo>
                    <a:pt x="5007" y="1"/>
                    <a:pt x="3559" y="495"/>
                    <a:pt x="2443" y="1416"/>
                  </a:cubicBezTo>
                  <a:cubicBezTo>
                    <a:pt x="867" y="2716"/>
                    <a:pt x="1" y="4830"/>
                    <a:pt x="212" y="6862"/>
                  </a:cubicBezTo>
                  <a:lnTo>
                    <a:pt x="353" y="7039"/>
                  </a:lnTo>
                  <a:cubicBezTo>
                    <a:pt x="1032" y="7432"/>
                    <a:pt x="1800" y="7612"/>
                    <a:pt x="2578" y="7612"/>
                  </a:cubicBezTo>
                  <a:cubicBezTo>
                    <a:pt x="3766" y="7612"/>
                    <a:pt x="4980" y="7194"/>
                    <a:pt x="5941" y="6480"/>
                  </a:cubicBezTo>
                  <a:cubicBezTo>
                    <a:pt x="7534" y="5300"/>
                    <a:pt x="8512" y="3445"/>
                    <a:pt x="9053" y="1538"/>
                  </a:cubicBezTo>
                  <a:cubicBezTo>
                    <a:pt x="9103" y="1363"/>
                    <a:pt x="9149" y="1178"/>
                    <a:pt x="9116" y="998"/>
                  </a:cubicBezTo>
                  <a:cubicBezTo>
                    <a:pt x="9041" y="596"/>
                    <a:pt x="8606" y="377"/>
                    <a:pt x="8213" y="258"/>
                  </a:cubicBezTo>
                  <a:cubicBezTo>
                    <a:pt x="7642" y="85"/>
                    <a:pt x="7047" y="1"/>
                    <a:pt x="6452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8"/>
            <p:cNvSpPr/>
            <p:nvPr/>
          </p:nvSpPr>
          <p:spPr>
            <a:xfrm>
              <a:off x="3987925" y="1937025"/>
              <a:ext cx="375304" cy="555049"/>
            </a:xfrm>
            <a:custGeom>
              <a:rect b="b" l="l" r="r" t="t"/>
              <a:pathLst>
                <a:path extrusionOk="0" h="16496" w="11154">
                  <a:moveTo>
                    <a:pt x="4158" y="0"/>
                  </a:moveTo>
                  <a:cubicBezTo>
                    <a:pt x="3609" y="0"/>
                    <a:pt x="3111" y="442"/>
                    <a:pt x="2747" y="883"/>
                  </a:cubicBezTo>
                  <a:cubicBezTo>
                    <a:pt x="704" y="3363"/>
                    <a:pt x="1" y="6884"/>
                    <a:pt x="935" y="9960"/>
                  </a:cubicBezTo>
                  <a:cubicBezTo>
                    <a:pt x="1868" y="13035"/>
                    <a:pt x="4411" y="15570"/>
                    <a:pt x="7488" y="16495"/>
                  </a:cubicBezTo>
                  <a:lnTo>
                    <a:pt x="7831" y="16399"/>
                  </a:lnTo>
                  <a:cubicBezTo>
                    <a:pt x="10312" y="14511"/>
                    <a:pt x="11153" y="10975"/>
                    <a:pt x="10403" y="7948"/>
                  </a:cubicBezTo>
                  <a:cubicBezTo>
                    <a:pt x="9654" y="4922"/>
                    <a:pt x="7555" y="2379"/>
                    <a:pt x="5114" y="440"/>
                  </a:cubicBezTo>
                  <a:cubicBezTo>
                    <a:pt x="4888" y="261"/>
                    <a:pt x="4650" y="82"/>
                    <a:pt x="4369" y="22"/>
                  </a:cubicBezTo>
                  <a:cubicBezTo>
                    <a:pt x="4298" y="7"/>
                    <a:pt x="4227" y="0"/>
                    <a:pt x="4158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8"/>
            <p:cNvSpPr/>
            <p:nvPr/>
          </p:nvSpPr>
          <p:spPr>
            <a:xfrm>
              <a:off x="4173666" y="2186497"/>
              <a:ext cx="118641" cy="576112"/>
            </a:xfrm>
            <a:custGeom>
              <a:rect b="b" l="l" r="r" t="t"/>
              <a:pathLst>
                <a:path extrusionOk="0" h="17122" w="3526">
                  <a:moveTo>
                    <a:pt x="84" y="1"/>
                  </a:moveTo>
                  <a:cubicBezTo>
                    <a:pt x="44" y="1"/>
                    <a:pt x="0" y="35"/>
                    <a:pt x="11" y="87"/>
                  </a:cubicBezTo>
                  <a:cubicBezTo>
                    <a:pt x="1214" y="5712"/>
                    <a:pt x="2070" y="11408"/>
                    <a:pt x="3272" y="17034"/>
                  </a:cubicBezTo>
                  <a:cubicBezTo>
                    <a:pt x="3285" y="17095"/>
                    <a:pt x="3330" y="17122"/>
                    <a:pt x="3377" y="17122"/>
                  </a:cubicBezTo>
                  <a:cubicBezTo>
                    <a:pt x="3449" y="17122"/>
                    <a:pt x="3526" y="17062"/>
                    <a:pt x="3506" y="16969"/>
                  </a:cubicBezTo>
                  <a:cubicBezTo>
                    <a:pt x="2301" y="11348"/>
                    <a:pt x="1346" y="5674"/>
                    <a:pt x="144" y="50"/>
                  </a:cubicBezTo>
                  <a:cubicBezTo>
                    <a:pt x="137" y="16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8"/>
            <p:cNvSpPr/>
            <p:nvPr/>
          </p:nvSpPr>
          <p:spPr>
            <a:xfrm>
              <a:off x="4261893" y="2399392"/>
              <a:ext cx="221939" cy="229947"/>
            </a:xfrm>
            <a:custGeom>
              <a:rect b="b" l="l" r="r" t="t"/>
              <a:pathLst>
                <a:path extrusionOk="0" h="6834" w="6596">
                  <a:moveTo>
                    <a:pt x="6434" y="1"/>
                  </a:moveTo>
                  <a:cubicBezTo>
                    <a:pt x="6408" y="1"/>
                    <a:pt x="6381" y="12"/>
                    <a:pt x="6357" y="39"/>
                  </a:cubicBezTo>
                  <a:cubicBezTo>
                    <a:pt x="4347" y="2340"/>
                    <a:pt x="1837" y="4299"/>
                    <a:pt x="25" y="6762"/>
                  </a:cubicBezTo>
                  <a:cubicBezTo>
                    <a:pt x="0" y="6796"/>
                    <a:pt x="34" y="6833"/>
                    <a:pt x="69" y="6833"/>
                  </a:cubicBezTo>
                  <a:cubicBezTo>
                    <a:pt x="80" y="6833"/>
                    <a:pt x="91" y="6829"/>
                    <a:pt x="100" y="6820"/>
                  </a:cubicBezTo>
                  <a:cubicBezTo>
                    <a:pt x="2266" y="4668"/>
                    <a:pt x="4545" y="2530"/>
                    <a:pt x="6522" y="203"/>
                  </a:cubicBezTo>
                  <a:cubicBezTo>
                    <a:pt x="6595" y="117"/>
                    <a:pt x="6518" y="1"/>
                    <a:pt x="643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8"/>
            <p:cNvSpPr/>
            <p:nvPr/>
          </p:nvSpPr>
          <p:spPr>
            <a:xfrm>
              <a:off x="4129788" y="2749305"/>
              <a:ext cx="324059" cy="397175"/>
            </a:xfrm>
            <a:custGeom>
              <a:rect b="b" l="l" r="r" t="t"/>
              <a:pathLst>
                <a:path extrusionOk="0" h="11804" w="9631">
                  <a:moveTo>
                    <a:pt x="1381" y="0"/>
                  </a:moveTo>
                  <a:lnTo>
                    <a:pt x="2489" y="1713"/>
                  </a:lnTo>
                  <a:cubicBezTo>
                    <a:pt x="84" y="4243"/>
                    <a:pt x="1" y="6770"/>
                    <a:pt x="516" y="8664"/>
                  </a:cubicBezTo>
                  <a:cubicBezTo>
                    <a:pt x="1027" y="10535"/>
                    <a:pt x="2769" y="11803"/>
                    <a:pt x="4708" y="11803"/>
                  </a:cubicBezTo>
                  <a:cubicBezTo>
                    <a:pt x="6792" y="11803"/>
                    <a:pt x="8618" y="10339"/>
                    <a:pt x="8994" y="8290"/>
                  </a:cubicBezTo>
                  <a:cubicBezTo>
                    <a:pt x="9630" y="4813"/>
                    <a:pt x="7179" y="1891"/>
                    <a:pt x="7179" y="1891"/>
                  </a:cubicBezTo>
                  <a:lnTo>
                    <a:pt x="8125" y="0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8"/>
            <p:cNvSpPr/>
            <p:nvPr/>
          </p:nvSpPr>
          <p:spPr>
            <a:xfrm>
              <a:off x="4140185" y="2927912"/>
              <a:ext cx="293507" cy="7739"/>
            </a:xfrm>
            <a:custGeom>
              <a:rect b="b" l="l" r="r" t="t"/>
              <a:pathLst>
                <a:path extrusionOk="0" h="230" w="8723">
                  <a:moveTo>
                    <a:pt x="4077" y="1"/>
                  </a:moveTo>
                  <a:cubicBezTo>
                    <a:pt x="2755" y="1"/>
                    <a:pt x="1432" y="7"/>
                    <a:pt x="110" y="30"/>
                  </a:cubicBezTo>
                  <a:cubicBezTo>
                    <a:pt x="0" y="32"/>
                    <a:pt x="0" y="198"/>
                    <a:pt x="110" y="201"/>
                  </a:cubicBezTo>
                  <a:cubicBezTo>
                    <a:pt x="1445" y="223"/>
                    <a:pt x="2780" y="229"/>
                    <a:pt x="4115" y="229"/>
                  </a:cubicBezTo>
                  <a:cubicBezTo>
                    <a:pt x="5605" y="229"/>
                    <a:pt x="7095" y="222"/>
                    <a:pt x="8585" y="222"/>
                  </a:cubicBezTo>
                  <a:cubicBezTo>
                    <a:pt x="8721" y="222"/>
                    <a:pt x="8723" y="8"/>
                    <a:pt x="8585" y="8"/>
                  </a:cubicBezTo>
                  <a:cubicBezTo>
                    <a:pt x="7083" y="8"/>
                    <a:pt x="5580" y="1"/>
                    <a:pt x="4077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4137325" y="2960518"/>
              <a:ext cx="299362" cy="7874"/>
            </a:xfrm>
            <a:custGeom>
              <a:rect b="b" l="l" r="r" t="t"/>
              <a:pathLst>
                <a:path extrusionOk="0" h="234" w="8897">
                  <a:moveTo>
                    <a:pt x="6680" y="0"/>
                  </a:moveTo>
                  <a:cubicBezTo>
                    <a:pt x="4465" y="0"/>
                    <a:pt x="2251" y="50"/>
                    <a:pt x="36" y="88"/>
                  </a:cubicBezTo>
                  <a:cubicBezTo>
                    <a:pt x="1" y="90"/>
                    <a:pt x="1" y="142"/>
                    <a:pt x="36" y="144"/>
                  </a:cubicBezTo>
                  <a:cubicBezTo>
                    <a:pt x="2258" y="183"/>
                    <a:pt x="4478" y="233"/>
                    <a:pt x="6700" y="233"/>
                  </a:cubicBezTo>
                  <a:cubicBezTo>
                    <a:pt x="7389" y="233"/>
                    <a:pt x="8078" y="228"/>
                    <a:pt x="8768" y="217"/>
                  </a:cubicBezTo>
                  <a:cubicBezTo>
                    <a:pt x="8896" y="214"/>
                    <a:pt x="8896" y="19"/>
                    <a:pt x="8768" y="17"/>
                  </a:cubicBezTo>
                  <a:cubicBezTo>
                    <a:pt x="8072" y="5"/>
                    <a:pt x="7376" y="0"/>
                    <a:pt x="668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4147790" y="3017855"/>
              <a:ext cx="284624" cy="129240"/>
            </a:xfrm>
            <a:custGeom>
              <a:rect b="b" l="l" r="r" t="t"/>
              <a:pathLst>
                <a:path extrusionOk="0" h="3841" w="8459">
                  <a:moveTo>
                    <a:pt x="1274" y="0"/>
                  </a:moveTo>
                  <a:cubicBezTo>
                    <a:pt x="1110" y="0"/>
                    <a:pt x="943" y="37"/>
                    <a:pt x="795" y="103"/>
                  </a:cubicBezTo>
                  <a:cubicBezTo>
                    <a:pt x="444" y="261"/>
                    <a:pt x="252" y="461"/>
                    <a:pt x="1" y="753"/>
                  </a:cubicBezTo>
                  <a:cubicBezTo>
                    <a:pt x="1" y="753"/>
                    <a:pt x="916" y="3841"/>
                    <a:pt x="4158" y="3841"/>
                  </a:cubicBezTo>
                  <a:cubicBezTo>
                    <a:pt x="4234" y="3841"/>
                    <a:pt x="4312" y="3839"/>
                    <a:pt x="4391" y="3835"/>
                  </a:cubicBezTo>
                  <a:cubicBezTo>
                    <a:pt x="7917" y="3680"/>
                    <a:pt x="8459" y="308"/>
                    <a:pt x="8459" y="308"/>
                  </a:cubicBezTo>
                  <a:cubicBezTo>
                    <a:pt x="8202" y="200"/>
                    <a:pt x="8017" y="102"/>
                    <a:pt x="7740" y="82"/>
                  </a:cubicBezTo>
                  <a:cubicBezTo>
                    <a:pt x="7715" y="80"/>
                    <a:pt x="7689" y="79"/>
                    <a:pt x="7663" y="79"/>
                  </a:cubicBezTo>
                  <a:cubicBezTo>
                    <a:pt x="7408" y="79"/>
                    <a:pt x="7147" y="169"/>
                    <a:pt x="6994" y="369"/>
                  </a:cubicBezTo>
                  <a:cubicBezTo>
                    <a:pt x="6736" y="707"/>
                    <a:pt x="6833" y="1275"/>
                    <a:pt x="6478" y="1507"/>
                  </a:cubicBezTo>
                  <a:cubicBezTo>
                    <a:pt x="6393" y="1562"/>
                    <a:pt x="6297" y="1586"/>
                    <a:pt x="6199" y="1586"/>
                  </a:cubicBezTo>
                  <a:cubicBezTo>
                    <a:pt x="6011" y="1586"/>
                    <a:pt x="5815" y="1499"/>
                    <a:pt x="5668" y="1376"/>
                  </a:cubicBezTo>
                  <a:cubicBezTo>
                    <a:pt x="5444" y="1186"/>
                    <a:pt x="5292" y="926"/>
                    <a:pt x="5088" y="714"/>
                  </a:cubicBezTo>
                  <a:cubicBezTo>
                    <a:pt x="4919" y="538"/>
                    <a:pt x="4686" y="391"/>
                    <a:pt x="4449" y="391"/>
                  </a:cubicBezTo>
                  <a:cubicBezTo>
                    <a:pt x="4402" y="391"/>
                    <a:pt x="4355" y="397"/>
                    <a:pt x="4308" y="409"/>
                  </a:cubicBezTo>
                  <a:cubicBezTo>
                    <a:pt x="3941" y="508"/>
                    <a:pt x="3796" y="937"/>
                    <a:pt x="3687" y="1300"/>
                  </a:cubicBezTo>
                  <a:cubicBezTo>
                    <a:pt x="3579" y="1663"/>
                    <a:pt x="3374" y="2085"/>
                    <a:pt x="2995" y="2109"/>
                  </a:cubicBezTo>
                  <a:cubicBezTo>
                    <a:pt x="2984" y="2109"/>
                    <a:pt x="2974" y="2110"/>
                    <a:pt x="2963" y="2110"/>
                  </a:cubicBezTo>
                  <a:cubicBezTo>
                    <a:pt x="2588" y="2110"/>
                    <a:pt x="2340" y="1691"/>
                    <a:pt x="2260" y="1317"/>
                  </a:cubicBezTo>
                  <a:cubicBezTo>
                    <a:pt x="2178" y="933"/>
                    <a:pt x="2159" y="496"/>
                    <a:pt x="1875" y="223"/>
                  </a:cubicBezTo>
                  <a:cubicBezTo>
                    <a:pt x="1716" y="68"/>
                    <a:pt x="1497" y="0"/>
                    <a:pt x="1274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9"/>
          <p:cNvSpPr/>
          <p:nvPr/>
        </p:nvSpPr>
        <p:spPr>
          <a:xfrm>
            <a:off x="8677375" y="31080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9"/>
          <p:cNvSpPr txBox="1"/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Passos de Teste</a:t>
            </a:r>
            <a:endParaRPr/>
          </a:p>
        </p:txBody>
      </p:sp>
      <p:pic>
        <p:nvPicPr>
          <p:cNvPr id="659" name="Google Shape;6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950" y="1503875"/>
            <a:ext cx="6358107" cy="198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29"/>
          <p:cNvSpPr txBox="1"/>
          <p:nvPr>
            <p:ph idx="4294967295" type="subTitle"/>
          </p:nvPr>
        </p:nvSpPr>
        <p:spPr>
          <a:xfrm>
            <a:off x="2051400" y="3641350"/>
            <a:ext cx="50412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E2128"/>
              </a:buClr>
              <a:buSzPts val="1200"/>
              <a:buChar char="●"/>
            </a:pPr>
            <a:r>
              <a:rPr lang="en" sz="1200">
                <a:solidFill>
                  <a:srgbClr val="1E2128"/>
                </a:solidFill>
              </a:rPr>
              <a:t>Moto G, com Android 5.1, 1.2GHz, 1GB de RAM, 16GB disco;</a:t>
            </a:r>
            <a:endParaRPr sz="1200">
              <a:solidFill>
                <a:srgbClr val="1E212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128"/>
              </a:buClr>
              <a:buSzPts val="1200"/>
              <a:buChar char="●"/>
            </a:pPr>
            <a:r>
              <a:rPr lang="en" sz="1200">
                <a:solidFill>
                  <a:srgbClr val="1E2128"/>
                </a:solidFill>
              </a:rPr>
              <a:t>162 execuções: Para cada code smell, 3 execuções antes e depois da refatoração, por app.</a:t>
            </a:r>
            <a:endParaRPr sz="1200">
              <a:solidFill>
                <a:srgbClr val="1E212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0"/>
          <p:cNvSpPr/>
          <p:nvPr/>
        </p:nvSpPr>
        <p:spPr>
          <a:xfrm>
            <a:off x="8677375" y="31080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0"/>
          <p:cNvSpPr txBox="1"/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Seleção dos Apps Avaliados</a:t>
            </a:r>
            <a:endParaRPr/>
          </a:p>
        </p:txBody>
      </p:sp>
      <p:pic>
        <p:nvPicPr>
          <p:cNvPr id="667" name="Google Shape;6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75" y="1739425"/>
            <a:ext cx="6109611" cy="16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0"/>
          <p:cNvSpPr txBox="1"/>
          <p:nvPr>
            <p:ph idx="4294967295" type="subTitle"/>
          </p:nvPr>
        </p:nvSpPr>
        <p:spPr>
          <a:xfrm>
            <a:off x="2890625" y="3583800"/>
            <a:ext cx="32625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E2128"/>
              </a:buClr>
              <a:buSzPts val="1200"/>
              <a:buAutoNum type="arabicPeriod"/>
            </a:pPr>
            <a:r>
              <a:rPr lang="en" sz="1200">
                <a:solidFill>
                  <a:srgbClr val="1E2128"/>
                </a:solidFill>
              </a:rPr>
              <a:t>Repositórios em Java;</a:t>
            </a:r>
            <a:endParaRPr sz="1200">
              <a:solidFill>
                <a:srgbClr val="1E212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128"/>
              </a:buClr>
              <a:buSzPts val="1200"/>
              <a:buAutoNum type="arabicPeriod"/>
            </a:pPr>
            <a:r>
              <a:rPr lang="en" sz="1200">
                <a:solidFill>
                  <a:srgbClr val="1E2128"/>
                </a:solidFill>
              </a:rPr>
              <a:t>Com ao menos mil linhas de código;</a:t>
            </a:r>
            <a:endParaRPr sz="1200">
              <a:solidFill>
                <a:srgbClr val="1E212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128"/>
              </a:buClr>
              <a:buSzPts val="1200"/>
              <a:buAutoNum type="arabicPeriod"/>
            </a:pPr>
            <a:r>
              <a:rPr lang="en" sz="1200">
                <a:solidFill>
                  <a:srgbClr val="1E2128"/>
                </a:solidFill>
              </a:rPr>
              <a:t>Compatíveis com Eclipse</a:t>
            </a:r>
            <a:endParaRPr sz="1200">
              <a:solidFill>
                <a:srgbClr val="1E2128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128"/>
              </a:buClr>
              <a:buSzPts val="1200"/>
              <a:buAutoNum type="arabicPeriod"/>
            </a:pPr>
            <a:r>
              <a:rPr lang="en" sz="1200">
                <a:solidFill>
                  <a:srgbClr val="1E2128"/>
                </a:solidFill>
              </a:rPr>
              <a:t>Que não precise autenticação de login.</a:t>
            </a:r>
            <a:endParaRPr sz="1200">
              <a:solidFill>
                <a:srgbClr val="1E212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1"/>
          <p:cNvSpPr/>
          <p:nvPr/>
        </p:nvSpPr>
        <p:spPr>
          <a:xfrm>
            <a:off x="4376400" y="4549825"/>
            <a:ext cx="47163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1"/>
          <p:cNvSpPr txBox="1"/>
          <p:nvPr>
            <p:ph idx="1" type="subTitle"/>
          </p:nvPr>
        </p:nvSpPr>
        <p:spPr>
          <a:xfrm>
            <a:off x="803750" y="2840975"/>
            <a:ext cx="447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descobrimos?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1"/>
          <p:cNvSpPr txBox="1"/>
          <p:nvPr>
            <p:ph type="ctrTitle"/>
          </p:nvPr>
        </p:nvSpPr>
        <p:spPr>
          <a:xfrm>
            <a:off x="803750" y="2190925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Discussão e Resultados</a:t>
            </a:r>
            <a:endParaRPr/>
          </a:p>
        </p:txBody>
      </p:sp>
      <p:sp>
        <p:nvSpPr>
          <p:cNvPr id="676" name="Google Shape;676;p31"/>
          <p:cNvSpPr txBox="1"/>
          <p:nvPr>
            <p:ph idx="2" type="title"/>
          </p:nvPr>
        </p:nvSpPr>
        <p:spPr>
          <a:xfrm>
            <a:off x="803750" y="1509925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677" name="Google Shape;677;p31"/>
          <p:cNvGrpSpPr/>
          <p:nvPr/>
        </p:nvGrpSpPr>
        <p:grpSpPr>
          <a:xfrm>
            <a:off x="5273743" y="798544"/>
            <a:ext cx="3084030" cy="3953011"/>
            <a:chOff x="7671550" y="4198800"/>
            <a:chExt cx="1647100" cy="2111200"/>
          </a:xfrm>
        </p:grpSpPr>
        <p:sp>
          <p:nvSpPr>
            <p:cNvPr id="678" name="Google Shape;678;p31"/>
            <p:cNvSpPr/>
            <p:nvPr/>
          </p:nvSpPr>
          <p:spPr>
            <a:xfrm>
              <a:off x="7856700" y="5442000"/>
              <a:ext cx="32750" cy="836450"/>
            </a:xfrm>
            <a:custGeom>
              <a:rect b="b" l="l" r="r" t="t"/>
              <a:pathLst>
                <a:path extrusionOk="0" h="33458" w="1310">
                  <a:moveTo>
                    <a:pt x="1" y="0"/>
                  </a:moveTo>
                  <a:lnTo>
                    <a:pt x="1" y="33458"/>
                  </a:lnTo>
                  <a:lnTo>
                    <a:pt x="1310" y="33458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8C5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7889425" y="5444375"/>
              <a:ext cx="32775" cy="834075"/>
            </a:xfrm>
            <a:custGeom>
              <a:rect b="b" l="l" r="r" t="t"/>
              <a:pathLst>
                <a:path extrusionOk="0" h="33363" w="1311">
                  <a:moveTo>
                    <a:pt x="1" y="1"/>
                  </a:moveTo>
                  <a:lnTo>
                    <a:pt x="1" y="33363"/>
                  </a:lnTo>
                  <a:lnTo>
                    <a:pt x="1310" y="33363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8408050" y="5440775"/>
              <a:ext cx="32775" cy="836500"/>
            </a:xfrm>
            <a:custGeom>
              <a:rect b="b" l="l" r="r" t="t"/>
              <a:pathLst>
                <a:path extrusionOk="0" h="33460" w="1311">
                  <a:moveTo>
                    <a:pt x="1" y="0"/>
                  </a:moveTo>
                  <a:lnTo>
                    <a:pt x="1" y="33459"/>
                  </a:lnTo>
                  <a:lnTo>
                    <a:pt x="1310" y="33459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8C5C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8440800" y="5443200"/>
              <a:ext cx="32750" cy="834075"/>
            </a:xfrm>
            <a:custGeom>
              <a:rect b="b" l="l" r="r" t="t"/>
              <a:pathLst>
                <a:path extrusionOk="0" h="33363" w="1310">
                  <a:moveTo>
                    <a:pt x="0" y="0"/>
                  </a:moveTo>
                  <a:lnTo>
                    <a:pt x="0" y="33362"/>
                  </a:lnTo>
                  <a:lnTo>
                    <a:pt x="1310" y="33362"/>
                  </a:lnTo>
                  <a:lnTo>
                    <a:pt x="1310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7691500" y="4231650"/>
              <a:ext cx="861200" cy="1214775"/>
            </a:xfrm>
            <a:custGeom>
              <a:rect b="b" l="l" r="r" t="t"/>
              <a:pathLst>
                <a:path extrusionOk="0" h="48591" w="34448">
                  <a:moveTo>
                    <a:pt x="1" y="1"/>
                  </a:moveTo>
                  <a:lnTo>
                    <a:pt x="1" y="48591"/>
                  </a:lnTo>
                  <a:lnTo>
                    <a:pt x="34448" y="48591"/>
                  </a:lnTo>
                  <a:lnTo>
                    <a:pt x="34448" y="1"/>
                  </a:lnTo>
                  <a:close/>
                </a:path>
              </a:pathLst>
            </a:custGeom>
            <a:solidFill>
              <a:srgbClr val="D1B1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7728125" y="4238150"/>
              <a:ext cx="861200" cy="1214775"/>
            </a:xfrm>
            <a:custGeom>
              <a:rect b="b" l="l" r="r" t="t"/>
              <a:pathLst>
                <a:path extrusionOk="0" h="48591" w="34448">
                  <a:moveTo>
                    <a:pt x="1" y="1"/>
                  </a:moveTo>
                  <a:lnTo>
                    <a:pt x="1" y="48591"/>
                  </a:lnTo>
                  <a:lnTo>
                    <a:pt x="34448" y="48591"/>
                  </a:lnTo>
                  <a:lnTo>
                    <a:pt x="34448" y="1"/>
                  </a:lnTo>
                  <a:close/>
                </a:path>
              </a:pathLst>
            </a:custGeom>
            <a:solidFill>
              <a:srgbClr val="EC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765850" y="4231650"/>
              <a:ext cx="861225" cy="1234600"/>
            </a:xfrm>
            <a:custGeom>
              <a:rect b="b" l="l" r="r" t="t"/>
              <a:pathLst>
                <a:path extrusionOk="0" h="49384" w="34449">
                  <a:moveTo>
                    <a:pt x="1" y="1"/>
                  </a:moveTo>
                  <a:lnTo>
                    <a:pt x="1" y="49384"/>
                  </a:lnTo>
                  <a:lnTo>
                    <a:pt x="34449" y="49384"/>
                  </a:lnTo>
                  <a:lnTo>
                    <a:pt x="34449" y="1"/>
                  </a:lnTo>
                  <a:close/>
                </a:path>
              </a:pathLst>
            </a:custGeom>
            <a:solidFill>
              <a:srgbClr val="F2DC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7671550" y="4198800"/>
              <a:ext cx="980700" cy="39375"/>
            </a:xfrm>
            <a:custGeom>
              <a:rect b="b" l="l" r="r" t="t"/>
              <a:pathLst>
                <a:path extrusionOk="0" h="1575" w="39228">
                  <a:moveTo>
                    <a:pt x="0" y="0"/>
                  </a:moveTo>
                  <a:lnTo>
                    <a:pt x="0" y="1575"/>
                  </a:lnTo>
                  <a:lnTo>
                    <a:pt x="39227" y="1575"/>
                  </a:lnTo>
                  <a:lnTo>
                    <a:pt x="39227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7889425" y="4725550"/>
              <a:ext cx="73625" cy="255400"/>
            </a:xfrm>
            <a:custGeom>
              <a:rect b="b" l="l" r="r" t="t"/>
              <a:pathLst>
                <a:path extrusionOk="0" h="10216" w="2945">
                  <a:moveTo>
                    <a:pt x="1" y="1"/>
                  </a:moveTo>
                  <a:lnTo>
                    <a:pt x="1" y="10215"/>
                  </a:lnTo>
                  <a:lnTo>
                    <a:pt x="2945" y="10215"/>
                  </a:lnTo>
                  <a:lnTo>
                    <a:pt x="294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8132300" y="4665600"/>
              <a:ext cx="73650" cy="315350"/>
            </a:xfrm>
            <a:custGeom>
              <a:rect b="b" l="l" r="r" t="t"/>
              <a:pathLst>
                <a:path extrusionOk="0" h="12614" w="2946">
                  <a:moveTo>
                    <a:pt x="1" y="1"/>
                  </a:moveTo>
                  <a:lnTo>
                    <a:pt x="1" y="12613"/>
                  </a:lnTo>
                  <a:lnTo>
                    <a:pt x="2945" y="12613"/>
                  </a:lnTo>
                  <a:lnTo>
                    <a:pt x="294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8268125" y="4608875"/>
              <a:ext cx="73625" cy="372075"/>
            </a:xfrm>
            <a:custGeom>
              <a:rect b="b" l="l" r="r" t="t"/>
              <a:pathLst>
                <a:path extrusionOk="0" h="14883" w="2945">
                  <a:moveTo>
                    <a:pt x="1" y="1"/>
                  </a:moveTo>
                  <a:lnTo>
                    <a:pt x="1" y="14882"/>
                  </a:lnTo>
                  <a:lnTo>
                    <a:pt x="2945" y="14882"/>
                  </a:lnTo>
                  <a:lnTo>
                    <a:pt x="294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8403950" y="4678775"/>
              <a:ext cx="73625" cy="302175"/>
            </a:xfrm>
            <a:custGeom>
              <a:rect b="b" l="l" r="r" t="t"/>
              <a:pathLst>
                <a:path extrusionOk="0" h="12087" w="2945">
                  <a:moveTo>
                    <a:pt x="1" y="0"/>
                  </a:moveTo>
                  <a:lnTo>
                    <a:pt x="1" y="12086"/>
                  </a:lnTo>
                  <a:lnTo>
                    <a:pt x="2945" y="12086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8012350" y="4814700"/>
              <a:ext cx="73625" cy="166250"/>
            </a:xfrm>
            <a:custGeom>
              <a:rect b="b" l="l" r="r" t="t"/>
              <a:pathLst>
                <a:path extrusionOk="0" h="6650" w="2945">
                  <a:moveTo>
                    <a:pt x="0" y="0"/>
                  </a:moveTo>
                  <a:lnTo>
                    <a:pt x="0" y="6649"/>
                  </a:lnTo>
                  <a:lnTo>
                    <a:pt x="2944" y="6649"/>
                  </a:lnTo>
                  <a:lnTo>
                    <a:pt x="2944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7879425" y="4551025"/>
              <a:ext cx="614750" cy="132050"/>
            </a:xfrm>
            <a:custGeom>
              <a:rect b="b" l="l" r="r" t="t"/>
              <a:pathLst>
                <a:path extrusionOk="0" h="5282" w="24590">
                  <a:moveTo>
                    <a:pt x="17126" y="0"/>
                  </a:moveTo>
                  <a:cubicBezTo>
                    <a:pt x="15515" y="0"/>
                    <a:pt x="13732" y="389"/>
                    <a:pt x="12099" y="1281"/>
                  </a:cubicBezTo>
                  <a:cubicBezTo>
                    <a:pt x="11270" y="1727"/>
                    <a:pt x="10544" y="2293"/>
                    <a:pt x="9851" y="2835"/>
                  </a:cubicBezTo>
                  <a:cubicBezTo>
                    <a:pt x="9159" y="3378"/>
                    <a:pt x="8487" y="3899"/>
                    <a:pt x="7793" y="4305"/>
                  </a:cubicBezTo>
                  <a:cubicBezTo>
                    <a:pt x="7099" y="4708"/>
                    <a:pt x="6378" y="4991"/>
                    <a:pt x="5676" y="5114"/>
                  </a:cubicBezTo>
                  <a:cubicBezTo>
                    <a:pt x="5422" y="5160"/>
                    <a:pt x="5170" y="5182"/>
                    <a:pt x="4926" y="5182"/>
                  </a:cubicBezTo>
                  <a:cubicBezTo>
                    <a:pt x="4496" y="5182"/>
                    <a:pt x="4088" y="5114"/>
                    <a:pt x="3725" y="4987"/>
                  </a:cubicBezTo>
                  <a:cubicBezTo>
                    <a:pt x="3153" y="4784"/>
                    <a:pt x="2679" y="4492"/>
                    <a:pt x="2237" y="4285"/>
                  </a:cubicBezTo>
                  <a:cubicBezTo>
                    <a:pt x="1797" y="4072"/>
                    <a:pt x="1386" y="3949"/>
                    <a:pt x="1043" y="3911"/>
                  </a:cubicBezTo>
                  <a:cubicBezTo>
                    <a:pt x="948" y="3900"/>
                    <a:pt x="858" y="3895"/>
                    <a:pt x="775" y="3895"/>
                  </a:cubicBezTo>
                  <a:cubicBezTo>
                    <a:pt x="557" y="3895"/>
                    <a:pt x="381" y="3928"/>
                    <a:pt x="254" y="3966"/>
                  </a:cubicBezTo>
                  <a:cubicBezTo>
                    <a:pt x="81" y="4021"/>
                    <a:pt x="0" y="4073"/>
                    <a:pt x="0" y="4073"/>
                  </a:cubicBezTo>
                  <a:cubicBezTo>
                    <a:pt x="0" y="4073"/>
                    <a:pt x="1" y="4074"/>
                    <a:pt x="2" y="4074"/>
                  </a:cubicBezTo>
                  <a:cubicBezTo>
                    <a:pt x="15" y="4074"/>
                    <a:pt x="100" y="4031"/>
                    <a:pt x="261" y="3991"/>
                  </a:cubicBezTo>
                  <a:cubicBezTo>
                    <a:pt x="376" y="3962"/>
                    <a:pt x="530" y="3937"/>
                    <a:pt x="719" y="3937"/>
                  </a:cubicBezTo>
                  <a:cubicBezTo>
                    <a:pt x="816" y="3937"/>
                    <a:pt x="922" y="3944"/>
                    <a:pt x="1036" y="3960"/>
                  </a:cubicBezTo>
                  <a:cubicBezTo>
                    <a:pt x="1373" y="4004"/>
                    <a:pt x="1772" y="4131"/>
                    <a:pt x="2206" y="4348"/>
                  </a:cubicBezTo>
                  <a:cubicBezTo>
                    <a:pt x="2641" y="4557"/>
                    <a:pt x="3112" y="4857"/>
                    <a:pt x="3695" y="5070"/>
                  </a:cubicBezTo>
                  <a:cubicBezTo>
                    <a:pt x="4075" y="5207"/>
                    <a:pt x="4503" y="5281"/>
                    <a:pt x="4955" y="5281"/>
                  </a:cubicBezTo>
                  <a:cubicBezTo>
                    <a:pt x="5196" y="5281"/>
                    <a:pt x="5444" y="5260"/>
                    <a:pt x="5694" y="5216"/>
                  </a:cubicBezTo>
                  <a:cubicBezTo>
                    <a:pt x="6411" y="5095"/>
                    <a:pt x="7145" y="4810"/>
                    <a:pt x="7850" y="4404"/>
                  </a:cubicBezTo>
                  <a:cubicBezTo>
                    <a:pt x="8557" y="3995"/>
                    <a:pt x="9232" y="3471"/>
                    <a:pt x="9927" y="2931"/>
                  </a:cubicBezTo>
                  <a:cubicBezTo>
                    <a:pt x="10621" y="2392"/>
                    <a:pt x="11341" y="1831"/>
                    <a:pt x="12159" y="1391"/>
                  </a:cubicBezTo>
                  <a:cubicBezTo>
                    <a:pt x="13787" y="502"/>
                    <a:pt x="15563" y="116"/>
                    <a:pt x="17165" y="116"/>
                  </a:cubicBezTo>
                  <a:cubicBezTo>
                    <a:pt x="17170" y="116"/>
                    <a:pt x="17174" y="116"/>
                    <a:pt x="17179" y="116"/>
                  </a:cubicBezTo>
                  <a:cubicBezTo>
                    <a:pt x="17190" y="116"/>
                    <a:pt x="17201" y="116"/>
                    <a:pt x="17212" y="116"/>
                  </a:cubicBezTo>
                  <a:cubicBezTo>
                    <a:pt x="18812" y="116"/>
                    <a:pt x="20228" y="513"/>
                    <a:pt x="21334" y="996"/>
                  </a:cubicBezTo>
                  <a:cubicBezTo>
                    <a:pt x="22216" y="1383"/>
                    <a:pt x="23043" y="1889"/>
                    <a:pt x="23790" y="2498"/>
                  </a:cubicBezTo>
                  <a:cubicBezTo>
                    <a:pt x="24056" y="2714"/>
                    <a:pt x="24253" y="2891"/>
                    <a:pt x="24383" y="3015"/>
                  </a:cubicBezTo>
                  <a:lnTo>
                    <a:pt x="24534" y="3153"/>
                  </a:lnTo>
                  <a:cubicBezTo>
                    <a:pt x="24566" y="3183"/>
                    <a:pt x="24584" y="3198"/>
                    <a:pt x="24588" y="3198"/>
                  </a:cubicBezTo>
                  <a:cubicBezTo>
                    <a:pt x="24588" y="3198"/>
                    <a:pt x="24588" y="3198"/>
                    <a:pt x="24589" y="3198"/>
                  </a:cubicBezTo>
                  <a:cubicBezTo>
                    <a:pt x="24590" y="3197"/>
                    <a:pt x="24574" y="3179"/>
                    <a:pt x="24543" y="3146"/>
                  </a:cubicBezTo>
                  <a:cubicBezTo>
                    <a:pt x="24506" y="3107"/>
                    <a:pt x="24460" y="3058"/>
                    <a:pt x="24401" y="2998"/>
                  </a:cubicBezTo>
                  <a:cubicBezTo>
                    <a:pt x="24277" y="2867"/>
                    <a:pt x="24083" y="2684"/>
                    <a:pt x="23822" y="2462"/>
                  </a:cubicBezTo>
                  <a:cubicBezTo>
                    <a:pt x="23082" y="1833"/>
                    <a:pt x="22256" y="1312"/>
                    <a:pt x="21370" y="915"/>
                  </a:cubicBezTo>
                  <a:cubicBezTo>
                    <a:pt x="20253" y="415"/>
                    <a:pt x="18812" y="3"/>
                    <a:pt x="17180" y="1"/>
                  </a:cubicBezTo>
                  <a:cubicBezTo>
                    <a:pt x="17162" y="0"/>
                    <a:pt x="17144" y="0"/>
                    <a:pt x="17126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7880125" y="4460875"/>
              <a:ext cx="248225" cy="3200"/>
            </a:xfrm>
            <a:custGeom>
              <a:rect b="b" l="l" r="r" t="t"/>
              <a:pathLst>
                <a:path extrusionOk="0" h="128" w="9929">
                  <a:moveTo>
                    <a:pt x="4965" y="1"/>
                  </a:moveTo>
                  <a:cubicBezTo>
                    <a:pt x="2223" y="1"/>
                    <a:pt x="1" y="28"/>
                    <a:pt x="1" y="64"/>
                  </a:cubicBezTo>
                  <a:cubicBezTo>
                    <a:pt x="1" y="99"/>
                    <a:pt x="2223" y="127"/>
                    <a:pt x="4965" y="127"/>
                  </a:cubicBezTo>
                  <a:cubicBezTo>
                    <a:pt x="7706" y="127"/>
                    <a:pt x="9928" y="98"/>
                    <a:pt x="9928" y="64"/>
                  </a:cubicBezTo>
                  <a:cubicBezTo>
                    <a:pt x="9928" y="28"/>
                    <a:pt x="7706" y="1"/>
                    <a:pt x="496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7880125" y="5135250"/>
              <a:ext cx="593450" cy="3200"/>
            </a:xfrm>
            <a:custGeom>
              <a:rect b="b" l="l" r="r" t="t"/>
              <a:pathLst>
                <a:path extrusionOk="0" h="128" w="23738">
                  <a:moveTo>
                    <a:pt x="11870" y="1"/>
                  </a:moveTo>
                  <a:cubicBezTo>
                    <a:pt x="5314" y="1"/>
                    <a:pt x="1" y="30"/>
                    <a:pt x="1" y="64"/>
                  </a:cubicBezTo>
                  <a:cubicBezTo>
                    <a:pt x="1" y="100"/>
                    <a:pt x="5314" y="128"/>
                    <a:pt x="11870" y="128"/>
                  </a:cubicBezTo>
                  <a:cubicBezTo>
                    <a:pt x="18424" y="128"/>
                    <a:pt x="23738" y="100"/>
                    <a:pt x="23738" y="64"/>
                  </a:cubicBezTo>
                  <a:cubicBezTo>
                    <a:pt x="23738" y="30"/>
                    <a:pt x="18423" y="1"/>
                    <a:pt x="11870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7880125" y="5180150"/>
              <a:ext cx="593450" cy="3200"/>
            </a:xfrm>
            <a:custGeom>
              <a:rect b="b" l="l" r="r" t="t"/>
              <a:pathLst>
                <a:path extrusionOk="0" h="128" w="23738">
                  <a:moveTo>
                    <a:pt x="11870" y="1"/>
                  </a:moveTo>
                  <a:cubicBezTo>
                    <a:pt x="5314" y="1"/>
                    <a:pt x="1" y="28"/>
                    <a:pt x="1" y="64"/>
                  </a:cubicBezTo>
                  <a:cubicBezTo>
                    <a:pt x="1" y="100"/>
                    <a:pt x="5314" y="127"/>
                    <a:pt x="11870" y="127"/>
                  </a:cubicBezTo>
                  <a:cubicBezTo>
                    <a:pt x="18424" y="127"/>
                    <a:pt x="23738" y="100"/>
                    <a:pt x="23738" y="64"/>
                  </a:cubicBezTo>
                  <a:cubicBezTo>
                    <a:pt x="23738" y="30"/>
                    <a:pt x="18423" y="1"/>
                    <a:pt x="11870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7880125" y="5229150"/>
              <a:ext cx="252200" cy="3200"/>
            </a:xfrm>
            <a:custGeom>
              <a:rect b="b" l="l" r="r" t="t"/>
              <a:pathLst>
                <a:path extrusionOk="0" h="128" w="10088">
                  <a:moveTo>
                    <a:pt x="5045" y="1"/>
                  </a:moveTo>
                  <a:cubicBezTo>
                    <a:pt x="2259" y="1"/>
                    <a:pt x="1" y="29"/>
                    <a:pt x="1" y="64"/>
                  </a:cubicBezTo>
                  <a:cubicBezTo>
                    <a:pt x="1" y="100"/>
                    <a:pt x="2260" y="127"/>
                    <a:pt x="5045" y="127"/>
                  </a:cubicBezTo>
                  <a:cubicBezTo>
                    <a:pt x="7830" y="127"/>
                    <a:pt x="10088" y="100"/>
                    <a:pt x="10088" y="64"/>
                  </a:cubicBezTo>
                  <a:cubicBezTo>
                    <a:pt x="10088" y="30"/>
                    <a:pt x="7831" y="1"/>
                    <a:pt x="504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7880125" y="4425675"/>
              <a:ext cx="149100" cy="3200"/>
            </a:xfrm>
            <a:custGeom>
              <a:rect b="b" l="l" r="r" t="t"/>
              <a:pathLst>
                <a:path extrusionOk="0" h="128" w="5964">
                  <a:moveTo>
                    <a:pt x="2983" y="0"/>
                  </a:moveTo>
                  <a:cubicBezTo>
                    <a:pt x="1336" y="0"/>
                    <a:pt x="1" y="28"/>
                    <a:pt x="1" y="64"/>
                  </a:cubicBezTo>
                  <a:cubicBezTo>
                    <a:pt x="1" y="99"/>
                    <a:pt x="1336" y="127"/>
                    <a:pt x="2983" y="127"/>
                  </a:cubicBezTo>
                  <a:cubicBezTo>
                    <a:pt x="4629" y="127"/>
                    <a:pt x="5963" y="99"/>
                    <a:pt x="5963" y="64"/>
                  </a:cubicBezTo>
                  <a:cubicBezTo>
                    <a:pt x="5963" y="29"/>
                    <a:pt x="4630" y="0"/>
                    <a:pt x="298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7890525" y="5023475"/>
              <a:ext cx="66650" cy="3200"/>
            </a:xfrm>
            <a:custGeom>
              <a:rect b="b" l="l" r="r" t="t"/>
              <a:pathLst>
                <a:path extrusionOk="0" h="128" w="2666">
                  <a:moveTo>
                    <a:pt x="1333" y="1"/>
                  </a:moveTo>
                  <a:cubicBezTo>
                    <a:pt x="598" y="1"/>
                    <a:pt x="0" y="29"/>
                    <a:pt x="0" y="64"/>
                  </a:cubicBezTo>
                  <a:cubicBezTo>
                    <a:pt x="0" y="100"/>
                    <a:pt x="598" y="127"/>
                    <a:pt x="1333" y="127"/>
                  </a:cubicBezTo>
                  <a:cubicBezTo>
                    <a:pt x="2069" y="127"/>
                    <a:pt x="2666" y="100"/>
                    <a:pt x="2666" y="64"/>
                  </a:cubicBezTo>
                  <a:cubicBezTo>
                    <a:pt x="2666" y="30"/>
                    <a:pt x="2069" y="1"/>
                    <a:pt x="13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8017825" y="5023475"/>
              <a:ext cx="66650" cy="3200"/>
            </a:xfrm>
            <a:custGeom>
              <a:rect b="b" l="l" r="r" t="t"/>
              <a:pathLst>
                <a:path extrusionOk="0" h="128" w="2666">
                  <a:moveTo>
                    <a:pt x="1333" y="1"/>
                  </a:moveTo>
                  <a:cubicBezTo>
                    <a:pt x="596" y="1"/>
                    <a:pt x="0" y="29"/>
                    <a:pt x="0" y="64"/>
                  </a:cubicBezTo>
                  <a:cubicBezTo>
                    <a:pt x="0" y="100"/>
                    <a:pt x="596" y="127"/>
                    <a:pt x="1333" y="127"/>
                  </a:cubicBezTo>
                  <a:cubicBezTo>
                    <a:pt x="2068" y="127"/>
                    <a:pt x="2665" y="100"/>
                    <a:pt x="2665" y="64"/>
                  </a:cubicBezTo>
                  <a:cubicBezTo>
                    <a:pt x="2665" y="30"/>
                    <a:pt x="2068" y="1"/>
                    <a:pt x="13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8145100" y="5023475"/>
              <a:ext cx="66675" cy="3200"/>
            </a:xfrm>
            <a:custGeom>
              <a:rect b="b" l="l" r="r" t="t"/>
              <a:pathLst>
                <a:path extrusionOk="0" h="128" w="2667">
                  <a:moveTo>
                    <a:pt x="1334" y="1"/>
                  </a:moveTo>
                  <a:cubicBezTo>
                    <a:pt x="598" y="1"/>
                    <a:pt x="1" y="29"/>
                    <a:pt x="1" y="64"/>
                  </a:cubicBezTo>
                  <a:cubicBezTo>
                    <a:pt x="1" y="100"/>
                    <a:pt x="598" y="127"/>
                    <a:pt x="1334" y="127"/>
                  </a:cubicBezTo>
                  <a:cubicBezTo>
                    <a:pt x="2070" y="127"/>
                    <a:pt x="2666" y="100"/>
                    <a:pt x="2666" y="64"/>
                  </a:cubicBezTo>
                  <a:cubicBezTo>
                    <a:pt x="2666" y="30"/>
                    <a:pt x="2070" y="1"/>
                    <a:pt x="133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8272425" y="5023475"/>
              <a:ext cx="66675" cy="3200"/>
            </a:xfrm>
            <a:custGeom>
              <a:rect b="b" l="l" r="r" t="t"/>
              <a:pathLst>
                <a:path extrusionOk="0" h="128" w="2667">
                  <a:moveTo>
                    <a:pt x="1334" y="1"/>
                  </a:moveTo>
                  <a:cubicBezTo>
                    <a:pt x="597" y="1"/>
                    <a:pt x="1" y="29"/>
                    <a:pt x="1" y="64"/>
                  </a:cubicBezTo>
                  <a:cubicBezTo>
                    <a:pt x="1" y="100"/>
                    <a:pt x="597" y="127"/>
                    <a:pt x="1334" y="127"/>
                  </a:cubicBezTo>
                  <a:cubicBezTo>
                    <a:pt x="2069" y="127"/>
                    <a:pt x="2666" y="100"/>
                    <a:pt x="2666" y="64"/>
                  </a:cubicBezTo>
                  <a:cubicBezTo>
                    <a:pt x="2666" y="30"/>
                    <a:pt x="2069" y="1"/>
                    <a:pt x="133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8399725" y="5023475"/>
              <a:ext cx="66675" cy="3200"/>
            </a:xfrm>
            <a:custGeom>
              <a:rect b="b" l="l" r="r" t="t"/>
              <a:pathLst>
                <a:path extrusionOk="0" h="128" w="2667">
                  <a:moveTo>
                    <a:pt x="1333" y="1"/>
                  </a:moveTo>
                  <a:cubicBezTo>
                    <a:pt x="597" y="1"/>
                    <a:pt x="1" y="29"/>
                    <a:pt x="1" y="64"/>
                  </a:cubicBezTo>
                  <a:cubicBezTo>
                    <a:pt x="1" y="100"/>
                    <a:pt x="597" y="127"/>
                    <a:pt x="1333" y="127"/>
                  </a:cubicBezTo>
                  <a:cubicBezTo>
                    <a:pt x="2069" y="127"/>
                    <a:pt x="2666" y="100"/>
                    <a:pt x="2666" y="64"/>
                  </a:cubicBezTo>
                  <a:cubicBezTo>
                    <a:pt x="2666" y="30"/>
                    <a:pt x="2069" y="1"/>
                    <a:pt x="133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8859475" y="6230775"/>
              <a:ext cx="202975" cy="79225"/>
            </a:xfrm>
            <a:custGeom>
              <a:rect b="b" l="l" r="r" t="t"/>
              <a:pathLst>
                <a:path extrusionOk="0" h="3169" w="8119">
                  <a:moveTo>
                    <a:pt x="2878" y="0"/>
                  </a:moveTo>
                  <a:lnTo>
                    <a:pt x="3030" y="1584"/>
                  </a:lnTo>
                  <a:cubicBezTo>
                    <a:pt x="2981" y="1583"/>
                    <a:pt x="2933" y="1583"/>
                    <a:pt x="2885" y="1583"/>
                  </a:cubicBezTo>
                  <a:cubicBezTo>
                    <a:pt x="1014" y="1583"/>
                    <a:pt x="130" y="2156"/>
                    <a:pt x="0" y="3168"/>
                  </a:cubicBezTo>
                  <a:lnTo>
                    <a:pt x="8118" y="3168"/>
                  </a:lnTo>
                  <a:lnTo>
                    <a:pt x="7800" y="0"/>
                  </a:lnTo>
                  <a:close/>
                </a:path>
              </a:pathLst>
            </a:custGeom>
            <a:solidFill>
              <a:srgbClr val="B771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8914375" y="6271625"/>
              <a:ext cx="13400" cy="19575"/>
            </a:xfrm>
            <a:custGeom>
              <a:rect b="b" l="l" r="r" t="t"/>
              <a:pathLst>
                <a:path extrusionOk="0" h="783" w="536">
                  <a:moveTo>
                    <a:pt x="37" y="0"/>
                  </a:moveTo>
                  <a:cubicBezTo>
                    <a:pt x="32" y="0"/>
                    <a:pt x="29" y="1"/>
                    <a:pt x="26" y="4"/>
                  </a:cubicBezTo>
                  <a:cubicBezTo>
                    <a:pt x="1" y="34"/>
                    <a:pt x="139" y="184"/>
                    <a:pt x="264" y="393"/>
                  </a:cubicBezTo>
                  <a:cubicBezTo>
                    <a:pt x="390" y="596"/>
                    <a:pt x="460" y="783"/>
                    <a:pt x="497" y="783"/>
                  </a:cubicBezTo>
                  <a:cubicBezTo>
                    <a:pt x="498" y="783"/>
                    <a:pt x="499" y="783"/>
                    <a:pt x="500" y="783"/>
                  </a:cubicBezTo>
                  <a:cubicBezTo>
                    <a:pt x="535" y="777"/>
                    <a:pt x="518" y="555"/>
                    <a:pt x="379" y="324"/>
                  </a:cubicBezTo>
                  <a:cubicBezTo>
                    <a:pt x="252" y="115"/>
                    <a:pt x="84" y="0"/>
                    <a:pt x="37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8934200" y="6268975"/>
              <a:ext cx="14850" cy="18400"/>
            </a:xfrm>
            <a:custGeom>
              <a:rect b="b" l="l" r="r" t="t"/>
              <a:pathLst>
                <a:path extrusionOk="0" h="736" w="594">
                  <a:moveTo>
                    <a:pt x="38" y="0"/>
                  </a:moveTo>
                  <a:cubicBezTo>
                    <a:pt x="29" y="0"/>
                    <a:pt x="24" y="3"/>
                    <a:pt x="22" y="7"/>
                  </a:cubicBezTo>
                  <a:cubicBezTo>
                    <a:pt x="1" y="39"/>
                    <a:pt x="159" y="167"/>
                    <a:pt x="301" y="363"/>
                  </a:cubicBezTo>
                  <a:cubicBezTo>
                    <a:pt x="442" y="553"/>
                    <a:pt x="518" y="736"/>
                    <a:pt x="557" y="736"/>
                  </a:cubicBezTo>
                  <a:cubicBezTo>
                    <a:pt x="558" y="736"/>
                    <a:pt x="559" y="736"/>
                    <a:pt x="559" y="735"/>
                  </a:cubicBezTo>
                  <a:cubicBezTo>
                    <a:pt x="594" y="729"/>
                    <a:pt x="569" y="504"/>
                    <a:pt x="408" y="284"/>
                  </a:cubicBezTo>
                  <a:cubicBezTo>
                    <a:pt x="269" y="93"/>
                    <a:pt x="92" y="0"/>
                    <a:pt x="38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8935825" y="6258325"/>
              <a:ext cx="27925" cy="7225"/>
            </a:xfrm>
            <a:custGeom>
              <a:rect b="b" l="l" r="r" t="t"/>
              <a:pathLst>
                <a:path extrusionOk="0" h="289" w="1117">
                  <a:moveTo>
                    <a:pt x="423" y="1"/>
                  </a:moveTo>
                  <a:cubicBezTo>
                    <a:pt x="173" y="1"/>
                    <a:pt x="1" y="93"/>
                    <a:pt x="15" y="120"/>
                  </a:cubicBezTo>
                  <a:cubicBezTo>
                    <a:pt x="18" y="130"/>
                    <a:pt x="38" y="133"/>
                    <a:pt x="72" y="133"/>
                  </a:cubicBezTo>
                  <a:cubicBezTo>
                    <a:pt x="122" y="133"/>
                    <a:pt x="203" y="126"/>
                    <a:pt x="301" y="126"/>
                  </a:cubicBezTo>
                  <a:cubicBezTo>
                    <a:pt x="379" y="126"/>
                    <a:pt x="468" y="130"/>
                    <a:pt x="562" y="145"/>
                  </a:cubicBezTo>
                  <a:cubicBezTo>
                    <a:pt x="823" y="183"/>
                    <a:pt x="1022" y="288"/>
                    <a:pt x="1078" y="288"/>
                  </a:cubicBezTo>
                  <a:cubicBezTo>
                    <a:pt x="1085" y="288"/>
                    <a:pt x="1090" y="286"/>
                    <a:pt x="1092" y="283"/>
                  </a:cubicBezTo>
                  <a:cubicBezTo>
                    <a:pt x="1116" y="257"/>
                    <a:pt x="913" y="62"/>
                    <a:pt x="582" y="13"/>
                  </a:cubicBezTo>
                  <a:cubicBezTo>
                    <a:pt x="527" y="4"/>
                    <a:pt x="473" y="1"/>
                    <a:pt x="423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8863450" y="6298625"/>
              <a:ext cx="195450" cy="3375"/>
            </a:xfrm>
            <a:custGeom>
              <a:rect b="b" l="l" r="r" t="t"/>
              <a:pathLst>
                <a:path extrusionOk="0" h="135" w="7818">
                  <a:moveTo>
                    <a:pt x="3909" y="0"/>
                  </a:moveTo>
                  <a:cubicBezTo>
                    <a:pt x="1750" y="0"/>
                    <a:pt x="0" y="30"/>
                    <a:pt x="0" y="67"/>
                  </a:cubicBezTo>
                  <a:cubicBezTo>
                    <a:pt x="0" y="105"/>
                    <a:pt x="1750" y="135"/>
                    <a:pt x="3909" y="135"/>
                  </a:cubicBezTo>
                  <a:cubicBezTo>
                    <a:pt x="6068" y="135"/>
                    <a:pt x="7817" y="105"/>
                    <a:pt x="7817" y="67"/>
                  </a:cubicBezTo>
                  <a:cubicBezTo>
                    <a:pt x="7817" y="30"/>
                    <a:pt x="6068" y="0"/>
                    <a:pt x="390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8992800" y="6258775"/>
              <a:ext cx="67000" cy="42050"/>
            </a:xfrm>
            <a:custGeom>
              <a:rect b="b" l="l" r="r" t="t"/>
              <a:pathLst>
                <a:path extrusionOk="0" h="1682" w="2680">
                  <a:moveTo>
                    <a:pt x="2389" y="1"/>
                  </a:moveTo>
                  <a:cubicBezTo>
                    <a:pt x="2329" y="1"/>
                    <a:pt x="2261" y="3"/>
                    <a:pt x="2186" y="10"/>
                  </a:cubicBezTo>
                  <a:cubicBezTo>
                    <a:pt x="1881" y="35"/>
                    <a:pt x="1461" y="146"/>
                    <a:pt x="1060" y="394"/>
                  </a:cubicBezTo>
                  <a:cubicBezTo>
                    <a:pt x="659" y="643"/>
                    <a:pt x="372" y="968"/>
                    <a:pt x="211" y="1229"/>
                  </a:cubicBezTo>
                  <a:cubicBezTo>
                    <a:pt x="49" y="1491"/>
                    <a:pt x="0" y="1675"/>
                    <a:pt x="13" y="1681"/>
                  </a:cubicBezTo>
                  <a:cubicBezTo>
                    <a:pt x="14" y="1681"/>
                    <a:pt x="15" y="1681"/>
                    <a:pt x="15" y="1681"/>
                  </a:cubicBezTo>
                  <a:cubicBezTo>
                    <a:pt x="39" y="1681"/>
                    <a:pt x="118" y="1515"/>
                    <a:pt x="289" y="1282"/>
                  </a:cubicBezTo>
                  <a:cubicBezTo>
                    <a:pt x="750" y="658"/>
                    <a:pt x="1434" y="235"/>
                    <a:pt x="2199" y="103"/>
                  </a:cubicBezTo>
                  <a:cubicBezTo>
                    <a:pt x="2490" y="53"/>
                    <a:pt x="2678" y="57"/>
                    <a:pt x="2678" y="35"/>
                  </a:cubicBezTo>
                  <a:cubicBezTo>
                    <a:pt x="2679" y="24"/>
                    <a:pt x="2573" y="1"/>
                    <a:pt x="238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9035975" y="6232025"/>
              <a:ext cx="8025" cy="29025"/>
            </a:xfrm>
            <a:custGeom>
              <a:rect b="b" l="l" r="r" t="t"/>
              <a:pathLst>
                <a:path extrusionOk="0" h="1161" w="321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6" y="3"/>
                    <a:pt x="0" y="274"/>
                    <a:pt x="68" y="600"/>
                  </a:cubicBezTo>
                  <a:cubicBezTo>
                    <a:pt x="134" y="919"/>
                    <a:pt x="246" y="1161"/>
                    <a:pt x="283" y="1161"/>
                  </a:cubicBezTo>
                  <a:cubicBezTo>
                    <a:pt x="284" y="1161"/>
                    <a:pt x="285" y="1161"/>
                    <a:pt x="285" y="1161"/>
                  </a:cubicBezTo>
                  <a:cubicBezTo>
                    <a:pt x="321" y="1148"/>
                    <a:pt x="267" y="890"/>
                    <a:pt x="199" y="573"/>
                  </a:cubicBezTo>
                  <a:cubicBezTo>
                    <a:pt x="133" y="257"/>
                    <a:pt x="78" y="0"/>
                    <a:pt x="42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8890075" y="6276050"/>
              <a:ext cx="19175" cy="24200"/>
            </a:xfrm>
            <a:custGeom>
              <a:rect b="b" l="l" r="r" t="t"/>
              <a:pathLst>
                <a:path extrusionOk="0" h="968" w="767">
                  <a:moveTo>
                    <a:pt x="60" y="0"/>
                  </a:moveTo>
                  <a:cubicBezTo>
                    <a:pt x="29" y="0"/>
                    <a:pt x="11" y="6"/>
                    <a:pt x="10" y="14"/>
                  </a:cubicBezTo>
                  <a:cubicBezTo>
                    <a:pt x="0" y="50"/>
                    <a:pt x="294" y="120"/>
                    <a:pt x="495" y="394"/>
                  </a:cubicBezTo>
                  <a:cubicBezTo>
                    <a:pt x="700" y="666"/>
                    <a:pt x="682" y="968"/>
                    <a:pt x="720" y="968"/>
                  </a:cubicBezTo>
                  <a:cubicBezTo>
                    <a:pt x="720" y="968"/>
                    <a:pt x="720" y="968"/>
                    <a:pt x="721" y="968"/>
                  </a:cubicBezTo>
                  <a:cubicBezTo>
                    <a:pt x="738" y="968"/>
                    <a:pt x="766" y="895"/>
                    <a:pt x="764" y="771"/>
                  </a:cubicBezTo>
                  <a:cubicBezTo>
                    <a:pt x="751" y="432"/>
                    <a:pt x="531" y="137"/>
                    <a:pt x="210" y="28"/>
                  </a:cubicBezTo>
                  <a:cubicBezTo>
                    <a:pt x="147" y="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9013500" y="6230775"/>
              <a:ext cx="202975" cy="79225"/>
            </a:xfrm>
            <a:custGeom>
              <a:rect b="b" l="l" r="r" t="t"/>
              <a:pathLst>
                <a:path extrusionOk="0" h="3169" w="8119">
                  <a:moveTo>
                    <a:pt x="2878" y="0"/>
                  </a:moveTo>
                  <a:lnTo>
                    <a:pt x="3030" y="1584"/>
                  </a:lnTo>
                  <a:cubicBezTo>
                    <a:pt x="2981" y="1583"/>
                    <a:pt x="2933" y="1583"/>
                    <a:pt x="2886" y="1583"/>
                  </a:cubicBezTo>
                  <a:cubicBezTo>
                    <a:pt x="1015" y="1583"/>
                    <a:pt x="129" y="2156"/>
                    <a:pt x="1" y="3168"/>
                  </a:cubicBezTo>
                  <a:lnTo>
                    <a:pt x="8119" y="3168"/>
                  </a:lnTo>
                  <a:lnTo>
                    <a:pt x="7800" y="0"/>
                  </a:lnTo>
                  <a:close/>
                </a:path>
              </a:pathLst>
            </a:custGeom>
            <a:solidFill>
              <a:srgbClr val="CE88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9068425" y="6271625"/>
              <a:ext cx="13375" cy="19575"/>
            </a:xfrm>
            <a:custGeom>
              <a:rect b="b" l="l" r="r" t="t"/>
              <a:pathLst>
                <a:path extrusionOk="0" h="783" w="535">
                  <a:moveTo>
                    <a:pt x="36" y="0"/>
                  </a:moveTo>
                  <a:cubicBezTo>
                    <a:pt x="31" y="0"/>
                    <a:pt x="28" y="1"/>
                    <a:pt x="26" y="4"/>
                  </a:cubicBezTo>
                  <a:cubicBezTo>
                    <a:pt x="0" y="34"/>
                    <a:pt x="138" y="184"/>
                    <a:pt x="263" y="393"/>
                  </a:cubicBezTo>
                  <a:cubicBezTo>
                    <a:pt x="388" y="596"/>
                    <a:pt x="458" y="783"/>
                    <a:pt x="496" y="783"/>
                  </a:cubicBezTo>
                  <a:cubicBezTo>
                    <a:pt x="497" y="783"/>
                    <a:pt x="498" y="783"/>
                    <a:pt x="499" y="783"/>
                  </a:cubicBezTo>
                  <a:cubicBezTo>
                    <a:pt x="534" y="777"/>
                    <a:pt x="517" y="555"/>
                    <a:pt x="378" y="324"/>
                  </a:cubicBezTo>
                  <a:cubicBezTo>
                    <a:pt x="252" y="115"/>
                    <a:pt x="83" y="0"/>
                    <a:pt x="36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9088250" y="6268975"/>
              <a:ext cx="14850" cy="18400"/>
            </a:xfrm>
            <a:custGeom>
              <a:rect b="b" l="l" r="r" t="t"/>
              <a:pathLst>
                <a:path extrusionOk="0" h="736" w="594">
                  <a:moveTo>
                    <a:pt x="37" y="0"/>
                  </a:moveTo>
                  <a:cubicBezTo>
                    <a:pt x="29" y="0"/>
                    <a:pt x="23" y="3"/>
                    <a:pt x="21" y="7"/>
                  </a:cubicBezTo>
                  <a:cubicBezTo>
                    <a:pt x="0" y="39"/>
                    <a:pt x="157" y="167"/>
                    <a:pt x="300" y="363"/>
                  </a:cubicBezTo>
                  <a:cubicBezTo>
                    <a:pt x="442" y="553"/>
                    <a:pt x="517" y="736"/>
                    <a:pt x="556" y="736"/>
                  </a:cubicBezTo>
                  <a:cubicBezTo>
                    <a:pt x="557" y="736"/>
                    <a:pt x="558" y="736"/>
                    <a:pt x="559" y="735"/>
                  </a:cubicBezTo>
                  <a:cubicBezTo>
                    <a:pt x="593" y="729"/>
                    <a:pt x="569" y="504"/>
                    <a:pt x="408" y="284"/>
                  </a:cubicBezTo>
                  <a:cubicBezTo>
                    <a:pt x="268" y="93"/>
                    <a:pt x="91" y="0"/>
                    <a:pt x="37" y="0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9089875" y="6258325"/>
              <a:ext cx="27900" cy="7225"/>
            </a:xfrm>
            <a:custGeom>
              <a:rect b="b" l="l" r="r" t="t"/>
              <a:pathLst>
                <a:path extrusionOk="0" h="289" w="1116">
                  <a:moveTo>
                    <a:pt x="422" y="1"/>
                  </a:moveTo>
                  <a:cubicBezTo>
                    <a:pt x="173" y="1"/>
                    <a:pt x="0" y="93"/>
                    <a:pt x="14" y="120"/>
                  </a:cubicBezTo>
                  <a:cubicBezTo>
                    <a:pt x="17" y="130"/>
                    <a:pt x="37" y="133"/>
                    <a:pt x="71" y="133"/>
                  </a:cubicBezTo>
                  <a:cubicBezTo>
                    <a:pt x="121" y="133"/>
                    <a:pt x="202" y="126"/>
                    <a:pt x="300" y="126"/>
                  </a:cubicBezTo>
                  <a:cubicBezTo>
                    <a:pt x="378" y="126"/>
                    <a:pt x="467" y="130"/>
                    <a:pt x="562" y="145"/>
                  </a:cubicBezTo>
                  <a:cubicBezTo>
                    <a:pt x="822" y="183"/>
                    <a:pt x="1021" y="288"/>
                    <a:pt x="1077" y="288"/>
                  </a:cubicBezTo>
                  <a:cubicBezTo>
                    <a:pt x="1084" y="288"/>
                    <a:pt x="1089" y="286"/>
                    <a:pt x="1091" y="283"/>
                  </a:cubicBezTo>
                  <a:cubicBezTo>
                    <a:pt x="1116" y="257"/>
                    <a:pt x="912" y="62"/>
                    <a:pt x="582" y="13"/>
                  </a:cubicBezTo>
                  <a:cubicBezTo>
                    <a:pt x="526" y="4"/>
                    <a:pt x="473" y="1"/>
                    <a:pt x="422" y="1"/>
                  </a:cubicBezTo>
                  <a:close/>
                </a:path>
              </a:pathLst>
            </a:custGeom>
            <a:solidFill>
              <a:srgbClr val="EBEC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9017475" y="6298625"/>
              <a:ext cx="195450" cy="3375"/>
            </a:xfrm>
            <a:custGeom>
              <a:rect b="b" l="l" r="r" t="t"/>
              <a:pathLst>
                <a:path extrusionOk="0" h="135" w="7818">
                  <a:moveTo>
                    <a:pt x="3910" y="0"/>
                  </a:moveTo>
                  <a:cubicBezTo>
                    <a:pt x="1750" y="0"/>
                    <a:pt x="0" y="30"/>
                    <a:pt x="0" y="67"/>
                  </a:cubicBezTo>
                  <a:cubicBezTo>
                    <a:pt x="0" y="105"/>
                    <a:pt x="1751" y="135"/>
                    <a:pt x="3910" y="135"/>
                  </a:cubicBezTo>
                  <a:cubicBezTo>
                    <a:pt x="6067" y="135"/>
                    <a:pt x="7818" y="105"/>
                    <a:pt x="7818" y="67"/>
                  </a:cubicBezTo>
                  <a:cubicBezTo>
                    <a:pt x="7818" y="30"/>
                    <a:pt x="6068" y="0"/>
                    <a:pt x="391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9146800" y="6258775"/>
              <a:ext cx="67025" cy="42050"/>
            </a:xfrm>
            <a:custGeom>
              <a:rect b="b" l="l" r="r" t="t"/>
              <a:pathLst>
                <a:path extrusionOk="0" h="1682" w="2681">
                  <a:moveTo>
                    <a:pt x="2391" y="1"/>
                  </a:moveTo>
                  <a:cubicBezTo>
                    <a:pt x="2331" y="1"/>
                    <a:pt x="2262" y="3"/>
                    <a:pt x="2187" y="10"/>
                  </a:cubicBezTo>
                  <a:cubicBezTo>
                    <a:pt x="1883" y="35"/>
                    <a:pt x="1462" y="146"/>
                    <a:pt x="1061" y="394"/>
                  </a:cubicBezTo>
                  <a:cubicBezTo>
                    <a:pt x="660" y="643"/>
                    <a:pt x="373" y="968"/>
                    <a:pt x="211" y="1229"/>
                  </a:cubicBezTo>
                  <a:cubicBezTo>
                    <a:pt x="50" y="1491"/>
                    <a:pt x="0" y="1675"/>
                    <a:pt x="15" y="1681"/>
                  </a:cubicBezTo>
                  <a:cubicBezTo>
                    <a:pt x="15" y="1681"/>
                    <a:pt x="16" y="1681"/>
                    <a:pt x="16" y="1681"/>
                  </a:cubicBezTo>
                  <a:cubicBezTo>
                    <a:pt x="40" y="1681"/>
                    <a:pt x="119" y="1515"/>
                    <a:pt x="290" y="1282"/>
                  </a:cubicBezTo>
                  <a:cubicBezTo>
                    <a:pt x="751" y="658"/>
                    <a:pt x="1435" y="235"/>
                    <a:pt x="2200" y="103"/>
                  </a:cubicBezTo>
                  <a:cubicBezTo>
                    <a:pt x="2491" y="53"/>
                    <a:pt x="2678" y="57"/>
                    <a:pt x="2679" y="35"/>
                  </a:cubicBezTo>
                  <a:cubicBezTo>
                    <a:pt x="2681" y="24"/>
                    <a:pt x="2574" y="1"/>
                    <a:pt x="239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9190000" y="6232025"/>
              <a:ext cx="8050" cy="29025"/>
            </a:xfrm>
            <a:custGeom>
              <a:rect b="b" l="l" r="r" t="t"/>
              <a:pathLst>
                <a:path extrusionOk="0" h="1161" w="322">
                  <a:moveTo>
                    <a:pt x="43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6" y="3"/>
                    <a:pt x="0" y="274"/>
                    <a:pt x="69" y="600"/>
                  </a:cubicBezTo>
                  <a:cubicBezTo>
                    <a:pt x="135" y="919"/>
                    <a:pt x="247" y="1161"/>
                    <a:pt x="285" y="1161"/>
                  </a:cubicBezTo>
                  <a:cubicBezTo>
                    <a:pt x="285" y="1161"/>
                    <a:pt x="286" y="1161"/>
                    <a:pt x="287" y="1161"/>
                  </a:cubicBezTo>
                  <a:cubicBezTo>
                    <a:pt x="321" y="1148"/>
                    <a:pt x="267" y="890"/>
                    <a:pt x="200" y="573"/>
                  </a:cubicBezTo>
                  <a:cubicBezTo>
                    <a:pt x="133" y="257"/>
                    <a:pt x="79" y="0"/>
                    <a:pt x="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9044100" y="6276050"/>
              <a:ext cx="19175" cy="24200"/>
            </a:xfrm>
            <a:custGeom>
              <a:rect b="b" l="l" r="r" t="t"/>
              <a:pathLst>
                <a:path extrusionOk="0" h="968" w="767">
                  <a:moveTo>
                    <a:pt x="60" y="0"/>
                  </a:moveTo>
                  <a:cubicBezTo>
                    <a:pt x="29" y="0"/>
                    <a:pt x="11" y="6"/>
                    <a:pt x="10" y="14"/>
                  </a:cubicBezTo>
                  <a:cubicBezTo>
                    <a:pt x="0" y="50"/>
                    <a:pt x="295" y="120"/>
                    <a:pt x="496" y="394"/>
                  </a:cubicBezTo>
                  <a:cubicBezTo>
                    <a:pt x="700" y="666"/>
                    <a:pt x="682" y="968"/>
                    <a:pt x="720" y="968"/>
                  </a:cubicBezTo>
                  <a:cubicBezTo>
                    <a:pt x="720" y="968"/>
                    <a:pt x="721" y="968"/>
                    <a:pt x="721" y="968"/>
                  </a:cubicBezTo>
                  <a:cubicBezTo>
                    <a:pt x="738" y="968"/>
                    <a:pt x="767" y="895"/>
                    <a:pt x="764" y="771"/>
                  </a:cubicBezTo>
                  <a:cubicBezTo>
                    <a:pt x="751" y="433"/>
                    <a:pt x="531" y="137"/>
                    <a:pt x="210" y="28"/>
                  </a:cubicBezTo>
                  <a:cubicBezTo>
                    <a:pt x="147" y="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8485400" y="4704150"/>
              <a:ext cx="163025" cy="159050"/>
            </a:xfrm>
            <a:custGeom>
              <a:rect b="b" l="l" r="r" t="t"/>
              <a:pathLst>
                <a:path extrusionOk="0" h="6362" w="6521">
                  <a:moveTo>
                    <a:pt x="1153" y="0"/>
                  </a:moveTo>
                  <a:cubicBezTo>
                    <a:pt x="744" y="0"/>
                    <a:pt x="431" y="49"/>
                    <a:pt x="314" y="155"/>
                  </a:cubicBezTo>
                  <a:cubicBezTo>
                    <a:pt x="1" y="439"/>
                    <a:pt x="222" y="1004"/>
                    <a:pt x="647" y="1085"/>
                  </a:cubicBezTo>
                  <a:cubicBezTo>
                    <a:pt x="1074" y="1165"/>
                    <a:pt x="2094" y="1270"/>
                    <a:pt x="2094" y="1270"/>
                  </a:cubicBezTo>
                  <a:cubicBezTo>
                    <a:pt x="2094" y="1270"/>
                    <a:pt x="856" y="2126"/>
                    <a:pt x="930" y="2475"/>
                  </a:cubicBezTo>
                  <a:lnTo>
                    <a:pt x="1005" y="2824"/>
                  </a:lnTo>
                  <a:cubicBezTo>
                    <a:pt x="1005" y="2824"/>
                    <a:pt x="458" y="3284"/>
                    <a:pt x="495" y="3555"/>
                  </a:cubicBezTo>
                  <a:cubicBezTo>
                    <a:pt x="532" y="3826"/>
                    <a:pt x="987" y="3932"/>
                    <a:pt x="987" y="3932"/>
                  </a:cubicBezTo>
                  <a:cubicBezTo>
                    <a:pt x="987" y="3932"/>
                    <a:pt x="254" y="4638"/>
                    <a:pt x="755" y="4874"/>
                  </a:cubicBezTo>
                  <a:cubicBezTo>
                    <a:pt x="985" y="4983"/>
                    <a:pt x="1360" y="5037"/>
                    <a:pt x="1718" y="5037"/>
                  </a:cubicBezTo>
                  <a:cubicBezTo>
                    <a:pt x="2139" y="5037"/>
                    <a:pt x="2538" y="4962"/>
                    <a:pt x="2653" y="4812"/>
                  </a:cubicBezTo>
                  <a:lnTo>
                    <a:pt x="3418" y="6362"/>
                  </a:lnTo>
                  <a:lnTo>
                    <a:pt x="6521" y="4210"/>
                  </a:lnTo>
                  <a:cubicBezTo>
                    <a:pt x="6521" y="4210"/>
                    <a:pt x="5451" y="1592"/>
                    <a:pt x="4637" y="873"/>
                  </a:cubicBezTo>
                  <a:cubicBezTo>
                    <a:pt x="4044" y="349"/>
                    <a:pt x="2250" y="0"/>
                    <a:pt x="1153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8503475" y="4789375"/>
              <a:ext cx="46700" cy="22025"/>
            </a:xfrm>
            <a:custGeom>
              <a:rect b="b" l="l" r="r" t="t"/>
              <a:pathLst>
                <a:path extrusionOk="0" h="881" w="1868">
                  <a:moveTo>
                    <a:pt x="1511" y="0"/>
                  </a:moveTo>
                  <a:cubicBezTo>
                    <a:pt x="1504" y="0"/>
                    <a:pt x="1500" y="2"/>
                    <a:pt x="1499" y="4"/>
                  </a:cubicBezTo>
                  <a:cubicBezTo>
                    <a:pt x="1491" y="21"/>
                    <a:pt x="1633" y="83"/>
                    <a:pt x="1707" y="303"/>
                  </a:cubicBezTo>
                  <a:cubicBezTo>
                    <a:pt x="1742" y="409"/>
                    <a:pt x="1777" y="546"/>
                    <a:pt x="1698" y="654"/>
                  </a:cubicBezTo>
                  <a:cubicBezTo>
                    <a:pt x="1662" y="708"/>
                    <a:pt x="1603" y="743"/>
                    <a:pt x="1538" y="747"/>
                  </a:cubicBezTo>
                  <a:cubicBezTo>
                    <a:pt x="1527" y="748"/>
                    <a:pt x="1516" y="748"/>
                    <a:pt x="1504" y="748"/>
                  </a:cubicBezTo>
                  <a:cubicBezTo>
                    <a:pt x="1441" y="748"/>
                    <a:pt x="1367" y="735"/>
                    <a:pt x="1291" y="723"/>
                  </a:cubicBezTo>
                  <a:cubicBezTo>
                    <a:pt x="628" y="617"/>
                    <a:pt x="112" y="403"/>
                    <a:pt x="30" y="403"/>
                  </a:cubicBezTo>
                  <a:cubicBezTo>
                    <a:pt x="24" y="403"/>
                    <a:pt x="20" y="405"/>
                    <a:pt x="19" y="407"/>
                  </a:cubicBezTo>
                  <a:cubicBezTo>
                    <a:pt x="1" y="437"/>
                    <a:pt x="534" y="737"/>
                    <a:pt x="1270" y="856"/>
                  </a:cubicBezTo>
                  <a:cubicBezTo>
                    <a:pt x="1343" y="866"/>
                    <a:pt x="1416" y="881"/>
                    <a:pt x="1496" y="881"/>
                  </a:cubicBezTo>
                  <a:cubicBezTo>
                    <a:pt x="1514" y="881"/>
                    <a:pt x="1533" y="880"/>
                    <a:pt x="1552" y="878"/>
                  </a:cubicBezTo>
                  <a:cubicBezTo>
                    <a:pt x="1656" y="867"/>
                    <a:pt x="1748" y="809"/>
                    <a:pt x="1801" y="721"/>
                  </a:cubicBezTo>
                  <a:cubicBezTo>
                    <a:pt x="1849" y="646"/>
                    <a:pt x="1868" y="556"/>
                    <a:pt x="1857" y="467"/>
                  </a:cubicBezTo>
                  <a:cubicBezTo>
                    <a:pt x="1845" y="397"/>
                    <a:pt x="1824" y="331"/>
                    <a:pt x="1794" y="266"/>
                  </a:cubicBezTo>
                  <a:cubicBezTo>
                    <a:pt x="1740" y="152"/>
                    <a:pt x="1667" y="73"/>
                    <a:pt x="1604" y="35"/>
                  </a:cubicBezTo>
                  <a:cubicBezTo>
                    <a:pt x="1561" y="9"/>
                    <a:pt x="1528" y="0"/>
                    <a:pt x="1511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8510075" y="4774500"/>
              <a:ext cx="21550" cy="10325"/>
            </a:xfrm>
            <a:custGeom>
              <a:rect b="b" l="l" r="r" t="t"/>
              <a:pathLst>
                <a:path extrusionOk="0" h="413" w="862">
                  <a:moveTo>
                    <a:pt x="44" y="1"/>
                  </a:moveTo>
                  <a:cubicBezTo>
                    <a:pt x="29" y="1"/>
                    <a:pt x="20" y="4"/>
                    <a:pt x="17" y="10"/>
                  </a:cubicBezTo>
                  <a:cubicBezTo>
                    <a:pt x="0" y="44"/>
                    <a:pt x="173" y="159"/>
                    <a:pt x="402" y="267"/>
                  </a:cubicBezTo>
                  <a:cubicBezTo>
                    <a:pt x="589" y="356"/>
                    <a:pt x="754" y="413"/>
                    <a:pt x="818" y="413"/>
                  </a:cubicBezTo>
                  <a:cubicBezTo>
                    <a:pt x="833" y="413"/>
                    <a:pt x="842" y="410"/>
                    <a:pt x="845" y="404"/>
                  </a:cubicBezTo>
                  <a:cubicBezTo>
                    <a:pt x="862" y="370"/>
                    <a:pt x="689" y="255"/>
                    <a:pt x="460" y="146"/>
                  </a:cubicBezTo>
                  <a:cubicBezTo>
                    <a:pt x="274" y="58"/>
                    <a:pt x="108" y="1"/>
                    <a:pt x="44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8544375" y="4810025"/>
              <a:ext cx="10100" cy="17875"/>
            </a:xfrm>
            <a:custGeom>
              <a:rect b="b" l="l" r="r" t="t"/>
              <a:pathLst>
                <a:path extrusionOk="0" h="715" w="404">
                  <a:moveTo>
                    <a:pt x="76" y="0"/>
                  </a:moveTo>
                  <a:cubicBezTo>
                    <a:pt x="39" y="0"/>
                    <a:pt x="18" y="11"/>
                    <a:pt x="18" y="21"/>
                  </a:cubicBezTo>
                  <a:cubicBezTo>
                    <a:pt x="17" y="41"/>
                    <a:pt x="73" y="55"/>
                    <a:pt x="136" y="106"/>
                  </a:cubicBezTo>
                  <a:cubicBezTo>
                    <a:pt x="197" y="154"/>
                    <a:pt x="269" y="253"/>
                    <a:pt x="266" y="363"/>
                  </a:cubicBezTo>
                  <a:cubicBezTo>
                    <a:pt x="262" y="472"/>
                    <a:pt x="187" y="566"/>
                    <a:pt x="122" y="611"/>
                  </a:cubicBezTo>
                  <a:cubicBezTo>
                    <a:pt x="56" y="659"/>
                    <a:pt x="1" y="671"/>
                    <a:pt x="1" y="691"/>
                  </a:cubicBezTo>
                  <a:cubicBezTo>
                    <a:pt x="0" y="700"/>
                    <a:pt x="25" y="714"/>
                    <a:pt x="69" y="714"/>
                  </a:cubicBezTo>
                  <a:cubicBezTo>
                    <a:pt x="95" y="714"/>
                    <a:pt x="128" y="709"/>
                    <a:pt x="166" y="695"/>
                  </a:cubicBezTo>
                  <a:cubicBezTo>
                    <a:pt x="304" y="643"/>
                    <a:pt x="396" y="513"/>
                    <a:pt x="399" y="366"/>
                  </a:cubicBezTo>
                  <a:cubicBezTo>
                    <a:pt x="404" y="219"/>
                    <a:pt x="318" y="84"/>
                    <a:pt x="184" y="25"/>
                  </a:cubicBezTo>
                  <a:cubicBezTo>
                    <a:pt x="141" y="7"/>
                    <a:pt x="104" y="0"/>
                    <a:pt x="76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8526800" y="4754200"/>
              <a:ext cx="81550" cy="41500"/>
            </a:xfrm>
            <a:custGeom>
              <a:rect b="b" l="l" r="r" t="t"/>
              <a:pathLst>
                <a:path extrusionOk="0" h="1660" w="3262">
                  <a:moveTo>
                    <a:pt x="1300" y="1"/>
                  </a:moveTo>
                  <a:cubicBezTo>
                    <a:pt x="1136" y="1"/>
                    <a:pt x="968" y="24"/>
                    <a:pt x="803" y="75"/>
                  </a:cubicBezTo>
                  <a:cubicBezTo>
                    <a:pt x="602" y="135"/>
                    <a:pt x="417" y="240"/>
                    <a:pt x="262" y="383"/>
                  </a:cubicBezTo>
                  <a:cubicBezTo>
                    <a:pt x="113" y="525"/>
                    <a:pt x="2" y="710"/>
                    <a:pt x="1" y="917"/>
                  </a:cubicBezTo>
                  <a:cubicBezTo>
                    <a:pt x="2" y="1018"/>
                    <a:pt x="38" y="1116"/>
                    <a:pt x="104" y="1193"/>
                  </a:cubicBezTo>
                  <a:cubicBezTo>
                    <a:pt x="167" y="1267"/>
                    <a:pt x="244" y="1314"/>
                    <a:pt x="316" y="1352"/>
                  </a:cubicBezTo>
                  <a:cubicBezTo>
                    <a:pt x="449" y="1421"/>
                    <a:pt x="587" y="1479"/>
                    <a:pt x="729" y="1525"/>
                  </a:cubicBezTo>
                  <a:cubicBezTo>
                    <a:pt x="934" y="1593"/>
                    <a:pt x="1146" y="1635"/>
                    <a:pt x="1360" y="1654"/>
                  </a:cubicBezTo>
                  <a:cubicBezTo>
                    <a:pt x="1414" y="1658"/>
                    <a:pt x="1459" y="1659"/>
                    <a:pt x="1496" y="1659"/>
                  </a:cubicBezTo>
                  <a:cubicBezTo>
                    <a:pt x="1561" y="1659"/>
                    <a:pt x="1597" y="1654"/>
                    <a:pt x="1597" y="1649"/>
                  </a:cubicBezTo>
                  <a:cubicBezTo>
                    <a:pt x="1599" y="1624"/>
                    <a:pt x="1259" y="1620"/>
                    <a:pt x="760" y="1435"/>
                  </a:cubicBezTo>
                  <a:cubicBezTo>
                    <a:pt x="626" y="1384"/>
                    <a:pt x="495" y="1324"/>
                    <a:pt x="369" y="1256"/>
                  </a:cubicBezTo>
                  <a:cubicBezTo>
                    <a:pt x="235" y="1183"/>
                    <a:pt x="120" y="1072"/>
                    <a:pt x="124" y="916"/>
                  </a:cubicBezTo>
                  <a:cubicBezTo>
                    <a:pt x="135" y="595"/>
                    <a:pt x="477" y="314"/>
                    <a:pt x="843" y="203"/>
                  </a:cubicBezTo>
                  <a:cubicBezTo>
                    <a:pt x="998" y="154"/>
                    <a:pt x="1157" y="133"/>
                    <a:pt x="1312" y="133"/>
                  </a:cubicBezTo>
                  <a:cubicBezTo>
                    <a:pt x="1533" y="133"/>
                    <a:pt x="1747" y="176"/>
                    <a:pt x="1934" y="247"/>
                  </a:cubicBezTo>
                  <a:cubicBezTo>
                    <a:pt x="2257" y="370"/>
                    <a:pt x="2509" y="567"/>
                    <a:pt x="2699" y="749"/>
                  </a:cubicBezTo>
                  <a:cubicBezTo>
                    <a:pt x="3068" y="1115"/>
                    <a:pt x="3226" y="1410"/>
                    <a:pt x="3253" y="1410"/>
                  </a:cubicBezTo>
                  <a:cubicBezTo>
                    <a:pt x="3254" y="1410"/>
                    <a:pt x="3254" y="1410"/>
                    <a:pt x="3255" y="1410"/>
                  </a:cubicBezTo>
                  <a:cubicBezTo>
                    <a:pt x="3261" y="1407"/>
                    <a:pt x="3230" y="1329"/>
                    <a:pt x="3154" y="1197"/>
                  </a:cubicBezTo>
                  <a:cubicBezTo>
                    <a:pt x="3045" y="1011"/>
                    <a:pt x="2915" y="839"/>
                    <a:pt x="2767" y="682"/>
                  </a:cubicBezTo>
                  <a:cubicBezTo>
                    <a:pt x="2579" y="486"/>
                    <a:pt x="2320" y="269"/>
                    <a:pt x="1980" y="133"/>
                  </a:cubicBezTo>
                  <a:cubicBezTo>
                    <a:pt x="1777" y="51"/>
                    <a:pt x="1543" y="1"/>
                    <a:pt x="1300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8569000" y="4809400"/>
              <a:ext cx="308700" cy="346125"/>
            </a:xfrm>
            <a:custGeom>
              <a:rect b="b" l="l" r="r" t="t"/>
              <a:pathLst>
                <a:path extrusionOk="0" h="13845" w="12348">
                  <a:moveTo>
                    <a:pt x="3177" y="0"/>
                  </a:moveTo>
                  <a:lnTo>
                    <a:pt x="1" y="2003"/>
                  </a:lnTo>
                  <a:cubicBezTo>
                    <a:pt x="1" y="2003"/>
                    <a:pt x="713" y="13844"/>
                    <a:pt x="6038" y="13844"/>
                  </a:cubicBezTo>
                  <a:cubicBezTo>
                    <a:pt x="6251" y="13844"/>
                    <a:pt x="6472" y="13825"/>
                    <a:pt x="6701" y="13786"/>
                  </a:cubicBezTo>
                  <a:cubicBezTo>
                    <a:pt x="12143" y="12842"/>
                    <a:pt x="12348" y="3566"/>
                    <a:pt x="12348" y="3566"/>
                  </a:cubicBezTo>
                  <a:lnTo>
                    <a:pt x="6834" y="2616"/>
                  </a:lnTo>
                  <a:lnTo>
                    <a:pt x="5708" y="7103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9154200" y="4964100"/>
              <a:ext cx="164450" cy="428275"/>
            </a:xfrm>
            <a:custGeom>
              <a:rect b="b" l="l" r="r" t="t"/>
              <a:pathLst>
                <a:path extrusionOk="0" h="17131" w="6578">
                  <a:moveTo>
                    <a:pt x="1" y="0"/>
                  </a:moveTo>
                  <a:lnTo>
                    <a:pt x="1227" y="16081"/>
                  </a:lnTo>
                  <a:lnTo>
                    <a:pt x="5519" y="17131"/>
                  </a:lnTo>
                  <a:cubicBezTo>
                    <a:pt x="5519" y="17131"/>
                    <a:pt x="6578" y="6526"/>
                    <a:pt x="5127" y="3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9149825" y="5366125"/>
              <a:ext cx="143375" cy="157150"/>
            </a:xfrm>
            <a:custGeom>
              <a:rect b="b" l="l" r="r" t="t"/>
              <a:pathLst>
                <a:path extrusionOk="0" h="6286" w="5735">
                  <a:moveTo>
                    <a:pt x="1402" y="0"/>
                  </a:moveTo>
                  <a:cubicBezTo>
                    <a:pt x="1402" y="0"/>
                    <a:pt x="1392" y="1124"/>
                    <a:pt x="950" y="1416"/>
                  </a:cubicBezTo>
                  <a:cubicBezTo>
                    <a:pt x="486" y="1724"/>
                    <a:pt x="0" y="1931"/>
                    <a:pt x="0" y="1931"/>
                  </a:cubicBezTo>
                  <a:cubicBezTo>
                    <a:pt x="0" y="1931"/>
                    <a:pt x="217" y="2345"/>
                    <a:pt x="736" y="2345"/>
                  </a:cubicBezTo>
                  <a:cubicBezTo>
                    <a:pt x="864" y="2345"/>
                    <a:pt x="1010" y="2320"/>
                    <a:pt x="1175" y="2258"/>
                  </a:cubicBezTo>
                  <a:lnTo>
                    <a:pt x="1175" y="2258"/>
                  </a:lnTo>
                  <a:cubicBezTo>
                    <a:pt x="1175" y="2258"/>
                    <a:pt x="1065" y="4857"/>
                    <a:pt x="1322" y="5641"/>
                  </a:cubicBezTo>
                  <a:cubicBezTo>
                    <a:pt x="1407" y="5902"/>
                    <a:pt x="1507" y="5990"/>
                    <a:pt x="1603" y="5990"/>
                  </a:cubicBezTo>
                  <a:cubicBezTo>
                    <a:pt x="1794" y="5990"/>
                    <a:pt x="1967" y="5641"/>
                    <a:pt x="1967" y="5641"/>
                  </a:cubicBezTo>
                  <a:cubicBezTo>
                    <a:pt x="1967" y="5641"/>
                    <a:pt x="2225" y="6286"/>
                    <a:pt x="2552" y="6286"/>
                  </a:cubicBezTo>
                  <a:cubicBezTo>
                    <a:pt x="2638" y="6286"/>
                    <a:pt x="2729" y="6241"/>
                    <a:pt x="2821" y="6128"/>
                  </a:cubicBezTo>
                  <a:cubicBezTo>
                    <a:pt x="2821" y="6128"/>
                    <a:pt x="2978" y="6254"/>
                    <a:pt x="3181" y="6254"/>
                  </a:cubicBezTo>
                  <a:cubicBezTo>
                    <a:pt x="3363" y="6254"/>
                    <a:pt x="3582" y="6152"/>
                    <a:pt x="3756" y="5762"/>
                  </a:cubicBezTo>
                  <a:cubicBezTo>
                    <a:pt x="3794" y="5678"/>
                    <a:pt x="3830" y="5643"/>
                    <a:pt x="3862" y="5635"/>
                  </a:cubicBezTo>
                  <a:cubicBezTo>
                    <a:pt x="4114" y="5575"/>
                    <a:pt x="4360" y="5489"/>
                    <a:pt x="4490" y="5265"/>
                  </a:cubicBezTo>
                  <a:cubicBezTo>
                    <a:pt x="4774" y="4781"/>
                    <a:pt x="5017" y="4099"/>
                    <a:pt x="5071" y="3926"/>
                  </a:cubicBezTo>
                  <a:cubicBezTo>
                    <a:pt x="5464" y="2668"/>
                    <a:pt x="5351" y="2419"/>
                    <a:pt x="5552" y="1629"/>
                  </a:cubicBezTo>
                  <a:cubicBezTo>
                    <a:pt x="5579" y="1527"/>
                    <a:pt x="5734" y="611"/>
                    <a:pt x="5734" y="611"/>
                  </a:cubicBezTo>
                  <a:lnTo>
                    <a:pt x="1402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9198000" y="5452450"/>
              <a:ext cx="12725" cy="55600"/>
            </a:xfrm>
            <a:custGeom>
              <a:rect b="b" l="l" r="r" t="t"/>
              <a:pathLst>
                <a:path extrusionOk="0" h="2224" w="509">
                  <a:moveTo>
                    <a:pt x="430" y="0"/>
                  </a:moveTo>
                  <a:cubicBezTo>
                    <a:pt x="404" y="0"/>
                    <a:pt x="380" y="14"/>
                    <a:pt x="373" y="48"/>
                  </a:cubicBezTo>
                  <a:cubicBezTo>
                    <a:pt x="226" y="742"/>
                    <a:pt x="40" y="1477"/>
                    <a:pt x="1" y="2187"/>
                  </a:cubicBezTo>
                  <a:cubicBezTo>
                    <a:pt x="0" y="2211"/>
                    <a:pt x="19" y="2224"/>
                    <a:pt x="39" y="2224"/>
                  </a:cubicBezTo>
                  <a:cubicBezTo>
                    <a:pt x="55" y="2224"/>
                    <a:pt x="72" y="2215"/>
                    <a:pt x="78" y="2198"/>
                  </a:cubicBezTo>
                  <a:cubicBezTo>
                    <a:pt x="302" y="1526"/>
                    <a:pt x="359" y="776"/>
                    <a:pt x="499" y="82"/>
                  </a:cubicBezTo>
                  <a:cubicBezTo>
                    <a:pt x="509" y="33"/>
                    <a:pt x="468" y="0"/>
                    <a:pt x="430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9218375" y="5458025"/>
              <a:ext cx="14950" cy="65650"/>
            </a:xfrm>
            <a:custGeom>
              <a:rect b="b" l="l" r="r" t="t"/>
              <a:pathLst>
                <a:path extrusionOk="0" h="2626" w="598">
                  <a:moveTo>
                    <a:pt x="561" y="0"/>
                  </a:moveTo>
                  <a:cubicBezTo>
                    <a:pt x="523" y="0"/>
                    <a:pt x="405" y="585"/>
                    <a:pt x="262" y="1305"/>
                  </a:cubicBezTo>
                  <a:cubicBezTo>
                    <a:pt x="118" y="2029"/>
                    <a:pt x="0" y="2617"/>
                    <a:pt x="36" y="2625"/>
                  </a:cubicBezTo>
                  <a:cubicBezTo>
                    <a:pt x="36" y="2626"/>
                    <a:pt x="37" y="2626"/>
                    <a:pt x="37" y="2626"/>
                  </a:cubicBezTo>
                  <a:cubicBezTo>
                    <a:pt x="76" y="2626"/>
                    <a:pt x="250" y="2053"/>
                    <a:pt x="393" y="1332"/>
                  </a:cubicBezTo>
                  <a:cubicBezTo>
                    <a:pt x="540" y="605"/>
                    <a:pt x="598" y="5"/>
                    <a:pt x="561" y="0"/>
                  </a:cubicBezTo>
                  <a:cubicBezTo>
                    <a:pt x="561" y="0"/>
                    <a:pt x="561" y="0"/>
                    <a:pt x="561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9242950" y="5464275"/>
              <a:ext cx="14350" cy="45500"/>
            </a:xfrm>
            <a:custGeom>
              <a:rect b="b" l="l" r="r" t="t"/>
              <a:pathLst>
                <a:path extrusionOk="0" h="1820" w="574">
                  <a:moveTo>
                    <a:pt x="473" y="0"/>
                  </a:moveTo>
                  <a:cubicBezTo>
                    <a:pt x="441" y="0"/>
                    <a:pt x="410" y="19"/>
                    <a:pt x="398" y="62"/>
                  </a:cubicBezTo>
                  <a:cubicBezTo>
                    <a:pt x="247" y="609"/>
                    <a:pt x="69" y="1202"/>
                    <a:pt x="3" y="1765"/>
                  </a:cubicBezTo>
                  <a:cubicBezTo>
                    <a:pt x="0" y="1798"/>
                    <a:pt x="32" y="1820"/>
                    <a:pt x="62" y="1820"/>
                  </a:cubicBezTo>
                  <a:cubicBezTo>
                    <a:pt x="81" y="1820"/>
                    <a:pt x="99" y="1812"/>
                    <a:pt x="108" y="1792"/>
                  </a:cubicBezTo>
                  <a:lnTo>
                    <a:pt x="108" y="1793"/>
                  </a:lnTo>
                  <a:cubicBezTo>
                    <a:pt x="346" y="1285"/>
                    <a:pt x="473" y="659"/>
                    <a:pt x="563" y="108"/>
                  </a:cubicBezTo>
                  <a:cubicBezTo>
                    <a:pt x="574" y="43"/>
                    <a:pt x="522" y="0"/>
                    <a:pt x="473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8827225" y="5210250"/>
              <a:ext cx="410975" cy="1028250"/>
            </a:xfrm>
            <a:custGeom>
              <a:rect b="b" l="l" r="r" t="t"/>
              <a:pathLst>
                <a:path extrusionOk="0" h="41130" w="16439">
                  <a:moveTo>
                    <a:pt x="1" y="1"/>
                  </a:moveTo>
                  <a:lnTo>
                    <a:pt x="2164" y="41130"/>
                  </a:lnTo>
                  <a:lnTo>
                    <a:pt x="16438" y="41130"/>
                  </a:lnTo>
                  <a:lnTo>
                    <a:pt x="13997" y="1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9007350" y="5368000"/>
              <a:ext cx="58350" cy="864050"/>
            </a:xfrm>
            <a:custGeom>
              <a:rect b="b" l="l" r="r" t="t"/>
              <a:pathLst>
                <a:path extrusionOk="0" h="34562" w="2334">
                  <a:moveTo>
                    <a:pt x="37" y="1"/>
                  </a:moveTo>
                  <a:cubicBezTo>
                    <a:pt x="37" y="1"/>
                    <a:pt x="37" y="1"/>
                    <a:pt x="37" y="1"/>
                  </a:cubicBezTo>
                  <a:cubicBezTo>
                    <a:pt x="0" y="3"/>
                    <a:pt x="475" y="7740"/>
                    <a:pt x="1101" y="17286"/>
                  </a:cubicBezTo>
                  <a:cubicBezTo>
                    <a:pt x="1724" y="26827"/>
                    <a:pt x="2260" y="34561"/>
                    <a:pt x="2297" y="34561"/>
                  </a:cubicBezTo>
                  <a:cubicBezTo>
                    <a:pt x="2297" y="34561"/>
                    <a:pt x="2297" y="34561"/>
                    <a:pt x="2297" y="34561"/>
                  </a:cubicBezTo>
                  <a:cubicBezTo>
                    <a:pt x="2333" y="34559"/>
                    <a:pt x="1858" y="26819"/>
                    <a:pt x="1234" y="17278"/>
                  </a:cubicBezTo>
                  <a:cubicBezTo>
                    <a:pt x="610" y="7734"/>
                    <a:pt x="75" y="1"/>
                    <a:pt x="37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8991850" y="5236125"/>
              <a:ext cx="22275" cy="95650"/>
            </a:xfrm>
            <a:custGeom>
              <a:rect b="b" l="l" r="r" t="t"/>
              <a:pathLst>
                <a:path extrusionOk="0" h="3826" w="891">
                  <a:moveTo>
                    <a:pt x="26" y="1"/>
                  </a:moveTo>
                  <a:cubicBezTo>
                    <a:pt x="7" y="2"/>
                    <a:pt x="0" y="239"/>
                    <a:pt x="5" y="622"/>
                  </a:cubicBezTo>
                  <a:cubicBezTo>
                    <a:pt x="9" y="1007"/>
                    <a:pt x="24" y="1535"/>
                    <a:pt x="49" y="2121"/>
                  </a:cubicBezTo>
                  <a:cubicBezTo>
                    <a:pt x="61" y="2414"/>
                    <a:pt x="73" y="2690"/>
                    <a:pt x="90" y="2946"/>
                  </a:cubicBezTo>
                  <a:cubicBezTo>
                    <a:pt x="108" y="3201"/>
                    <a:pt x="168" y="3447"/>
                    <a:pt x="305" y="3607"/>
                  </a:cubicBezTo>
                  <a:cubicBezTo>
                    <a:pt x="438" y="3764"/>
                    <a:pt x="608" y="3825"/>
                    <a:pt x="721" y="3825"/>
                  </a:cubicBezTo>
                  <a:cubicBezTo>
                    <a:pt x="723" y="3825"/>
                    <a:pt x="724" y="3825"/>
                    <a:pt x="726" y="3825"/>
                  </a:cubicBezTo>
                  <a:cubicBezTo>
                    <a:pt x="838" y="3825"/>
                    <a:pt x="891" y="3785"/>
                    <a:pt x="888" y="3780"/>
                  </a:cubicBezTo>
                  <a:cubicBezTo>
                    <a:pt x="887" y="3777"/>
                    <a:pt x="883" y="3776"/>
                    <a:pt x="877" y="3776"/>
                  </a:cubicBezTo>
                  <a:cubicBezTo>
                    <a:pt x="864" y="3776"/>
                    <a:pt x="840" y="3780"/>
                    <a:pt x="807" y="3780"/>
                  </a:cubicBezTo>
                  <a:cubicBezTo>
                    <a:pt x="784" y="3780"/>
                    <a:pt x="757" y="3778"/>
                    <a:pt x="726" y="3773"/>
                  </a:cubicBezTo>
                  <a:cubicBezTo>
                    <a:pt x="628" y="3758"/>
                    <a:pt x="486" y="3692"/>
                    <a:pt x="379" y="3548"/>
                  </a:cubicBezTo>
                  <a:cubicBezTo>
                    <a:pt x="155" y="3254"/>
                    <a:pt x="226" y="2693"/>
                    <a:pt x="183" y="2115"/>
                  </a:cubicBezTo>
                  <a:cubicBezTo>
                    <a:pt x="158" y="1530"/>
                    <a:pt x="128" y="1001"/>
                    <a:pt x="99" y="619"/>
                  </a:cubicBezTo>
                  <a:cubicBezTo>
                    <a:pt x="71" y="236"/>
                    <a:pt x="44" y="1"/>
                    <a:pt x="2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9004600" y="5241425"/>
              <a:ext cx="12700" cy="11550"/>
            </a:xfrm>
            <a:custGeom>
              <a:rect b="b" l="l" r="r" t="t"/>
              <a:pathLst>
                <a:path extrusionOk="0" h="462" w="508">
                  <a:moveTo>
                    <a:pt x="289" y="1"/>
                  </a:moveTo>
                  <a:cubicBezTo>
                    <a:pt x="249" y="1"/>
                    <a:pt x="225" y="17"/>
                    <a:pt x="230" y="25"/>
                  </a:cubicBezTo>
                  <a:cubicBezTo>
                    <a:pt x="232" y="45"/>
                    <a:pt x="299" y="47"/>
                    <a:pt x="348" y="117"/>
                  </a:cubicBezTo>
                  <a:cubicBezTo>
                    <a:pt x="402" y="188"/>
                    <a:pt x="393" y="311"/>
                    <a:pt x="268" y="326"/>
                  </a:cubicBezTo>
                  <a:cubicBezTo>
                    <a:pt x="259" y="327"/>
                    <a:pt x="251" y="328"/>
                    <a:pt x="243" y="328"/>
                  </a:cubicBezTo>
                  <a:cubicBezTo>
                    <a:pt x="138" y="328"/>
                    <a:pt x="105" y="223"/>
                    <a:pt x="137" y="146"/>
                  </a:cubicBezTo>
                  <a:cubicBezTo>
                    <a:pt x="166" y="65"/>
                    <a:pt x="229" y="45"/>
                    <a:pt x="226" y="25"/>
                  </a:cubicBezTo>
                  <a:cubicBezTo>
                    <a:pt x="228" y="19"/>
                    <a:pt x="215" y="12"/>
                    <a:pt x="194" y="12"/>
                  </a:cubicBezTo>
                  <a:cubicBezTo>
                    <a:pt x="160" y="12"/>
                    <a:pt x="102" y="31"/>
                    <a:pt x="53" y="102"/>
                  </a:cubicBezTo>
                  <a:cubicBezTo>
                    <a:pt x="9" y="169"/>
                    <a:pt x="0" y="254"/>
                    <a:pt x="31" y="328"/>
                  </a:cubicBezTo>
                  <a:cubicBezTo>
                    <a:pt x="64" y="411"/>
                    <a:pt x="158" y="461"/>
                    <a:pt x="249" y="461"/>
                  </a:cubicBezTo>
                  <a:cubicBezTo>
                    <a:pt x="261" y="461"/>
                    <a:pt x="274" y="460"/>
                    <a:pt x="287" y="458"/>
                  </a:cubicBezTo>
                  <a:cubicBezTo>
                    <a:pt x="388" y="447"/>
                    <a:pt x="485" y="367"/>
                    <a:pt x="498" y="266"/>
                  </a:cubicBezTo>
                  <a:cubicBezTo>
                    <a:pt x="508" y="186"/>
                    <a:pt x="478" y="106"/>
                    <a:pt x="417" y="53"/>
                  </a:cubicBezTo>
                  <a:cubicBezTo>
                    <a:pt x="369" y="13"/>
                    <a:pt x="323" y="1"/>
                    <a:pt x="289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8945275" y="4566325"/>
              <a:ext cx="129800" cy="233250"/>
            </a:xfrm>
            <a:custGeom>
              <a:rect b="b" l="l" r="r" t="t"/>
              <a:pathLst>
                <a:path extrusionOk="0" h="9330" w="5192">
                  <a:moveTo>
                    <a:pt x="5192" y="0"/>
                  </a:moveTo>
                  <a:lnTo>
                    <a:pt x="1" y="3445"/>
                  </a:lnTo>
                  <a:lnTo>
                    <a:pt x="1" y="6735"/>
                  </a:lnTo>
                  <a:cubicBezTo>
                    <a:pt x="1" y="8135"/>
                    <a:pt x="1113" y="9284"/>
                    <a:pt x="2513" y="9328"/>
                  </a:cubicBezTo>
                  <a:cubicBezTo>
                    <a:pt x="2542" y="9329"/>
                    <a:pt x="2571" y="9329"/>
                    <a:pt x="2599" y="9329"/>
                  </a:cubicBezTo>
                  <a:cubicBezTo>
                    <a:pt x="4025" y="9329"/>
                    <a:pt x="5192" y="8172"/>
                    <a:pt x="5192" y="6735"/>
                  </a:cubicBezTo>
                  <a:lnTo>
                    <a:pt x="5192" y="0"/>
                  </a:ln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8945275" y="4594600"/>
              <a:ext cx="117250" cy="113725"/>
            </a:xfrm>
            <a:custGeom>
              <a:rect b="b" l="l" r="r" t="t"/>
              <a:pathLst>
                <a:path extrusionOk="0" h="4549" w="4690">
                  <a:moveTo>
                    <a:pt x="4690" y="0"/>
                  </a:moveTo>
                  <a:lnTo>
                    <a:pt x="1" y="2563"/>
                  </a:lnTo>
                  <a:lnTo>
                    <a:pt x="1" y="4436"/>
                  </a:lnTo>
                  <a:cubicBezTo>
                    <a:pt x="1" y="4436"/>
                    <a:pt x="415" y="4549"/>
                    <a:pt x="998" y="4549"/>
                  </a:cubicBezTo>
                  <a:cubicBezTo>
                    <a:pt x="2338" y="4549"/>
                    <a:pt x="4567" y="3950"/>
                    <a:pt x="4690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9065625" y="4518900"/>
              <a:ext cx="43975" cy="54975"/>
            </a:xfrm>
            <a:custGeom>
              <a:rect b="b" l="l" r="r" t="t"/>
              <a:pathLst>
                <a:path extrusionOk="0" h="2199" w="1759">
                  <a:moveTo>
                    <a:pt x="892" y="0"/>
                  </a:moveTo>
                  <a:cubicBezTo>
                    <a:pt x="846" y="0"/>
                    <a:pt x="800" y="3"/>
                    <a:pt x="754" y="10"/>
                  </a:cubicBezTo>
                  <a:cubicBezTo>
                    <a:pt x="554" y="36"/>
                    <a:pt x="364" y="113"/>
                    <a:pt x="177" y="188"/>
                  </a:cubicBezTo>
                  <a:lnTo>
                    <a:pt x="0" y="2081"/>
                  </a:lnTo>
                  <a:cubicBezTo>
                    <a:pt x="152" y="2161"/>
                    <a:pt x="322" y="2199"/>
                    <a:pt x="493" y="2199"/>
                  </a:cubicBezTo>
                  <a:cubicBezTo>
                    <a:pt x="786" y="2199"/>
                    <a:pt x="1083" y="2087"/>
                    <a:pt x="1296" y="1883"/>
                  </a:cubicBezTo>
                  <a:cubicBezTo>
                    <a:pt x="1635" y="1562"/>
                    <a:pt x="1758" y="1042"/>
                    <a:pt x="1629" y="594"/>
                  </a:cubicBezTo>
                  <a:cubicBezTo>
                    <a:pt x="1578" y="414"/>
                    <a:pt x="1486" y="238"/>
                    <a:pt x="1333" y="129"/>
                  </a:cubicBezTo>
                  <a:cubicBezTo>
                    <a:pt x="1207" y="38"/>
                    <a:pt x="1049" y="0"/>
                    <a:pt x="892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9077525" y="4526475"/>
              <a:ext cx="22850" cy="35550"/>
            </a:xfrm>
            <a:custGeom>
              <a:rect b="b" l="l" r="r" t="t"/>
              <a:pathLst>
                <a:path extrusionOk="0" h="1422" w="914">
                  <a:moveTo>
                    <a:pt x="518" y="1"/>
                  </a:moveTo>
                  <a:cubicBezTo>
                    <a:pt x="509" y="1"/>
                    <a:pt x="500" y="4"/>
                    <a:pt x="491" y="12"/>
                  </a:cubicBezTo>
                  <a:lnTo>
                    <a:pt x="492" y="12"/>
                  </a:lnTo>
                  <a:cubicBezTo>
                    <a:pt x="327" y="174"/>
                    <a:pt x="194" y="345"/>
                    <a:pt x="68" y="534"/>
                  </a:cubicBezTo>
                  <a:lnTo>
                    <a:pt x="68" y="534"/>
                  </a:lnTo>
                  <a:cubicBezTo>
                    <a:pt x="50" y="555"/>
                    <a:pt x="35" y="579"/>
                    <a:pt x="21" y="606"/>
                  </a:cubicBezTo>
                  <a:cubicBezTo>
                    <a:pt x="1" y="638"/>
                    <a:pt x="30" y="672"/>
                    <a:pt x="59" y="672"/>
                  </a:cubicBezTo>
                  <a:cubicBezTo>
                    <a:pt x="70" y="672"/>
                    <a:pt x="80" y="668"/>
                    <a:pt x="88" y="658"/>
                  </a:cubicBezTo>
                  <a:cubicBezTo>
                    <a:pt x="160" y="583"/>
                    <a:pt x="246" y="549"/>
                    <a:pt x="328" y="549"/>
                  </a:cubicBezTo>
                  <a:cubicBezTo>
                    <a:pt x="510" y="549"/>
                    <a:pt x="671" y="713"/>
                    <a:pt x="610" y="945"/>
                  </a:cubicBezTo>
                  <a:cubicBezTo>
                    <a:pt x="550" y="1170"/>
                    <a:pt x="361" y="1225"/>
                    <a:pt x="167" y="1304"/>
                  </a:cubicBezTo>
                  <a:cubicBezTo>
                    <a:pt x="120" y="1321"/>
                    <a:pt x="109" y="1393"/>
                    <a:pt x="167" y="1408"/>
                  </a:cubicBezTo>
                  <a:cubicBezTo>
                    <a:pt x="204" y="1417"/>
                    <a:pt x="241" y="1421"/>
                    <a:pt x="277" y="1421"/>
                  </a:cubicBezTo>
                  <a:cubicBezTo>
                    <a:pt x="622" y="1421"/>
                    <a:pt x="913" y="1033"/>
                    <a:pt x="783" y="694"/>
                  </a:cubicBezTo>
                  <a:cubicBezTo>
                    <a:pt x="713" y="509"/>
                    <a:pt x="533" y="398"/>
                    <a:pt x="359" y="398"/>
                  </a:cubicBezTo>
                  <a:cubicBezTo>
                    <a:pt x="322" y="398"/>
                    <a:pt x="285" y="403"/>
                    <a:pt x="250" y="414"/>
                  </a:cubicBezTo>
                  <a:lnTo>
                    <a:pt x="250" y="414"/>
                  </a:lnTo>
                  <a:cubicBezTo>
                    <a:pt x="340" y="291"/>
                    <a:pt x="441" y="176"/>
                    <a:pt x="547" y="67"/>
                  </a:cubicBezTo>
                  <a:cubicBezTo>
                    <a:pt x="574" y="40"/>
                    <a:pt x="548" y="1"/>
                    <a:pt x="518" y="1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8882650" y="4417600"/>
              <a:ext cx="213075" cy="247700"/>
            </a:xfrm>
            <a:custGeom>
              <a:rect b="b" l="l" r="r" t="t"/>
              <a:pathLst>
                <a:path extrusionOk="0" h="9908" w="8523">
                  <a:moveTo>
                    <a:pt x="4707" y="0"/>
                  </a:moveTo>
                  <a:cubicBezTo>
                    <a:pt x="3865" y="0"/>
                    <a:pt x="1500" y="336"/>
                    <a:pt x="841" y="4009"/>
                  </a:cubicBezTo>
                  <a:cubicBezTo>
                    <a:pt x="1" y="8688"/>
                    <a:pt x="1450" y="9896"/>
                    <a:pt x="3329" y="9908"/>
                  </a:cubicBezTo>
                  <a:cubicBezTo>
                    <a:pt x="3342" y="9908"/>
                    <a:pt x="3354" y="9908"/>
                    <a:pt x="3367" y="9908"/>
                  </a:cubicBezTo>
                  <a:cubicBezTo>
                    <a:pt x="5572" y="9908"/>
                    <a:pt x="6895" y="8848"/>
                    <a:pt x="7332" y="6483"/>
                  </a:cubicBezTo>
                  <a:cubicBezTo>
                    <a:pt x="7990" y="2925"/>
                    <a:pt x="8523" y="233"/>
                    <a:pt x="5007" y="17"/>
                  </a:cubicBezTo>
                  <a:cubicBezTo>
                    <a:pt x="5007" y="17"/>
                    <a:pt x="4895" y="0"/>
                    <a:pt x="4707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8962075" y="4491575"/>
              <a:ext cx="19125" cy="86000"/>
            </a:xfrm>
            <a:custGeom>
              <a:rect b="b" l="l" r="r" t="t"/>
              <a:pathLst>
                <a:path extrusionOk="0" h="3440" w="765">
                  <a:moveTo>
                    <a:pt x="249" y="0"/>
                  </a:moveTo>
                  <a:cubicBezTo>
                    <a:pt x="230" y="0"/>
                    <a:pt x="210" y="13"/>
                    <a:pt x="207" y="38"/>
                  </a:cubicBezTo>
                  <a:cubicBezTo>
                    <a:pt x="110" y="954"/>
                    <a:pt x="1" y="1992"/>
                    <a:pt x="99" y="2911"/>
                  </a:cubicBezTo>
                  <a:cubicBezTo>
                    <a:pt x="129" y="3203"/>
                    <a:pt x="254" y="3439"/>
                    <a:pt x="524" y="3439"/>
                  </a:cubicBezTo>
                  <a:cubicBezTo>
                    <a:pt x="568" y="3439"/>
                    <a:pt x="617" y="3433"/>
                    <a:pt x="669" y="3419"/>
                  </a:cubicBezTo>
                  <a:cubicBezTo>
                    <a:pt x="764" y="3394"/>
                    <a:pt x="732" y="3262"/>
                    <a:pt x="644" y="3262"/>
                  </a:cubicBezTo>
                  <a:cubicBezTo>
                    <a:pt x="639" y="3262"/>
                    <a:pt x="632" y="3262"/>
                    <a:pt x="626" y="3264"/>
                  </a:cubicBezTo>
                  <a:cubicBezTo>
                    <a:pt x="605" y="3268"/>
                    <a:pt x="585" y="3270"/>
                    <a:pt x="566" y="3270"/>
                  </a:cubicBezTo>
                  <a:cubicBezTo>
                    <a:pt x="72" y="3270"/>
                    <a:pt x="255" y="1889"/>
                    <a:pt x="260" y="1641"/>
                  </a:cubicBezTo>
                  <a:cubicBezTo>
                    <a:pt x="272" y="1107"/>
                    <a:pt x="293" y="573"/>
                    <a:pt x="285" y="38"/>
                  </a:cubicBezTo>
                  <a:cubicBezTo>
                    <a:pt x="285" y="12"/>
                    <a:pt x="267" y="0"/>
                    <a:pt x="249" y="0"/>
                  </a:cubicBezTo>
                  <a:close/>
                </a:path>
              </a:pathLst>
            </a:custGeom>
            <a:solidFill>
              <a:srgbClr val="DB7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8987375" y="4525900"/>
              <a:ext cx="17600" cy="15075"/>
            </a:xfrm>
            <a:custGeom>
              <a:rect b="b" l="l" r="r" t="t"/>
              <a:pathLst>
                <a:path extrusionOk="0" h="603" w="704">
                  <a:moveTo>
                    <a:pt x="403" y="1"/>
                  </a:moveTo>
                  <a:cubicBezTo>
                    <a:pt x="135" y="1"/>
                    <a:pt x="1" y="324"/>
                    <a:pt x="190" y="514"/>
                  </a:cubicBezTo>
                  <a:cubicBezTo>
                    <a:pt x="252" y="575"/>
                    <a:pt x="327" y="602"/>
                    <a:pt x="401" y="602"/>
                  </a:cubicBezTo>
                  <a:cubicBezTo>
                    <a:pt x="555" y="602"/>
                    <a:pt x="704" y="483"/>
                    <a:pt x="704" y="301"/>
                  </a:cubicBezTo>
                  <a:cubicBezTo>
                    <a:pt x="704" y="135"/>
                    <a:pt x="569" y="1"/>
                    <a:pt x="4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8932925" y="4525900"/>
              <a:ext cx="15050" cy="15025"/>
            </a:xfrm>
            <a:custGeom>
              <a:rect b="b" l="l" r="r" t="t"/>
              <a:pathLst>
                <a:path extrusionOk="0" h="601" w="602">
                  <a:moveTo>
                    <a:pt x="301" y="1"/>
                  </a:moveTo>
                  <a:cubicBezTo>
                    <a:pt x="135" y="1"/>
                    <a:pt x="1" y="135"/>
                    <a:pt x="1" y="300"/>
                  </a:cubicBezTo>
                  <a:cubicBezTo>
                    <a:pt x="1" y="466"/>
                    <a:pt x="135" y="600"/>
                    <a:pt x="301" y="600"/>
                  </a:cubicBezTo>
                  <a:cubicBezTo>
                    <a:pt x="467" y="600"/>
                    <a:pt x="602" y="466"/>
                    <a:pt x="602" y="300"/>
                  </a:cubicBezTo>
                  <a:cubicBezTo>
                    <a:pt x="602" y="135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8924600" y="4497875"/>
              <a:ext cx="32375" cy="9500"/>
            </a:xfrm>
            <a:custGeom>
              <a:rect b="b" l="l" r="r" t="t"/>
              <a:pathLst>
                <a:path extrusionOk="0" h="380" w="1295">
                  <a:moveTo>
                    <a:pt x="711" y="0"/>
                  </a:moveTo>
                  <a:cubicBezTo>
                    <a:pt x="437" y="0"/>
                    <a:pt x="156" y="98"/>
                    <a:pt x="21" y="301"/>
                  </a:cubicBezTo>
                  <a:cubicBezTo>
                    <a:pt x="0" y="332"/>
                    <a:pt x="28" y="379"/>
                    <a:pt x="64" y="379"/>
                  </a:cubicBezTo>
                  <a:cubicBezTo>
                    <a:pt x="69" y="379"/>
                    <a:pt x="74" y="378"/>
                    <a:pt x="79" y="376"/>
                  </a:cubicBezTo>
                  <a:cubicBezTo>
                    <a:pt x="255" y="307"/>
                    <a:pt x="402" y="206"/>
                    <a:pt x="596" y="182"/>
                  </a:cubicBezTo>
                  <a:cubicBezTo>
                    <a:pt x="631" y="178"/>
                    <a:pt x="665" y="176"/>
                    <a:pt x="698" y="176"/>
                  </a:cubicBezTo>
                  <a:cubicBezTo>
                    <a:pt x="869" y="176"/>
                    <a:pt x="1016" y="229"/>
                    <a:pt x="1183" y="286"/>
                  </a:cubicBezTo>
                  <a:cubicBezTo>
                    <a:pt x="1192" y="289"/>
                    <a:pt x="1201" y="291"/>
                    <a:pt x="1209" y="291"/>
                  </a:cubicBezTo>
                  <a:cubicBezTo>
                    <a:pt x="1275" y="291"/>
                    <a:pt x="1295" y="192"/>
                    <a:pt x="1240" y="151"/>
                  </a:cubicBezTo>
                  <a:cubicBezTo>
                    <a:pt x="1106" y="52"/>
                    <a:pt x="910" y="0"/>
                    <a:pt x="711" y="0"/>
                  </a:cubicBezTo>
                  <a:close/>
                </a:path>
              </a:pathLst>
            </a:custGeom>
            <a:solidFill>
              <a:srgbClr val="B27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8988900" y="4495550"/>
              <a:ext cx="32400" cy="9500"/>
            </a:xfrm>
            <a:custGeom>
              <a:rect b="b" l="l" r="r" t="t"/>
              <a:pathLst>
                <a:path extrusionOk="0" h="380" w="1296">
                  <a:moveTo>
                    <a:pt x="711" y="0"/>
                  </a:moveTo>
                  <a:cubicBezTo>
                    <a:pt x="437" y="0"/>
                    <a:pt x="156" y="98"/>
                    <a:pt x="22" y="301"/>
                  </a:cubicBezTo>
                  <a:cubicBezTo>
                    <a:pt x="0" y="332"/>
                    <a:pt x="29" y="379"/>
                    <a:pt x="64" y="379"/>
                  </a:cubicBezTo>
                  <a:cubicBezTo>
                    <a:pt x="69" y="379"/>
                    <a:pt x="74" y="378"/>
                    <a:pt x="80" y="376"/>
                  </a:cubicBezTo>
                  <a:cubicBezTo>
                    <a:pt x="256" y="307"/>
                    <a:pt x="403" y="206"/>
                    <a:pt x="597" y="182"/>
                  </a:cubicBezTo>
                  <a:cubicBezTo>
                    <a:pt x="632" y="177"/>
                    <a:pt x="666" y="175"/>
                    <a:pt x="699" y="175"/>
                  </a:cubicBezTo>
                  <a:cubicBezTo>
                    <a:pt x="870" y="175"/>
                    <a:pt x="1017" y="228"/>
                    <a:pt x="1183" y="285"/>
                  </a:cubicBezTo>
                  <a:cubicBezTo>
                    <a:pt x="1193" y="288"/>
                    <a:pt x="1202" y="290"/>
                    <a:pt x="1210" y="290"/>
                  </a:cubicBezTo>
                  <a:cubicBezTo>
                    <a:pt x="1275" y="290"/>
                    <a:pt x="1295" y="191"/>
                    <a:pt x="1240" y="151"/>
                  </a:cubicBezTo>
                  <a:cubicBezTo>
                    <a:pt x="1106" y="51"/>
                    <a:pt x="910" y="0"/>
                    <a:pt x="711" y="0"/>
                  </a:cubicBezTo>
                  <a:close/>
                </a:path>
              </a:pathLst>
            </a:custGeom>
            <a:solidFill>
              <a:srgbClr val="B27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8964525" y="4582200"/>
              <a:ext cx="27800" cy="14200"/>
            </a:xfrm>
            <a:custGeom>
              <a:rect b="b" l="l" r="r" t="t"/>
              <a:pathLst>
                <a:path extrusionOk="0" h="568" w="1112">
                  <a:moveTo>
                    <a:pt x="1044" y="0"/>
                  </a:moveTo>
                  <a:cubicBezTo>
                    <a:pt x="1026" y="0"/>
                    <a:pt x="1007" y="9"/>
                    <a:pt x="995" y="28"/>
                  </a:cubicBezTo>
                  <a:cubicBezTo>
                    <a:pt x="893" y="194"/>
                    <a:pt x="835" y="351"/>
                    <a:pt x="624" y="405"/>
                  </a:cubicBezTo>
                  <a:cubicBezTo>
                    <a:pt x="585" y="415"/>
                    <a:pt x="547" y="420"/>
                    <a:pt x="512" y="420"/>
                  </a:cubicBezTo>
                  <a:cubicBezTo>
                    <a:pt x="348" y="420"/>
                    <a:pt x="218" y="323"/>
                    <a:pt x="77" y="230"/>
                  </a:cubicBezTo>
                  <a:cubicBezTo>
                    <a:pt x="69" y="224"/>
                    <a:pt x="60" y="221"/>
                    <a:pt x="53" y="221"/>
                  </a:cubicBezTo>
                  <a:cubicBezTo>
                    <a:pt x="22" y="221"/>
                    <a:pt x="0" y="263"/>
                    <a:pt x="13" y="294"/>
                  </a:cubicBezTo>
                  <a:cubicBezTo>
                    <a:pt x="93" y="484"/>
                    <a:pt x="283" y="568"/>
                    <a:pt x="482" y="568"/>
                  </a:cubicBezTo>
                  <a:cubicBezTo>
                    <a:pt x="786" y="568"/>
                    <a:pt x="1112" y="372"/>
                    <a:pt x="1106" y="58"/>
                  </a:cubicBezTo>
                  <a:cubicBezTo>
                    <a:pt x="1104" y="22"/>
                    <a:pt x="1074" y="0"/>
                    <a:pt x="1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8940175" y="4414500"/>
              <a:ext cx="140800" cy="113150"/>
            </a:xfrm>
            <a:custGeom>
              <a:rect b="b" l="l" r="r" t="t"/>
              <a:pathLst>
                <a:path extrusionOk="0" h="4526" w="5632">
                  <a:moveTo>
                    <a:pt x="2358" y="0"/>
                  </a:moveTo>
                  <a:cubicBezTo>
                    <a:pt x="1928" y="0"/>
                    <a:pt x="1498" y="61"/>
                    <a:pt x="1087" y="185"/>
                  </a:cubicBezTo>
                  <a:cubicBezTo>
                    <a:pt x="727" y="294"/>
                    <a:pt x="369" y="456"/>
                    <a:pt x="117" y="735"/>
                  </a:cubicBezTo>
                  <a:cubicBezTo>
                    <a:pt x="57" y="802"/>
                    <a:pt x="1" y="892"/>
                    <a:pt x="35" y="975"/>
                  </a:cubicBezTo>
                  <a:cubicBezTo>
                    <a:pt x="65" y="1046"/>
                    <a:pt x="147" y="1073"/>
                    <a:pt x="228" y="1073"/>
                  </a:cubicBezTo>
                  <a:cubicBezTo>
                    <a:pt x="250" y="1073"/>
                    <a:pt x="272" y="1071"/>
                    <a:pt x="293" y="1067"/>
                  </a:cubicBezTo>
                  <a:cubicBezTo>
                    <a:pt x="362" y="1055"/>
                    <a:pt x="433" y="1033"/>
                    <a:pt x="502" y="1033"/>
                  </a:cubicBezTo>
                  <a:cubicBezTo>
                    <a:pt x="530" y="1033"/>
                    <a:pt x="558" y="1036"/>
                    <a:pt x="585" y="1046"/>
                  </a:cubicBezTo>
                  <a:cubicBezTo>
                    <a:pt x="687" y="1082"/>
                    <a:pt x="745" y="1189"/>
                    <a:pt x="778" y="1294"/>
                  </a:cubicBezTo>
                  <a:cubicBezTo>
                    <a:pt x="811" y="1397"/>
                    <a:pt x="832" y="1508"/>
                    <a:pt x="901" y="1592"/>
                  </a:cubicBezTo>
                  <a:cubicBezTo>
                    <a:pt x="920" y="1615"/>
                    <a:pt x="943" y="1634"/>
                    <a:pt x="969" y="1649"/>
                  </a:cubicBezTo>
                  <a:lnTo>
                    <a:pt x="969" y="1649"/>
                  </a:lnTo>
                  <a:cubicBezTo>
                    <a:pt x="1030" y="1684"/>
                    <a:pt x="1096" y="1700"/>
                    <a:pt x="1164" y="1700"/>
                  </a:cubicBezTo>
                  <a:cubicBezTo>
                    <a:pt x="1326" y="1700"/>
                    <a:pt x="1495" y="1611"/>
                    <a:pt x="1613" y="1492"/>
                  </a:cubicBezTo>
                  <a:cubicBezTo>
                    <a:pt x="1781" y="1323"/>
                    <a:pt x="2013" y="1132"/>
                    <a:pt x="2224" y="1020"/>
                  </a:cubicBezTo>
                  <a:cubicBezTo>
                    <a:pt x="2517" y="866"/>
                    <a:pt x="2797" y="793"/>
                    <a:pt x="3071" y="793"/>
                  </a:cubicBezTo>
                  <a:cubicBezTo>
                    <a:pt x="3356" y="793"/>
                    <a:pt x="3636" y="872"/>
                    <a:pt x="3919" y="1020"/>
                  </a:cubicBezTo>
                  <a:cubicBezTo>
                    <a:pt x="4474" y="1310"/>
                    <a:pt x="4697" y="1552"/>
                    <a:pt x="4859" y="2159"/>
                  </a:cubicBezTo>
                  <a:cubicBezTo>
                    <a:pt x="5023" y="2764"/>
                    <a:pt x="5008" y="3402"/>
                    <a:pt x="4966" y="4028"/>
                  </a:cubicBezTo>
                  <a:cubicBezTo>
                    <a:pt x="4957" y="4148"/>
                    <a:pt x="4949" y="4274"/>
                    <a:pt x="5004" y="4382"/>
                  </a:cubicBezTo>
                  <a:cubicBezTo>
                    <a:pt x="5045" y="4463"/>
                    <a:pt x="5134" y="4525"/>
                    <a:pt x="5220" y="4525"/>
                  </a:cubicBezTo>
                  <a:cubicBezTo>
                    <a:pt x="5248" y="4525"/>
                    <a:pt x="5276" y="4518"/>
                    <a:pt x="5302" y="4503"/>
                  </a:cubicBezTo>
                  <a:cubicBezTo>
                    <a:pt x="5360" y="4470"/>
                    <a:pt x="5392" y="4404"/>
                    <a:pt x="5418" y="4342"/>
                  </a:cubicBezTo>
                  <a:cubicBezTo>
                    <a:pt x="5631" y="3816"/>
                    <a:pt x="5623" y="3229"/>
                    <a:pt x="5612" y="2662"/>
                  </a:cubicBezTo>
                  <a:cubicBezTo>
                    <a:pt x="5603" y="2195"/>
                    <a:pt x="5588" y="1706"/>
                    <a:pt x="5356" y="1301"/>
                  </a:cubicBezTo>
                  <a:cubicBezTo>
                    <a:pt x="5162" y="967"/>
                    <a:pt x="4838" y="726"/>
                    <a:pt x="4499" y="541"/>
                  </a:cubicBezTo>
                  <a:cubicBezTo>
                    <a:pt x="3846" y="183"/>
                    <a:pt x="3102" y="0"/>
                    <a:pt x="2358" y="0"/>
                  </a:cubicBez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8912950" y="4385400"/>
              <a:ext cx="172175" cy="73875"/>
            </a:xfrm>
            <a:custGeom>
              <a:rect b="b" l="l" r="r" t="t"/>
              <a:pathLst>
                <a:path extrusionOk="0" h="2955" w="6887">
                  <a:moveTo>
                    <a:pt x="1328" y="1"/>
                  </a:moveTo>
                  <a:cubicBezTo>
                    <a:pt x="1129" y="1"/>
                    <a:pt x="922" y="65"/>
                    <a:pt x="750" y="169"/>
                  </a:cubicBezTo>
                  <a:cubicBezTo>
                    <a:pt x="289" y="446"/>
                    <a:pt x="0" y="985"/>
                    <a:pt x="24" y="1523"/>
                  </a:cubicBezTo>
                  <a:cubicBezTo>
                    <a:pt x="46" y="2059"/>
                    <a:pt x="382" y="2571"/>
                    <a:pt x="865" y="2806"/>
                  </a:cubicBezTo>
                  <a:cubicBezTo>
                    <a:pt x="1068" y="2906"/>
                    <a:pt x="1293" y="2954"/>
                    <a:pt x="1518" y="2954"/>
                  </a:cubicBezTo>
                  <a:cubicBezTo>
                    <a:pt x="1830" y="2954"/>
                    <a:pt x="2142" y="2861"/>
                    <a:pt x="2396" y="2681"/>
                  </a:cubicBezTo>
                  <a:cubicBezTo>
                    <a:pt x="2396" y="2681"/>
                    <a:pt x="2583" y="1752"/>
                    <a:pt x="3971" y="1752"/>
                  </a:cubicBezTo>
                  <a:cubicBezTo>
                    <a:pt x="4185" y="1752"/>
                    <a:pt x="4426" y="1774"/>
                    <a:pt x="4700" y="1825"/>
                  </a:cubicBezTo>
                  <a:cubicBezTo>
                    <a:pt x="6757" y="2206"/>
                    <a:pt x="6283" y="2951"/>
                    <a:pt x="6283" y="2951"/>
                  </a:cubicBezTo>
                  <a:cubicBezTo>
                    <a:pt x="6727" y="2714"/>
                    <a:pt x="6887" y="2093"/>
                    <a:pt x="6668" y="1641"/>
                  </a:cubicBezTo>
                  <a:cubicBezTo>
                    <a:pt x="6462" y="1213"/>
                    <a:pt x="5980" y="957"/>
                    <a:pt x="5505" y="957"/>
                  </a:cubicBezTo>
                  <a:cubicBezTo>
                    <a:pt x="5478" y="957"/>
                    <a:pt x="5450" y="958"/>
                    <a:pt x="5422" y="960"/>
                  </a:cubicBezTo>
                  <a:cubicBezTo>
                    <a:pt x="5303" y="967"/>
                    <a:pt x="5180" y="988"/>
                    <a:pt x="5062" y="988"/>
                  </a:cubicBezTo>
                  <a:cubicBezTo>
                    <a:pt x="4971" y="988"/>
                    <a:pt x="4883" y="976"/>
                    <a:pt x="4801" y="936"/>
                  </a:cubicBezTo>
                  <a:cubicBezTo>
                    <a:pt x="4587" y="834"/>
                    <a:pt x="4497" y="584"/>
                    <a:pt x="4348" y="399"/>
                  </a:cubicBezTo>
                  <a:cubicBezTo>
                    <a:pt x="4167" y="173"/>
                    <a:pt x="3877" y="52"/>
                    <a:pt x="3588" y="52"/>
                  </a:cubicBezTo>
                  <a:cubicBezTo>
                    <a:pt x="3396" y="52"/>
                    <a:pt x="3205" y="105"/>
                    <a:pt x="3048" y="217"/>
                  </a:cubicBezTo>
                  <a:cubicBezTo>
                    <a:pt x="2840" y="364"/>
                    <a:pt x="2650" y="608"/>
                    <a:pt x="2406" y="608"/>
                  </a:cubicBezTo>
                  <a:cubicBezTo>
                    <a:pt x="2388" y="608"/>
                    <a:pt x="2369" y="607"/>
                    <a:pt x="2350" y="604"/>
                  </a:cubicBezTo>
                  <a:cubicBezTo>
                    <a:pt x="2107" y="568"/>
                    <a:pt x="1980" y="299"/>
                    <a:pt x="1786" y="148"/>
                  </a:cubicBezTo>
                  <a:cubicBezTo>
                    <a:pt x="1655" y="45"/>
                    <a:pt x="1494" y="1"/>
                    <a:pt x="1328" y="1"/>
                  </a:cubicBez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8815400" y="4723525"/>
              <a:ext cx="355075" cy="515850"/>
            </a:xfrm>
            <a:custGeom>
              <a:rect b="b" l="l" r="r" t="t"/>
              <a:pathLst>
                <a:path extrusionOk="0" h="20634" w="14203">
                  <a:moveTo>
                    <a:pt x="5257" y="1"/>
                  </a:moveTo>
                  <a:cubicBezTo>
                    <a:pt x="4571" y="1"/>
                    <a:pt x="3997" y="15"/>
                    <a:pt x="3821" y="59"/>
                  </a:cubicBezTo>
                  <a:cubicBezTo>
                    <a:pt x="3429" y="157"/>
                    <a:pt x="1249" y="2734"/>
                    <a:pt x="324" y="6296"/>
                  </a:cubicBezTo>
                  <a:cubicBezTo>
                    <a:pt x="1" y="7538"/>
                    <a:pt x="90" y="8934"/>
                    <a:pt x="90" y="10357"/>
                  </a:cubicBezTo>
                  <a:cubicBezTo>
                    <a:pt x="90" y="16096"/>
                    <a:pt x="492" y="20245"/>
                    <a:pt x="492" y="20245"/>
                  </a:cubicBezTo>
                  <a:lnTo>
                    <a:pt x="14203" y="20633"/>
                  </a:lnTo>
                  <a:lnTo>
                    <a:pt x="12700" y="549"/>
                  </a:lnTo>
                  <a:cubicBezTo>
                    <a:pt x="12700" y="549"/>
                    <a:pt x="10965" y="115"/>
                    <a:pt x="8452" y="59"/>
                  </a:cubicBezTo>
                  <a:cubicBezTo>
                    <a:pt x="8452" y="59"/>
                    <a:pt x="6629" y="1"/>
                    <a:pt x="5257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9127475" y="4735350"/>
              <a:ext cx="171050" cy="301125"/>
            </a:xfrm>
            <a:custGeom>
              <a:rect b="b" l="l" r="r" t="t"/>
              <a:pathLst>
                <a:path extrusionOk="0" h="12045" w="6842">
                  <a:moveTo>
                    <a:pt x="0" y="1"/>
                  </a:moveTo>
                  <a:lnTo>
                    <a:pt x="657" y="12044"/>
                  </a:lnTo>
                  <a:cubicBezTo>
                    <a:pt x="6064" y="12044"/>
                    <a:pt x="6841" y="11858"/>
                    <a:pt x="6841" y="11858"/>
                  </a:cubicBezTo>
                  <a:cubicBezTo>
                    <a:pt x="6631" y="974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8717150" y="4725000"/>
              <a:ext cx="193800" cy="230275"/>
            </a:xfrm>
            <a:custGeom>
              <a:rect b="b" l="l" r="r" t="t"/>
              <a:pathLst>
                <a:path extrusionOk="0" h="9211" w="7752">
                  <a:moveTo>
                    <a:pt x="7751" y="0"/>
                  </a:moveTo>
                  <a:lnTo>
                    <a:pt x="7751" y="0"/>
                  </a:lnTo>
                  <a:cubicBezTo>
                    <a:pt x="7751" y="0"/>
                    <a:pt x="453" y="1016"/>
                    <a:pt x="1" y="9210"/>
                  </a:cubicBezTo>
                  <a:lnTo>
                    <a:pt x="5808" y="9182"/>
                  </a:lnTo>
                  <a:lnTo>
                    <a:pt x="7751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8814875" y="4887300"/>
              <a:ext cx="4300" cy="153625"/>
            </a:xfrm>
            <a:custGeom>
              <a:rect b="b" l="l" r="r" t="t"/>
              <a:pathLst>
                <a:path extrusionOk="0" h="6145" w="172">
                  <a:moveTo>
                    <a:pt x="144" y="1"/>
                  </a:moveTo>
                  <a:cubicBezTo>
                    <a:pt x="135" y="1"/>
                    <a:pt x="122" y="86"/>
                    <a:pt x="106" y="240"/>
                  </a:cubicBezTo>
                  <a:cubicBezTo>
                    <a:pt x="91" y="396"/>
                    <a:pt x="74" y="620"/>
                    <a:pt x="59" y="898"/>
                  </a:cubicBezTo>
                  <a:cubicBezTo>
                    <a:pt x="26" y="1454"/>
                    <a:pt x="1" y="2223"/>
                    <a:pt x="2" y="3072"/>
                  </a:cubicBezTo>
                  <a:cubicBezTo>
                    <a:pt x="3" y="3922"/>
                    <a:pt x="31" y="4692"/>
                    <a:pt x="65" y="5247"/>
                  </a:cubicBezTo>
                  <a:cubicBezTo>
                    <a:pt x="82" y="5524"/>
                    <a:pt x="100" y="5750"/>
                    <a:pt x="115" y="5904"/>
                  </a:cubicBezTo>
                  <a:cubicBezTo>
                    <a:pt x="131" y="6060"/>
                    <a:pt x="144" y="6144"/>
                    <a:pt x="153" y="6144"/>
                  </a:cubicBezTo>
                  <a:cubicBezTo>
                    <a:pt x="172" y="6144"/>
                    <a:pt x="170" y="5800"/>
                    <a:pt x="160" y="5243"/>
                  </a:cubicBezTo>
                  <a:cubicBezTo>
                    <a:pt x="150" y="4688"/>
                    <a:pt x="137" y="3920"/>
                    <a:pt x="136" y="3072"/>
                  </a:cubicBezTo>
                  <a:cubicBezTo>
                    <a:pt x="135" y="2225"/>
                    <a:pt x="145" y="1458"/>
                    <a:pt x="153" y="901"/>
                  </a:cubicBezTo>
                  <a:cubicBezTo>
                    <a:pt x="161" y="346"/>
                    <a:pt x="163" y="2"/>
                    <a:pt x="144" y="1"/>
                  </a:cubicBezTo>
                  <a:cubicBezTo>
                    <a:pt x="144" y="1"/>
                    <a:pt x="144" y="1"/>
                    <a:pt x="14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9147025" y="4899075"/>
              <a:ext cx="15175" cy="175100"/>
            </a:xfrm>
            <a:custGeom>
              <a:rect b="b" l="l" r="r" t="t"/>
              <a:pathLst>
                <a:path extrusionOk="0" h="7004" w="607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0" y="3"/>
                    <a:pt x="89" y="1574"/>
                    <a:pt x="237" y="3508"/>
                  </a:cubicBezTo>
                  <a:cubicBezTo>
                    <a:pt x="383" y="5439"/>
                    <a:pt x="532" y="7004"/>
                    <a:pt x="570" y="7004"/>
                  </a:cubicBezTo>
                  <a:cubicBezTo>
                    <a:pt x="570" y="7004"/>
                    <a:pt x="570" y="7004"/>
                    <a:pt x="570" y="7004"/>
                  </a:cubicBezTo>
                  <a:cubicBezTo>
                    <a:pt x="607" y="7001"/>
                    <a:pt x="518" y="5432"/>
                    <a:pt x="370" y="3498"/>
                  </a:cubicBezTo>
                  <a:cubicBezTo>
                    <a:pt x="224" y="1565"/>
                    <a:pt x="75" y="0"/>
                    <a:pt x="3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8926225" y="4697225"/>
              <a:ext cx="152775" cy="130075"/>
            </a:xfrm>
            <a:custGeom>
              <a:rect b="b" l="l" r="r" t="t"/>
              <a:pathLst>
                <a:path extrusionOk="0" h="5203" w="6111">
                  <a:moveTo>
                    <a:pt x="6110" y="1"/>
                  </a:moveTo>
                  <a:cubicBezTo>
                    <a:pt x="4371" y="131"/>
                    <a:pt x="3358" y="2556"/>
                    <a:pt x="3358" y="2556"/>
                  </a:cubicBezTo>
                  <a:cubicBezTo>
                    <a:pt x="3110" y="513"/>
                    <a:pt x="420" y="277"/>
                    <a:pt x="420" y="277"/>
                  </a:cubicBezTo>
                  <a:lnTo>
                    <a:pt x="0" y="1747"/>
                  </a:lnTo>
                  <a:lnTo>
                    <a:pt x="2462" y="5203"/>
                  </a:lnTo>
                  <a:lnTo>
                    <a:pt x="4169" y="5203"/>
                  </a:lnTo>
                  <a:lnTo>
                    <a:pt x="6110" y="2753"/>
                  </a:lnTo>
                  <a:lnTo>
                    <a:pt x="6110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005125" y="4761875"/>
              <a:ext cx="3350" cy="471725"/>
            </a:xfrm>
            <a:custGeom>
              <a:rect b="b" l="l" r="r" t="t"/>
              <a:pathLst>
                <a:path extrusionOk="0" h="18869" w="134">
                  <a:moveTo>
                    <a:pt x="67" y="0"/>
                  </a:moveTo>
                  <a:cubicBezTo>
                    <a:pt x="30" y="0"/>
                    <a:pt x="0" y="4225"/>
                    <a:pt x="0" y="9434"/>
                  </a:cubicBezTo>
                  <a:cubicBezTo>
                    <a:pt x="0" y="14644"/>
                    <a:pt x="30" y="18868"/>
                    <a:pt x="67" y="18868"/>
                  </a:cubicBezTo>
                  <a:cubicBezTo>
                    <a:pt x="104" y="18868"/>
                    <a:pt x="133" y="14646"/>
                    <a:pt x="133" y="9434"/>
                  </a:cubicBezTo>
                  <a:cubicBezTo>
                    <a:pt x="133" y="4224"/>
                    <a:pt x="104" y="0"/>
                    <a:pt x="6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9019800" y="4891675"/>
              <a:ext cx="14850" cy="13925"/>
            </a:xfrm>
            <a:custGeom>
              <a:rect b="b" l="l" r="r" t="t"/>
              <a:pathLst>
                <a:path extrusionOk="0" h="557" w="594">
                  <a:moveTo>
                    <a:pt x="296" y="1"/>
                  </a:moveTo>
                  <a:cubicBezTo>
                    <a:pt x="214" y="1"/>
                    <a:pt x="169" y="46"/>
                    <a:pt x="179" y="54"/>
                  </a:cubicBezTo>
                  <a:cubicBezTo>
                    <a:pt x="187" y="72"/>
                    <a:pt x="263" y="47"/>
                    <a:pt x="352" y="105"/>
                  </a:cubicBezTo>
                  <a:cubicBezTo>
                    <a:pt x="394" y="133"/>
                    <a:pt x="435" y="184"/>
                    <a:pt x="444" y="239"/>
                  </a:cubicBezTo>
                  <a:cubicBezTo>
                    <a:pt x="454" y="293"/>
                    <a:pt x="422" y="358"/>
                    <a:pt x="361" y="395"/>
                  </a:cubicBezTo>
                  <a:cubicBezTo>
                    <a:pt x="327" y="416"/>
                    <a:pt x="291" y="426"/>
                    <a:pt x="258" y="426"/>
                  </a:cubicBezTo>
                  <a:cubicBezTo>
                    <a:pt x="230" y="426"/>
                    <a:pt x="203" y="418"/>
                    <a:pt x="183" y="403"/>
                  </a:cubicBezTo>
                  <a:cubicBezTo>
                    <a:pt x="135" y="372"/>
                    <a:pt x="108" y="313"/>
                    <a:pt x="102" y="262"/>
                  </a:cubicBezTo>
                  <a:cubicBezTo>
                    <a:pt x="87" y="157"/>
                    <a:pt x="144" y="100"/>
                    <a:pt x="131" y="84"/>
                  </a:cubicBezTo>
                  <a:cubicBezTo>
                    <a:pt x="130" y="82"/>
                    <a:pt x="128" y="81"/>
                    <a:pt x="124" y="81"/>
                  </a:cubicBezTo>
                  <a:cubicBezTo>
                    <a:pt x="100" y="81"/>
                    <a:pt x="18" y="130"/>
                    <a:pt x="7" y="264"/>
                  </a:cubicBezTo>
                  <a:cubicBezTo>
                    <a:pt x="1" y="355"/>
                    <a:pt x="38" y="444"/>
                    <a:pt x="108" y="502"/>
                  </a:cubicBezTo>
                  <a:cubicBezTo>
                    <a:pt x="152" y="539"/>
                    <a:pt x="209" y="557"/>
                    <a:pt x="268" y="557"/>
                  </a:cubicBezTo>
                  <a:cubicBezTo>
                    <a:pt x="325" y="557"/>
                    <a:pt x="384" y="540"/>
                    <a:pt x="432" y="509"/>
                  </a:cubicBezTo>
                  <a:cubicBezTo>
                    <a:pt x="530" y="449"/>
                    <a:pt x="594" y="323"/>
                    <a:pt x="565" y="214"/>
                  </a:cubicBezTo>
                  <a:cubicBezTo>
                    <a:pt x="543" y="127"/>
                    <a:pt x="479" y="54"/>
                    <a:pt x="394" y="20"/>
                  </a:cubicBezTo>
                  <a:cubicBezTo>
                    <a:pt x="357" y="6"/>
                    <a:pt x="325" y="1"/>
                    <a:pt x="29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9019800" y="5024675"/>
              <a:ext cx="14850" cy="13925"/>
            </a:xfrm>
            <a:custGeom>
              <a:rect b="b" l="l" r="r" t="t"/>
              <a:pathLst>
                <a:path extrusionOk="0" h="557" w="594">
                  <a:moveTo>
                    <a:pt x="295" y="1"/>
                  </a:moveTo>
                  <a:cubicBezTo>
                    <a:pt x="213" y="1"/>
                    <a:pt x="169" y="46"/>
                    <a:pt x="179" y="54"/>
                  </a:cubicBezTo>
                  <a:cubicBezTo>
                    <a:pt x="187" y="72"/>
                    <a:pt x="263" y="46"/>
                    <a:pt x="352" y="105"/>
                  </a:cubicBezTo>
                  <a:cubicBezTo>
                    <a:pt x="394" y="133"/>
                    <a:pt x="435" y="184"/>
                    <a:pt x="444" y="238"/>
                  </a:cubicBezTo>
                  <a:cubicBezTo>
                    <a:pt x="454" y="293"/>
                    <a:pt x="422" y="357"/>
                    <a:pt x="361" y="395"/>
                  </a:cubicBezTo>
                  <a:cubicBezTo>
                    <a:pt x="327" y="415"/>
                    <a:pt x="291" y="425"/>
                    <a:pt x="258" y="425"/>
                  </a:cubicBezTo>
                  <a:cubicBezTo>
                    <a:pt x="230" y="425"/>
                    <a:pt x="203" y="418"/>
                    <a:pt x="183" y="403"/>
                  </a:cubicBezTo>
                  <a:cubicBezTo>
                    <a:pt x="135" y="372"/>
                    <a:pt x="108" y="313"/>
                    <a:pt x="102" y="262"/>
                  </a:cubicBezTo>
                  <a:cubicBezTo>
                    <a:pt x="87" y="156"/>
                    <a:pt x="144" y="99"/>
                    <a:pt x="131" y="84"/>
                  </a:cubicBezTo>
                  <a:cubicBezTo>
                    <a:pt x="130" y="82"/>
                    <a:pt x="128" y="80"/>
                    <a:pt x="124" y="80"/>
                  </a:cubicBezTo>
                  <a:cubicBezTo>
                    <a:pt x="100" y="80"/>
                    <a:pt x="18" y="130"/>
                    <a:pt x="7" y="264"/>
                  </a:cubicBezTo>
                  <a:cubicBezTo>
                    <a:pt x="1" y="355"/>
                    <a:pt x="38" y="444"/>
                    <a:pt x="108" y="501"/>
                  </a:cubicBezTo>
                  <a:cubicBezTo>
                    <a:pt x="152" y="539"/>
                    <a:pt x="209" y="556"/>
                    <a:pt x="268" y="556"/>
                  </a:cubicBezTo>
                  <a:cubicBezTo>
                    <a:pt x="325" y="556"/>
                    <a:pt x="384" y="540"/>
                    <a:pt x="432" y="508"/>
                  </a:cubicBezTo>
                  <a:cubicBezTo>
                    <a:pt x="530" y="448"/>
                    <a:pt x="594" y="323"/>
                    <a:pt x="565" y="215"/>
                  </a:cubicBezTo>
                  <a:cubicBezTo>
                    <a:pt x="543" y="126"/>
                    <a:pt x="479" y="54"/>
                    <a:pt x="394" y="21"/>
                  </a:cubicBezTo>
                  <a:cubicBezTo>
                    <a:pt x="357" y="6"/>
                    <a:pt x="324" y="1"/>
                    <a:pt x="295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9019800" y="5157675"/>
              <a:ext cx="14850" cy="13925"/>
            </a:xfrm>
            <a:custGeom>
              <a:rect b="b" l="l" r="r" t="t"/>
              <a:pathLst>
                <a:path extrusionOk="0" h="557" w="594">
                  <a:moveTo>
                    <a:pt x="295" y="0"/>
                  </a:moveTo>
                  <a:cubicBezTo>
                    <a:pt x="213" y="0"/>
                    <a:pt x="169" y="45"/>
                    <a:pt x="179" y="53"/>
                  </a:cubicBezTo>
                  <a:cubicBezTo>
                    <a:pt x="187" y="71"/>
                    <a:pt x="263" y="46"/>
                    <a:pt x="352" y="105"/>
                  </a:cubicBezTo>
                  <a:cubicBezTo>
                    <a:pt x="394" y="132"/>
                    <a:pt x="435" y="183"/>
                    <a:pt x="444" y="238"/>
                  </a:cubicBezTo>
                  <a:cubicBezTo>
                    <a:pt x="454" y="292"/>
                    <a:pt x="422" y="357"/>
                    <a:pt x="361" y="394"/>
                  </a:cubicBezTo>
                  <a:cubicBezTo>
                    <a:pt x="327" y="415"/>
                    <a:pt x="291" y="425"/>
                    <a:pt x="258" y="425"/>
                  </a:cubicBezTo>
                  <a:cubicBezTo>
                    <a:pt x="229" y="425"/>
                    <a:pt x="203" y="418"/>
                    <a:pt x="183" y="402"/>
                  </a:cubicBezTo>
                  <a:cubicBezTo>
                    <a:pt x="135" y="371"/>
                    <a:pt x="108" y="312"/>
                    <a:pt x="102" y="261"/>
                  </a:cubicBezTo>
                  <a:cubicBezTo>
                    <a:pt x="87" y="156"/>
                    <a:pt x="144" y="99"/>
                    <a:pt x="131" y="85"/>
                  </a:cubicBezTo>
                  <a:cubicBezTo>
                    <a:pt x="130" y="82"/>
                    <a:pt x="128" y="81"/>
                    <a:pt x="124" y="81"/>
                  </a:cubicBezTo>
                  <a:cubicBezTo>
                    <a:pt x="99" y="81"/>
                    <a:pt x="18" y="131"/>
                    <a:pt x="7" y="263"/>
                  </a:cubicBezTo>
                  <a:cubicBezTo>
                    <a:pt x="1" y="354"/>
                    <a:pt x="38" y="443"/>
                    <a:pt x="108" y="502"/>
                  </a:cubicBezTo>
                  <a:cubicBezTo>
                    <a:pt x="152" y="539"/>
                    <a:pt x="209" y="556"/>
                    <a:pt x="268" y="556"/>
                  </a:cubicBezTo>
                  <a:cubicBezTo>
                    <a:pt x="325" y="556"/>
                    <a:pt x="383" y="539"/>
                    <a:pt x="432" y="508"/>
                  </a:cubicBezTo>
                  <a:cubicBezTo>
                    <a:pt x="530" y="448"/>
                    <a:pt x="594" y="322"/>
                    <a:pt x="565" y="214"/>
                  </a:cubicBezTo>
                  <a:cubicBezTo>
                    <a:pt x="543" y="126"/>
                    <a:pt x="479" y="53"/>
                    <a:pt x="394" y="20"/>
                  </a:cubicBezTo>
                  <a:cubicBezTo>
                    <a:pt x="357" y="6"/>
                    <a:pt x="324" y="0"/>
                    <a:pt x="295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9031700" y="4728100"/>
              <a:ext cx="53900" cy="44925"/>
            </a:xfrm>
            <a:custGeom>
              <a:rect b="b" l="l" r="r" t="t"/>
              <a:pathLst>
                <a:path extrusionOk="0" h="1797" w="2156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0" y="5"/>
                    <a:pt x="41" y="201"/>
                    <a:pt x="141" y="513"/>
                  </a:cubicBezTo>
                  <a:cubicBezTo>
                    <a:pt x="274" y="924"/>
                    <a:pt x="438" y="1324"/>
                    <a:pt x="629" y="1712"/>
                  </a:cubicBezTo>
                  <a:lnTo>
                    <a:pt x="670" y="1796"/>
                  </a:lnTo>
                  <a:lnTo>
                    <a:pt x="735" y="1730"/>
                  </a:lnTo>
                  <a:lnTo>
                    <a:pt x="872" y="1592"/>
                  </a:lnTo>
                  <a:cubicBezTo>
                    <a:pt x="1204" y="1252"/>
                    <a:pt x="1517" y="896"/>
                    <a:pt x="1810" y="522"/>
                  </a:cubicBezTo>
                  <a:cubicBezTo>
                    <a:pt x="2033" y="234"/>
                    <a:pt x="2156" y="45"/>
                    <a:pt x="2142" y="34"/>
                  </a:cubicBezTo>
                  <a:cubicBezTo>
                    <a:pt x="2142" y="34"/>
                    <a:pt x="2141" y="33"/>
                    <a:pt x="2140" y="33"/>
                  </a:cubicBezTo>
                  <a:cubicBezTo>
                    <a:pt x="2116" y="33"/>
                    <a:pt x="1969" y="200"/>
                    <a:pt x="1737" y="462"/>
                  </a:cubicBezTo>
                  <a:cubicBezTo>
                    <a:pt x="1496" y="733"/>
                    <a:pt x="1161" y="1103"/>
                    <a:pt x="775" y="1499"/>
                  </a:cubicBezTo>
                  <a:lnTo>
                    <a:pt x="706" y="1570"/>
                  </a:lnTo>
                  <a:lnTo>
                    <a:pt x="706" y="1570"/>
                  </a:lnTo>
                  <a:cubicBezTo>
                    <a:pt x="283" y="707"/>
                    <a:pt x="55" y="1"/>
                    <a:pt x="1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8928900" y="4729150"/>
              <a:ext cx="64250" cy="48775"/>
            </a:xfrm>
            <a:custGeom>
              <a:rect b="b" l="l" r="r" t="t"/>
              <a:pathLst>
                <a:path extrusionOk="0" h="1951" w="2570">
                  <a:moveTo>
                    <a:pt x="2552" y="0"/>
                  </a:moveTo>
                  <a:cubicBezTo>
                    <a:pt x="2530" y="0"/>
                    <a:pt x="2385" y="197"/>
                    <a:pt x="2165" y="515"/>
                  </a:cubicBezTo>
                  <a:cubicBezTo>
                    <a:pt x="1950" y="828"/>
                    <a:pt x="1662" y="1261"/>
                    <a:pt x="1349" y="1744"/>
                  </a:cubicBezTo>
                  <a:lnTo>
                    <a:pt x="1349" y="1744"/>
                  </a:lnTo>
                  <a:cubicBezTo>
                    <a:pt x="997" y="1408"/>
                    <a:pt x="677" y="1040"/>
                    <a:pt x="392" y="645"/>
                  </a:cubicBezTo>
                  <a:cubicBezTo>
                    <a:pt x="166" y="332"/>
                    <a:pt x="40" y="125"/>
                    <a:pt x="17" y="125"/>
                  </a:cubicBezTo>
                  <a:cubicBezTo>
                    <a:pt x="16" y="125"/>
                    <a:pt x="16" y="125"/>
                    <a:pt x="15" y="125"/>
                  </a:cubicBezTo>
                  <a:cubicBezTo>
                    <a:pt x="1" y="132"/>
                    <a:pt x="100" y="361"/>
                    <a:pt x="314" y="698"/>
                  </a:cubicBezTo>
                  <a:cubicBezTo>
                    <a:pt x="527" y="1036"/>
                    <a:pt x="867" y="1479"/>
                    <a:pt x="1316" y="1897"/>
                  </a:cubicBezTo>
                  <a:lnTo>
                    <a:pt x="1375" y="1951"/>
                  </a:lnTo>
                  <a:lnTo>
                    <a:pt x="1418" y="1884"/>
                  </a:lnTo>
                  <a:lnTo>
                    <a:pt x="1419" y="1882"/>
                  </a:lnTo>
                  <a:cubicBezTo>
                    <a:pt x="1748" y="1372"/>
                    <a:pt x="2040" y="907"/>
                    <a:pt x="2245" y="566"/>
                  </a:cubicBezTo>
                  <a:cubicBezTo>
                    <a:pt x="2451" y="226"/>
                    <a:pt x="2569" y="11"/>
                    <a:pt x="2554" y="1"/>
                  </a:cubicBezTo>
                  <a:cubicBezTo>
                    <a:pt x="2554" y="1"/>
                    <a:pt x="2553" y="0"/>
                    <a:pt x="255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8967625" y="4754650"/>
              <a:ext cx="39175" cy="40325"/>
            </a:xfrm>
            <a:custGeom>
              <a:rect b="b" l="l" r="r" t="t"/>
              <a:pathLst>
                <a:path extrusionOk="0" h="1613" w="1567">
                  <a:moveTo>
                    <a:pt x="346" y="0"/>
                  </a:moveTo>
                  <a:lnTo>
                    <a:pt x="1" y="535"/>
                  </a:lnTo>
                  <a:lnTo>
                    <a:pt x="1197" y="1613"/>
                  </a:lnTo>
                  <a:lnTo>
                    <a:pt x="1567" y="963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8990050" y="4772500"/>
              <a:ext cx="36800" cy="41025"/>
            </a:xfrm>
            <a:custGeom>
              <a:rect b="b" l="l" r="r" t="t"/>
              <a:pathLst>
                <a:path extrusionOk="0" h="1641" w="1472">
                  <a:moveTo>
                    <a:pt x="353" y="0"/>
                  </a:moveTo>
                  <a:lnTo>
                    <a:pt x="0" y="701"/>
                  </a:lnTo>
                  <a:lnTo>
                    <a:pt x="353" y="1641"/>
                  </a:lnTo>
                  <a:lnTo>
                    <a:pt x="1049" y="1641"/>
                  </a:lnTo>
                  <a:lnTo>
                    <a:pt x="1472" y="810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9017600" y="4752225"/>
              <a:ext cx="28300" cy="32100"/>
            </a:xfrm>
            <a:custGeom>
              <a:rect b="b" l="l" r="r" t="t"/>
              <a:pathLst>
                <a:path extrusionOk="0" h="1284" w="1132">
                  <a:moveTo>
                    <a:pt x="928" y="1"/>
                  </a:moveTo>
                  <a:lnTo>
                    <a:pt x="1" y="811"/>
                  </a:lnTo>
                  <a:lnTo>
                    <a:pt x="216" y="1283"/>
                  </a:lnTo>
                  <a:lnTo>
                    <a:pt x="1132" y="465"/>
                  </a:lnTo>
                  <a:lnTo>
                    <a:pt x="928" y="1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8961000" y="4813500"/>
              <a:ext cx="84900" cy="342025"/>
            </a:xfrm>
            <a:custGeom>
              <a:rect b="b" l="l" r="r" t="t"/>
              <a:pathLst>
                <a:path extrusionOk="0" h="13681" w="3396">
                  <a:moveTo>
                    <a:pt x="1515" y="1"/>
                  </a:moveTo>
                  <a:lnTo>
                    <a:pt x="1" y="10427"/>
                  </a:lnTo>
                  <a:lnTo>
                    <a:pt x="1515" y="13681"/>
                  </a:lnTo>
                  <a:lnTo>
                    <a:pt x="3396" y="10207"/>
                  </a:lnTo>
                  <a:lnTo>
                    <a:pt x="2211" y="1"/>
                  </a:lnTo>
                  <a:close/>
                </a:path>
              </a:pathLst>
            </a:custGeom>
            <a:solidFill>
              <a:srgbClr val="E5B0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8999150" y="4813750"/>
              <a:ext cx="17075" cy="3400"/>
            </a:xfrm>
            <a:custGeom>
              <a:rect b="b" l="l" r="r" t="t"/>
              <a:pathLst>
                <a:path extrusionOk="0" h="136" w="683">
                  <a:moveTo>
                    <a:pt x="341" y="1"/>
                  </a:moveTo>
                  <a:cubicBezTo>
                    <a:pt x="153" y="1"/>
                    <a:pt x="0" y="31"/>
                    <a:pt x="0" y="68"/>
                  </a:cubicBezTo>
                  <a:cubicBezTo>
                    <a:pt x="0" y="105"/>
                    <a:pt x="153" y="135"/>
                    <a:pt x="341" y="135"/>
                  </a:cubicBezTo>
                  <a:cubicBezTo>
                    <a:pt x="530" y="135"/>
                    <a:pt x="682" y="105"/>
                    <a:pt x="682" y="68"/>
                  </a:cubicBezTo>
                  <a:cubicBezTo>
                    <a:pt x="682" y="32"/>
                    <a:pt x="530" y="1"/>
                    <a:pt x="341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8989450" y="4773075"/>
              <a:ext cx="11100" cy="17275"/>
            </a:xfrm>
            <a:custGeom>
              <a:rect b="b" l="l" r="r" t="t"/>
              <a:pathLst>
                <a:path extrusionOk="0" h="691" w="444">
                  <a:moveTo>
                    <a:pt x="407" y="0"/>
                  </a:moveTo>
                  <a:cubicBezTo>
                    <a:pt x="366" y="0"/>
                    <a:pt x="243" y="121"/>
                    <a:pt x="143" y="301"/>
                  </a:cubicBezTo>
                  <a:cubicBezTo>
                    <a:pt x="35" y="496"/>
                    <a:pt x="1" y="677"/>
                    <a:pt x="35" y="689"/>
                  </a:cubicBezTo>
                  <a:cubicBezTo>
                    <a:pt x="37" y="690"/>
                    <a:pt x="38" y="690"/>
                    <a:pt x="40" y="690"/>
                  </a:cubicBezTo>
                  <a:cubicBezTo>
                    <a:pt x="78" y="690"/>
                    <a:pt x="162" y="544"/>
                    <a:pt x="261" y="366"/>
                  </a:cubicBezTo>
                  <a:cubicBezTo>
                    <a:pt x="363" y="180"/>
                    <a:pt x="444" y="25"/>
                    <a:pt x="416" y="3"/>
                  </a:cubicBezTo>
                  <a:cubicBezTo>
                    <a:pt x="414" y="1"/>
                    <a:pt x="411" y="0"/>
                    <a:pt x="40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9016700" y="4772650"/>
              <a:ext cx="10700" cy="19100"/>
            </a:xfrm>
            <a:custGeom>
              <a:rect b="b" l="l" r="r" t="t"/>
              <a:pathLst>
                <a:path extrusionOk="0" h="764" w="428">
                  <a:moveTo>
                    <a:pt x="39" y="0"/>
                  </a:moveTo>
                  <a:cubicBezTo>
                    <a:pt x="38" y="0"/>
                    <a:pt x="36" y="0"/>
                    <a:pt x="35" y="1"/>
                  </a:cubicBezTo>
                  <a:cubicBezTo>
                    <a:pt x="0" y="14"/>
                    <a:pt x="54" y="199"/>
                    <a:pt x="154" y="410"/>
                  </a:cubicBezTo>
                  <a:cubicBezTo>
                    <a:pt x="250" y="612"/>
                    <a:pt x="352" y="763"/>
                    <a:pt x="389" y="763"/>
                  </a:cubicBezTo>
                  <a:cubicBezTo>
                    <a:pt x="391" y="763"/>
                    <a:pt x="393" y="763"/>
                    <a:pt x="395" y="762"/>
                  </a:cubicBezTo>
                  <a:cubicBezTo>
                    <a:pt x="428" y="744"/>
                    <a:pt x="373" y="561"/>
                    <a:pt x="275" y="352"/>
                  </a:cubicBezTo>
                  <a:cubicBezTo>
                    <a:pt x="180" y="152"/>
                    <a:pt x="77" y="0"/>
                    <a:pt x="3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8994875" y="4778650"/>
              <a:ext cx="25975" cy="25875"/>
            </a:xfrm>
            <a:custGeom>
              <a:rect b="b" l="l" r="r" t="t"/>
              <a:pathLst>
                <a:path extrusionOk="0" h="1035" w="1039">
                  <a:moveTo>
                    <a:pt x="1007" y="1"/>
                  </a:moveTo>
                  <a:cubicBezTo>
                    <a:pt x="959" y="1"/>
                    <a:pt x="730" y="203"/>
                    <a:pt x="472" y="472"/>
                  </a:cubicBezTo>
                  <a:cubicBezTo>
                    <a:pt x="199" y="756"/>
                    <a:pt x="0" y="1008"/>
                    <a:pt x="28" y="1033"/>
                  </a:cubicBezTo>
                  <a:cubicBezTo>
                    <a:pt x="30" y="1034"/>
                    <a:pt x="32" y="1035"/>
                    <a:pt x="34" y="1035"/>
                  </a:cubicBezTo>
                  <a:cubicBezTo>
                    <a:pt x="82" y="1035"/>
                    <a:pt x="311" y="832"/>
                    <a:pt x="569" y="564"/>
                  </a:cubicBezTo>
                  <a:cubicBezTo>
                    <a:pt x="840" y="281"/>
                    <a:pt x="1039" y="30"/>
                    <a:pt x="1013" y="3"/>
                  </a:cubicBezTo>
                  <a:cubicBezTo>
                    <a:pt x="1012" y="2"/>
                    <a:pt x="1009" y="1"/>
                    <a:pt x="1007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8981925" y="4845100"/>
              <a:ext cx="32325" cy="77575"/>
            </a:xfrm>
            <a:custGeom>
              <a:rect b="b" l="l" r="r" t="t"/>
              <a:pathLst>
                <a:path extrusionOk="0" h="3103" w="1293">
                  <a:moveTo>
                    <a:pt x="538" y="1"/>
                  </a:moveTo>
                  <a:cubicBezTo>
                    <a:pt x="537" y="1"/>
                    <a:pt x="536" y="1"/>
                    <a:pt x="536" y="2"/>
                  </a:cubicBezTo>
                  <a:cubicBezTo>
                    <a:pt x="520" y="19"/>
                    <a:pt x="683" y="158"/>
                    <a:pt x="845" y="448"/>
                  </a:cubicBezTo>
                  <a:cubicBezTo>
                    <a:pt x="1008" y="731"/>
                    <a:pt x="1154" y="1190"/>
                    <a:pt x="1070" y="1686"/>
                  </a:cubicBezTo>
                  <a:cubicBezTo>
                    <a:pt x="986" y="2182"/>
                    <a:pt x="696" y="2567"/>
                    <a:pt x="450" y="2781"/>
                  </a:cubicBezTo>
                  <a:cubicBezTo>
                    <a:pt x="200" y="3001"/>
                    <a:pt x="1" y="3079"/>
                    <a:pt x="11" y="3100"/>
                  </a:cubicBezTo>
                  <a:cubicBezTo>
                    <a:pt x="11" y="3101"/>
                    <a:pt x="14" y="3102"/>
                    <a:pt x="18" y="3102"/>
                  </a:cubicBezTo>
                  <a:cubicBezTo>
                    <a:pt x="58" y="3102"/>
                    <a:pt x="259" y="3045"/>
                    <a:pt x="510" y="2854"/>
                  </a:cubicBezTo>
                  <a:cubicBezTo>
                    <a:pt x="785" y="2648"/>
                    <a:pt x="1110" y="2245"/>
                    <a:pt x="1203" y="1709"/>
                  </a:cubicBezTo>
                  <a:cubicBezTo>
                    <a:pt x="1292" y="1171"/>
                    <a:pt x="1118" y="684"/>
                    <a:pt x="926" y="398"/>
                  </a:cubicBezTo>
                  <a:cubicBezTo>
                    <a:pt x="741" y="119"/>
                    <a:pt x="559" y="1"/>
                    <a:pt x="53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8985200" y="4907775"/>
              <a:ext cx="53850" cy="111950"/>
            </a:xfrm>
            <a:custGeom>
              <a:rect b="b" l="l" r="r" t="t"/>
              <a:pathLst>
                <a:path extrusionOk="0" h="4478" w="2154">
                  <a:moveTo>
                    <a:pt x="1510" y="0"/>
                  </a:moveTo>
                  <a:cubicBezTo>
                    <a:pt x="1494" y="0"/>
                    <a:pt x="1412" y="26"/>
                    <a:pt x="1286" y="94"/>
                  </a:cubicBezTo>
                  <a:cubicBezTo>
                    <a:pt x="1088" y="202"/>
                    <a:pt x="908" y="338"/>
                    <a:pt x="751" y="499"/>
                  </a:cubicBezTo>
                  <a:cubicBezTo>
                    <a:pt x="515" y="737"/>
                    <a:pt x="331" y="1021"/>
                    <a:pt x="206" y="1333"/>
                  </a:cubicBezTo>
                  <a:cubicBezTo>
                    <a:pt x="52" y="1717"/>
                    <a:pt x="1" y="2136"/>
                    <a:pt x="60" y="2545"/>
                  </a:cubicBezTo>
                  <a:cubicBezTo>
                    <a:pt x="182" y="3425"/>
                    <a:pt x="751" y="4087"/>
                    <a:pt x="1261" y="4342"/>
                  </a:cubicBezTo>
                  <a:cubicBezTo>
                    <a:pt x="1451" y="4438"/>
                    <a:pt x="1635" y="4478"/>
                    <a:pt x="1781" y="4478"/>
                  </a:cubicBezTo>
                  <a:cubicBezTo>
                    <a:pt x="1834" y="4478"/>
                    <a:pt x="1882" y="4473"/>
                    <a:pt x="1923" y="4463"/>
                  </a:cubicBezTo>
                  <a:cubicBezTo>
                    <a:pt x="2083" y="4432"/>
                    <a:pt x="2153" y="4370"/>
                    <a:pt x="2150" y="4366"/>
                  </a:cubicBezTo>
                  <a:cubicBezTo>
                    <a:pt x="2149" y="4364"/>
                    <a:pt x="2148" y="4364"/>
                    <a:pt x="2145" y="4364"/>
                  </a:cubicBezTo>
                  <a:cubicBezTo>
                    <a:pt x="2126" y="4364"/>
                    <a:pt x="2050" y="4400"/>
                    <a:pt x="1916" y="4411"/>
                  </a:cubicBezTo>
                  <a:cubicBezTo>
                    <a:pt x="1893" y="4414"/>
                    <a:pt x="1869" y="4415"/>
                    <a:pt x="1843" y="4415"/>
                  </a:cubicBezTo>
                  <a:cubicBezTo>
                    <a:pt x="1698" y="4415"/>
                    <a:pt x="1506" y="4371"/>
                    <a:pt x="1305" y="4259"/>
                  </a:cubicBezTo>
                  <a:cubicBezTo>
                    <a:pt x="836" y="3999"/>
                    <a:pt x="306" y="3358"/>
                    <a:pt x="192" y="2528"/>
                  </a:cubicBezTo>
                  <a:cubicBezTo>
                    <a:pt x="138" y="2139"/>
                    <a:pt x="181" y="1744"/>
                    <a:pt x="321" y="1377"/>
                  </a:cubicBezTo>
                  <a:cubicBezTo>
                    <a:pt x="435" y="1077"/>
                    <a:pt x="604" y="801"/>
                    <a:pt x="819" y="563"/>
                  </a:cubicBezTo>
                  <a:cubicBezTo>
                    <a:pt x="1194" y="157"/>
                    <a:pt x="1527" y="26"/>
                    <a:pt x="1512" y="1"/>
                  </a:cubicBezTo>
                  <a:cubicBezTo>
                    <a:pt x="1512" y="1"/>
                    <a:pt x="1511" y="0"/>
                    <a:pt x="1510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8968925" y="5016300"/>
              <a:ext cx="57150" cy="96675"/>
            </a:xfrm>
            <a:custGeom>
              <a:rect b="b" l="l" r="r" t="t"/>
              <a:pathLst>
                <a:path extrusionOk="0" h="3867" w="2286">
                  <a:moveTo>
                    <a:pt x="23" y="0"/>
                  </a:moveTo>
                  <a:cubicBezTo>
                    <a:pt x="13" y="0"/>
                    <a:pt x="8" y="1"/>
                    <a:pt x="8" y="4"/>
                  </a:cubicBezTo>
                  <a:cubicBezTo>
                    <a:pt x="0" y="27"/>
                    <a:pt x="275" y="83"/>
                    <a:pt x="660" y="298"/>
                  </a:cubicBezTo>
                  <a:cubicBezTo>
                    <a:pt x="1042" y="507"/>
                    <a:pt x="1529" y="909"/>
                    <a:pt x="1831" y="1506"/>
                  </a:cubicBezTo>
                  <a:cubicBezTo>
                    <a:pt x="2132" y="2105"/>
                    <a:pt x="2167" y="2734"/>
                    <a:pt x="2109" y="3166"/>
                  </a:cubicBezTo>
                  <a:cubicBezTo>
                    <a:pt x="2053" y="3603"/>
                    <a:pt x="1935" y="3857"/>
                    <a:pt x="1958" y="3866"/>
                  </a:cubicBezTo>
                  <a:cubicBezTo>
                    <a:pt x="1958" y="3866"/>
                    <a:pt x="1958" y="3866"/>
                    <a:pt x="1959" y="3866"/>
                  </a:cubicBezTo>
                  <a:cubicBezTo>
                    <a:pt x="1967" y="3866"/>
                    <a:pt x="2004" y="3807"/>
                    <a:pt x="2052" y="3694"/>
                  </a:cubicBezTo>
                  <a:cubicBezTo>
                    <a:pt x="2121" y="3528"/>
                    <a:pt x="2171" y="3356"/>
                    <a:pt x="2201" y="3181"/>
                  </a:cubicBezTo>
                  <a:cubicBezTo>
                    <a:pt x="2286" y="2739"/>
                    <a:pt x="2269" y="2075"/>
                    <a:pt x="1950" y="1446"/>
                  </a:cubicBezTo>
                  <a:cubicBezTo>
                    <a:pt x="1631" y="818"/>
                    <a:pt x="1110" y="409"/>
                    <a:pt x="704" y="215"/>
                  </a:cubicBezTo>
                  <a:cubicBezTo>
                    <a:pt x="544" y="133"/>
                    <a:pt x="375" y="71"/>
                    <a:pt x="202" y="29"/>
                  </a:cubicBezTo>
                  <a:cubicBezTo>
                    <a:pt x="112" y="9"/>
                    <a:pt x="50" y="0"/>
                    <a:pt x="23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2"/>
          <p:cNvSpPr txBox="1"/>
          <p:nvPr>
            <p:ph type="ctrTitle"/>
          </p:nvPr>
        </p:nvSpPr>
        <p:spPr>
          <a:xfrm>
            <a:off x="1794925" y="4675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por App</a:t>
            </a:r>
            <a:endParaRPr/>
          </a:p>
        </p:txBody>
      </p:sp>
      <p:pic>
        <p:nvPicPr>
          <p:cNvPr id="774" name="Google Shape;7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650" y="1540700"/>
            <a:ext cx="5286700" cy="26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32"/>
          <p:cNvSpPr/>
          <p:nvPr/>
        </p:nvSpPr>
        <p:spPr>
          <a:xfrm rot="5400000">
            <a:off x="4483675" y="476700"/>
            <a:ext cx="162300" cy="85497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3"/>
          <p:cNvSpPr txBox="1"/>
          <p:nvPr>
            <p:ph type="ctrTitle"/>
          </p:nvPr>
        </p:nvSpPr>
        <p:spPr>
          <a:xfrm>
            <a:off x="0" y="22563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Respondendo as RQs</a:t>
            </a:r>
            <a:endParaRPr/>
          </a:p>
        </p:txBody>
      </p:sp>
      <p:grpSp>
        <p:nvGrpSpPr>
          <p:cNvPr id="781" name="Google Shape;781;p33"/>
          <p:cNvGrpSpPr/>
          <p:nvPr/>
        </p:nvGrpSpPr>
        <p:grpSpPr>
          <a:xfrm>
            <a:off x="5321600" y="310800"/>
            <a:ext cx="3355775" cy="4413000"/>
            <a:chOff x="1055000" y="365250"/>
            <a:chExt cx="3355775" cy="4413000"/>
          </a:xfrm>
        </p:grpSpPr>
        <p:sp>
          <p:nvSpPr>
            <p:cNvPr id="782" name="Google Shape;782;p33"/>
            <p:cNvSpPr/>
            <p:nvPr/>
          </p:nvSpPr>
          <p:spPr>
            <a:xfrm>
              <a:off x="1055000" y="512400"/>
              <a:ext cx="3216300" cy="4228500"/>
            </a:xfrm>
            <a:prstGeom prst="rect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1194475" y="365250"/>
              <a:ext cx="3216300" cy="4413000"/>
            </a:xfrm>
            <a:prstGeom prst="rect">
              <a:avLst/>
            </a:pr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4" name="Google Shape;784;p33"/>
          <p:cNvSpPr txBox="1"/>
          <p:nvPr>
            <p:ph idx="4294967295" type="subTitle"/>
          </p:nvPr>
        </p:nvSpPr>
        <p:spPr>
          <a:xfrm>
            <a:off x="5962500" y="1845775"/>
            <a:ext cx="215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1E2128"/>
                </a:solidFill>
              </a:rPr>
              <a:t>A refatoração de Android Smells melhora o consumo de CPU do Smartphone?</a:t>
            </a:r>
            <a:endParaRPr sz="1400">
              <a:solidFill>
                <a:srgbClr val="1E2128"/>
              </a:solidFill>
            </a:endParaRPr>
          </a:p>
        </p:txBody>
      </p:sp>
      <p:sp>
        <p:nvSpPr>
          <p:cNvPr id="785" name="Google Shape;785;p33"/>
          <p:cNvSpPr txBox="1"/>
          <p:nvPr>
            <p:ph idx="4294967295" type="ctrTitle"/>
          </p:nvPr>
        </p:nvSpPr>
        <p:spPr>
          <a:xfrm>
            <a:off x="5923500" y="1200400"/>
            <a:ext cx="2232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RQ1.</a:t>
            </a:r>
            <a:endParaRPr>
              <a:solidFill>
                <a:srgbClr val="1E2128"/>
              </a:solidFill>
            </a:endParaRPr>
          </a:p>
        </p:txBody>
      </p:sp>
      <p:grpSp>
        <p:nvGrpSpPr>
          <p:cNvPr id="786" name="Google Shape;786;p33"/>
          <p:cNvGrpSpPr/>
          <p:nvPr/>
        </p:nvGrpSpPr>
        <p:grpSpPr>
          <a:xfrm>
            <a:off x="4767312" y="2605220"/>
            <a:ext cx="1156191" cy="2118591"/>
            <a:chOff x="3987925" y="1937025"/>
            <a:chExt cx="660379" cy="1210070"/>
          </a:xfrm>
        </p:grpSpPr>
        <p:sp>
          <p:nvSpPr>
            <p:cNvPr id="787" name="Google Shape;787;p33"/>
            <p:cNvSpPr/>
            <p:nvPr/>
          </p:nvSpPr>
          <p:spPr>
            <a:xfrm>
              <a:off x="4340429" y="2293937"/>
              <a:ext cx="307875" cy="256125"/>
            </a:xfrm>
            <a:custGeom>
              <a:rect b="b" l="l" r="r" t="t"/>
              <a:pathLst>
                <a:path extrusionOk="0" h="7612" w="9150">
                  <a:moveTo>
                    <a:pt x="6452" y="1"/>
                  </a:moveTo>
                  <a:cubicBezTo>
                    <a:pt x="5007" y="1"/>
                    <a:pt x="3559" y="495"/>
                    <a:pt x="2443" y="1416"/>
                  </a:cubicBezTo>
                  <a:cubicBezTo>
                    <a:pt x="867" y="2716"/>
                    <a:pt x="1" y="4830"/>
                    <a:pt x="212" y="6862"/>
                  </a:cubicBezTo>
                  <a:lnTo>
                    <a:pt x="353" y="7039"/>
                  </a:lnTo>
                  <a:cubicBezTo>
                    <a:pt x="1032" y="7432"/>
                    <a:pt x="1800" y="7612"/>
                    <a:pt x="2578" y="7612"/>
                  </a:cubicBezTo>
                  <a:cubicBezTo>
                    <a:pt x="3766" y="7612"/>
                    <a:pt x="4980" y="7194"/>
                    <a:pt x="5941" y="6480"/>
                  </a:cubicBezTo>
                  <a:cubicBezTo>
                    <a:pt x="7534" y="5300"/>
                    <a:pt x="8512" y="3445"/>
                    <a:pt x="9053" y="1538"/>
                  </a:cubicBezTo>
                  <a:cubicBezTo>
                    <a:pt x="9103" y="1363"/>
                    <a:pt x="9149" y="1178"/>
                    <a:pt x="9116" y="998"/>
                  </a:cubicBezTo>
                  <a:cubicBezTo>
                    <a:pt x="9041" y="596"/>
                    <a:pt x="8606" y="377"/>
                    <a:pt x="8213" y="258"/>
                  </a:cubicBezTo>
                  <a:cubicBezTo>
                    <a:pt x="7642" y="85"/>
                    <a:pt x="7047" y="1"/>
                    <a:pt x="6452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3987925" y="1937025"/>
              <a:ext cx="375304" cy="555049"/>
            </a:xfrm>
            <a:custGeom>
              <a:rect b="b" l="l" r="r" t="t"/>
              <a:pathLst>
                <a:path extrusionOk="0" h="16496" w="11154">
                  <a:moveTo>
                    <a:pt x="4158" y="0"/>
                  </a:moveTo>
                  <a:cubicBezTo>
                    <a:pt x="3609" y="0"/>
                    <a:pt x="3111" y="442"/>
                    <a:pt x="2747" y="883"/>
                  </a:cubicBezTo>
                  <a:cubicBezTo>
                    <a:pt x="704" y="3363"/>
                    <a:pt x="1" y="6884"/>
                    <a:pt x="935" y="9960"/>
                  </a:cubicBezTo>
                  <a:cubicBezTo>
                    <a:pt x="1868" y="13035"/>
                    <a:pt x="4411" y="15570"/>
                    <a:pt x="7488" y="16495"/>
                  </a:cubicBezTo>
                  <a:lnTo>
                    <a:pt x="7831" y="16399"/>
                  </a:lnTo>
                  <a:cubicBezTo>
                    <a:pt x="10312" y="14511"/>
                    <a:pt x="11153" y="10975"/>
                    <a:pt x="10403" y="7948"/>
                  </a:cubicBezTo>
                  <a:cubicBezTo>
                    <a:pt x="9654" y="4922"/>
                    <a:pt x="7555" y="2379"/>
                    <a:pt x="5114" y="440"/>
                  </a:cubicBezTo>
                  <a:cubicBezTo>
                    <a:pt x="4888" y="261"/>
                    <a:pt x="4650" y="82"/>
                    <a:pt x="4369" y="22"/>
                  </a:cubicBezTo>
                  <a:cubicBezTo>
                    <a:pt x="4298" y="7"/>
                    <a:pt x="4227" y="0"/>
                    <a:pt x="4158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173666" y="2186497"/>
              <a:ext cx="118641" cy="576112"/>
            </a:xfrm>
            <a:custGeom>
              <a:rect b="b" l="l" r="r" t="t"/>
              <a:pathLst>
                <a:path extrusionOk="0" h="17122" w="3526">
                  <a:moveTo>
                    <a:pt x="84" y="1"/>
                  </a:moveTo>
                  <a:cubicBezTo>
                    <a:pt x="44" y="1"/>
                    <a:pt x="0" y="35"/>
                    <a:pt x="11" y="87"/>
                  </a:cubicBezTo>
                  <a:cubicBezTo>
                    <a:pt x="1214" y="5712"/>
                    <a:pt x="2070" y="11408"/>
                    <a:pt x="3272" y="17034"/>
                  </a:cubicBezTo>
                  <a:cubicBezTo>
                    <a:pt x="3285" y="17095"/>
                    <a:pt x="3330" y="17122"/>
                    <a:pt x="3377" y="17122"/>
                  </a:cubicBezTo>
                  <a:cubicBezTo>
                    <a:pt x="3449" y="17122"/>
                    <a:pt x="3526" y="17062"/>
                    <a:pt x="3506" y="16969"/>
                  </a:cubicBezTo>
                  <a:cubicBezTo>
                    <a:pt x="2301" y="11348"/>
                    <a:pt x="1346" y="5674"/>
                    <a:pt x="144" y="50"/>
                  </a:cubicBezTo>
                  <a:cubicBezTo>
                    <a:pt x="137" y="16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4261893" y="2399392"/>
              <a:ext cx="221939" cy="229947"/>
            </a:xfrm>
            <a:custGeom>
              <a:rect b="b" l="l" r="r" t="t"/>
              <a:pathLst>
                <a:path extrusionOk="0" h="6834" w="6596">
                  <a:moveTo>
                    <a:pt x="6434" y="1"/>
                  </a:moveTo>
                  <a:cubicBezTo>
                    <a:pt x="6408" y="1"/>
                    <a:pt x="6381" y="12"/>
                    <a:pt x="6357" y="39"/>
                  </a:cubicBezTo>
                  <a:cubicBezTo>
                    <a:pt x="4347" y="2340"/>
                    <a:pt x="1837" y="4299"/>
                    <a:pt x="25" y="6762"/>
                  </a:cubicBezTo>
                  <a:cubicBezTo>
                    <a:pt x="0" y="6796"/>
                    <a:pt x="34" y="6833"/>
                    <a:pt x="69" y="6833"/>
                  </a:cubicBezTo>
                  <a:cubicBezTo>
                    <a:pt x="80" y="6833"/>
                    <a:pt x="91" y="6829"/>
                    <a:pt x="100" y="6820"/>
                  </a:cubicBezTo>
                  <a:cubicBezTo>
                    <a:pt x="2266" y="4668"/>
                    <a:pt x="4545" y="2530"/>
                    <a:pt x="6522" y="203"/>
                  </a:cubicBezTo>
                  <a:cubicBezTo>
                    <a:pt x="6595" y="117"/>
                    <a:pt x="6518" y="1"/>
                    <a:pt x="643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4129788" y="2749305"/>
              <a:ext cx="324059" cy="397175"/>
            </a:xfrm>
            <a:custGeom>
              <a:rect b="b" l="l" r="r" t="t"/>
              <a:pathLst>
                <a:path extrusionOk="0" h="11804" w="9631">
                  <a:moveTo>
                    <a:pt x="1381" y="0"/>
                  </a:moveTo>
                  <a:lnTo>
                    <a:pt x="2489" y="1713"/>
                  </a:lnTo>
                  <a:cubicBezTo>
                    <a:pt x="84" y="4243"/>
                    <a:pt x="1" y="6770"/>
                    <a:pt x="516" y="8664"/>
                  </a:cubicBezTo>
                  <a:cubicBezTo>
                    <a:pt x="1027" y="10535"/>
                    <a:pt x="2769" y="11803"/>
                    <a:pt x="4708" y="11803"/>
                  </a:cubicBezTo>
                  <a:cubicBezTo>
                    <a:pt x="6792" y="11803"/>
                    <a:pt x="8618" y="10339"/>
                    <a:pt x="8994" y="8290"/>
                  </a:cubicBezTo>
                  <a:cubicBezTo>
                    <a:pt x="9630" y="4813"/>
                    <a:pt x="7179" y="1891"/>
                    <a:pt x="7179" y="1891"/>
                  </a:cubicBezTo>
                  <a:lnTo>
                    <a:pt x="8125" y="0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4140185" y="2927912"/>
              <a:ext cx="293507" cy="7739"/>
            </a:xfrm>
            <a:custGeom>
              <a:rect b="b" l="l" r="r" t="t"/>
              <a:pathLst>
                <a:path extrusionOk="0" h="230" w="8723">
                  <a:moveTo>
                    <a:pt x="4077" y="1"/>
                  </a:moveTo>
                  <a:cubicBezTo>
                    <a:pt x="2755" y="1"/>
                    <a:pt x="1432" y="7"/>
                    <a:pt x="110" y="30"/>
                  </a:cubicBezTo>
                  <a:cubicBezTo>
                    <a:pt x="0" y="32"/>
                    <a:pt x="0" y="198"/>
                    <a:pt x="110" y="201"/>
                  </a:cubicBezTo>
                  <a:cubicBezTo>
                    <a:pt x="1445" y="223"/>
                    <a:pt x="2780" y="229"/>
                    <a:pt x="4115" y="229"/>
                  </a:cubicBezTo>
                  <a:cubicBezTo>
                    <a:pt x="5605" y="229"/>
                    <a:pt x="7095" y="222"/>
                    <a:pt x="8585" y="222"/>
                  </a:cubicBezTo>
                  <a:cubicBezTo>
                    <a:pt x="8721" y="222"/>
                    <a:pt x="8723" y="8"/>
                    <a:pt x="8585" y="8"/>
                  </a:cubicBezTo>
                  <a:cubicBezTo>
                    <a:pt x="7083" y="8"/>
                    <a:pt x="5580" y="1"/>
                    <a:pt x="4077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4137325" y="2960518"/>
              <a:ext cx="299362" cy="7874"/>
            </a:xfrm>
            <a:custGeom>
              <a:rect b="b" l="l" r="r" t="t"/>
              <a:pathLst>
                <a:path extrusionOk="0" h="234" w="8897">
                  <a:moveTo>
                    <a:pt x="6680" y="0"/>
                  </a:moveTo>
                  <a:cubicBezTo>
                    <a:pt x="4465" y="0"/>
                    <a:pt x="2251" y="50"/>
                    <a:pt x="36" y="88"/>
                  </a:cubicBezTo>
                  <a:cubicBezTo>
                    <a:pt x="1" y="90"/>
                    <a:pt x="1" y="142"/>
                    <a:pt x="36" y="144"/>
                  </a:cubicBezTo>
                  <a:cubicBezTo>
                    <a:pt x="2258" y="183"/>
                    <a:pt x="4478" y="233"/>
                    <a:pt x="6700" y="233"/>
                  </a:cubicBezTo>
                  <a:cubicBezTo>
                    <a:pt x="7389" y="233"/>
                    <a:pt x="8078" y="228"/>
                    <a:pt x="8768" y="217"/>
                  </a:cubicBezTo>
                  <a:cubicBezTo>
                    <a:pt x="8896" y="214"/>
                    <a:pt x="8896" y="19"/>
                    <a:pt x="8768" y="17"/>
                  </a:cubicBezTo>
                  <a:cubicBezTo>
                    <a:pt x="8072" y="5"/>
                    <a:pt x="7376" y="0"/>
                    <a:pt x="668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4147790" y="3017855"/>
              <a:ext cx="284624" cy="129240"/>
            </a:xfrm>
            <a:custGeom>
              <a:rect b="b" l="l" r="r" t="t"/>
              <a:pathLst>
                <a:path extrusionOk="0" h="3841" w="8459">
                  <a:moveTo>
                    <a:pt x="1274" y="0"/>
                  </a:moveTo>
                  <a:cubicBezTo>
                    <a:pt x="1110" y="0"/>
                    <a:pt x="943" y="37"/>
                    <a:pt x="795" y="103"/>
                  </a:cubicBezTo>
                  <a:cubicBezTo>
                    <a:pt x="444" y="261"/>
                    <a:pt x="252" y="461"/>
                    <a:pt x="1" y="753"/>
                  </a:cubicBezTo>
                  <a:cubicBezTo>
                    <a:pt x="1" y="753"/>
                    <a:pt x="916" y="3841"/>
                    <a:pt x="4158" y="3841"/>
                  </a:cubicBezTo>
                  <a:cubicBezTo>
                    <a:pt x="4234" y="3841"/>
                    <a:pt x="4312" y="3839"/>
                    <a:pt x="4391" y="3835"/>
                  </a:cubicBezTo>
                  <a:cubicBezTo>
                    <a:pt x="7917" y="3680"/>
                    <a:pt x="8459" y="308"/>
                    <a:pt x="8459" y="308"/>
                  </a:cubicBezTo>
                  <a:cubicBezTo>
                    <a:pt x="8202" y="200"/>
                    <a:pt x="8017" y="102"/>
                    <a:pt x="7740" y="82"/>
                  </a:cubicBezTo>
                  <a:cubicBezTo>
                    <a:pt x="7715" y="80"/>
                    <a:pt x="7689" y="79"/>
                    <a:pt x="7663" y="79"/>
                  </a:cubicBezTo>
                  <a:cubicBezTo>
                    <a:pt x="7408" y="79"/>
                    <a:pt x="7147" y="169"/>
                    <a:pt x="6994" y="369"/>
                  </a:cubicBezTo>
                  <a:cubicBezTo>
                    <a:pt x="6736" y="707"/>
                    <a:pt x="6833" y="1275"/>
                    <a:pt x="6478" y="1507"/>
                  </a:cubicBezTo>
                  <a:cubicBezTo>
                    <a:pt x="6393" y="1562"/>
                    <a:pt x="6297" y="1586"/>
                    <a:pt x="6199" y="1586"/>
                  </a:cubicBezTo>
                  <a:cubicBezTo>
                    <a:pt x="6011" y="1586"/>
                    <a:pt x="5815" y="1499"/>
                    <a:pt x="5668" y="1376"/>
                  </a:cubicBezTo>
                  <a:cubicBezTo>
                    <a:pt x="5444" y="1186"/>
                    <a:pt x="5292" y="926"/>
                    <a:pt x="5088" y="714"/>
                  </a:cubicBezTo>
                  <a:cubicBezTo>
                    <a:pt x="4919" y="538"/>
                    <a:pt x="4686" y="391"/>
                    <a:pt x="4449" y="391"/>
                  </a:cubicBezTo>
                  <a:cubicBezTo>
                    <a:pt x="4402" y="391"/>
                    <a:pt x="4355" y="397"/>
                    <a:pt x="4308" y="409"/>
                  </a:cubicBezTo>
                  <a:cubicBezTo>
                    <a:pt x="3941" y="508"/>
                    <a:pt x="3796" y="937"/>
                    <a:pt x="3687" y="1300"/>
                  </a:cubicBezTo>
                  <a:cubicBezTo>
                    <a:pt x="3579" y="1663"/>
                    <a:pt x="3374" y="2085"/>
                    <a:pt x="2995" y="2109"/>
                  </a:cubicBezTo>
                  <a:cubicBezTo>
                    <a:pt x="2984" y="2109"/>
                    <a:pt x="2974" y="2110"/>
                    <a:pt x="2963" y="2110"/>
                  </a:cubicBezTo>
                  <a:cubicBezTo>
                    <a:pt x="2588" y="2110"/>
                    <a:pt x="2340" y="1691"/>
                    <a:pt x="2260" y="1317"/>
                  </a:cubicBezTo>
                  <a:cubicBezTo>
                    <a:pt x="2178" y="933"/>
                    <a:pt x="2159" y="496"/>
                    <a:pt x="1875" y="223"/>
                  </a:cubicBezTo>
                  <a:cubicBezTo>
                    <a:pt x="1716" y="68"/>
                    <a:pt x="1497" y="0"/>
                    <a:pt x="1274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4"/>
          <p:cNvSpPr/>
          <p:nvPr/>
        </p:nvSpPr>
        <p:spPr>
          <a:xfrm>
            <a:off x="8677375" y="31080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34"/>
          <p:cNvSpPr txBox="1"/>
          <p:nvPr>
            <p:ph type="ctrTitle"/>
          </p:nvPr>
        </p:nvSpPr>
        <p:spPr>
          <a:xfrm>
            <a:off x="1802100" y="40455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Respondendo as RQs</a:t>
            </a:r>
            <a:endParaRPr/>
          </a:p>
        </p:txBody>
      </p:sp>
      <p:sp>
        <p:nvSpPr>
          <p:cNvPr id="801" name="Google Shape;801;p34"/>
          <p:cNvSpPr txBox="1"/>
          <p:nvPr>
            <p:ph idx="4294967295" type="subTitle"/>
          </p:nvPr>
        </p:nvSpPr>
        <p:spPr>
          <a:xfrm>
            <a:off x="787125" y="1206925"/>
            <a:ext cx="2510700" cy="502200"/>
          </a:xfrm>
          <a:prstGeom prst="rect">
            <a:avLst/>
          </a:prstGeom>
          <a:solidFill>
            <a:srgbClr val="FFAD8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E2128"/>
                </a:solidFill>
              </a:rPr>
              <a:t>A refatoração de Android Smells melhora o consumo de CPU do Smartphone?</a:t>
            </a:r>
            <a:endParaRPr sz="1000">
              <a:solidFill>
                <a:srgbClr val="1E2128"/>
              </a:solidFill>
            </a:endParaRPr>
          </a:p>
        </p:txBody>
      </p:sp>
      <p:grpSp>
        <p:nvGrpSpPr>
          <p:cNvPr id="802" name="Google Shape;802;p34"/>
          <p:cNvGrpSpPr/>
          <p:nvPr/>
        </p:nvGrpSpPr>
        <p:grpSpPr>
          <a:xfrm>
            <a:off x="466566" y="829878"/>
            <a:ext cx="479831" cy="879237"/>
            <a:chOff x="3987925" y="1937025"/>
            <a:chExt cx="660379" cy="1210070"/>
          </a:xfrm>
        </p:grpSpPr>
        <p:sp>
          <p:nvSpPr>
            <p:cNvPr id="803" name="Google Shape;803;p34"/>
            <p:cNvSpPr/>
            <p:nvPr/>
          </p:nvSpPr>
          <p:spPr>
            <a:xfrm>
              <a:off x="4340429" y="2293937"/>
              <a:ext cx="307875" cy="256125"/>
            </a:xfrm>
            <a:custGeom>
              <a:rect b="b" l="l" r="r" t="t"/>
              <a:pathLst>
                <a:path extrusionOk="0" h="7612" w="9150">
                  <a:moveTo>
                    <a:pt x="6452" y="1"/>
                  </a:moveTo>
                  <a:cubicBezTo>
                    <a:pt x="5007" y="1"/>
                    <a:pt x="3559" y="495"/>
                    <a:pt x="2443" y="1416"/>
                  </a:cubicBezTo>
                  <a:cubicBezTo>
                    <a:pt x="867" y="2716"/>
                    <a:pt x="1" y="4830"/>
                    <a:pt x="212" y="6862"/>
                  </a:cubicBezTo>
                  <a:lnTo>
                    <a:pt x="353" y="7039"/>
                  </a:lnTo>
                  <a:cubicBezTo>
                    <a:pt x="1032" y="7432"/>
                    <a:pt x="1800" y="7612"/>
                    <a:pt x="2578" y="7612"/>
                  </a:cubicBezTo>
                  <a:cubicBezTo>
                    <a:pt x="3766" y="7612"/>
                    <a:pt x="4980" y="7194"/>
                    <a:pt x="5941" y="6480"/>
                  </a:cubicBezTo>
                  <a:cubicBezTo>
                    <a:pt x="7534" y="5300"/>
                    <a:pt x="8512" y="3445"/>
                    <a:pt x="9053" y="1538"/>
                  </a:cubicBezTo>
                  <a:cubicBezTo>
                    <a:pt x="9103" y="1363"/>
                    <a:pt x="9149" y="1178"/>
                    <a:pt x="9116" y="998"/>
                  </a:cubicBezTo>
                  <a:cubicBezTo>
                    <a:pt x="9041" y="596"/>
                    <a:pt x="8606" y="377"/>
                    <a:pt x="8213" y="258"/>
                  </a:cubicBezTo>
                  <a:cubicBezTo>
                    <a:pt x="7642" y="85"/>
                    <a:pt x="7047" y="1"/>
                    <a:pt x="6452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3987925" y="1937025"/>
              <a:ext cx="375304" cy="555049"/>
            </a:xfrm>
            <a:custGeom>
              <a:rect b="b" l="l" r="r" t="t"/>
              <a:pathLst>
                <a:path extrusionOk="0" h="16496" w="11154">
                  <a:moveTo>
                    <a:pt x="4158" y="0"/>
                  </a:moveTo>
                  <a:cubicBezTo>
                    <a:pt x="3609" y="0"/>
                    <a:pt x="3111" y="442"/>
                    <a:pt x="2747" y="883"/>
                  </a:cubicBezTo>
                  <a:cubicBezTo>
                    <a:pt x="704" y="3363"/>
                    <a:pt x="1" y="6884"/>
                    <a:pt x="935" y="9960"/>
                  </a:cubicBezTo>
                  <a:cubicBezTo>
                    <a:pt x="1868" y="13035"/>
                    <a:pt x="4411" y="15570"/>
                    <a:pt x="7488" y="16495"/>
                  </a:cubicBezTo>
                  <a:lnTo>
                    <a:pt x="7831" y="16399"/>
                  </a:lnTo>
                  <a:cubicBezTo>
                    <a:pt x="10312" y="14511"/>
                    <a:pt x="11153" y="10975"/>
                    <a:pt x="10403" y="7948"/>
                  </a:cubicBezTo>
                  <a:cubicBezTo>
                    <a:pt x="9654" y="4922"/>
                    <a:pt x="7555" y="2379"/>
                    <a:pt x="5114" y="440"/>
                  </a:cubicBezTo>
                  <a:cubicBezTo>
                    <a:pt x="4888" y="261"/>
                    <a:pt x="4650" y="82"/>
                    <a:pt x="4369" y="22"/>
                  </a:cubicBezTo>
                  <a:cubicBezTo>
                    <a:pt x="4298" y="7"/>
                    <a:pt x="4227" y="0"/>
                    <a:pt x="4158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4173666" y="2186497"/>
              <a:ext cx="118641" cy="576112"/>
            </a:xfrm>
            <a:custGeom>
              <a:rect b="b" l="l" r="r" t="t"/>
              <a:pathLst>
                <a:path extrusionOk="0" h="17122" w="3526">
                  <a:moveTo>
                    <a:pt x="84" y="1"/>
                  </a:moveTo>
                  <a:cubicBezTo>
                    <a:pt x="44" y="1"/>
                    <a:pt x="0" y="35"/>
                    <a:pt x="11" y="87"/>
                  </a:cubicBezTo>
                  <a:cubicBezTo>
                    <a:pt x="1214" y="5712"/>
                    <a:pt x="2070" y="11408"/>
                    <a:pt x="3272" y="17034"/>
                  </a:cubicBezTo>
                  <a:cubicBezTo>
                    <a:pt x="3285" y="17095"/>
                    <a:pt x="3330" y="17122"/>
                    <a:pt x="3377" y="17122"/>
                  </a:cubicBezTo>
                  <a:cubicBezTo>
                    <a:pt x="3449" y="17122"/>
                    <a:pt x="3526" y="17062"/>
                    <a:pt x="3506" y="16969"/>
                  </a:cubicBezTo>
                  <a:cubicBezTo>
                    <a:pt x="2301" y="11348"/>
                    <a:pt x="1346" y="5674"/>
                    <a:pt x="144" y="50"/>
                  </a:cubicBezTo>
                  <a:cubicBezTo>
                    <a:pt x="137" y="16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4261893" y="2399392"/>
              <a:ext cx="221939" cy="229947"/>
            </a:xfrm>
            <a:custGeom>
              <a:rect b="b" l="l" r="r" t="t"/>
              <a:pathLst>
                <a:path extrusionOk="0" h="6834" w="6596">
                  <a:moveTo>
                    <a:pt x="6434" y="1"/>
                  </a:moveTo>
                  <a:cubicBezTo>
                    <a:pt x="6408" y="1"/>
                    <a:pt x="6381" y="12"/>
                    <a:pt x="6357" y="39"/>
                  </a:cubicBezTo>
                  <a:cubicBezTo>
                    <a:pt x="4347" y="2340"/>
                    <a:pt x="1837" y="4299"/>
                    <a:pt x="25" y="6762"/>
                  </a:cubicBezTo>
                  <a:cubicBezTo>
                    <a:pt x="0" y="6796"/>
                    <a:pt x="34" y="6833"/>
                    <a:pt x="69" y="6833"/>
                  </a:cubicBezTo>
                  <a:cubicBezTo>
                    <a:pt x="80" y="6833"/>
                    <a:pt x="91" y="6829"/>
                    <a:pt x="100" y="6820"/>
                  </a:cubicBezTo>
                  <a:cubicBezTo>
                    <a:pt x="2266" y="4668"/>
                    <a:pt x="4545" y="2530"/>
                    <a:pt x="6522" y="203"/>
                  </a:cubicBezTo>
                  <a:cubicBezTo>
                    <a:pt x="6595" y="117"/>
                    <a:pt x="6518" y="1"/>
                    <a:pt x="643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4129788" y="2749305"/>
              <a:ext cx="324059" cy="397175"/>
            </a:xfrm>
            <a:custGeom>
              <a:rect b="b" l="l" r="r" t="t"/>
              <a:pathLst>
                <a:path extrusionOk="0" h="11804" w="9631">
                  <a:moveTo>
                    <a:pt x="1381" y="0"/>
                  </a:moveTo>
                  <a:lnTo>
                    <a:pt x="2489" y="1713"/>
                  </a:lnTo>
                  <a:cubicBezTo>
                    <a:pt x="84" y="4243"/>
                    <a:pt x="1" y="6770"/>
                    <a:pt x="516" y="8664"/>
                  </a:cubicBezTo>
                  <a:cubicBezTo>
                    <a:pt x="1027" y="10535"/>
                    <a:pt x="2769" y="11803"/>
                    <a:pt x="4708" y="11803"/>
                  </a:cubicBezTo>
                  <a:cubicBezTo>
                    <a:pt x="6792" y="11803"/>
                    <a:pt x="8618" y="10339"/>
                    <a:pt x="8994" y="8290"/>
                  </a:cubicBezTo>
                  <a:cubicBezTo>
                    <a:pt x="9630" y="4813"/>
                    <a:pt x="7179" y="1891"/>
                    <a:pt x="7179" y="1891"/>
                  </a:cubicBezTo>
                  <a:lnTo>
                    <a:pt x="8125" y="0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4140185" y="2927912"/>
              <a:ext cx="293507" cy="7739"/>
            </a:xfrm>
            <a:custGeom>
              <a:rect b="b" l="l" r="r" t="t"/>
              <a:pathLst>
                <a:path extrusionOk="0" h="230" w="8723">
                  <a:moveTo>
                    <a:pt x="4077" y="1"/>
                  </a:moveTo>
                  <a:cubicBezTo>
                    <a:pt x="2755" y="1"/>
                    <a:pt x="1432" y="7"/>
                    <a:pt x="110" y="30"/>
                  </a:cubicBezTo>
                  <a:cubicBezTo>
                    <a:pt x="0" y="32"/>
                    <a:pt x="0" y="198"/>
                    <a:pt x="110" y="201"/>
                  </a:cubicBezTo>
                  <a:cubicBezTo>
                    <a:pt x="1445" y="223"/>
                    <a:pt x="2780" y="229"/>
                    <a:pt x="4115" y="229"/>
                  </a:cubicBezTo>
                  <a:cubicBezTo>
                    <a:pt x="5605" y="229"/>
                    <a:pt x="7095" y="222"/>
                    <a:pt x="8585" y="222"/>
                  </a:cubicBezTo>
                  <a:cubicBezTo>
                    <a:pt x="8721" y="222"/>
                    <a:pt x="8723" y="8"/>
                    <a:pt x="8585" y="8"/>
                  </a:cubicBezTo>
                  <a:cubicBezTo>
                    <a:pt x="7083" y="8"/>
                    <a:pt x="5580" y="1"/>
                    <a:pt x="4077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4137325" y="2960518"/>
              <a:ext cx="299362" cy="7874"/>
            </a:xfrm>
            <a:custGeom>
              <a:rect b="b" l="l" r="r" t="t"/>
              <a:pathLst>
                <a:path extrusionOk="0" h="234" w="8897">
                  <a:moveTo>
                    <a:pt x="6680" y="0"/>
                  </a:moveTo>
                  <a:cubicBezTo>
                    <a:pt x="4465" y="0"/>
                    <a:pt x="2251" y="50"/>
                    <a:pt x="36" y="88"/>
                  </a:cubicBezTo>
                  <a:cubicBezTo>
                    <a:pt x="1" y="90"/>
                    <a:pt x="1" y="142"/>
                    <a:pt x="36" y="144"/>
                  </a:cubicBezTo>
                  <a:cubicBezTo>
                    <a:pt x="2258" y="183"/>
                    <a:pt x="4478" y="233"/>
                    <a:pt x="6700" y="233"/>
                  </a:cubicBezTo>
                  <a:cubicBezTo>
                    <a:pt x="7389" y="233"/>
                    <a:pt x="8078" y="228"/>
                    <a:pt x="8768" y="217"/>
                  </a:cubicBezTo>
                  <a:cubicBezTo>
                    <a:pt x="8896" y="214"/>
                    <a:pt x="8896" y="19"/>
                    <a:pt x="8768" y="17"/>
                  </a:cubicBezTo>
                  <a:cubicBezTo>
                    <a:pt x="8072" y="5"/>
                    <a:pt x="7376" y="0"/>
                    <a:pt x="668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4147790" y="3017855"/>
              <a:ext cx="284624" cy="129240"/>
            </a:xfrm>
            <a:custGeom>
              <a:rect b="b" l="l" r="r" t="t"/>
              <a:pathLst>
                <a:path extrusionOk="0" h="3841" w="8459">
                  <a:moveTo>
                    <a:pt x="1274" y="0"/>
                  </a:moveTo>
                  <a:cubicBezTo>
                    <a:pt x="1110" y="0"/>
                    <a:pt x="943" y="37"/>
                    <a:pt x="795" y="103"/>
                  </a:cubicBezTo>
                  <a:cubicBezTo>
                    <a:pt x="444" y="261"/>
                    <a:pt x="252" y="461"/>
                    <a:pt x="1" y="753"/>
                  </a:cubicBezTo>
                  <a:cubicBezTo>
                    <a:pt x="1" y="753"/>
                    <a:pt x="916" y="3841"/>
                    <a:pt x="4158" y="3841"/>
                  </a:cubicBezTo>
                  <a:cubicBezTo>
                    <a:pt x="4234" y="3841"/>
                    <a:pt x="4312" y="3839"/>
                    <a:pt x="4391" y="3835"/>
                  </a:cubicBezTo>
                  <a:cubicBezTo>
                    <a:pt x="7917" y="3680"/>
                    <a:pt x="8459" y="308"/>
                    <a:pt x="8459" y="308"/>
                  </a:cubicBezTo>
                  <a:cubicBezTo>
                    <a:pt x="8202" y="200"/>
                    <a:pt x="8017" y="102"/>
                    <a:pt x="7740" y="82"/>
                  </a:cubicBezTo>
                  <a:cubicBezTo>
                    <a:pt x="7715" y="80"/>
                    <a:pt x="7689" y="79"/>
                    <a:pt x="7663" y="79"/>
                  </a:cubicBezTo>
                  <a:cubicBezTo>
                    <a:pt x="7408" y="79"/>
                    <a:pt x="7147" y="169"/>
                    <a:pt x="6994" y="369"/>
                  </a:cubicBezTo>
                  <a:cubicBezTo>
                    <a:pt x="6736" y="707"/>
                    <a:pt x="6833" y="1275"/>
                    <a:pt x="6478" y="1507"/>
                  </a:cubicBezTo>
                  <a:cubicBezTo>
                    <a:pt x="6393" y="1562"/>
                    <a:pt x="6297" y="1586"/>
                    <a:pt x="6199" y="1586"/>
                  </a:cubicBezTo>
                  <a:cubicBezTo>
                    <a:pt x="6011" y="1586"/>
                    <a:pt x="5815" y="1499"/>
                    <a:pt x="5668" y="1376"/>
                  </a:cubicBezTo>
                  <a:cubicBezTo>
                    <a:pt x="5444" y="1186"/>
                    <a:pt x="5292" y="926"/>
                    <a:pt x="5088" y="714"/>
                  </a:cubicBezTo>
                  <a:cubicBezTo>
                    <a:pt x="4919" y="538"/>
                    <a:pt x="4686" y="391"/>
                    <a:pt x="4449" y="391"/>
                  </a:cubicBezTo>
                  <a:cubicBezTo>
                    <a:pt x="4402" y="391"/>
                    <a:pt x="4355" y="397"/>
                    <a:pt x="4308" y="409"/>
                  </a:cubicBezTo>
                  <a:cubicBezTo>
                    <a:pt x="3941" y="508"/>
                    <a:pt x="3796" y="937"/>
                    <a:pt x="3687" y="1300"/>
                  </a:cubicBezTo>
                  <a:cubicBezTo>
                    <a:pt x="3579" y="1663"/>
                    <a:pt x="3374" y="2085"/>
                    <a:pt x="2995" y="2109"/>
                  </a:cubicBezTo>
                  <a:cubicBezTo>
                    <a:pt x="2984" y="2109"/>
                    <a:pt x="2974" y="2110"/>
                    <a:pt x="2963" y="2110"/>
                  </a:cubicBezTo>
                  <a:cubicBezTo>
                    <a:pt x="2588" y="2110"/>
                    <a:pt x="2340" y="1691"/>
                    <a:pt x="2260" y="1317"/>
                  </a:cubicBezTo>
                  <a:cubicBezTo>
                    <a:pt x="2178" y="933"/>
                    <a:pt x="2159" y="496"/>
                    <a:pt x="1875" y="223"/>
                  </a:cubicBezTo>
                  <a:cubicBezTo>
                    <a:pt x="1716" y="68"/>
                    <a:pt x="1497" y="0"/>
                    <a:pt x="1274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11" name="Google Shape;8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063" y="1709118"/>
            <a:ext cx="5077887" cy="2795832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34"/>
          <p:cNvSpPr txBox="1"/>
          <p:nvPr>
            <p:ph idx="4294967295" type="subTitle"/>
          </p:nvPr>
        </p:nvSpPr>
        <p:spPr>
          <a:xfrm>
            <a:off x="2409275" y="4532100"/>
            <a:ext cx="4116900" cy="300600"/>
          </a:xfrm>
          <a:prstGeom prst="rect">
            <a:avLst/>
          </a:prstGeom>
          <a:solidFill>
            <a:srgbClr val="47786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X - Média do Consumo de CPU (em %)                 o - Desvio padrão do consumo de CPU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13" name="Google Shape;813;p34"/>
          <p:cNvSpPr/>
          <p:nvPr/>
        </p:nvSpPr>
        <p:spPr>
          <a:xfrm rot="10800000">
            <a:off x="2450175" y="2708975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4"/>
          <p:cNvSpPr/>
          <p:nvPr/>
        </p:nvSpPr>
        <p:spPr>
          <a:xfrm>
            <a:off x="2450175" y="3976175"/>
            <a:ext cx="172975" cy="149608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4"/>
          <p:cNvSpPr/>
          <p:nvPr/>
        </p:nvSpPr>
        <p:spPr>
          <a:xfrm rot="10800000">
            <a:off x="2450175" y="2858575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4"/>
          <p:cNvSpPr/>
          <p:nvPr/>
        </p:nvSpPr>
        <p:spPr>
          <a:xfrm rot="10800000">
            <a:off x="2450175" y="3045800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4"/>
          <p:cNvSpPr/>
          <p:nvPr/>
        </p:nvSpPr>
        <p:spPr>
          <a:xfrm rot="10800000">
            <a:off x="2450175" y="3233025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4"/>
          <p:cNvSpPr/>
          <p:nvPr/>
        </p:nvSpPr>
        <p:spPr>
          <a:xfrm rot="10800000">
            <a:off x="2450175" y="3420250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4"/>
          <p:cNvSpPr/>
          <p:nvPr/>
        </p:nvSpPr>
        <p:spPr>
          <a:xfrm rot="10800000">
            <a:off x="2450175" y="3620538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4"/>
          <p:cNvSpPr/>
          <p:nvPr/>
        </p:nvSpPr>
        <p:spPr>
          <a:xfrm rot="10800000">
            <a:off x="2450175" y="3788938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4"/>
          <p:cNvSpPr/>
          <p:nvPr/>
        </p:nvSpPr>
        <p:spPr>
          <a:xfrm>
            <a:off x="2450175" y="4160525"/>
            <a:ext cx="172975" cy="149608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/>
          <p:nvPr/>
        </p:nvSpPr>
        <p:spPr>
          <a:xfrm>
            <a:off x="8677375" y="31080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5"/>
          <p:cNvSpPr txBox="1"/>
          <p:nvPr>
            <p:ph type="ctrTitle"/>
          </p:nvPr>
        </p:nvSpPr>
        <p:spPr>
          <a:xfrm>
            <a:off x="1802100" y="40455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Respondendo as RQs</a:t>
            </a:r>
            <a:endParaRPr/>
          </a:p>
        </p:txBody>
      </p:sp>
      <p:sp>
        <p:nvSpPr>
          <p:cNvPr id="828" name="Google Shape;828;p35"/>
          <p:cNvSpPr txBox="1"/>
          <p:nvPr>
            <p:ph idx="4294967295" type="subTitle"/>
          </p:nvPr>
        </p:nvSpPr>
        <p:spPr>
          <a:xfrm>
            <a:off x="787125" y="1206925"/>
            <a:ext cx="2510700" cy="502200"/>
          </a:xfrm>
          <a:prstGeom prst="rect">
            <a:avLst/>
          </a:prstGeom>
          <a:solidFill>
            <a:srgbClr val="FFAD8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E2128"/>
                </a:solidFill>
              </a:rPr>
              <a:t>A refatoração de Android Smells melhora o consumo de CPU do Smartphone?</a:t>
            </a:r>
            <a:endParaRPr sz="1000">
              <a:solidFill>
                <a:srgbClr val="1E2128"/>
              </a:solidFill>
            </a:endParaRPr>
          </a:p>
        </p:txBody>
      </p:sp>
      <p:grpSp>
        <p:nvGrpSpPr>
          <p:cNvPr id="829" name="Google Shape;829;p35"/>
          <p:cNvGrpSpPr/>
          <p:nvPr/>
        </p:nvGrpSpPr>
        <p:grpSpPr>
          <a:xfrm>
            <a:off x="466566" y="829878"/>
            <a:ext cx="479831" cy="879237"/>
            <a:chOff x="3987925" y="1937025"/>
            <a:chExt cx="660379" cy="1210070"/>
          </a:xfrm>
        </p:grpSpPr>
        <p:sp>
          <p:nvSpPr>
            <p:cNvPr id="830" name="Google Shape;830;p35"/>
            <p:cNvSpPr/>
            <p:nvPr/>
          </p:nvSpPr>
          <p:spPr>
            <a:xfrm>
              <a:off x="4340429" y="2293937"/>
              <a:ext cx="307875" cy="256125"/>
            </a:xfrm>
            <a:custGeom>
              <a:rect b="b" l="l" r="r" t="t"/>
              <a:pathLst>
                <a:path extrusionOk="0" h="7612" w="9150">
                  <a:moveTo>
                    <a:pt x="6452" y="1"/>
                  </a:moveTo>
                  <a:cubicBezTo>
                    <a:pt x="5007" y="1"/>
                    <a:pt x="3559" y="495"/>
                    <a:pt x="2443" y="1416"/>
                  </a:cubicBezTo>
                  <a:cubicBezTo>
                    <a:pt x="867" y="2716"/>
                    <a:pt x="1" y="4830"/>
                    <a:pt x="212" y="6862"/>
                  </a:cubicBezTo>
                  <a:lnTo>
                    <a:pt x="353" y="7039"/>
                  </a:lnTo>
                  <a:cubicBezTo>
                    <a:pt x="1032" y="7432"/>
                    <a:pt x="1800" y="7612"/>
                    <a:pt x="2578" y="7612"/>
                  </a:cubicBezTo>
                  <a:cubicBezTo>
                    <a:pt x="3766" y="7612"/>
                    <a:pt x="4980" y="7194"/>
                    <a:pt x="5941" y="6480"/>
                  </a:cubicBezTo>
                  <a:cubicBezTo>
                    <a:pt x="7534" y="5300"/>
                    <a:pt x="8512" y="3445"/>
                    <a:pt x="9053" y="1538"/>
                  </a:cubicBezTo>
                  <a:cubicBezTo>
                    <a:pt x="9103" y="1363"/>
                    <a:pt x="9149" y="1178"/>
                    <a:pt x="9116" y="998"/>
                  </a:cubicBezTo>
                  <a:cubicBezTo>
                    <a:pt x="9041" y="596"/>
                    <a:pt x="8606" y="377"/>
                    <a:pt x="8213" y="258"/>
                  </a:cubicBezTo>
                  <a:cubicBezTo>
                    <a:pt x="7642" y="85"/>
                    <a:pt x="7047" y="1"/>
                    <a:pt x="6452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3987925" y="1937025"/>
              <a:ext cx="375304" cy="555049"/>
            </a:xfrm>
            <a:custGeom>
              <a:rect b="b" l="l" r="r" t="t"/>
              <a:pathLst>
                <a:path extrusionOk="0" h="16496" w="11154">
                  <a:moveTo>
                    <a:pt x="4158" y="0"/>
                  </a:moveTo>
                  <a:cubicBezTo>
                    <a:pt x="3609" y="0"/>
                    <a:pt x="3111" y="442"/>
                    <a:pt x="2747" y="883"/>
                  </a:cubicBezTo>
                  <a:cubicBezTo>
                    <a:pt x="704" y="3363"/>
                    <a:pt x="1" y="6884"/>
                    <a:pt x="935" y="9960"/>
                  </a:cubicBezTo>
                  <a:cubicBezTo>
                    <a:pt x="1868" y="13035"/>
                    <a:pt x="4411" y="15570"/>
                    <a:pt x="7488" y="16495"/>
                  </a:cubicBezTo>
                  <a:lnTo>
                    <a:pt x="7831" y="16399"/>
                  </a:lnTo>
                  <a:cubicBezTo>
                    <a:pt x="10312" y="14511"/>
                    <a:pt x="11153" y="10975"/>
                    <a:pt x="10403" y="7948"/>
                  </a:cubicBezTo>
                  <a:cubicBezTo>
                    <a:pt x="9654" y="4922"/>
                    <a:pt x="7555" y="2379"/>
                    <a:pt x="5114" y="440"/>
                  </a:cubicBezTo>
                  <a:cubicBezTo>
                    <a:pt x="4888" y="261"/>
                    <a:pt x="4650" y="82"/>
                    <a:pt x="4369" y="22"/>
                  </a:cubicBezTo>
                  <a:cubicBezTo>
                    <a:pt x="4298" y="7"/>
                    <a:pt x="4227" y="0"/>
                    <a:pt x="4158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4173666" y="2186497"/>
              <a:ext cx="118641" cy="576112"/>
            </a:xfrm>
            <a:custGeom>
              <a:rect b="b" l="l" r="r" t="t"/>
              <a:pathLst>
                <a:path extrusionOk="0" h="17122" w="3526">
                  <a:moveTo>
                    <a:pt x="84" y="1"/>
                  </a:moveTo>
                  <a:cubicBezTo>
                    <a:pt x="44" y="1"/>
                    <a:pt x="0" y="35"/>
                    <a:pt x="11" y="87"/>
                  </a:cubicBezTo>
                  <a:cubicBezTo>
                    <a:pt x="1214" y="5712"/>
                    <a:pt x="2070" y="11408"/>
                    <a:pt x="3272" y="17034"/>
                  </a:cubicBezTo>
                  <a:cubicBezTo>
                    <a:pt x="3285" y="17095"/>
                    <a:pt x="3330" y="17122"/>
                    <a:pt x="3377" y="17122"/>
                  </a:cubicBezTo>
                  <a:cubicBezTo>
                    <a:pt x="3449" y="17122"/>
                    <a:pt x="3526" y="17062"/>
                    <a:pt x="3506" y="16969"/>
                  </a:cubicBezTo>
                  <a:cubicBezTo>
                    <a:pt x="2301" y="11348"/>
                    <a:pt x="1346" y="5674"/>
                    <a:pt x="144" y="50"/>
                  </a:cubicBezTo>
                  <a:cubicBezTo>
                    <a:pt x="137" y="16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4261893" y="2399392"/>
              <a:ext cx="221939" cy="229947"/>
            </a:xfrm>
            <a:custGeom>
              <a:rect b="b" l="l" r="r" t="t"/>
              <a:pathLst>
                <a:path extrusionOk="0" h="6834" w="6596">
                  <a:moveTo>
                    <a:pt x="6434" y="1"/>
                  </a:moveTo>
                  <a:cubicBezTo>
                    <a:pt x="6408" y="1"/>
                    <a:pt x="6381" y="12"/>
                    <a:pt x="6357" y="39"/>
                  </a:cubicBezTo>
                  <a:cubicBezTo>
                    <a:pt x="4347" y="2340"/>
                    <a:pt x="1837" y="4299"/>
                    <a:pt x="25" y="6762"/>
                  </a:cubicBezTo>
                  <a:cubicBezTo>
                    <a:pt x="0" y="6796"/>
                    <a:pt x="34" y="6833"/>
                    <a:pt x="69" y="6833"/>
                  </a:cubicBezTo>
                  <a:cubicBezTo>
                    <a:pt x="80" y="6833"/>
                    <a:pt x="91" y="6829"/>
                    <a:pt x="100" y="6820"/>
                  </a:cubicBezTo>
                  <a:cubicBezTo>
                    <a:pt x="2266" y="4668"/>
                    <a:pt x="4545" y="2530"/>
                    <a:pt x="6522" y="203"/>
                  </a:cubicBezTo>
                  <a:cubicBezTo>
                    <a:pt x="6595" y="117"/>
                    <a:pt x="6518" y="1"/>
                    <a:pt x="643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4129788" y="2749305"/>
              <a:ext cx="324059" cy="397175"/>
            </a:xfrm>
            <a:custGeom>
              <a:rect b="b" l="l" r="r" t="t"/>
              <a:pathLst>
                <a:path extrusionOk="0" h="11804" w="9631">
                  <a:moveTo>
                    <a:pt x="1381" y="0"/>
                  </a:moveTo>
                  <a:lnTo>
                    <a:pt x="2489" y="1713"/>
                  </a:lnTo>
                  <a:cubicBezTo>
                    <a:pt x="84" y="4243"/>
                    <a:pt x="1" y="6770"/>
                    <a:pt x="516" y="8664"/>
                  </a:cubicBezTo>
                  <a:cubicBezTo>
                    <a:pt x="1027" y="10535"/>
                    <a:pt x="2769" y="11803"/>
                    <a:pt x="4708" y="11803"/>
                  </a:cubicBezTo>
                  <a:cubicBezTo>
                    <a:pt x="6792" y="11803"/>
                    <a:pt x="8618" y="10339"/>
                    <a:pt x="8994" y="8290"/>
                  </a:cubicBezTo>
                  <a:cubicBezTo>
                    <a:pt x="9630" y="4813"/>
                    <a:pt x="7179" y="1891"/>
                    <a:pt x="7179" y="1891"/>
                  </a:cubicBezTo>
                  <a:lnTo>
                    <a:pt x="8125" y="0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4140185" y="2927912"/>
              <a:ext cx="293507" cy="7739"/>
            </a:xfrm>
            <a:custGeom>
              <a:rect b="b" l="l" r="r" t="t"/>
              <a:pathLst>
                <a:path extrusionOk="0" h="230" w="8723">
                  <a:moveTo>
                    <a:pt x="4077" y="1"/>
                  </a:moveTo>
                  <a:cubicBezTo>
                    <a:pt x="2755" y="1"/>
                    <a:pt x="1432" y="7"/>
                    <a:pt x="110" y="30"/>
                  </a:cubicBezTo>
                  <a:cubicBezTo>
                    <a:pt x="0" y="32"/>
                    <a:pt x="0" y="198"/>
                    <a:pt x="110" y="201"/>
                  </a:cubicBezTo>
                  <a:cubicBezTo>
                    <a:pt x="1445" y="223"/>
                    <a:pt x="2780" y="229"/>
                    <a:pt x="4115" y="229"/>
                  </a:cubicBezTo>
                  <a:cubicBezTo>
                    <a:pt x="5605" y="229"/>
                    <a:pt x="7095" y="222"/>
                    <a:pt x="8585" y="222"/>
                  </a:cubicBezTo>
                  <a:cubicBezTo>
                    <a:pt x="8721" y="222"/>
                    <a:pt x="8723" y="8"/>
                    <a:pt x="8585" y="8"/>
                  </a:cubicBezTo>
                  <a:cubicBezTo>
                    <a:pt x="7083" y="8"/>
                    <a:pt x="5580" y="1"/>
                    <a:pt x="4077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4137325" y="2960518"/>
              <a:ext cx="299362" cy="7874"/>
            </a:xfrm>
            <a:custGeom>
              <a:rect b="b" l="l" r="r" t="t"/>
              <a:pathLst>
                <a:path extrusionOk="0" h="234" w="8897">
                  <a:moveTo>
                    <a:pt x="6680" y="0"/>
                  </a:moveTo>
                  <a:cubicBezTo>
                    <a:pt x="4465" y="0"/>
                    <a:pt x="2251" y="50"/>
                    <a:pt x="36" y="88"/>
                  </a:cubicBezTo>
                  <a:cubicBezTo>
                    <a:pt x="1" y="90"/>
                    <a:pt x="1" y="142"/>
                    <a:pt x="36" y="144"/>
                  </a:cubicBezTo>
                  <a:cubicBezTo>
                    <a:pt x="2258" y="183"/>
                    <a:pt x="4478" y="233"/>
                    <a:pt x="6700" y="233"/>
                  </a:cubicBezTo>
                  <a:cubicBezTo>
                    <a:pt x="7389" y="233"/>
                    <a:pt x="8078" y="228"/>
                    <a:pt x="8768" y="217"/>
                  </a:cubicBezTo>
                  <a:cubicBezTo>
                    <a:pt x="8896" y="214"/>
                    <a:pt x="8896" y="19"/>
                    <a:pt x="8768" y="17"/>
                  </a:cubicBezTo>
                  <a:cubicBezTo>
                    <a:pt x="8072" y="5"/>
                    <a:pt x="7376" y="0"/>
                    <a:pt x="668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4147790" y="3017855"/>
              <a:ext cx="284624" cy="129240"/>
            </a:xfrm>
            <a:custGeom>
              <a:rect b="b" l="l" r="r" t="t"/>
              <a:pathLst>
                <a:path extrusionOk="0" h="3841" w="8459">
                  <a:moveTo>
                    <a:pt x="1274" y="0"/>
                  </a:moveTo>
                  <a:cubicBezTo>
                    <a:pt x="1110" y="0"/>
                    <a:pt x="943" y="37"/>
                    <a:pt x="795" y="103"/>
                  </a:cubicBezTo>
                  <a:cubicBezTo>
                    <a:pt x="444" y="261"/>
                    <a:pt x="252" y="461"/>
                    <a:pt x="1" y="753"/>
                  </a:cubicBezTo>
                  <a:cubicBezTo>
                    <a:pt x="1" y="753"/>
                    <a:pt x="916" y="3841"/>
                    <a:pt x="4158" y="3841"/>
                  </a:cubicBezTo>
                  <a:cubicBezTo>
                    <a:pt x="4234" y="3841"/>
                    <a:pt x="4312" y="3839"/>
                    <a:pt x="4391" y="3835"/>
                  </a:cubicBezTo>
                  <a:cubicBezTo>
                    <a:pt x="7917" y="3680"/>
                    <a:pt x="8459" y="308"/>
                    <a:pt x="8459" y="308"/>
                  </a:cubicBezTo>
                  <a:cubicBezTo>
                    <a:pt x="8202" y="200"/>
                    <a:pt x="8017" y="102"/>
                    <a:pt x="7740" y="82"/>
                  </a:cubicBezTo>
                  <a:cubicBezTo>
                    <a:pt x="7715" y="80"/>
                    <a:pt x="7689" y="79"/>
                    <a:pt x="7663" y="79"/>
                  </a:cubicBezTo>
                  <a:cubicBezTo>
                    <a:pt x="7408" y="79"/>
                    <a:pt x="7147" y="169"/>
                    <a:pt x="6994" y="369"/>
                  </a:cubicBezTo>
                  <a:cubicBezTo>
                    <a:pt x="6736" y="707"/>
                    <a:pt x="6833" y="1275"/>
                    <a:pt x="6478" y="1507"/>
                  </a:cubicBezTo>
                  <a:cubicBezTo>
                    <a:pt x="6393" y="1562"/>
                    <a:pt x="6297" y="1586"/>
                    <a:pt x="6199" y="1586"/>
                  </a:cubicBezTo>
                  <a:cubicBezTo>
                    <a:pt x="6011" y="1586"/>
                    <a:pt x="5815" y="1499"/>
                    <a:pt x="5668" y="1376"/>
                  </a:cubicBezTo>
                  <a:cubicBezTo>
                    <a:pt x="5444" y="1186"/>
                    <a:pt x="5292" y="926"/>
                    <a:pt x="5088" y="714"/>
                  </a:cubicBezTo>
                  <a:cubicBezTo>
                    <a:pt x="4919" y="538"/>
                    <a:pt x="4686" y="391"/>
                    <a:pt x="4449" y="391"/>
                  </a:cubicBezTo>
                  <a:cubicBezTo>
                    <a:pt x="4402" y="391"/>
                    <a:pt x="4355" y="397"/>
                    <a:pt x="4308" y="409"/>
                  </a:cubicBezTo>
                  <a:cubicBezTo>
                    <a:pt x="3941" y="508"/>
                    <a:pt x="3796" y="937"/>
                    <a:pt x="3687" y="1300"/>
                  </a:cubicBezTo>
                  <a:cubicBezTo>
                    <a:pt x="3579" y="1663"/>
                    <a:pt x="3374" y="2085"/>
                    <a:pt x="2995" y="2109"/>
                  </a:cubicBezTo>
                  <a:cubicBezTo>
                    <a:pt x="2984" y="2109"/>
                    <a:pt x="2974" y="2110"/>
                    <a:pt x="2963" y="2110"/>
                  </a:cubicBezTo>
                  <a:cubicBezTo>
                    <a:pt x="2588" y="2110"/>
                    <a:pt x="2340" y="1691"/>
                    <a:pt x="2260" y="1317"/>
                  </a:cubicBezTo>
                  <a:cubicBezTo>
                    <a:pt x="2178" y="933"/>
                    <a:pt x="2159" y="496"/>
                    <a:pt x="1875" y="223"/>
                  </a:cubicBezTo>
                  <a:cubicBezTo>
                    <a:pt x="1716" y="68"/>
                    <a:pt x="1497" y="0"/>
                    <a:pt x="1274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8" name="Google Shape;8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125" y="1709100"/>
            <a:ext cx="5417768" cy="28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35"/>
          <p:cNvSpPr txBox="1"/>
          <p:nvPr>
            <p:ph idx="4294967295" type="subTitle"/>
          </p:nvPr>
        </p:nvSpPr>
        <p:spPr>
          <a:xfrm>
            <a:off x="2409275" y="4532100"/>
            <a:ext cx="4116900" cy="300600"/>
          </a:xfrm>
          <a:prstGeom prst="rect">
            <a:avLst/>
          </a:prstGeom>
          <a:solidFill>
            <a:srgbClr val="47786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X - Média do Consumo de CPU (em %)                 o - Desvio padrão do consumo de CPU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40" name="Google Shape;840;p35"/>
          <p:cNvSpPr/>
          <p:nvPr/>
        </p:nvSpPr>
        <p:spPr>
          <a:xfrm rot="10800000">
            <a:off x="2450175" y="2708975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5"/>
          <p:cNvSpPr/>
          <p:nvPr/>
        </p:nvSpPr>
        <p:spPr>
          <a:xfrm>
            <a:off x="2450175" y="3607875"/>
            <a:ext cx="172975" cy="149608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5"/>
          <p:cNvSpPr/>
          <p:nvPr/>
        </p:nvSpPr>
        <p:spPr>
          <a:xfrm rot="10800000">
            <a:off x="2450175" y="2858575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5"/>
          <p:cNvSpPr/>
          <p:nvPr/>
        </p:nvSpPr>
        <p:spPr>
          <a:xfrm rot="10800000">
            <a:off x="2450175" y="3045800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5"/>
          <p:cNvSpPr/>
          <p:nvPr/>
        </p:nvSpPr>
        <p:spPr>
          <a:xfrm rot="10800000">
            <a:off x="2450175" y="3233025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5"/>
          <p:cNvSpPr/>
          <p:nvPr/>
        </p:nvSpPr>
        <p:spPr>
          <a:xfrm rot="10800000">
            <a:off x="2450175" y="3788938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5"/>
          <p:cNvSpPr/>
          <p:nvPr/>
        </p:nvSpPr>
        <p:spPr>
          <a:xfrm>
            <a:off x="2450175" y="3426788"/>
            <a:ext cx="172975" cy="149608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5"/>
          <p:cNvSpPr/>
          <p:nvPr/>
        </p:nvSpPr>
        <p:spPr>
          <a:xfrm>
            <a:off x="2450175" y="3979450"/>
            <a:ext cx="172975" cy="149608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5"/>
          <p:cNvSpPr/>
          <p:nvPr/>
        </p:nvSpPr>
        <p:spPr>
          <a:xfrm>
            <a:off x="2450175" y="4160525"/>
            <a:ext cx="172975" cy="149608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8"/>
          <p:cNvGrpSpPr/>
          <p:nvPr/>
        </p:nvGrpSpPr>
        <p:grpSpPr>
          <a:xfrm>
            <a:off x="7605998" y="3886472"/>
            <a:ext cx="1302190" cy="896743"/>
            <a:chOff x="7605998" y="3886472"/>
            <a:chExt cx="1302190" cy="896743"/>
          </a:xfrm>
        </p:grpSpPr>
        <p:sp>
          <p:nvSpPr>
            <p:cNvPr id="233" name="Google Shape;233;p18"/>
            <p:cNvSpPr/>
            <p:nvPr/>
          </p:nvSpPr>
          <p:spPr>
            <a:xfrm>
              <a:off x="7751571" y="4471035"/>
              <a:ext cx="1156617" cy="312180"/>
            </a:xfrm>
            <a:custGeom>
              <a:rect b="b" l="l" r="r" t="t"/>
              <a:pathLst>
                <a:path extrusionOk="0" h="6457" w="23923">
                  <a:moveTo>
                    <a:pt x="1" y="0"/>
                  </a:moveTo>
                  <a:lnTo>
                    <a:pt x="620" y="6456"/>
                  </a:lnTo>
                  <a:lnTo>
                    <a:pt x="23923" y="5757"/>
                  </a:lnTo>
                  <a:lnTo>
                    <a:pt x="22803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003459" y="4592773"/>
              <a:ext cx="689822" cy="57969"/>
            </a:xfrm>
            <a:custGeom>
              <a:rect b="b" l="l" r="r" t="t"/>
              <a:pathLst>
                <a:path extrusionOk="0" h="1199" w="14268">
                  <a:moveTo>
                    <a:pt x="3" y="1"/>
                  </a:moveTo>
                  <a:lnTo>
                    <a:pt x="1" y="1170"/>
                  </a:lnTo>
                  <a:lnTo>
                    <a:pt x="14265" y="1198"/>
                  </a:lnTo>
                  <a:lnTo>
                    <a:pt x="14267" y="29"/>
                  </a:lnTo>
                  <a:lnTo>
                    <a:pt x="3" y="1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7606627" y="4182355"/>
              <a:ext cx="1153620" cy="312422"/>
            </a:xfrm>
            <a:custGeom>
              <a:rect b="b" l="l" r="r" t="t"/>
              <a:pathLst>
                <a:path extrusionOk="0" h="6462" w="23861">
                  <a:moveTo>
                    <a:pt x="1" y="1"/>
                  </a:moveTo>
                  <a:lnTo>
                    <a:pt x="553" y="6462"/>
                  </a:lnTo>
                  <a:lnTo>
                    <a:pt x="23861" y="6010"/>
                  </a:lnTo>
                  <a:lnTo>
                    <a:pt x="22800" y="2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7605998" y="4219147"/>
              <a:ext cx="1147286" cy="254936"/>
            </a:xfrm>
            <a:custGeom>
              <a:rect b="b" l="l" r="r" t="t"/>
              <a:pathLst>
                <a:path extrusionOk="0" h="5273" w="23730">
                  <a:moveTo>
                    <a:pt x="22904" y="1"/>
                  </a:moveTo>
                  <a:lnTo>
                    <a:pt x="3" y="153"/>
                  </a:lnTo>
                  <a:lnTo>
                    <a:pt x="1" y="445"/>
                  </a:lnTo>
                  <a:cubicBezTo>
                    <a:pt x="1" y="378"/>
                    <a:pt x="5" y="347"/>
                    <a:pt x="11" y="347"/>
                  </a:cubicBezTo>
                  <a:cubicBezTo>
                    <a:pt x="84" y="347"/>
                    <a:pt x="530" y="5272"/>
                    <a:pt x="530" y="5272"/>
                  </a:cubicBezTo>
                  <a:lnTo>
                    <a:pt x="23729" y="4452"/>
                  </a:lnTo>
                  <a:lnTo>
                    <a:pt x="22904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7662371" y="4367959"/>
              <a:ext cx="1048222" cy="32876"/>
            </a:xfrm>
            <a:custGeom>
              <a:rect b="b" l="l" r="r" t="t"/>
              <a:pathLst>
                <a:path extrusionOk="0" h="680" w="21681">
                  <a:moveTo>
                    <a:pt x="333" y="0"/>
                  </a:moveTo>
                  <a:cubicBezTo>
                    <a:pt x="116" y="0"/>
                    <a:pt x="1" y="5"/>
                    <a:pt x="1" y="17"/>
                  </a:cubicBezTo>
                  <a:cubicBezTo>
                    <a:pt x="1" y="35"/>
                    <a:pt x="305" y="63"/>
                    <a:pt x="850" y="107"/>
                  </a:cubicBezTo>
                  <a:cubicBezTo>
                    <a:pt x="1397" y="148"/>
                    <a:pt x="2192" y="197"/>
                    <a:pt x="3170" y="251"/>
                  </a:cubicBezTo>
                  <a:cubicBezTo>
                    <a:pt x="5131" y="357"/>
                    <a:pt x="7840" y="476"/>
                    <a:pt x="10833" y="558"/>
                  </a:cubicBezTo>
                  <a:cubicBezTo>
                    <a:pt x="13829" y="641"/>
                    <a:pt x="16538" y="677"/>
                    <a:pt x="18502" y="680"/>
                  </a:cubicBezTo>
                  <a:cubicBezTo>
                    <a:pt x="19482" y="680"/>
                    <a:pt x="20277" y="675"/>
                    <a:pt x="20827" y="664"/>
                  </a:cubicBezTo>
                  <a:cubicBezTo>
                    <a:pt x="21376" y="654"/>
                    <a:pt x="21678" y="638"/>
                    <a:pt x="21678" y="620"/>
                  </a:cubicBezTo>
                  <a:cubicBezTo>
                    <a:pt x="21681" y="605"/>
                    <a:pt x="21374" y="582"/>
                    <a:pt x="20827" y="564"/>
                  </a:cubicBezTo>
                  <a:cubicBezTo>
                    <a:pt x="20277" y="546"/>
                    <a:pt x="19485" y="522"/>
                    <a:pt x="18504" y="499"/>
                  </a:cubicBezTo>
                  <a:lnTo>
                    <a:pt x="10841" y="306"/>
                  </a:lnTo>
                  <a:lnTo>
                    <a:pt x="3177" y="71"/>
                  </a:lnTo>
                  <a:cubicBezTo>
                    <a:pt x="2197" y="40"/>
                    <a:pt x="1405" y="17"/>
                    <a:pt x="855" y="6"/>
                  </a:cubicBezTo>
                  <a:cubicBezTo>
                    <a:pt x="643" y="2"/>
                    <a:pt x="468" y="0"/>
                    <a:pt x="333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658020" y="4303416"/>
              <a:ext cx="1018392" cy="29637"/>
            </a:xfrm>
            <a:custGeom>
              <a:rect b="b" l="l" r="r" t="t"/>
              <a:pathLst>
                <a:path extrusionOk="0" h="613" w="21064">
                  <a:moveTo>
                    <a:pt x="13177" y="1"/>
                  </a:moveTo>
                  <a:cubicBezTo>
                    <a:pt x="12331" y="1"/>
                    <a:pt x="11443" y="7"/>
                    <a:pt x="10528" y="23"/>
                  </a:cubicBezTo>
                  <a:cubicBezTo>
                    <a:pt x="7615" y="72"/>
                    <a:pt x="4981" y="196"/>
                    <a:pt x="3079" y="322"/>
                  </a:cubicBezTo>
                  <a:cubicBezTo>
                    <a:pt x="2127" y="387"/>
                    <a:pt x="1358" y="448"/>
                    <a:pt x="826" y="497"/>
                  </a:cubicBezTo>
                  <a:cubicBezTo>
                    <a:pt x="295" y="546"/>
                    <a:pt x="1" y="585"/>
                    <a:pt x="3" y="601"/>
                  </a:cubicBezTo>
                  <a:cubicBezTo>
                    <a:pt x="4" y="609"/>
                    <a:pt x="65" y="613"/>
                    <a:pt x="179" y="613"/>
                  </a:cubicBezTo>
                  <a:cubicBezTo>
                    <a:pt x="319" y="613"/>
                    <a:pt x="539" y="607"/>
                    <a:pt x="832" y="596"/>
                  </a:cubicBezTo>
                  <a:lnTo>
                    <a:pt x="3089" y="503"/>
                  </a:lnTo>
                  <a:cubicBezTo>
                    <a:pt x="4994" y="423"/>
                    <a:pt x="7626" y="325"/>
                    <a:pt x="10531" y="278"/>
                  </a:cubicBezTo>
                  <a:cubicBezTo>
                    <a:pt x="12100" y="252"/>
                    <a:pt x="13589" y="243"/>
                    <a:pt x="14927" y="243"/>
                  </a:cubicBezTo>
                  <a:cubicBezTo>
                    <a:pt x="16069" y="243"/>
                    <a:pt x="17100" y="249"/>
                    <a:pt x="17978" y="257"/>
                  </a:cubicBezTo>
                  <a:lnTo>
                    <a:pt x="20236" y="276"/>
                  </a:lnTo>
                  <a:cubicBezTo>
                    <a:pt x="20320" y="276"/>
                    <a:pt x="20398" y="276"/>
                    <a:pt x="20470" y="276"/>
                  </a:cubicBezTo>
                  <a:cubicBezTo>
                    <a:pt x="20854" y="276"/>
                    <a:pt x="21064" y="270"/>
                    <a:pt x="21064" y="255"/>
                  </a:cubicBezTo>
                  <a:cubicBezTo>
                    <a:pt x="21064" y="237"/>
                    <a:pt x="20772" y="211"/>
                    <a:pt x="20238" y="178"/>
                  </a:cubicBezTo>
                  <a:cubicBezTo>
                    <a:pt x="19704" y="144"/>
                    <a:pt x="18935" y="110"/>
                    <a:pt x="17980" y="77"/>
                  </a:cubicBezTo>
                  <a:cubicBezTo>
                    <a:pt x="16674" y="33"/>
                    <a:pt x="15024" y="1"/>
                    <a:pt x="13177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7658551" y="4254296"/>
              <a:ext cx="1038214" cy="44093"/>
            </a:xfrm>
            <a:custGeom>
              <a:rect b="b" l="l" r="r" t="t"/>
              <a:pathLst>
                <a:path extrusionOk="0" h="912" w="21474">
                  <a:moveTo>
                    <a:pt x="8327" y="0"/>
                  </a:moveTo>
                  <a:cubicBezTo>
                    <a:pt x="7716" y="0"/>
                    <a:pt x="7125" y="5"/>
                    <a:pt x="6559" y="14"/>
                  </a:cubicBezTo>
                  <a:cubicBezTo>
                    <a:pt x="5917" y="30"/>
                    <a:pt x="5305" y="40"/>
                    <a:pt x="4732" y="66"/>
                  </a:cubicBezTo>
                  <a:cubicBezTo>
                    <a:pt x="4159" y="84"/>
                    <a:pt x="3628" y="112"/>
                    <a:pt x="3140" y="136"/>
                  </a:cubicBezTo>
                  <a:cubicBezTo>
                    <a:pt x="2655" y="159"/>
                    <a:pt x="2216" y="192"/>
                    <a:pt x="1829" y="218"/>
                  </a:cubicBezTo>
                  <a:cubicBezTo>
                    <a:pt x="1445" y="244"/>
                    <a:pt x="1112" y="272"/>
                    <a:pt x="841" y="298"/>
                  </a:cubicBezTo>
                  <a:cubicBezTo>
                    <a:pt x="299" y="347"/>
                    <a:pt x="0" y="383"/>
                    <a:pt x="3" y="401"/>
                  </a:cubicBezTo>
                  <a:cubicBezTo>
                    <a:pt x="3" y="408"/>
                    <a:pt x="62" y="412"/>
                    <a:pt x="175" y="412"/>
                  </a:cubicBezTo>
                  <a:cubicBezTo>
                    <a:pt x="317" y="412"/>
                    <a:pt x="545" y="406"/>
                    <a:pt x="849" y="396"/>
                  </a:cubicBezTo>
                  <a:lnTo>
                    <a:pt x="1840" y="360"/>
                  </a:lnTo>
                  <a:cubicBezTo>
                    <a:pt x="2224" y="350"/>
                    <a:pt x="2665" y="332"/>
                    <a:pt x="3151" y="316"/>
                  </a:cubicBezTo>
                  <a:cubicBezTo>
                    <a:pt x="3636" y="301"/>
                    <a:pt x="4167" y="285"/>
                    <a:pt x="4740" y="275"/>
                  </a:cubicBezTo>
                  <a:cubicBezTo>
                    <a:pt x="5310" y="262"/>
                    <a:pt x="5922" y="257"/>
                    <a:pt x="6564" y="249"/>
                  </a:cubicBezTo>
                  <a:cubicBezTo>
                    <a:pt x="6892" y="247"/>
                    <a:pt x="7227" y="246"/>
                    <a:pt x="7570" y="246"/>
                  </a:cubicBezTo>
                  <a:cubicBezTo>
                    <a:pt x="8574" y="246"/>
                    <a:pt x="9640" y="256"/>
                    <a:pt x="10744" y="283"/>
                  </a:cubicBezTo>
                  <a:cubicBezTo>
                    <a:pt x="12228" y="316"/>
                    <a:pt x="13640" y="378"/>
                    <a:pt x="14922" y="445"/>
                  </a:cubicBezTo>
                  <a:cubicBezTo>
                    <a:pt x="15564" y="484"/>
                    <a:pt x="16173" y="517"/>
                    <a:pt x="16744" y="559"/>
                  </a:cubicBezTo>
                  <a:cubicBezTo>
                    <a:pt x="17314" y="595"/>
                    <a:pt x="17843" y="639"/>
                    <a:pt x="18328" y="672"/>
                  </a:cubicBezTo>
                  <a:cubicBezTo>
                    <a:pt x="18813" y="708"/>
                    <a:pt x="19252" y="747"/>
                    <a:pt x="19636" y="778"/>
                  </a:cubicBezTo>
                  <a:lnTo>
                    <a:pt x="20624" y="861"/>
                  </a:lnTo>
                  <a:cubicBezTo>
                    <a:pt x="21026" y="893"/>
                    <a:pt x="21295" y="911"/>
                    <a:pt x="21409" y="911"/>
                  </a:cubicBezTo>
                  <a:cubicBezTo>
                    <a:pt x="21449" y="911"/>
                    <a:pt x="21470" y="909"/>
                    <a:pt x="21471" y="905"/>
                  </a:cubicBezTo>
                  <a:cubicBezTo>
                    <a:pt x="21473" y="889"/>
                    <a:pt x="21174" y="837"/>
                    <a:pt x="20635" y="763"/>
                  </a:cubicBezTo>
                  <a:cubicBezTo>
                    <a:pt x="20364" y="724"/>
                    <a:pt x="20034" y="680"/>
                    <a:pt x="19649" y="636"/>
                  </a:cubicBezTo>
                  <a:cubicBezTo>
                    <a:pt x="19265" y="592"/>
                    <a:pt x="18829" y="543"/>
                    <a:pt x="18343" y="494"/>
                  </a:cubicBezTo>
                  <a:cubicBezTo>
                    <a:pt x="17858" y="445"/>
                    <a:pt x="17329" y="394"/>
                    <a:pt x="16757" y="347"/>
                  </a:cubicBezTo>
                  <a:cubicBezTo>
                    <a:pt x="16186" y="298"/>
                    <a:pt x="15577" y="257"/>
                    <a:pt x="14935" y="210"/>
                  </a:cubicBezTo>
                  <a:cubicBezTo>
                    <a:pt x="13650" y="130"/>
                    <a:pt x="12236" y="61"/>
                    <a:pt x="10750" y="27"/>
                  </a:cubicBezTo>
                  <a:cubicBezTo>
                    <a:pt x="9917" y="8"/>
                    <a:pt x="9106" y="0"/>
                    <a:pt x="8327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7625240" y="3886472"/>
              <a:ext cx="1147721" cy="312760"/>
            </a:xfrm>
            <a:custGeom>
              <a:rect b="b" l="l" r="r" t="t"/>
              <a:pathLst>
                <a:path extrusionOk="0" h="6469" w="23739">
                  <a:moveTo>
                    <a:pt x="0" y="0"/>
                  </a:moveTo>
                  <a:lnTo>
                    <a:pt x="426" y="6469"/>
                  </a:lnTo>
                  <a:lnTo>
                    <a:pt x="23739" y="6464"/>
                  </a:lnTo>
                  <a:lnTo>
                    <a:pt x="22789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7623355" y="3930467"/>
              <a:ext cx="1143273" cy="248071"/>
            </a:xfrm>
            <a:custGeom>
              <a:rect b="b" l="l" r="r" t="t"/>
              <a:pathLst>
                <a:path extrusionOk="0" h="5131" w="23647">
                  <a:moveTo>
                    <a:pt x="1" y="276"/>
                  </a:moveTo>
                  <a:cubicBezTo>
                    <a:pt x="1" y="281"/>
                    <a:pt x="1" y="287"/>
                    <a:pt x="0" y="292"/>
                  </a:cubicBezTo>
                  <a:lnTo>
                    <a:pt x="1" y="276"/>
                  </a:lnTo>
                  <a:close/>
                  <a:moveTo>
                    <a:pt x="11" y="1"/>
                  </a:moveTo>
                  <a:lnTo>
                    <a:pt x="1" y="276"/>
                  </a:lnTo>
                  <a:lnTo>
                    <a:pt x="1" y="276"/>
                  </a:lnTo>
                  <a:cubicBezTo>
                    <a:pt x="3" y="221"/>
                    <a:pt x="7" y="195"/>
                    <a:pt x="12" y="195"/>
                  </a:cubicBezTo>
                  <a:cubicBezTo>
                    <a:pt x="86" y="195"/>
                    <a:pt x="436" y="5131"/>
                    <a:pt x="436" y="5131"/>
                  </a:cubicBezTo>
                  <a:lnTo>
                    <a:pt x="23646" y="4754"/>
                  </a:lnTo>
                  <a:lnTo>
                    <a:pt x="22908" y="287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7677262" y="4073188"/>
              <a:ext cx="1047545" cy="51200"/>
            </a:xfrm>
            <a:custGeom>
              <a:rect b="b" l="l" r="r" t="t"/>
              <a:pathLst>
                <a:path extrusionOk="0" h="1059" w="21667">
                  <a:moveTo>
                    <a:pt x="158" y="0"/>
                  </a:moveTo>
                  <a:cubicBezTo>
                    <a:pt x="56" y="0"/>
                    <a:pt x="3" y="4"/>
                    <a:pt x="3" y="11"/>
                  </a:cubicBezTo>
                  <a:cubicBezTo>
                    <a:pt x="0" y="29"/>
                    <a:pt x="302" y="65"/>
                    <a:pt x="849" y="117"/>
                  </a:cubicBezTo>
                  <a:cubicBezTo>
                    <a:pt x="1396" y="171"/>
                    <a:pt x="2186" y="236"/>
                    <a:pt x="3166" y="308"/>
                  </a:cubicBezTo>
                  <a:cubicBezTo>
                    <a:pt x="5122" y="452"/>
                    <a:pt x="7831" y="623"/>
                    <a:pt x="10822" y="762"/>
                  </a:cubicBezTo>
                  <a:cubicBezTo>
                    <a:pt x="13812" y="904"/>
                    <a:pt x="16524" y="989"/>
                    <a:pt x="18485" y="1030"/>
                  </a:cubicBezTo>
                  <a:cubicBezTo>
                    <a:pt x="19469" y="1051"/>
                    <a:pt x="20261" y="1059"/>
                    <a:pt x="20810" y="1059"/>
                  </a:cubicBezTo>
                  <a:cubicBezTo>
                    <a:pt x="21360" y="1059"/>
                    <a:pt x="21664" y="1051"/>
                    <a:pt x="21664" y="1033"/>
                  </a:cubicBezTo>
                  <a:cubicBezTo>
                    <a:pt x="21667" y="1017"/>
                    <a:pt x="21365" y="992"/>
                    <a:pt x="20815" y="961"/>
                  </a:cubicBezTo>
                  <a:cubicBezTo>
                    <a:pt x="20268" y="930"/>
                    <a:pt x="19474" y="894"/>
                    <a:pt x="18493" y="850"/>
                  </a:cubicBezTo>
                  <a:lnTo>
                    <a:pt x="10835" y="509"/>
                  </a:lnTo>
                  <a:lnTo>
                    <a:pt x="3176" y="127"/>
                  </a:lnTo>
                  <a:cubicBezTo>
                    <a:pt x="2196" y="78"/>
                    <a:pt x="1404" y="39"/>
                    <a:pt x="854" y="19"/>
                  </a:cubicBezTo>
                  <a:cubicBezTo>
                    <a:pt x="536" y="7"/>
                    <a:pt x="300" y="0"/>
                    <a:pt x="158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7673636" y="4019136"/>
              <a:ext cx="1018488" cy="21805"/>
            </a:xfrm>
            <a:custGeom>
              <a:rect b="b" l="l" r="r" t="t"/>
              <a:pathLst>
                <a:path extrusionOk="0" h="451" w="21066">
                  <a:moveTo>
                    <a:pt x="10107" y="1"/>
                  </a:moveTo>
                  <a:cubicBezTo>
                    <a:pt x="7364" y="1"/>
                    <a:pt x="4891" y="70"/>
                    <a:pt x="3081" y="156"/>
                  </a:cubicBezTo>
                  <a:cubicBezTo>
                    <a:pt x="2129" y="203"/>
                    <a:pt x="1357" y="249"/>
                    <a:pt x="826" y="288"/>
                  </a:cubicBezTo>
                  <a:cubicBezTo>
                    <a:pt x="294" y="329"/>
                    <a:pt x="0" y="360"/>
                    <a:pt x="3" y="378"/>
                  </a:cubicBezTo>
                  <a:cubicBezTo>
                    <a:pt x="3" y="388"/>
                    <a:pt x="125" y="394"/>
                    <a:pt x="356" y="394"/>
                  </a:cubicBezTo>
                  <a:cubicBezTo>
                    <a:pt x="483" y="394"/>
                    <a:pt x="642" y="392"/>
                    <a:pt x="831" y="389"/>
                  </a:cubicBezTo>
                  <a:lnTo>
                    <a:pt x="3089" y="337"/>
                  </a:lnTo>
                  <a:cubicBezTo>
                    <a:pt x="4852" y="296"/>
                    <a:pt x="7240" y="254"/>
                    <a:pt x="9892" y="254"/>
                  </a:cubicBezTo>
                  <a:cubicBezTo>
                    <a:pt x="10105" y="254"/>
                    <a:pt x="10320" y="254"/>
                    <a:pt x="10536" y="254"/>
                  </a:cubicBezTo>
                  <a:cubicBezTo>
                    <a:pt x="13441" y="265"/>
                    <a:pt x="16073" y="324"/>
                    <a:pt x="17980" y="378"/>
                  </a:cubicBezTo>
                  <a:lnTo>
                    <a:pt x="20238" y="443"/>
                  </a:lnTo>
                  <a:cubicBezTo>
                    <a:pt x="20467" y="448"/>
                    <a:pt x="20653" y="451"/>
                    <a:pt x="20790" y="451"/>
                  </a:cubicBezTo>
                  <a:cubicBezTo>
                    <a:pt x="20970" y="451"/>
                    <a:pt x="21066" y="446"/>
                    <a:pt x="21066" y="438"/>
                  </a:cubicBezTo>
                  <a:cubicBezTo>
                    <a:pt x="21066" y="420"/>
                    <a:pt x="20772" y="386"/>
                    <a:pt x="20240" y="342"/>
                  </a:cubicBezTo>
                  <a:cubicBezTo>
                    <a:pt x="19709" y="298"/>
                    <a:pt x="18937" y="249"/>
                    <a:pt x="17985" y="198"/>
                  </a:cubicBezTo>
                  <a:cubicBezTo>
                    <a:pt x="16081" y="97"/>
                    <a:pt x="13446" y="7"/>
                    <a:pt x="10536" y="2"/>
                  </a:cubicBezTo>
                  <a:cubicBezTo>
                    <a:pt x="10392" y="1"/>
                    <a:pt x="10249" y="1"/>
                    <a:pt x="10107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7675376" y="3966148"/>
              <a:ext cx="1037344" cy="57098"/>
            </a:xfrm>
            <a:custGeom>
              <a:rect b="b" l="l" r="r" t="t"/>
              <a:pathLst>
                <a:path extrusionOk="0" h="1181" w="21456">
                  <a:moveTo>
                    <a:pt x="6565" y="1"/>
                  </a:moveTo>
                  <a:cubicBezTo>
                    <a:pt x="5922" y="1"/>
                    <a:pt x="5308" y="3"/>
                    <a:pt x="4738" y="16"/>
                  </a:cubicBezTo>
                  <a:cubicBezTo>
                    <a:pt x="4165" y="24"/>
                    <a:pt x="3631" y="42"/>
                    <a:pt x="3146" y="55"/>
                  </a:cubicBezTo>
                  <a:cubicBezTo>
                    <a:pt x="2658" y="71"/>
                    <a:pt x="2219" y="94"/>
                    <a:pt x="1832" y="112"/>
                  </a:cubicBezTo>
                  <a:cubicBezTo>
                    <a:pt x="1445" y="130"/>
                    <a:pt x="1112" y="153"/>
                    <a:pt x="842" y="174"/>
                  </a:cubicBezTo>
                  <a:cubicBezTo>
                    <a:pt x="300" y="212"/>
                    <a:pt x="0" y="241"/>
                    <a:pt x="0" y="259"/>
                  </a:cubicBezTo>
                  <a:cubicBezTo>
                    <a:pt x="0" y="271"/>
                    <a:pt x="130" y="276"/>
                    <a:pt x="372" y="276"/>
                  </a:cubicBezTo>
                  <a:cubicBezTo>
                    <a:pt x="500" y="276"/>
                    <a:pt x="659" y="274"/>
                    <a:pt x="847" y="272"/>
                  </a:cubicBezTo>
                  <a:lnTo>
                    <a:pt x="1838" y="254"/>
                  </a:lnTo>
                  <a:cubicBezTo>
                    <a:pt x="2225" y="249"/>
                    <a:pt x="2663" y="241"/>
                    <a:pt x="3148" y="236"/>
                  </a:cubicBezTo>
                  <a:cubicBezTo>
                    <a:pt x="3636" y="231"/>
                    <a:pt x="4168" y="225"/>
                    <a:pt x="4738" y="225"/>
                  </a:cubicBezTo>
                  <a:cubicBezTo>
                    <a:pt x="4816" y="225"/>
                    <a:pt x="4895" y="225"/>
                    <a:pt x="4975" y="225"/>
                  </a:cubicBezTo>
                  <a:cubicBezTo>
                    <a:pt x="5478" y="225"/>
                    <a:pt x="6010" y="231"/>
                    <a:pt x="6565" y="236"/>
                  </a:cubicBezTo>
                  <a:cubicBezTo>
                    <a:pt x="7850" y="251"/>
                    <a:pt x="9261" y="282"/>
                    <a:pt x="10742" y="347"/>
                  </a:cubicBezTo>
                  <a:cubicBezTo>
                    <a:pt x="12226" y="411"/>
                    <a:pt x="13635" y="499"/>
                    <a:pt x="14917" y="592"/>
                  </a:cubicBezTo>
                  <a:cubicBezTo>
                    <a:pt x="15557" y="643"/>
                    <a:pt x="16166" y="687"/>
                    <a:pt x="16734" y="739"/>
                  </a:cubicBezTo>
                  <a:cubicBezTo>
                    <a:pt x="17304" y="788"/>
                    <a:pt x="17833" y="842"/>
                    <a:pt x="18318" y="886"/>
                  </a:cubicBezTo>
                  <a:cubicBezTo>
                    <a:pt x="18803" y="927"/>
                    <a:pt x="19239" y="976"/>
                    <a:pt x="19624" y="1015"/>
                  </a:cubicBezTo>
                  <a:lnTo>
                    <a:pt x="20609" y="1116"/>
                  </a:lnTo>
                  <a:cubicBezTo>
                    <a:pt x="21029" y="1158"/>
                    <a:pt x="21303" y="1181"/>
                    <a:pt x="21407" y="1181"/>
                  </a:cubicBezTo>
                  <a:cubicBezTo>
                    <a:pt x="21437" y="1181"/>
                    <a:pt x="21452" y="1179"/>
                    <a:pt x="21453" y="1175"/>
                  </a:cubicBezTo>
                  <a:cubicBezTo>
                    <a:pt x="21456" y="1157"/>
                    <a:pt x="21159" y="1103"/>
                    <a:pt x="20622" y="1018"/>
                  </a:cubicBezTo>
                  <a:cubicBezTo>
                    <a:pt x="20354" y="974"/>
                    <a:pt x="20024" y="925"/>
                    <a:pt x="19639" y="873"/>
                  </a:cubicBezTo>
                  <a:cubicBezTo>
                    <a:pt x="19257" y="821"/>
                    <a:pt x="18821" y="765"/>
                    <a:pt x="18339" y="705"/>
                  </a:cubicBezTo>
                  <a:cubicBezTo>
                    <a:pt x="17854" y="649"/>
                    <a:pt x="17325" y="587"/>
                    <a:pt x="16754" y="530"/>
                  </a:cubicBezTo>
                  <a:cubicBezTo>
                    <a:pt x="16184" y="468"/>
                    <a:pt x="15575" y="414"/>
                    <a:pt x="14935" y="357"/>
                  </a:cubicBezTo>
                  <a:cubicBezTo>
                    <a:pt x="13653" y="251"/>
                    <a:pt x="12239" y="156"/>
                    <a:pt x="10755" y="94"/>
                  </a:cubicBezTo>
                  <a:cubicBezTo>
                    <a:pt x="9269" y="32"/>
                    <a:pt x="7852" y="3"/>
                    <a:pt x="6565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18"/>
          <p:cNvSpPr txBox="1"/>
          <p:nvPr>
            <p:ph type="ctrTitle"/>
          </p:nvPr>
        </p:nvSpPr>
        <p:spPr>
          <a:xfrm>
            <a:off x="1802100" y="71335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Sumário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246" name="Google Shape;246;p18"/>
          <p:cNvSpPr txBox="1"/>
          <p:nvPr>
            <p:ph idx="1" type="subTitle"/>
          </p:nvPr>
        </p:nvSpPr>
        <p:spPr>
          <a:xfrm>
            <a:off x="864750" y="2489550"/>
            <a:ext cx="164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Onde será apresentado o escopo do artigo e como ele foi definido</a:t>
            </a:r>
            <a:endParaRPr>
              <a:solidFill>
                <a:srgbClr val="1E2128"/>
              </a:solidFill>
            </a:endParaRPr>
          </a:p>
        </p:txBody>
      </p:sp>
      <p:grpSp>
        <p:nvGrpSpPr>
          <p:cNvPr id="247" name="Google Shape;247;p18"/>
          <p:cNvGrpSpPr/>
          <p:nvPr/>
        </p:nvGrpSpPr>
        <p:grpSpPr>
          <a:xfrm>
            <a:off x="4690625" y="3070200"/>
            <a:ext cx="2038740" cy="1690708"/>
            <a:chOff x="4690625" y="3070200"/>
            <a:chExt cx="2038740" cy="1690708"/>
          </a:xfrm>
        </p:grpSpPr>
        <p:sp>
          <p:nvSpPr>
            <p:cNvPr id="248" name="Google Shape;248;p18"/>
            <p:cNvSpPr/>
            <p:nvPr/>
          </p:nvSpPr>
          <p:spPr>
            <a:xfrm>
              <a:off x="4690625" y="3070200"/>
              <a:ext cx="2038740" cy="1485029"/>
            </a:xfrm>
            <a:custGeom>
              <a:rect b="b" l="l" r="r" t="t"/>
              <a:pathLst>
                <a:path extrusionOk="0" h="34608" w="47512">
                  <a:moveTo>
                    <a:pt x="2256" y="0"/>
                  </a:moveTo>
                  <a:cubicBezTo>
                    <a:pt x="1018" y="0"/>
                    <a:pt x="1" y="1006"/>
                    <a:pt x="1" y="2258"/>
                  </a:cubicBezTo>
                  <a:lnTo>
                    <a:pt x="1" y="32352"/>
                  </a:lnTo>
                  <a:cubicBezTo>
                    <a:pt x="1" y="33599"/>
                    <a:pt x="1010" y="34607"/>
                    <a:pt x="2256" y="34607"/>
                  </a:cubicBezTo>
                  <a:lnTo>
                    <a:pt x="42504" y="34607"/>
                  </a:lnTo>
                  <a:cubicBezTo>
                    <a:pt x="43665" y="34607"/>
                    <a:pt x="44638" y="33722"/>
                    <a:pt x="44748" y="32566"/>
                  </a:cubicBezTo>
                  <a:lnTo>
                    <a:pt x="47393" y="4508"/>
                  </a:lnTo>
                  <a:cubicBezTo>
                    <a:pt x="47512" y="3228"/>
                    <a:pt x="46539" y="2106"/>
                    <a:pt x="45254" y="2044"/>
                  </a:cubicBezTo>
                  <a:lnTo>
                    <a:pt x="2362" y="3"/>
                  </a:lnTo>
                  <a:cubicBezTo>
                    <a:pt x="2326" y="1"/>
                    <a:pt x="2291" y="0"/>
                    <a:pt x="2256" y="0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5443630" y="4252897"/>
              <a:ext cx="429186" cy="508011"/>
            </a:xfrm>
            <a:custGeom>
              <a:rect b="b" l="l" r="r" t="t"/>
              <a:pathLst>
                <a:path extrusionOk="0" h="11839" w="10002">
                  <a:moveTo>
                    <a:pt x="1902" y="0"/>
                  </a:moveTo>
                  <a:lnTo>
                    <a:pt x="1902" y="0"/>
                  </a:lnTo>
                  <a:cubicBezTo>
                    <a:pt x="3001" y="3432"/>
                    <a:pt x="0" y="11586"/>
                    <a:pt x="0" y="11586"/>
                  </a:cubicBezTo>
                  <a:lnTo>
                    <a:pt x="7919" y="11839"/>
                  </a:lnTo>
                  <a:cubicBezTo>
                    <a:pt x="10002" y="11305"/>
                    <a:pt x="8206" y="596"/>
                    <a:pt x="8206" y="596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5581710" y="3796218"/>
              <a:ext cx="220557" cy="210388"/>
            </a:xfrm>
            <a:custGeom>
              <a:rect b="b" l="l" r="r" t="t"/>
              <a:pathLst>
                <a:path extrusionOk="0" h="4903" w="5140">
                  <a:moveTo>
                    <a:pt x="2688" y="1"/>
                  </a:moveTo>
                  <a:cubicBezTo>
                    <a:pt x="2050" y="1"/>
                    <a:pt x="1424" y="250"/>
                    <a:pt x="955" y="719"/>
                  </a:cubicBezTo>
                  <a:cubicBezTo>
                    <a:pt x="0" y="1677"/>
                    <a:pt x="0" y="3227"/>
                    <a:pt x="955" y="4185"/>
                  </a:cubicBezTo>
                  <a:cubicBezTo>
                    <a:pt x="1424" y="4654"/>
                    <a:pt x="2050" y="4903"/>
                    <a:pt x="2688" y="4903"/>
                  </a:cubicBezTo>
                  <a:cubicBezTo>
                    <a:pt x="3003" y="4903"/>
                    <a:pt x="3322" y="4842"/>
                    <a:pt x="3625" y="4716"/>
                  </a:cubicBezTo>
                  <a:cubicBezTo>
                    <a:pt x="4544" y="4337"/>
                    <a:pt x="5140" y="3444"/>
                    <a:pt x="5140" y="2453"/>
                  </a:cubicBezTo>
                  <a:cubicBezTo>
                    <a:pt x="5140" y="1460"/>
                    <a:pt x="4544" y="567"/>
                    <a:pt x="3625" y="188"/>
                  </a:cubicBezTo>
                  <a:cubicBezTo>
                    <a:pt x="3322" y="62"/>
                    <a:pt x="3003" y="1"/>
                    <a:pt x="2688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18"/>
          <p:cNvGrpSpPr/>
          <p:nvPr/>
        </p:nvGrpSpPr>
        <p:grpSpPr>
          <a:xfrm>
            <a:off x="6512921" y="3952980"/>
            <a:ext cx="419995" cy="803049"/>
            <a:chOff x="6512921" y="3952980"/>
            <a:chExt cx="419995" cy="803049"/>
          </a:xfrm>
        </p:grpSpPr>
        <p:sp>
          <p:nvSpPr>
            <p:cNvPr id="252" name="Google Shape;252;p18"/>
            <p:cNvSpPr/>
            <p:nvPr/>
          </p:nvSpPr>
          <p:spPr>
            <a:xfrm>
              <a:off x="6532018" y="3952980"/>
              <a:ext cx="81417" cy="314887"/>
            </a:xfrm>
            <a:custGeom>
              <a:rect b="b" l="l" r="r" t="t"/>
              <a:pathLst>
                <a:path extrusionOk="0" h="6513" w="1684">
                  <a:moveTo>
                    <a:pt x="646" y="0"/>
                  </a:moveTo>
                  <a:cubicBezTo>
                    <a:pt x="1" y="0"/>
                    <a:pt x="819" y="6513"/>
                    <a:pt x="819" y="6513"/>
                  </a:cubicBezTo>
                  <a:lnTo>
                    <a:pt x="1683" y="6513"/>
                  </a:lnTo>
                  <a:cubicBezTo>
                    <a:pt x="1683" y="6513"/>
                    <a:pt x="1294" y="0"/>
                    <a:pt x="646" y="0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634949" y="3952980"/>
              <a:ext cx="81369" cy="314887"/>
            </a:xfrm>
            <a:custGeom>
              <a:rect b="b" l="l" r="r" t="t"/>
              <a:pathLst>
                <a:path extrusionOk="0" h="6513" w="1683">
                  <a:moveTo>
                    <a:pt x="646" y="0"/>
                  </a:moveTo>
                  <a:cubicBezTo>
                    <a:pt x="1" y="0"/>
                    <a:pt x="819" y="6513"/>
                    <a:pt x="819" y="6513"/>
                  </a:cubicBezTo>
                  <a:lnTo>
                    <a:pt x="1683" y="6513"/>
                  </a:lnTo>
                  <a:cubicBezTo>
                    <a:pt x="1683" y="6513"/>
                    <a:pt x="1293" y="0"/>
                    <a:pt x="646" y="0"/>
                  </a:cubicBezTo>
                  <a:close/>
                </a:path>
              </a:pathLst>
            </a:custGeom>
            <a:solidFill>
              <a:srgbClr val="D9B1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792125" y="3952980"/>
              <a:ext cx="81272" cy="314887"/>
            </a:xfrm>
            <a:custGeom>
              <a:rect b="b" l="l" r="r" t="t"/>
              <a:pathLst>
                <a:path extrusionOk="0" h="6513" w="1681">
                  <a:moveTo>
                    <a:pt x="648" y="0"/>
                  </a:moveTo>
                  <a:cubicBezTo>
                    <a:pt x="1" y="0"/>
                    <a:pt x="819" y="6513"/>
                    <a:pt x="819" y="6513"/>
                  </a:cubicBezTo>
                  <a:lnTo>
                    <a:pt x="1681" y="6513"/>
                  </a:lnTo>
                  <a:cubicBezTo>
                    <a:pt x="1681" y="6513"/>
                    <a:pt x="1293" y="0"/>
                    <a:pt x="648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6729370" y="3971159"/>
              <a:ext cx="72666" cy="318707"/>
            </a:xfrm>
            <a:custGeom>
              <a:rect b="b" l="l" r="r" t="t"/>
              <a:pathLst>
                <a:path extrusionOk="0" h="6592" w="1503">
                  <a:moveTo>
                    <a:pt x="1" y="6454"/>
                  </a:moveTo>
                  <a:lnTo>
                    <a:pt x="215" y="6483"/>
                  </a:lnTo>
                  <a:cubicBezTo>
                    <a:pt x="215" y="6483"/>
                    <a:pt x="215" y="6482"/>
                    <a:pt x="215" y="6482"/>
                  </a:cubicBezTo>
                  <a:lnTo>
                    <a:pt x="215" y="6482"/>
                  </a:lnTo>
                  <a:lnTo>
                    <a:pt x="1" y="6454"/>
                  </a:lnTo>
                  <a:close/>
                  <a:moveTo>
                    <a:pt x="848" y="0"/>
                  </a:moveTo>
                  <a:cubicBezTo>
                    <a:pt x="222" y="0"/>
                    <a:pt x="215" y="6388"/>
                    <a:pt x="215" y="6482"/>
                  </a:cubicBezTo>
                  <a:lnTo>
                    <a:pt x="215" y="6482"/>
                  </a:lnTo>
                  <a:lnTo>
                    <a:pt x="1072" y="6591"/>
                  </a:lnTo>
                  <a:cubicBezTo>
                    <a:pt x="1072" y="6591"/>
                    <a:pt x="1503" y="84"/>
                    <a:pt x="860" y="1"/>
                  </a:cubicBezTo>
                  <a:cubicBezTo>
                    <a:pt x="856" y="0"/>
                    <a:pt x="852" y="0"/>
                    <a:pt x="848" y="0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604007" y="3952980"/>
              <a:ext cx="81127" cy="314887"/>
            </a:xfrm>
            <a:custGeom>
              <a:rect b="b" l="l" r="r" t="t"/>
              <a:pathLst>
                <a:path extrusionOk="0" h="6513" w="1678">
                  <a:moveTo>
                    <a:pt x="646" y="0"/>
                  </a:moveTo>
                  <a:cubicBezTo>
                    <a:pt x="1" y="0"/>
                    <a:pt x="816" y="6513"/>
                    <a:pt x="816" y="6513"/>
                  </a:cubicBezTo>
                  <a:lnTo>
                    <a:pt x="1678" y="6513"/>
                  </a:lnTo>
                  <a:cubicBezTo>
                    <a:pt x="1678" y="6513"/>
                    <a:pt x="1291" y="0"/>
                    <a:pt x="646" y="0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6512921" y="4267816"/>
              <a:ext cx="419995" cy="488213"/>
            </a:xfrm>
            <a:custGeom>
              <a:rect b="b" l="l" r="r" t="t"/>
              <a:pathLst>
                <a:path extrusionOk="0" h="10098" w="8687">
                  <a:moveTo>
                    <a:pt x="1" y="1"/>
                  </a:moveTo>
                  <a:lnTo>
                    <a:pt x="1064" y="10098"/>
                  </a:lnTo>
                  <a:lnTo>
                    <a:pt x="8686" y="9855"/>
                  </a:lnTo>
                  <a:lnTo>
                    <a:pt x="8686" y="1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8"/>
          <p:cNvGrpSpPr/>
          <p:nvPr/>
        </p:nvGrpSpPr>
        <p:grpSpPr>
          <a:xfrm>
            <a:off x="760146" y="3082802"/>
            <a:ext cx="856133" cy="1691013"/>
            <a:chOff x="5413625" y="1307575"/>
            <a:chExt cx="802600" cy="1585275"/>
          </a:xfrm>
        </p:grpSpPr>
        <p:sp>
          <p:nvSpPr>
            <p:cNvPr id="259" name="Google Shape;259;p18"/>
            <p:cNvSpPr/>
            <p:nvPr/>
          </p:nvSpPr>
          <p:spPr>
            <a:xfrm>
              <a:off x="5849150" y="1733200"/>
              <a:ext cx="367075" cy="305400"/>
            </a:xfrm>
            <a:custGeom>
              <a:rect b="b" l="l" r="r" t="t"/>
              <a:pathLst>
                <a:path extrusionOk="0" h="12216" w="14683">
                  <a:moveTo>
                    <a:pt x="10353" y="0"/>
                  </a:moveTo>
                  <a:cubicBezTo>
                    <a:pt x="8034" y="0"/>
                    <a:pt x="5709" y="793"/>
                    <a:pt x="3919" y="2271"/>
                  </a:cubicBezTo>
                  <a:cubicBezTo>
                    <a:pt x="1390" y="4359"/>
                    <a:pt x="0" y="7750"/>
                    <a:pt x="338" y="11012"/>
                  </a:cubicBezTo>
                  <a:lnTo>
                    <a:pt x="564" y="11296"/>
                  </a:lnTo>
                  <a:cubicBezTo>
                    <a:pt x="1654" y="11927"/>
                    <a:pt x="2886" y="12215"/>
                    <a:pt x="4136" y="12215"/>
                  </a:cubicBezTo>
                  <a:cubicBezTo>
                    <a:pt x="6043" y="12215"/>
                    <a:pt x="7990" y="11545"/>
                    <a:pt x="9533" y="10400"/>
                  </a:cubicBezTo>
                  <a:cubicBezTo>
                    <a:pt x="12089" y="8505"/>
                    <a:pt x="13660" y="5529"/>
                    <a:pt x="14527" y="2468"/>
                  </a:cubicBezTo>
                  <a:cubicBezTo>
                    <a:pt x="14608" y="2185"/>
                    <a:pt x="14682" y="1890"/>
                    <a:pt x="14628" y="1602"/>
                  </a:cubicBezTo>
                  <a:cubicBezTo>
                    <a:pt x="14507" y="955"/>
                    <a:pt x="13810" y="603"/>
                    <a:pt x="13180" y="412"/>
                  </a:cubicBezTo>
                  <a:cubicBezTo>
                    <a:pt x="12264" y="135"/>
                    <a:pt x="11309" y="0"/>
                    <a:pt x="10353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5428800" y="1307575"/>
              <a:ext cx="447500" cy="661900"/>
            </a:xfrm>
            <a:custGeom>
              <a:rect b="b" l="l" r="r" t="t"/>
              <a:pathLst>
                <a:path extrusionOk="0" h="26476" w="17900">
                  <a:moveTo>
                    <a:pt x="6671" y="1"/>
                  </a:moveTo>
                  <a:cubicBezTo>
                    <a:pt x="5791" y="1"/>
                    <a:pt x="4991" y="709"/>
                    <a:pt x="4408" y="1417"/>
                  </a:cubicBezTo>
                  <a:cubicBezTo>
                    <a:pt x="1129" y="5399"/>
                    <a:pt x="0" y="11051"/>
                    <a:pt x="1498" y="15985"/>
                  </a:cubicBezTo>
                  <a:cubicBezTo>
                    <a:pt x="2995" y="20920"/>
                    <a:pt x="7077" y="24991"/>
                    <a:pt x="12016" y="26476"/>
                  </a:cubicBezTo>
                  <a:lnTo>
                    <a:pt x="12567" y="26319"/>
                  </a:lnTo>
                  <a:cubicBezTo>
                    <a:pt x="16549" y="23289"/>
                    <a:pt x="17899" y="17613"/>
                    <a:pt x="16696" y="12757"/>
                  </a:cubicBezTo>
                  <a:cubicBezTo>
                    <a:pt x="15491" y="7900"/>
                    <a:pt x="12125" y="3819"/>
                    <a:pt x="8205" y="707"/>
                  </a:cubicBezTo>
                  <a:cubicBezTo>
                    <a:pt x="7845" y="420"/>
                    <a:pt x="7462" y="133"/>
                    <a:pt x="7010" y="37"/>
                  </a:cubicBezTo>
                  <a:cubicBezTo>
                    <a:pt x="6896" y="12"/>
                    <a:pt x="6783" y="1"/>
                    <a:pt x="6671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648500" y="1603550"/>
              <a:ext cx="146450" cy="691300"/>
            </a:xfrm>
            <a:custGeom>
              <a:rect b="b" l="l" r="r" t="t"/>
              <a:pathLst>
                <a:path extrusionOk="0" h="27652" w="5858">
                  <a:moveTo>
                    <a:pt x="212" y="0"/>
                  </a:moveTo>
                  <a:cubicBezTo>
                    <a:pt x="110" y="0"/>
                    <a:pt x="0" y="86"/>
                    <a:pt x="28" y="218"/>
                  </a:cubicBezTo>
                  <a:cubicBezTo>
                    <a:pt x="1950" y="9246"/>
                    <a:pt x="3295" y="18396"/>
                    <a:pt x="5212" y="27430"/>
                  </a:cubicBezTo>
                  <a:cubicBezTo>
                    <a:pt x="5245" y="27585"/>
                    <a:pt x="5359" y="27652"/>
                    <a:pt x="5480" y="27652"/>
                  </a:cubicBezTo>
                  <a:cubicBezTo>
                    <a:pt x="5662" y="27652"/>
                    <a:pt x="5858" y="27499"/>
                    <a:pt x="5808" y="27265"/>
                  </a:cubicBezTo>
                  <a:cubicBezTo>
                    <a:pt x="3881" y="18242"/>
                    <a:pt x="2284" y="9151"/>
                    <a:pt x="362" y="125"/>
                  </a:cubicBezTo>
                  <a:cubicBezTo>
                    <a:pt x="344" y="38"/>
                    <a:pt x="279" y="0"/>
                    <a:pt x="21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5413625" y="2238250"/>
              <a:ext cx="685125" cy="654600"/>
            </a:xfrm>
            <a:custGeom>
              <a:rect b="b" l="l" r="r" t="t"/>
              <a:pathLst>
                <a:path extrusionOk="0" h="26184" w="27405">
                  <a:moveTo>
                    <a:pt x="1" y="0"/>
                  </a:moveTo>
                  <a:lnTo>
                    <a:pt x="1" y="26043"/>
                  </a:lnTo>
                  <a:cubicBezTo>
                    <a:pt x="1" y="26120"/>
                    <a:pt x="64" y="26183"/>
                    <a:pt x="141" y="26183"/>
                  </a:cubicBezTo>
                  <a:lnTo>
                    <a:pt x="27263" y="26183"/>
                  </a:lnTo>
                  <a:cubicBezTo>
                    <a:pt x="27341" y="26183"/>
                    <a:pt x="27404" y="26120"/>
                    <a:pt x="27404" y="26043"/>
                  </a:cubicBezTo>
                  <a:lnTo>
                    <a:pt x="27404" y="0"/>
                  </a:ln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754025" y="1856100"/>
              <a:ext cx="269675" cy="278025"/>
            </a:xfrm>
            <a:custGeom>
              <a:rect b="b" l="l" r="r" t="t"/>
              <a:pathLst>
                <a:path extrusionOk="0" h="11121" w="10787">
                  <a:moveTo>
                    <a:pt x="10379" y="1"/>
                  </a:moveTo>
                  <a:cubicBezTo>
                    <a:pt x="10312" y="1"/>
                    <a:pt x="10243" y="29"/>
                    <a:pt x="10183" y="97"/>
                  </a:cubicBezTo>
                  <a:cubicBezTo>
                    <a:pt x="6970" y="3745"/>
                    <a:pt x="2770" y="6898"/>
                    <a:pt x="61" y="10943"/>
                  </a:cubicBezTo>
                  <a:cubicBezTo>
                    <a:pt x="1" y="11032"/>
                    <a:pt x="84" y="11121"/>
                    <a:pt x="170" y="11121"/>
                  </a:cubicBezTo>
                  <a:cubicBezTo>
                    <a:pt x="198" y="11121"/>
                    <a:pt x="226" y="11111"/>
                    <a:pt x="250" y="11090"/>
                  </a:cubicBezTo>
                  <a:lnTo>
                    <a:pt x="250" y="11089"/>
                  </a:lnTo>
                  <a:cubicBezTo>
                    <a:pt x="3840" y="7820"/>
                    <a:pt x="7472" y="4229"/>
                    <a:pt x="10602" y="516"/>
                  </a:cubicBezTo>
                  <a:cubicBezTo>
                    <a:pt x="10787" y="296"/>
                    <a:pt x="10594" y="1"/>
                    <a:pt x="10379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18"/>
          <p:cNvGrpSpPr/>
          <p:nvPr/>
        </p:nvGrpSpPr>
        <p:grpSpPr>
          <a:xfrm>
            <a:off x="2459633" y="4193634"/>
            <a:ext cx="1302335" cy="600860"/>
            <a:chOff x="2459633" y="4193634"/>
            <a:chExt cx="1302335" cy="600860"/>
          </a:xfrm>
        </p:grpSpPr>
        <p:sp>
          <p:nvSpPr>
            <p:cNvPr id="265" name="Google Shape;265;p18"/>
            <p:cNvSpPr/>
            <p:nvPr/>
          </p:nvSpPr>
          <p:spPr>
            <a:xfrm>
              <a:off x="2605351" y="4482313"/>
              <a:ext cx="1156617" cy="312180"/>
            </a:xfrm>
            <a:custGeom>
              <a:rect b="b" l="l" r="r" t="t"/>
              <a:pathLst>
                <a:path extrusionOk="0" h="6457" w="23923">
                  <a:moveTo>
                    <a:pt x="0" y="0"/>
                  </a:moveTo>
                  <a:lnTo>
                    <a:pt x="619" y="6456"/>
                  </a:lnTo>
                  <a:lnTo>
                    <a:pt x="23922" y="5757"/>
                  </a:lnTo>
                  <a:lnTo>
                    <a:pt x="2280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856562" y="4603568"/>
              <a:ext cx="689677" cy="57920"/>
            </a:xfrm>
            <a:custGeom>
              <a:rect b="b" l="l" r="r" t="t"/>
              <a:pathLst>
                <a:path extrusionOk="0" h="1198" w="14265">
                  <a:moveTo>
                    <a:pt x="3" y="0"/>
                  </a:moveTo>
                  <a:lnTo>
                    <a:pt x="1" y="1169"/>
                  </a:lnTo>
                  <a:lnTo>
                    <a:pt x="14262" y="1198"/>
                  </a:lnTo>
                  <a:lnTo>
                    <a:pt x="14265" y="29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2460358" y="4193634"/>
              <a:ext cx="1153620" cy="312422"/>
            </a:xfrm>
            <a:custGeom>
              <a:rect b="b" l="l" r="r" t="t"/>
              <a:pathLst>
                <a:path extrusionOk="0" h="6462" w="23861">
                  <a:moveTo>
                    <a:pt x="1" y="0"/>
                  </a:moveTo>
                  <a:lnTo>
                    <a:pt x="550" y="6462"/>
                  </a:lnTo>
                  <a:lnTo>
                    <a:pt x="23861" y="6010"/>
                  </a:lnTo>
                  <a:lnTo>
                    <a:pt x="22800" y="2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2459633" y="4230426"/>
              <a:ext cx="1147238" cy="254936"/>
            </a:xfrm>
            <a:custGeom>
              <a:rect b="b" l="l" r="r" t="t"/>
              <a:pathLst>
                <a:path extrusionOk="0" h="5273" w="23729">
                  <a:moveTo>
                    <a:pt x="22903" y="1"/>
                  </a:moveTo>
                  <a:lnTo>
                    <a:pt x="3" y="150"/>
                  </a:lnTo>
                  <a:lnTo>
                    <a:pt x="0" y="444"/>
                  </a:lnTo>
                  <a:cubicBezTo>
                    <a:pt x="1" y="377"/>
                    <a:pt x="4" y="346"/>
                    <a:pt x="10" y="346"/>
                  </a:cubicBezTo>
                  <a:cubicBezTo>
                    <a:pt x="84" y="346"/>
                    <a:pt x="529" y="5272"/>
                    <a:pt x="529" y="5272"/>
                  </a:cubicBezTo>
                  <a:lnTo>
                    <a:pt x="23729" y="4452"/>
                  </a:lnTo>
                  <a:lnTo>
                    <a:pt x="2290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2516005" y="4379238"/>
              <a:ext cx="1048222" cy="32876"/>
            </a:xfrm>
            <a:custGeom>
              <a:rect b="b" l="l" r="r" t="t"/>
              <a:pathLst>
                <a:path extrusionOk="0" h="680" w="21681">
                  <a:moveTo>
                    <a:pt x="334" y="0"/>
                  </a:moveTo>
                  <a:cubicBezTo>
                    <a:pt x="118" y="0"/>
                    <a:pt x="3" y="5"/>
                    <a:pt x="3" y="16"/>
                  </a:cubicBezTo>
                  <a:cubicBezTo>
                    <a:pt x="1" y="35"/>
                    <a:pt x="305" y="63"/>
                    <a:pt x="852" y="107"/>
                  </a:cubicBezTo>
                  <a:cubicBezTo>
                    <a:pt x="1396" y="148"/>
                    <a:pt x="2191" y="197"/>
                    <a:pt x="3172" y="251"/>
                  </a:cubicBezTo>
                  <a:cubicBezTo>
                    <a:pt x="5130" y="357"/>
                    <a:pt x="7842" y="476"/>
                    <a:pt x="10835" y="558"/>
                  </a:cubicBezTo>
                  <a:cubicBezTo>
                    <a:pt x="13828" y="641"/>
                    <a:pt x="16540" y="677"/>
                    <a:pt x="18501" y="680"/>
                  </a:cubicBezTo>
                  <a:cubicBezTo>
                    <a:pt x="19484" y="680"/>
                    <a:pt x="20279" y="674"/>
                    <a:pt x="20826" y="664"/>
                  </a:cubicBezTo>
                  <a:cubicBezTo>
                    <a:pt x="21376" y="654"/>
                    <a:pt x="21680" y="638"/>
                    <a:pt x="21680" y="620"/>
                  </a:cubicBezTo>
                  <a:cubicBezTo>
                    <a:pt x="21680" y="605"/>
                    <a:pt x="21376" y="582"/>
                    <a:pt x="20826" y="563"/>
                  </a:cubicBezTo>
                  <a:cubicBezTo>
                    <a:pt x="20279" y="545"/>
                    <a:pt x="19484" y="522"/>
                    <a:pt x="18504" y="499"/>
                  </a:cubicBezTo>
                  <a:lnTo>
                    <a:pt x="10840" y="305"/>
                  </a:lnTo>
                  <a:lnTo>
                    <a:pt x="3177" y="71"/>
                  </a:lnTo>
                  <a:cubicBezTo>
                    <a:pt x="2199" y="40"/>
                    <a:pt x="1404" y="16"/>
                    <a:pt x="855" y="6"/>
                  </a:cubicBezTo>
                  <a:cubicBezTo>
                    <a:pt x="644" y="2"/>
                    <a:pt x="469" y="0"/>
                    <a:pt x="334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511751" y="4314694"/>
              <a:ext cx="1018392" cy="29637"/>
            </a:xfrm>
            <a:custGeom>
              <a:rect b="b" l="l" r="r" t="t"/>
              <a:pathLst>
                <a:path extrusionOk="0" h="613" w="21064">
                  <a:moveTo>
                    <a:pt x="13175" y="0"/>
                  </a:moveTo>
                  <a:cubicBezTo>
                    <a:pt x="12328" y="0"/>
                    <a:pt x="11441" y="7"/>
                    <a:pt x="10526" y="23"/>
                  </a:cubicBezTo>
                  <a:cubicBezTo>
                    <a:pt x="7613" y="72"/>
                    <a:pt x="4981" y="195"/>
                    <a:pt x="3077" y="322"/>
                  </a:cubicBezTo>
                  <a:cubicBezTo>
                    <a:pt x="2124" y="386"/>
                    <a:pt x="1358" y="448"/>
                    <a:pt x="824" y="497"/>
                  </a:cubicBezTo>
                  <a:cubicBezTo>
                    <a:pt x="292" y="549"/>
                    <a:pt x="1" y="583"/>
                    <a:pt x="1" y="601"/>
                  </a:cubicBezTo>
                  <a:cubicBezTo>
                    <a:pt x="2" y="609"/>
                    <a:pt x="62" y="613"/>
                    <a:pt x="177" y="613"/>
                  </a:cubicBezTo>
                  <a:cubicBezTo>
                    <a:pt x="317" y="613"/>
                    <a:pt x="538" y="607"/>
                    <a:pt x="832" y="595"/>
                  </a:cubicBezTo>
                  <a:lnTo>
                    <a:pt x="3087" y="503"/>
                  </a:lnTo>
                  <a:cubicBezTo>
                    <a:pt x="4991" y="423"/>
                    <a:pt x="7623" y="324"/>
                    <a:pt x="10531" y="278"/>
                  </a:cubicBezTo>
                  <a:cubicBezTo>
                    <a:pt x="12099" y="252"/>
                    <a:pt x="13587" y="242"/>
                    <a:pt x="14925" y="242"/>
                  </a:cubicBezTo>
                  <a:cubicBezTo>
                    <a:pt x="16066" y="242"/>
                    <a:pt x="17097" y="249"/>
                    <a:pt x="17975" y="257"/>
                  </a:cubicBezTo>
                  <a:lnTo>
                    <a:pt x="20233" y="275"/>
                  </a:lnTo>
                  <a:cubicBezTo>
                    <a:pt x="20318" y="276"/>
                    <a:pt x="20396" y="276"/>
                    <a:pt x="20468" y="276"/>
                  </a:cubicBezTo>
                  <a:cubicBezTo>
                    <a:pt x="20853" y="276"/>
                    <a:pt x="21061" y="270"/>
                    <a:pt x="21061" y="255"/>
                  </a:cubicBezTo>
                  <a:cubicBezTo>
                    <a:pt x="21064" y="237"/>
                    <a:pt x="20770" y="211"/>
                    <a:pt x="20236" y="177"/>
                  </a:cubicBezTo>
                  <a:cubicBezTo>
                    <a:pt x="19704" y="144"/>
                    <a:pt x="18933" y="110"/>
                    <a:pt x="17978" y="77"/>
                  </a:cubicBezTo>
                  <a:cubicBezTo>
                    <a:pt x="16672" y="33"/>
                    <a:pt x="15022" y="0"/>
                    <a:pt x="13175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512283" y="4265574"/>
              <a:ext cx="1038069" cy="44093"/>
            </a:xfrm>
            <a:custGeom>
              <a:rect b="b" l="l" r="r" t="t"/>
              <a:pathLst>
                <a:path extrusionOk="0" h="912" w="21471">
                  <a:moveTo>
                    <a:pt x="8327" y="0"/>
                  </a:moveTo>
                  <a:cubicBezTo>
                    <a:pt x="7716" y="0"/>
                    <a:pt x="7125" y="5"/>
                    <a:pt x="6559" y="14"/>
                  </a:cubicBezTo>
                  <a:cubicBezTo>
                    <a:pt x="5914" y="30"/>
                    <a:pt x="5303" y="40"/>
                    <a:pt x="4730" y="66"/>
                  </a:cubicBezTo>
                  <a:cubicBezTo>
                    <a:pt x="4160" y="84"/>
                    <a:pt x="3625" y="112"/>
                    <a:pt x="3140" y="135"/>
                  </a:cubicBezTo>
                  <a:cubicBezTo>
                    <a:pt x="2653" y="159"/>
                    <a:pt x="2214" y="192"/>
                    <a:pt x="1830" y="218"/>
                  </a:cubicBezTo>
                  <a:cubicBezTo>
                    <a:pt x="1442" y="244"/>
                    <a:pt x="1110" y="272"/>
                    <a:pt x="839" y="298"/>
                  </a:cubicBezTo>
                  <a:cubicBezTo>
                    <a:pt x="299" y="347"/>
                    <a:pt x="0" y="383"/>
                    <a:pt x="0" y="399"/>
                  </a:cubicBezTo>
                  <a:cubicBezTo>
                    <a:pt x="1" y="407"/>
                    <a:pt x="67" y="411"/>
                    <a:pt x="191" y="411"/>
                  </a:cubicBezTo>
                  <a:cubicBezTo>
                    <a:pt x="335" y="411"/>
                    <a:pt x="556" y="406"/>
                    <a:pt x="846" y="396"/>
                  </a:cubicBezTo>
                  <a:lnTo>
                    <a:pt x="1837" y="360"/>
                  </a:lnTo>
                  <a:cubicBezTo>
                    <a:pt x="2224" y="350"/>
                    <a:pt x="2663" y="332"/>
                    <a:pt x="3148" y="316"/>
                  </a:cubicBezTo>
                  <a:cubicBezTo>
                    <a:pt x="3636" y="301"/>
                    <a:pt x="4167" y="285"/>
                    <a:pt x="4738" y="275"/>
                  </a:cubicBezTo>
                  <a:cubicBezTo>
                    <a:pt x="5310" y="262"/>
                    <a:pt x="5919" y="257"/>
                    <a:pt x="6562" y="249"/>
                  </a:cubicBezTo>
                  <a:cubicBezTo>
                    <a:pt x="6895" y="247"/>
                    <a:pt x="7238" y="246"/>
                    <a:pt x="7588" y="246"/>
                  </a:cubicBezTo>
                  <a:cubicBezTo>
                    <a:pt x="8586" y="246"/>
                    <a:pt x="9646" y="255"/>
                    <a:pt x="10745" y="280"/>
                  </a:cubicBezTo>
                  <a:cubicBezTo>
                    <a:pt x="12226" y="316"/>
                    <a:pt x="13637" y="378"/>
                    <a:pt x="14919" y="445"/>
                  </a:cubicBezTo>
                  <a:cubicBezTo>
                    <a:pt x="15562" y="484"/>
                    <a:pt x="16171" y="517"/>
                    <a:pt x="16741" y="559"/>
                  </a:cubicBezTo>
                  <a:cubicBezTo>
                    <a:pt x="17311" y="595"/>
                    <a:pt x="17843" y="639"/>
                    <a:pt x="18328" y="672"/>
                  </a:cubicBezTo>
                  <a:cubicBezTo>
                    <a:pt x="18813" y="708"/>
                    <a:pt x="19249" y="747"/>
                    <a:pt x="19636" y="778"/>
                  </a:cubicBezTo>
                  <a:lnTo>
                    <a:pt x="20622" y="861"/>
                  </a:lnTo>
                  <a:cubicBezTo>
                    <a:pt x="21023" y="893"/>
                    <a:pt x="21293" y="911"/>
                    <a:pt x="21407" y="911"/>
                  </a:cubicBezTo>
                  <a:cubicBezTo>
                    <a:pt x="21447" y="911"/>
                    <a:pt x="21468" y="909"/>
                    <a:pt x="21468" y="904"/>
                  </a:cubicBezTo>
                  <a:cubicBezTo>
                    <a:pt x="21471" y="886"/>
                    <a:pt x="21174" y="837"/>
                    <a:pt x="20632" y="762"/>
                  </a:cubicBezTo>
                  <a:cubicBezTo>
                    <a:pt x="20361" y="724"/>
                    <a:pt x="20031" y="680"/>
                    <a:pt x="19649" y="636"/>
                  </a:cubicBezTo>
                  <a:cubicBezTo>
                    <a:pt x="19265" y="592"/>
                    <a:pt x="18826" y="543"/>
                    <a:pt x="18341" y="494"/>
                  </a:cubicBezTo>
                  <a:cubicBezTo>
                    <a:pt x="17858" y="445"/>
                    <a:pt x="17327" y="394"/>
                    <a:pt x="16757" y="347"/>
                  </a:cubicBezTo>
                  <a:cubicBezTo>
                    <a:pt x="16186" y="295"/>
                    <a:pt x="15575" y="257"/>
                    <a:pt x="14932" y="210"/>
                  </a:cubicBezTo>
                  <a:cubicBezTo>
                    <a:pt x="13647" y="130"/>
                    <a:pt x="12233" y="61"/>
                    <a:pt x="10747" y="27"/>
                  </a:cubicBezTo>
                  <a:cubicBezTo>
                    <a:pt x="9916" y="8"/>
                    <a:pt x="9105" y="0"/>
                    <a:pt x="8327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18"/>
          <p:cNvSpPr/>
          <p:nvPr/>
        </p:nvSpPr>
        <p:spPr>
          <a:xfrm>
            <a:off x="0" y="4736617"/>
            <a:ext cx="9256709" cy="406893"/>
          </a:xfrm>
          <a:custGeom>
            <a:rect b="b" l="l" r="r" t="t"/>
            <a:pathLst>
              <a:path extrusionOk="0" h="8416" w="191462">
                <a:moveTo>
                  <a:pt x="191462" y="1"/>
                </a:moveTo>
                <a:lnTo>
                  <a:pt x="0" y="218"/>
                </a:lnTo>
                <a:lnTo>
                  <a:pt x="0" y="5936"/>
                </a:lnTo>
                <a:lnTo>
                  <a:pt x="189692" y="8415"/>
                </a:lnTo>
                <a:lnTo>
                  <a:pt x="191462" y="1"/>
                </a:lnTo>
                <a:close/>
              </a:path>
            </a:pathLst>
          </a:custGeom>
          <a:solidFill>
            <a:srgbClr val="6D39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 txBox="1"/>
          <p:nvPr>
            <p:ph idx="2" type="title"/>
          </p:nvPr>
        </p:nvSpPr>
        <p:spPr>
          <a:xfrm>
            <a:off x="924450" y="1629175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01.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274" name="Google Shape;274;p18"/>
          <p:cNvSpPr txBox="1"/>
          <p:nvPr>
            <p:ph idx="3" type="ctrTitle"/>
          </p:nvPr>
        </p:nvSpPr>
        <p:spPr>
          <a:xfrm>
            <a:off x="723000" y="2157775"/>
            <a:ext cx="1924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Introdução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275" name="Google Shape;275;p18"/>
          <p:cNvSpPr txBox="1"/>
          <p:nvPr>
            <p:ph idx="4" type="subTitle"/>
          </p:nvPr>
        </p:nvSpPr>
        <p:spPr>
          <a:xfrm>
            <a:off x="2789250" y="2498338"/>
            <a:ext cx="164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E2128"/>
                </a:solidFill>
              </a:rPr>
              <a:t>Onde o artigo quer chegar e como ele pretende fazer para chegar lá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276" name="Google Shape;276;p18"/>
          <p:cNvSpPr txBox="1"/>
          <p:nvPr>
            <p:ph idx="5" type="title"/>
          </p:nvPr>
        </p:nvSpPr>
        <p:spPr>
          <a:xfrm>
            <a:off x="2848950" y="1637963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02.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277" name="Google Shape;277;p18"/>
          <p:cNvSpPr txBox="1"/>
          <p:nvPr>
            <p:ph idx="6" type="ctrTitle"/>
          </p:nvPr>
        </p:nvSpPr>
        <p:spPr>
          <a:xfrm>
            <a:off x="2647500" y="2166563"/>
            <a:ext cx="1924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Objetivos e Metodologia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278" name="Google Shape;278;p18"/>
          <p:cNvSpPr txBox="1"/>
          <p:nvPr>
            <p:ph idx="7" type="subTitle"/>
          </p:nvPr>
        </p:nvSpPr>
        <p:spPr>
          <a:xfrm>
            <a:off x="4713750" y="2515888"/>
            <a:ext cx="164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E2128"/>
                </a:solidFill>
              </a:rPr>
              <a:t>Onde será apresentado a que resultados o artigo chegou.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279" name="Google Shape;279;p18"/>
          <p:cNvSpPr txBox="1"/>
          <p:nvPr>
            <p:ph idx="8" type="title"/>
          </p:nvPr>
        </p:nvSpPr>
        <p:spPr>
          <a:xfrm>
            <a:off x="4773450" y="1655513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03.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280" name="Google Shape;280;p18"/>
          <p:cNvSpPr txBox="1"/>
          <p:nvPr>
            <p:ph idx="9" type="ctrTitle"/>
          </p:nvPr>
        </p:nvSpPr>
        <p:spPr>
          <a:xfrm>
            <a:off x="4572000" y="2184113"/>
            <a:ext cx="1924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Discussão e Resultados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281" name="Google Shape;281;p18"/>
          <p:cNvSpPr txBox="1"/>
          <p:nvPr>
            <p:ph idx="13" type="subTitle"/>
          </p:nvPr>
        </p:nvSpPr>
        <p:spPr>
          <a:xfrm>
            <a:off x="6638250" y="2515888"/>
            <a:ext cx="164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E2128"/>
                </a:solidFill>
              </a:rPr>
              <a:t>Threats to Validity, Conclusão e Trabalhos futuros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282" name="Google Shape;282;p18"/>
          <p:cNvSpPr txBox="1"/>
          <p:nvPr>
            <p:ph idx="14" type="title"/>
          </p:nvPr>
        </p:nvSpPr>
        <p:spPr>
          <a:xfrm>
            <a:off x="6697950" y="1655513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04.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283" name="Google Shape;283;p18"/>
          <p:cNvSpPr txBox="1"/>
          <p:nvPr>
            <p:ph idx="15" type="ctrTitle"/>
          </p:nvPr>
        </p:nvSpPr>
        <p:spPr>
          <a:xfrm>
            <a:off x="6496500" y="2184113"/>
            <a:ext cx="1924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Conclusão</a:t>
            </a:r>
            <a:endParaRPr>
              <a:solidFill>
                <a:srgbClr val="1E212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6"/>
          <p:cNvSpPr/>
          <p:nvPr/>
        </p:nvSpPr>
        <p:spPr>
          <a:xfrm>
            <a:off x="8677375" y="31080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/>
          <p:cNvSpPr txBox="1"/>
          <p:nvPr>
            <p:ph type="ctrTitle"/>
          </p:nvPr>
        </p:nvSpPr>
        <p:spPr>
          <a:xfrm>
            <a:off x="1802100" y="40455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Respondendo as RQs</a:t>
            </a:r>
            <a:endParaRPr/>
          </a:p>
        </p:txBody>
      </p:sp>
      <p:sp>
        <p:nvSpPr>
          <p:cNvPr id="855" name="Google Shape;855;p36"/>
          <p:cNvSpPr txBox="1"/>
          <p:nvPr>
            <p:ph idx="4294967295" type="subTitle"/>
          </p:nvPr>
        </p:nvSpPr>
        <p:spPr>
          <a:xfrm>
            <a:off x="787125" y="1206925"/>
            <a:ext cx="2510700" cy="502200"/>
          </a:xfrm>
          <a:prstGeom prst="rect">
            <a:avLst/>
          </a:prstGeom>
          <a:solidFill>
            <a:srgbClr val="FFAD8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1E2128"/>
                </a:solidFill>
              </a:rPr>
              <a:t>A refatoração de Android Smells melhora o consumo de CPU do Smartphone?</a:t>
            </a:r>
            <a:endParaRPr sz="1000">
              <a:solidFill>
                <a:srgbClr val="1E2128"/>
              </a:solidFill>
            </a:endParaRPr>
          </a:p>
        </p:txBody>
      </p:sp>
      <p:grpSp>
        <p:nvGrpSpPr>
          <p:cNvPr id="856" name="Google Shape;856;p36"/>
          <p:cNvGrpSpPr/>
          <p:nvPr/>
        </p:nvGrpSpPr>
        <p:grpSpPr>
          <a:xfrm>
            <a:off x="466566" y="829878"/>
            <a:ext cx="479831" cy="879237"/>
            <a:chOff x="3987925" y="1937025"/>
            <a:chExt cx="660379" cy="1210070"/>
          </a:xfrm>
        </p:grpSpPr>
        <p:sp>
          <p:nvSpPr>
            <p:cNvPr id="857" name="Google Shape;857;p36"/>
            <p:cNvSpPr/>
            <p:nvPr/>
          </p:nvSpPr>
          <p:spPr>
            <a:xfrm>
              <a:off x="4340429" y="2293937"/>
              <a:ext cx="307875" cy="256125"/>
            </a:xfrm>
            <a:custGeom>
              <a:rect b="b" l="l" r="r" t="t"/>
              <a:pathLst>
                <a:path extrusionOk="0" h="7612" w="9150">
                  <a:moveTo>
                    <a:pt x="6452" y="1"/>
                  </a:moveTo>
                  <a:cubicBezTo>
                    <a:pt x="5007" y="1"/>
                    <a:pt x="3559" y="495"/>
                    <a:pt x="2443" y="1416"/>
                  </a:cubicBezTo>
                  <a:cubicBezTo>
                    <a:pt x="867" y="2716"/>
                    <a:pt x="1" y="4830"/>
                    <a:pt x="212" y="6862"/>
                  </a:cubicBezTo>
                  <a:lnTo>
                    <a:pt x="353" y="7039"/>
                  </a:lnTo>
                  <a:cubicBezTo>
                    <a:pt x="1032" y="7432"/>
                    <a:pt x="1800" y="7612"/>
                    <a:pt x="2578" y="7612"/>
                  </a:cubicBezTo>
                  <a:cubicBezTo>
                    <a:pt x="3766" y="7612"/>
                    <a:pt x="4980" y="7194"/>
                    <a:pt x="5941" y="6480"/>
                  </a:cubicBezTo>
                  <a:cubicBezTo>
                    <a:pt x="7534" y="5300"/>
                    <a:pt x="8512" y="3445"/>
                    <a:pt x="9053" y="1538"/>
                  </a:cubicBezTo>
                  <a:cubicBezTo>
                    <a:pt x="9103" y="1363"/>
                    <a:pt x="9149" y="1178"/>
                    <a:pt x="9116" y="998"/>
                  </a:cubicBezTo>
                  <a:cubicBezTo>
                    <a:pt x="9041" y="596"/>
                    <a:pt x="8606" y="377"/>
                    <a:pt x="8213" y="258"/>
                  </a:cubicBezTo>
                  <a:cubicBezTo>
                    <a:pt x="7642" y="85"/>
                    <a:pt x="7047" y="1"/>
                    <a:pt x="6452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987925" y="1937025"/>
              <a:ext cx="375304" cy="555049"/>
            </a:xfrm>
            <a:custGeom>
              <a:rect b="b" l="l" r="r" t="t"/>
              <a:pathLst>
                <a:path extrusionOk="0" h="16496" w="11154">
                  <a:moveTo>
                    <a:pt x="4158" y="0"/>
                  </a:moveTo>
                  <a:cubicBezTo>
                    <a:pt x="3609" y="0"/>
                    <a:pt x="3111" y="442"/>
                    <a:pt x="2747" y="883"/>
                  </a:cubicBezTo>
                  <a:cubicBezTo>
                    <a:pt x="704" y="3363"/>
                    <a:pt x="1" y="6884"/>
                    <a:pt x="935" y="9960"/>
                  </a:cubicBezTo>
                  <a:cubicBezTo>
                    <a:pt x="1868" y="13035"/>
                    <a:pt x="4411" y="15570"/>
                    <a:pt x="7488" y="16495"/>
                  </a:cubicBezTo>
                  <a:lnTo>
                    <a:pt x="7831" y="16399"/>
                  </a:lnTo>
                  <a:cubicBezTo>
                    <a:pt x="10312" y="14511"/>
                    <a:pt x="11153" y="10975"/>
                    <a:pt x="10403" y="7948"/>
                  </a:cubicBezTo>
                  <a:cubicBezTo>
                    <a:pt x="9654" y="4922"/>
                    <a:pt x="7555" y="2379"/>
                    <a:pt x="5114" y="440"/>
                  </a:cubicBezTo>
                  <a:cubicBezTo>
                    <a:pt x="4888" y="261"/>
                    <a:pt x="4650" y="82"/>
                    <a:pt x="4369" y="22"/>
                  </a:cubicBezTo>
                  <a:cubicBezTo>
                    <a:pt x="4298" y="7"/>
                    <a:pt x="4227" y="0"/>
                    <a:pt x="4158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4173666" y="2186497"/>
              <a:ext cx="118641" cy="576112"/>
            </a:xfrm>
            <a:custGeom>
              <a:rect b="b" l="l" r="r" t="t"/>
              <a:pathLst>
                <a:path extrusionOk="0" h="17122" w="3526">
                  <a:moveTo>
                    <a:pt x="84" y="1"/>
                  </a:moveTo>
                  <a:cubicBezTo>
                    <a:pt x="44" y="1"/>
                    <a:pt x="0" y="35"/>
                    <a:pt x="11" y="87"/>
                  </a:cubicBezTo>
                  <a:cubicBezTo>
                    <a:pt x="1214" y="5712"/>
                    <a:pt x="2070" y="11408"/>
                    <a:pt x="3272" y="17034"/>
                  </a:cubicBezTo>
                  <a:cubicBezTo>
                    <a:pt x="3285" y="17095"/>
                    <a:pt x="3330" y="17122"/>
                    <a:pt x="3377" y="17122"/>
                  </a:cubicBezTo>
                  <a:cubicBezTo>
                    <a:pt x="3449" y="17122"/>
                    <a:pt x="3526" y="17062"/>
                    <a:pt x="3506" y="16969"/>
                  </a:cubicBezTo>
                  <a:cubicBezTo>
                    <a:pt x="2301" y="11348"/>
                    <a:pt x="1346" y="5674"/>
                    <a:pt x="144" y="50"/>
                  </a:cubicBezTo>
                  <a:cubicBezTo>
                    <a:pt x="137" y="16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4261893" y="2399392"/>
              <a:ext cx="221939" cy="229947"/>
            </a:xfrm>
            <a:custGeom>
              <a:rect b="b" l="l" r="r" t="t"/>
              <a:pathLst>
                <a:path extrusionOk="0" h="6834" w="6596">
                  <a:moveTo>
                    <a:pt x="6434" y="1"/>
                  </a:moveTo>
                  <a:cubicBezTo>
                    <a:pt x="6408" y="1"/>
                    <a:pt x="6381" y="12"/>
                    <a:pt x="6357" y="39"/>
                  </a:cubicBezTo>
                  <a:cubicBezTo>
                    <a:pt x="4347" y="2340"/>
                    <a:pt x="1837" y="4299"/>
                    <a:pt x="25" y="6762"/>
                  </a:cubicBezTo>
                  <a:cubicBezTo>
                    <a:pt x="0" y="6796"/>
                    <a:pt x="34" y="6833"/>
                    <a:pt x="69" y="6833"/>
                  </a:cubicBezTo>
                  <a:cubicBezTo>
                    <a:pt x="80" y="6833"/>
                    <a:pt x="91" y="6829"/>
                    <a:pt x="100" y="6820"/>
                  </a:cubicBezTo>
                  <a:cubicBezTo>
                    <a:pt x="2266" y="4668"/>
                    <a:pt x="4545" y="2530"/>
                    <a:pt x="6522" y="203"/>
                  </a:cubicBezTo>
                  <a:cubicBezTo>
                    <a:pt x="6595" y="117"/>
                    <a:pt x="6518" y="1"/>
                    <a:pt x="643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4129788" y="2749305"/>
              <a:ext cx="324059" cy="397175"/>
            </a:xfrm>
            <a:custGeom>
              <a:rect b="b" l="l" r="r" t="t"/>
              <a:pathLst>
                <a:path extrusionOk="0" h="11804" w="9631">
                  <a:moveTo>
                    <a:pt x="1381" y="0"/>
                  </a:moveTo>
                  <a:lnTo>
                    <a:pt x="2489" y="1713"/>
                  </a:lnTo>
                  <a:cubicBezTo>
                    <a:pt x="84" y="4243"/>
                    <a:pt x="1" y="6770"/>
                    <a:pt x="516" y="8664"/>
                  </a:cubicBezTo>
                  <a:cubicBezTo>
                    <a:pt x="1027" y="10535"/>
                    <a:pt x="2769" y="11803"/>
                    <a:pt x="4708" y="11803"/>
                  </a:cubicBezTo>
                  <a:cubicBezTo>
                    <a:pt x="6792" y="11803"/>
                    <a:pt x="8618" y="10339"/>
                    <a:pt x="8994" y="8290"/>
                  </a:cubicBezTo>
                  <a:cubicBezTo>
                    <a:pt x="9630" y="4813"/>
                    <a:pt x="7179" y="1891"/>
                    <a:pt x="7179" y="1891"/>
                  </a:cubicBezTo>
                  <a:lnTo>
                    <a:pt x="8125" y="0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4140185" y="2927912"/>
              <a:ext cx="293507" cy="7739"/>
            </a:xfrm>
            <a:custGeom>
              <a:rect b="b" l="l" r="r" t="t"/>
              <a:pathLst>
                <a:path extrusionOk="0" h="230" w="8723">
                  <a:moveTo>
                    <a:pt x="4077" y="1"/>
                  </a:moveTo>
                  <a:cubicBezTo>
                    <a:pt x="2755" y="1"/>
                    <a:pt x="1432" y="7"/>
                    <a:pt x="110" y="30"/>
                  </a:cubicBezTo>
                  <a:cubicBezTo>
                    <a:pt x="0" y="32"/>
                    <a:pt x="0" y="198"/>
                    <a:pt x="110" y="201"/>
                  </a:cubicBezTo>
                  <a:cubicBezTo>
                    <a:pt x="1445" y="223"/>
                    <a:pt x="2780" y="229"/>
                    <a:pt x="4115" y="229"/>
                  </a:cubicBezTo>
                  <a:cubicBezTo>
                    <a:pt x="5605" y="229"/>
                    <a:pt x="7095" y="222"/>
                    <a:pt x="8585" y="222"/>
                  </a:cubicBezTo>
                  <a:cubicBezTo>
                    <a:pt x="8721" y="222"/>
                    <a:pt x="8723" y="8"/>
                    <a:pt x="8585" y="8"/>
                  </a:cubicBezTo>
                  <a:cubicBezTo>
                    <a:pt x="7083" y="8"/>
                    <a:pt x="5580" y="1"/>
                    <a:pt x="4077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4137325" y="2960518"/>
              <a:ext cx="299362" cy="7874"/>
            </a:xfrm>
            <a:custGeom>
              <a:rect b="b" l="l" r="r" t="t"/>
              <a:pathLst>
                <a:path extrusionOk="0" h="234" w="8897">
                  <a:moveTo>
                    <a:pt x="6680" y="0"/>
                  </a:moveTo>
                  <a:cubicBezTo>
                    <a:pt x="4465" y="0"/>
                    <a:pt x="2251" y="50"/>
                    <a:pt x="36" y="88"/>
                  </a:cubicBezTo>
                  <a:cubicBezTo>
                    <a:pt x="1" y="90"/>
                    <a:pt x="1" y="142"/>
                    <a:pt x="36" y="144"/>
                  </a:cubicBezTo>
                  <a:cubicBezTo>
                    <a:pt x="2258" y="183"/>
                    <a:pt x="4478" y="233"/>
                    <a:pt x="6700" y="233"/>
                  </a:cubicBezTo>
                  <a:cubicBezTo>
                    <a:pt x="7389" y="233"/>
                    <a:pt x="8078" y="228"/>
                    <a:pt x="8768" y="217"/>
                  </a:cubicBezTo>
                  <a:cubicBezTo>
                    <a:pt x="8896" y="214"/>
                    <a:pt x="8896" y="19"/>
                    <a:pt x="8768" y="17"/>
                  </a:cubicBezTo>
                  <a:cubicBezTo>
                    <a:pt x="8072" y="5"/>
                    <a:pt x="7376" y="0"/>
                    <a:pt x="668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147790" y="3017855"/>
              <a:ext cx="284624" cy="129240"/>
            </a:xfrm>
            <a:custGeom>
              <a:rect b="b" l="l" r="r" t="t"/>
              <a:pathLst>
                <a:path extrusionOk="0" h="3841" w="8459">
                  <a:moveTo>
                    <a:pt x="1274" y="0"/>
                  </a:moveTo>
                  <a:cubicBezTo>
                    <a:pt x="1110" y="0"/>
                    <a:pt x="943" y="37"/>
                    <a:pt x="795" y="103"/>
                  </a:cubicBezTo>
                  <a:cubicBezTo>
                    <a:pt x="444" y="261"/>
                    <a:pt x="252" y="461"/>
                    <a:pt x="1" y="753"/>
                  </a:cubicBezTo>
                  <a:cubicBezTo>
                    <a:pt x="1" y="753"/>
                    <a:pt x="916" y="3841"/>
                    <a:pt x="4158" y="3841"/>
                  </a:cubicBezTo>
                  <a:cubicBezTo>
                    <a:pt x="4234" y="3841"/>
                    <a:pt x="4312" y="3839"/>
                    <a:pt x="4391" y="3835"/>
                  </a:cubicBezTo>
                  <a:cubicBezTo>
                    <a:pt x="7917" y="3680"/>
                    <a:pt x="8459" y="308"/>
                    <a:pt x="8459" y="308"/>
                  </a:cubicBezTo>
                  <a:cubicBezTo>
                    <a:pt x="8202" y="200"/>
                    <a:pt x="8017" y="102"/>
                    <a:pt x="7740" y="82"/>
                  </a:cubicBezTo>
                  <a:cubicBezTo>
                    <a:pt x="7715" y="80"/>
                    <a:pt x="7689" y="79"/>
                    <a:pt x="7663" y="79"/>
                  </a:cubicBezTo>
                  <a:cubicBezTo>
                    <a:pt x="7408" y="79"/>
                    <a:pt x="7147" y="169"/>
                    <a:pt x="6994" y="369"/>
                  </a:cubicBezTo>
                  <a:cubicBezTo>
                    <a:pt x="6736" y="707"/>
                    <a:pt x="6833" y="1275"/>
                    <a:pt x="6478" y="1507"/>
                  </a:cubicBezTo>
                  <a:cubicBezTo>
                    <a:pt x="6393" y="1562"/>
                    <a:pt x="6297" y="1586"/>
                    <a:pt x="6199" y="1586"/>
                  </a:cubicBezTo>
                  <a:cubicBezTo>
                    <a:pt x="6011" y="1586"/>
                    <a:pt x="5815" y="1499"/>
                    <a:pt x="5668" y="1376"/>
                  </a:cubicBezTo>
                  <a:cubicBezTo>
                    <a:pt x="5444" y="1186"/>
                    <a:pt x="5292" y="926"/>
                    <a:pt x="5088" y="714"/>
                  </a:cubicBezTo>
                  <a:cubicBezTo>
                    <a:pt x="4919" y="538"/>
                    <a:pt x="4686" y="391"/>
                    <a:pt x="4449" y="391"/>
                  </a:cubicBezTo>
                  <a:cubicBezTo>
                    <a:pt x="4402" y="391"/>
                    <a:pt x="4355" y="397"/>
                    <a:pt x="4308" y="409"/>
                  </a:cubicBezTo>
                  <a:cubicBezTo>
                    <a:pt x="3941" y="508"/>
                    <a:pt x="3796" y="937"/>
                    <a:pt x="3687" y="1300"/>
                  </a:cubicBezTo>
                  <a:cubicBezTo>
                    <a:pt x="3579" y="1663"/>
                    <a:pt x="3374" y="2085"/>
                    <a:pt x="2995" y="2109"/>
                  </a:cubicBezTo>
                  <a:cubicBezTo>
                    <a:pt x="2984" y="2109"/>
                    <a:pt x="2974" y="2110"/>
                    <a:pt x="2963" y="2110"/>
                  </a:cubicBezTo>
                  <a:cubicBezTo>
                    <a:pt x="2588" y="2110"/>
                    <a:pt x="2340" y="1691"/>
                    <a:pt x="2260" y="1317"/>
                  </a:cubicBezTo>
                  <a:cubicBezTo>
                    <a:pt x="2178" y="933"/>
                    <a:pt x="2159" y="496"/>
                    <a:pt x="1875" y="223"/>
                  </a:cubicBezTo>
                  <a:cubicBezTo>
                    <a:pt x="1716" y="68"/>
                    <a:pt x="1497" y="0"/>
                    <a:pt x="1274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5" name="Google Shape;865;p36"/>
          <p:cNvPicPr preferRelativeResize="0"/>
          <p:nvPr/>
        </p:nvPicPr>
        <p:blipFill rotWithShape="1">
          <a:blip r:embed="rId3">
            <a:alphaModFix/>
          </a:blip>
          <a:srcRect b="3177" l="0" r="0" t="3625"/>
          <a:stretch/>
        </p:blipFill>
        <p:spPr>
          <a:xfrm>
            <a:off x="1715500" y="1754112"/>
            <a:ext cx="5712988" cy="27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36"/>
          <p:cNvSpPr txBox="1"/>
          <p:nvPr>
            <p:ph idx="4294967295" type="subTitle"/>
          </p:nvPr>
        </p:nvSpPr>
        <p:spPr>
          <a:xfrm>
            <a:off x="2409275" y="4532100"/>
            <a:ext cx="4116900" cy="300600"/>
          </a:xfrm>
          <a:prstGeom prst="rect">
            <a:avLst/>
          </a:prstGeom>
          <a:solidFill>
            <a:srgbClr val="47786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X - Média do Consumo de CPU (em %)                 o - Desvio padrão do consumo de CPU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67" name="Google Shape;867;p36"/>
          <p:cNvSpPr/>
          <p:nvPr/>
        </p:nvSpPr>
        <p:spPr>
          <a:xfrm rot="10800000">
            <a:off x="2450175" y="2708975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6"/>
          <p:cNvSpPr/>
          <p:nvPr/>
        </p:nvSpPr>
        <p:spPr>
          <a:xfrm rot="10800000">
            <a:off x="2450175" y="2858575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6"/>
          <p:cNvSpPr/>
          <p:nvPr/>
        </p:nvSpPr>
        <p:spPr>
          <a:xfrm rot="10800000">
            <a:off x="2450175" y="3064000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6"/>
          <p:cNvSpPr/>
          <p:nvPr/>
        </p:nvSpPr>
        <p:spPr>
          <a:xfrm rot="10800000">
            <a:off x="2450175" y="3269425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6"/>
          <p:cNvSpPr/>
          <p:nvPr/>
        </p:nvSpPr>
        <p:spPr>
          <a:xfrm rot="10800000">
            <a:off x="2450175" y="3419013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2450175" y="3695338"/>
            <a:ext cx="172975" cy="149608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6"/>
          <p:cNvSpPr/>
          <p:nvPr/>
        </p:nvSpPr>
        <p:spPr>
          <a:xfrm rot="10800000">
            <a:off x="2450175" y="3874250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6"/>
          <p:cNvSpPr/>
          <p:nvPr/>
        </p:nvSpPr>
        <p:spPr>
          <a:xfrm rot="10800000">
            <a:off x="2450175" y="4053150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6"/>
          <p:cNvSpPr/>
          <p:nvPr/>
        </p:nvSpPr>
        <p:spPr>
          <a:xfrm rot="10800000">
            <a:off x="2450175" y="4216425"/>
            <a:ext cx="172975" cy="1496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37"/>
          <p:cNvGrpSpPr/>
          <p:nvPr/>
        </p:nvGrpSpPr>
        <p:grpSpPr>
          <a:xfrm>
            <a:off x="392796" y="310800"/>
            <a:ext cx="8284737" cy="4413000"/>
            <a:chOff x="1055000" y="365250"/>
            <a:chExt cx="3355775" cy="4413000"/>
          </a:xfrm>
        </p:grpSpPr>
        <p:sp>
          <p:nvSpPr>
            <p:cNvPr id="881" name="Google Shape;881;p37"/>
            <p:cNvSpPr/>
            <p:nvPr/>
          </p:nvSpPr>
          <p:spPr>
            <a:xfrm>
              <a:off x="1055000" y="512400"/>
              <a:ext cx="3216300" cy="4228500"/>
            </a:xfrm>
            <a:prstGeom prst="rect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1194475" y="365250"/>
              <a:ext cx="3216300" cy="4413000"/>
            </a:xfrm>
            <a:prstGeom prst="rect">
              <a:avLst/>
            </a:pr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37"/>
          <p:cNvSpPr txBox="1"/>
          <p:nvPr>
            <p:ph idx="4294967295" type="subTitle"/>
          </p:nvPr>
        </p:nvSpPr>
        <p:spPr>
          <a:xfrm>
            <a:off x="1482974" y="404550"/>
            <a:ext cx="707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E2128"/>
                </a:solidFill>
              </a:rPr>
              <a:t>A refatoração de Android Smells melhora o consumo de CPU do Smartphone?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884" name="Google Shape;884;p37"/>
          <p:cNvSpPr txBox="1"/>
          <p:nvPr>
            <p:ph idx="4294967295" type="ctrTitle"/>
          </p:nvPr>
        </p:nvSpPr>
        <p:spPr>
          <a:xfrm>
            <a:off x="873525" y="404550"/>
            <a:ext cx="2232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RQ1.</a:t>
            </a:r>
            <a:endParaRPr>
              <a:solidFill>
                <a:srgbClr val="1E2128"/>
              </a:solidFill>
            </a:endParaRPr>
          </a:p>
        </p:txBody>
      </p:sp>
      <p:grpSp>
        <p:nvGrpSpPr>
          <p:cNvPr id="885" name="Google Shape;885;p37"/>
          <p:cNvGrpSpPr/>
          <p:nvPr/>
        </p:nvGrpSpPr>
        <p:grpSpPr>
          <a:xfrm>
            <a:off x="7856887" y="2638370"/>
            <a:ext cx="1156191" cy="2118591"/>
            <a:chOff x="3987925" y="1937025"/>
            <a:chExt cx="660379" cy="1210070"/>
          </a:xfrm>
        </p:grpSpPr>
        <p:sp>
          <p:nvSpPr>
            <p:cNvPr id="886" name="Google Shape;886;p37"/>
            <p:cNvSpPr/>
            <p:nvPr/>
          </p:nvSpPr>
          <p:spPr>
            <a:xfrm>
              <a:off x="4340429" y="2293937"/>
              <a:ext cx="307875" cy="256125"/>
            </a:xfrm>
            <a:custGeom>
              <a:rect b="b" l="l" r="r" t="t"/>
              <a:pathLst>
                <a:path extrusionOk="0" h="7612" w="9150">
                  <a:moveTo>
                    <a:pt x="6452" y="1"/>
                  </a:moveTo>
                  <a:cubicBezTo>
                    <a:pt x="5007" y="1"/>
                    <a:pt x="3559" y="495"/>
                    <a:pt x="2443" y="1416"/>
                  </a:cubicBezTo>
                  <a:cubicBezTo>
                    <a:pt x="867" y="2716"/>
                    <a:pt x="1" y="4830"/>
                    <a:pt x="212" y="6862"/>
                  </a:cubicBezTo>
                  <a:lnTo>
                    <a:pt x="353" y="7039"/>
                  </a:lnTo>
                  <a:cubicBezTo>
                    <a:pt x="1032" y="7432"/>
                    <a:pt x="1800" y="7612"/>
                    <a:pt x="2578" y="7612"/>
                  </a:cubicBezTo>
                  <a:cubicBezTo>
                    <a:pt x="3766" y="7612"/>
                    <a:pt x="4980" y="7194"/>
                    <a:pt x="5941" y="6480"/>
                  </a:cubicBezTo>
                  <a:cubicBezTo>
                    <a:pt x="7534" y="5300"/>
                    <a:pt x="8512" y="3445"/>
                    <a:pt x="9053" y="1538"/>
                  </a:cubicBezTo>
                  <a:cubicBezTo>
                    <a:pt x="9103" y="1363"/>
                    <a:pt x="9149" y="1178"/>
                    <a:pt x="9116" y="998"/>
                  </a:cubicBezTo>
                  <a:cubicBezTo>
                    <a:pt x="9041" y="596"/>
                    <a:pt x="8606" y="377"/>
                    <a:pt x="8213" y="258"/>
                  </a:cubicBezTo>
                  <a:cubicBezTo>
                    <a:pt x="7642" y="85"/>
                    <a:pt x="7047" y="1"/>
                    <a:pt x="6452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3987925" y="1937025"/>
              <a:ext cx="375304" cy="555049"/>
            </a:xfrm>
            <a:custGeom>
              <a:rect b="b" l="l" r="r" t="t"/>
              <a:pathLst>
                <a:path extrusionOk="0" h="16496" w="11154">
                  <a:moveTo>
                    <a:pt x="4158" y="0"/>
                  </a:moveTo>
                  <a:cubicBezTo>
                    <a:pt x="3609" y="0"/>
                    <a:pt x="3111" y="442"/>
                    <a:pt x="2747" y="883"/>
                  </a:cubicBezTo>
                  <a:cubicBezTo>
                    <a:pt x="704" y="3363"/>
                    <a:pt x="1" y="6884"/>
                    <a:pt x="935" y="9960"/>
                  </a:cubicBezTo>
                  <a:cubicBezTo>
                    <a:pt x="1868" y="13035"/>
                    <a:pt x="4411" y="15570"/>
                    <a:pt x="7488" y="16495"/>
                  </a:cubicBezTo>
                  <a:lnTo>
                    <a:pt x="7831" y="16399"/>
                  </a:lnTo>
                  <a:cubicBezTo>
                    <a:pt x="10312" y="14511"/>
                    <a:pt x="11153" y="10975"/>
                    <a:pt x="10403" y="7948"/>
                  </a:cubicBezTo>
                  <a:cubicBezTo>
                    <a:pt x="9654" y="4922"/>
                    <a:pt x="7555" y="2379"/>
                    <a:pt x="5114" y="440"/>
                  </a:cubicBezTo>
                  <a:cubicBezTo>
                    <a:pt x="4888" y="261"/>
                    <a:pt x="4650" y="82"/>
                    <a:pt x="4369" y="22"/>
                  </a:cubicBezTo>
                  <a:cubicBezTo>
                    <a:pt x="4298" y="7"/>
                    <a:pt x="4227" y="0"/>
                    <a:pt x="4158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4173666" y="2186497"/>
              <a:ext cx="118641" cy="576112"/>
            </a:xfrm>
            <a:custGeom>
              <a:rect b="b" l="l" r="r" t="t"/>
              <a:pathLst>
                <a:path extrusionOk="0" h="17122" w="3526">
                  <a:moveTo>
                    <a:pt x="84" y="1"/>
                  </a:moveTo>
                  <a:cubicBezTo>
                    <a:pt x="44" y="1"/>
                    <a:pt x="0" y="35"/>
                    <a:pt x="11" y="87"/>
                  </a:cubicBezTo>
                  <a:cubicBezTo>
                    <a:pt x="1214" y="5712"/>
                    <a:pt x="2070" y="11408"/>
                    <a:pt x="3272" y="17034"/>
                  </a:cubicBezTo>
                  <a:cubicBezTo>
                    <a:pt x="3285" y="17095"/>
                    <a:pt x="3330" y="17122"/>
                    <a:pt x="3377" y="17122"/>
                  </a:cubicBezTo>
                  <a:cubicBezTo>
                    <a:pt x="3449" y="17122"/>
                    <a:pt x="3526" y="17062"/>
                    <a:pt x="3506" y="16969"/>
                  </a:cubicBezTo>
                  <a:cubicBezTo>
                    <a:pt x="2301" y="11348"/>
                    <a:pt x="1346" y="5674"/>
                    <a:pt x="144" y="50"/>
                  </a:cubicBezTo>
                  <a:cubicBezTo>
                    <a:pt x="137" y="16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4261893" y="2399392"/>
              <a:ext cx="221939" cy="229947"/>
            </a:xfrm>
            <a:custGeom>
              <a:rect b="b" l="l" r="r" t="t"/>
              <a:pathLst>
                <a:path extrusionOk="0" h="6834" w="6596">
                  <a:moveTo>
                    <a:pt x="6434" y="1"/>
                  </a:moveTo>
                  <a:cubicBezTo>
                    <a:pt x="6408" y="1"/>
                    <a:pt x="6381" y="12"/>
                    <a:pt x="6357" y="39"/>
                  </a:cubicBezTo>
                  <a:cubicBezTo>
                    <a:pt x="4347" y="2340"/>
                    <a:pt x="1837" y="4299"/>
                    <a:pt x="25" y="6762"/>
                  </a:cubicBezTo>
                  <a:cubicBezTo>
                    <a:pt x="0" y="6796"/>
                    <a:pt x="34" y="6833"/>
                    <a:pt x="69" y="6833"/>
                  </a:cubicBezTo>
                  <a:cubicBezTo>
                    <a:pt x="80" y="6833"/>
                    <a:pt x="91" y="6829"/>
                    <a:pt x="100" y="6820"/>
                  </a:cubicBezTo>
                  <a:cubicBezTo>
                    <a:pt x="2266" y="4668"/>
                    <a:pt x="4545" y="2530"/>
                    <a:pt x="6522" y="203"/>
                  </a:cubicBezTo>
                  <a:cubicBezTo>
                    <a:pt x="6595" y="117"/>
                    <a:pt x="6518" y="1"/>
                    <a:pt x="643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4129788" y="2749305"/>
              <a:ext cx="324059" cy="397175"/>
            </a:xfrm>
            <a:custGeom>
              <a:rect b="b" l="l" r="r" t="t"/>
              <a:pathLst>
                <a:path extrusionOk="0" h="11804" w="9631">
                  <a:moveTo>
                    <a:pt x="1381" y="0"/>
                  </a:moveTo>
                  <a:lnTo>
                    <a:pt x="2489" y="1713"/>
                  </a:lnTo>
                  <a:cubicBezTo>
                    <a:pt x="84" y="4243"/>
                    <a:pt x="1" y="6770"/>
                    <a:pt x="516" y="8664"/>
                  </a:cubicBezTo>
                  <a:cubicBezTo>
                    <a:pt x="1027" y="10535"/>
                    <a:pt x="2769" y="11803"/>
                    <a:pt x="4708" y="11803"/>
                  </a:cubicBezTo>
                  <a:cubicBezTo>
                    <a:pt x="6792" y="11803"/>
                    <a:pt x="8618" y="10339"/>
                    <a:pt x="8994" y="8290"/>
                  </a:cubicBezTo>
                  <a:cubicBezTo>
                    <a:pt x="9630" y="4813"/>
                    <a:pt x="7179" y="1891"/>
                    <a:pt x="7179" y="1891"/>
                  </a:cubicBezTo>
                  <a:lnTo>
                    <a:pt x="8125" y="0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4140185" y="2927912"/>
              <a:ext cx="293507" cy="7739"/>
            </a:xfrm>
            <a:custGeom>
              <a:rect b="b" l="l" r="r" t="t"/>
              <a:pathLst>
                <a:path extrusionOk="0" h="230" w="8723">
                  <a:moveTo>
                    <a:pt x="4077" y="1"/>
                  </a:moveTo>
                  <a:cubicBezTo>
                    <a:pt x="2755" y="1"/>
                    <a:pt x="1432" y="7"/>
                    <a:pt x="110" y="30"/>
                  </a:cubicBezTo>
                  <a:cubicBezTo>
                    <a:pt x="0" y="32"/>
                    <a:pt x="0" y="198"/>
                    <a:pt x="110" y="201"/>
                  </a:cubicBezTo>
                  <a:cubicBezTo>
                    <a:pt x="1445" y="223"/>
                    <a:pt x="2780" y="229"/>
                    <a:pt x="4115" y="229"/>
                  </a:cubicBezTo>
                  <a:cubicBezTo>
                    <a:pt x="5605" y="229"/>
                    <a:pt x="7095" y="222"/>
                    <a:pt x="8585" y="222"/>
                  </a:cubicBezTo>
                  <a:cubicBezTo>
                    <a:pt x="8721" y="222"/>
                    <a:pt x="8723" y="8"/>
                    <a:pt x="8585" y="8"/>
                  </a:cubicBezTo>
                  <a:cubicBezTo>
                    <a:pt x="7083" y="8"/>
                    <a:pt x="5580" y="1"/>
                    <a:pt x="4077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4137325" y="2960518"/>
              <a:ext cx="299362" cy="7874"/>
            </a:xfrm>
            <a:custGeom>
              <a:rect b="b" l="l" r="r" t="t"/>
              <a:pathLst>
                <a:path extrusionOk="0" h="234" w="8897">
                  <a:moveTo>
                    <a:pt x="6680" y="0"/>
                  </a:moveTo>
                  <a:cubicBezTo>
                    <a:pt x="4465" y="0"/>
                    <a:pt x="2251" y="50"/>
                    <a:pt x="36" y="88"/>
                  </a:cubicBezTo>
                  <a:cubicBezTo>
                    <a:pt x="1" y="90"/>
                    <a:pt x="1" y="142"/>
                    <a:pt x="36" y="144"/>
                  </a:cubicBezTo>
                  <a:cubicBezTo>
                    <a:pt x="2258" y="183"/>
                    <a:pt x="4478" y="233"/>
                    <a:pt x="6700" y="233"/>
                  </a:cubicBezTo>
                  <a:cubicBezTo>
                    <a:pt x="7389" y="233"/>
                    <a:pt x="8078" y="228"/>
                    <a:pt x="8768" y="217"/>
                  </a:cubicBezTo>
                  <a:cubicBezTo>
                    <a:pt x="8896" y="214"/>
                    <a:pt x="8896" y="19"/>
                    <a:pt x="8768" y="17"/>
                  </a:cubicBezTo>
                  <a:cubicBezTo>
                    <a:pt x="8072" y="5"/>
                    <a:pt x="7376" y="0"/>
                    <a:pt x="668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4147790" y="3017855"/>
              <a:ext cx="284624" cy="129240"/>
            </a:xfrm>
            <a:custGeom>
              <a:rect b="b" l="l" r="r" t="t"/>
              <a:pathLst>
                <a:path extrusionOk="0" h="3841" w="8459">
                  <a:moveTo>
                    <a:pt x="1274" y="0"/>
                  </a:moveTo>
                  <a:cubicBezTo>
                    <a:pt x="1110" y="0"/>
                    <a:pt x="943" y="37"/>
                    <a:pt x="795" y="103"/>
                  </a:cubicBezTo>
                  <a:cubicBezTo>
                    <a:pt x="444" y="261"/>
                    <a:pt x="252" y="461"/>
                    <a:pt x="1" y="753"/>
                  </a:cubicBezTo>
                  <a:cubicBezTo>
                    <a:pt x="1" y="753"/>
                    <a:pt x="916" y="3841"/>
                    <a:pt x="4158" y="3841"/>
                  </a:cubicBezTo>
                  <a:cubicBezTo>
                    <a:pt x="4234" y="3841"/>
                    <a:pt x="4312" y="3839"/>
                    <a:pt x="4391" y="3835"/>
                  </a:cubicBezTo>
                  <a:cubicBezTo>
                    <a:pt x="7917" y="3680"/>
                    <a:pt x="8459" y="308"/>
                    <a:pt x="8459" y="308"/>
                  </a:cubicBezTo>
                  <a:cubicBezTo>
                    <a:pt x="8202" y="200"/>
                    <a:pt x="8017" y="102"/>
                    <a:pt x="7740" y="82"/>
                  </a:cubicBezTo>
                  <a:cubicBezTo>
                    <a:pt x="7715" y="80"/>
                    <a:pt x="7689" y="79"/>
                    <a:pt x="7663" y="79"/>
                  </a:cubicBezTo>
                  <a:cubicBezTo>
                    <a:pt x="7408" y="79"/>
                    <a:pt x="7147" y="169"/>
                    <a:pt x="6994" y="369"/>
                  </a:cubicBezTo>
                  <a:cubicBezTo>
                    <a:pt x="6736" y="707"/>
                    <a:pt x="6833" y="1275"/>
                    <a:pt x="6478" y="1507"/>
                  </a:cubicBezTo>
                  <a:cubicBezTo>
                    <a:pt x="6393" y="1562"/>
                    <a:pt x="6297" y="1586"/>
                    <a:pt x="6199" y="1586"/>
                  </a:cubicBezTo>
                  <a:cubicBezTo>
                    <a:pt x="6011" y="1586"/>
                    <a:pt x="5815" y="1499"/>
                    <a:pt x="5668" y="1376"/>
                  </a:cubicBezTo>
                  <a:cubicBezTo>
                    <a:pt x="5444" y="1186"/>
                    <a:pt x="5292" y="926"/>
                    <a:pt x="5088" y="714"/>
                  </a:cubicBezTo>
                  <a:cubicBezTo>
                    <a:pt x="4919" y="538"/>
                    <a:pt x="4686" y="391"/>
                    <a:pt x="4449" y="391"/>
                  </a:cubicBezTo>
                  <a:cubicBezTo>
                    <a:pt x="4402" y="391"/>
                    <a:pt x="4355" y="397"/>
                    <a:pt x="4308" y="409"/>
                  </a:cubicBezTo>
                  <a:cubicBezTo>
                    <a:pt x="3941" y="508"/>
                    <a:pt x="3796" y="937"/>
                    <a:pt x="3687" y="1300"/>
                  </a:cubicBezTo>
                  <a:cubicBezTo>
                    <a:pt x="3579" y="1663"/>
                    <a:pt x="3374" y="2085"/>
                    <a:pt x="2995" y="2109"/>
                  </a:cubicBezTo>
                  <a:cubicBezTo>
                    <a:pt x="2984" y="2109"/>
                    <a:pt x="2974" y="2110"/>
                    <a:pt x="2963" y="2110"/>
                  </a:cubicBezTo>
                  <a:cubicBezTo>
                    <a:pt x="2588" y="2110"/>
                    <a:pt x="2340" y="1691"/>
                    <a:pt x="2260" y="1317"/>
                  </a:cubicBezTo>
                  <a:cubicBezTo>
                    <a:pt x="2178" y="933"/>
                    <a:pt x="2159" y="496"/>
                    <a:pt x="1875" y="223"/>
                  </a:cubicBezTo>
                  <a:cubicBezTo>
                    <a:pt x="1716" y="68"/>
                    <a:pt x="1497" y="0"/>
                    <a:pt x="1274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37"/>
          <p:cNvSpPr txBox="1"/>
          <p:nvPr>
            <p:ph idx="4294967295" type="subTitle"/>
          </p:nvPr>
        </p:nvSpPr>
        <p:spPr>
          <a:xfrm>
            <a:off x="1482975" y="2127300"/>
            <a:ext cx="5967600" cy="18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E2128"/>
              </a:buClr>
              <a:buSzPts val="1400"/>
              <a:buChar char="●"/>
            </a:pPr>
            <a:r>
              <a:rPr lang="en" sz="1400">
                <a:solidFill>
                  <a:srgbClr val="1E2128"/>
                </a:solidFill>
              </a:rPr>
              <a:t>Talvez as técnicas de refactor aplicadas pelo JDeodorant não tenham sido ideais para a plataforma Android.</a:t>
            </a:r>
            <a:endParaRPr sz="1400">
              <a:solidFill>
                <a:srgbClr val="1E212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E2128"/>
              </a:buClr>
              <a:buSzPts val="1400"/>
              <a:buChar char="○"/>
            </a:pPr>
            <a:r>
              <a:rPr lang="en">
                <a:solidFill>
                  <a:srgbClr val="1E2128"/>
                </a:solidFill>
              </a:rPr>
              <a:t>Um possível motivo: ao ter várias chamadas recursivas, </a:t>
            </a:r>
            <a:r>
              <a:rPr lang="en">
                <a:solidFill>
                  <a:srgbClr val="1E2128"/>
                </a:solidFill>
                <a:latin typeface="Montserrat"/>
                <a:ea typeface="Montserrat"/>
                <a:cs typeface="Montserrat"/>
                <a:sym typeface="Montserrat"/>
              </a:rPr>
              <a:t>onDestroy() </a:t>
            </a:r>
            <a:r>
              <a:rPr lang="en">
                <a:solidFill>
                  <a:srgbClr val="1E2128"/>
                </a:solidFill>
              </a:rPr>
              <a:t>chamado várias vezes.¹</a:t>
            </a:r>
            <a:endParaRPr>
              <a:solidFill>
                <a:srgbClr val="1E212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1E2128"/>
              </a:buClr>
              <a:buSzPts val="1400"/>
              <a:buChar char="○"/>
            </a:pPr>
            <a:r>
              <a:rPr lang="en">
                <a:solidFill>
                  <a:srgbClr val="1E2128"/>
                </a:solidFill>
              </a:rPr>
              <a:t>Extract Method faz com que o app invoque recursos repetidamente.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895" name="Google Shape;895;p37"/>
          <p:cNvSpPr txBox="1"/>
          <p:nvPr>
            <p:ph idx="4294967295" type="subTitle"/>
          </p:nvPr>
        </p:nvSpPr>
        <p:spPr>
          <a:xfrm>
            <a:off x="661300" y="4723800"/>
            <a:ext cx="3668700" cy="2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1E2128"/>
                </a:solidFill>
              </a:rPr>
              <a:t>¹https://developer.android.com/training/best-performance.html</a:t>
            </a:r>
            <a:endParaRPr sz="800">
              <a:solidFill>
                <a:srgbClr val="1E2128"/>
              </a:solidFill>
            </a:endParaRPr>
          </a:p>
        </p:txBody>
      </p:sp>
      <p:sp>
        <p:nvSpPr>
          <p:cNvPr id="896" name="Google Shape;896;p37"/>
          <p:cNvSpPr/>
          <p:nvPr/>
        </p:nvSpPr>
        <p:spPr>
          <a:xfrm>
            <a:off x="2955175" y="1281200"/>
            <a:ext cx="2824200" cy="748200"/>
          </a:xfrm>
          <a:prstGeom prst="rect">
            <a:avLst/>
          </a:prstGeom>
          <a:solidFill>
            <a:srgbClr val="EBECED">
              <a:alpha val="64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3105825" y="1482313"/>
            <a:ext cx="416050" cy="359825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7"/>
          <p:cNvSpPr/>
          <p:nvPr/>
        </p:nvSpPr>
        <p:spPr>
          <a:xfrm rot="10800000">
            <a:off x="4445750" y="1486067"/>
            <a:ext cx="407325" cy="3523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7"/>
          <p:cNvSpPr txBox="1"/>
          <p:nvPr>
            <p:ph idx="4294967295" type="ctrTitle"/>
          </p:nvPr>
        </p:nvSpPr>
        <p:spPr>
          <a:xfrm>
            <a:off x="3521875" y="1346775"/>
            <a:ext cx="666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7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900" name="Google Shape;900;p37"/>
          <p:cNvSpPr txBox="1"/>
          <p:nvPr>
            <p:ph idx="4294967295" type="ctrTitle"/>
          </p:nvPr>
        </p:nvSpPr>
        <p:spPr>
          <a:xfrm>
            <a:off x="4853075" y="1346775"/>
            <a:ext cx="666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20</a:t>
            </a:r>
            <a:endParaRPr>
              <a:solidFill>
                <a:srgbClr val="1E212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8"/>
          <p:cNvSpPr txBox="1"/>
          <p:nvPr>
            <p:ph type="ctrTitle"/>
          </p:nvPr>
        </p:nvSpPr>
        <p:spPr>
          <a:xfrm>
            <a:off x="0" y="22563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Respondendo as RQs</a:t>
            </a:r>
            <a:endParaRPr/>
          </a:p>
        </p:txBody>
      </p:sp>
      <p:grpSp>
        <p:nvGrpSpPr>
          <p:cNvPr id="906" name="Google Shape;906;p38"/>
          <p:cNvGrpSpPr/>
          <p:nvPr/>
        </p:nvGrpSpPr>
        <p:grpSpPr>
          <a:xfrm>
            <a:off x="5335450" y="305675"/>
            <a:ext cx="3442075" cy="4472582"/>
            <a:chOff x="5335450" y="305675"/>
            <a:chExt cx="3442075" cy="4435325"/>
          </a:xfrm>
        </p:grpSpPr>
        <p:sp>
          <p:nvSpPr>
            <p:cNvPr id="907" name="Google Shape;907;p38"/>
            <p:cNvSpPr/>
            <p:nvPr/>
          </p:nvSpPr>
          <p:spPr>
            <a:xfrm>
              <a:off x="5422625" y="366700"/>
              <a:ext cx="3354900" cy="4374300"/>
            </a:xfrm>
            <a:prstGeom prst="rect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5335450" y="305675"/>
              <a:ext cx="226800" cy="21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9" name="Google Shape;909;p38"/>
          <p:cNvSpPr/>
          <p:nvPr/>
        </p:nvSpPr>
        <p:spPr>
          <a:xfrm>
            <a:off x="5561250" y="365250"/>
            <a:ext cx="3216300" cy="44130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8"/>
          <p:cNvSpPr txBox="1"/>
          <p:nvPr>
            <p:ph idx="4294967295" type="subTitle"/>
          </p:nvPr>
        </p:nvSpPr>
        <p:spPr>
          <a:xfrm>
            <a:off x="6172198" y="1900225"/>
            <a:ext cx="2154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A refatoração de Android Smells melhora o consumo de memória do Smartphone?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911" name="Google Shape;911;p38"/>
          <p:cNvSpPr txBox="1"/>
          <p:nvPr>
            <p:ph idx="4294967295" type="ctrTitle"/>
          </p:nvPr>
        </p:nvSpPr>
        <p:spPr>
          <a:xfrm>
            <a:off x="6172200" y="1263650"/>
            <a:ext cx="21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RQ2.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12" name="Google Shape;912;p38"/>
          <p:cNvGrpSpPr/>
          <p:nvPr/>
        </p:nvGrpSpPr>
        <p:grpSpPr>
          <a:xfrm>
            <a:off x="4754848" y="2188495"/>
            <a:ext cx="1291803" cy="2656580"/>
            <a:chOff x="4754848" y="2188495"/>
            <a:chExt cx="1291803" cy="2656580"/>
          </a:xfrm>
        </p:grpSpPr>
        <p:sp>
          <p:nvSpPr>
            <p:cNvPr id="913" name="Google Shape;913;p38"/>
            <p:cNvSpPr/>
            <p:nvPr/>
          </p:nvSpPr>
          <p:spPr>
            <a:xfrm>
              <a:off x="477897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4" name="Google Shape;914;p38"/>
            <p:cNvGrpSpPr/>
            <p:nvPr/>
          </p:nvGrpSpPr>
          <p:grpSpPr>
            <a:xfrm>
              <a:off x="4754848" y="2188495"/>
              <a:ext cx="1291803" cy="2589757"/>
              <a:chOff x="4309600" y="1213175"/>
              <a:chExt cx="2126425" cy="4262975"/>
            </a:xfrm>
          </p:grpSpPr>
          <p:sp>
            <p:nvSpPr>
              <p:cNvPr id="915" name="Google Shape;915;p38"/>
              <p:cNvSpPr/>
              <p:nvPr/>
            </p:nvSpPr>
            <p:spPr>
              <a:xfrm>
                <a:off x="4872300" y="1410575"/>
                <a:ext cx="918425" cy="3846200"/>
              </a:xfrm>
              <a:custGeom>
                <a:rect b="b" l="l" r="r" t="t"/>
                <a:pathLst>
                  <a:path extrusionOk="0" h="153848" w="36737">
                    <a:moveTo>
                      <a:pt x="36720" y="0"/>
                    </a:moveTo>
                    <a:cubicBezTo>
                      <a:pt x="36704" y="0"/>
                      <a:pt x="36633" y="120"/>
                      <a:pt x="36513" y="360"/>
                    </a:cubicBezTo>
                    <a:lnTo>
                      <a:pt x="35975" y="1449"/>
                    </a:lnTo>
                    <a:cubicBezTo>
                      <a:pt x="35491" y="2484"/>
                      <a:pt x="34830" y="3893"/>
                      <a:pt x="33997" y="5671"/>
                    </a:cubicBezTo>
                    <a:cubicBezTo>
                      <a:pt x="32304" y="9351"/>
                      <a:pt x="29860" y="14675"/>
                      <a:pt x="26958" y="21313"/>
                    </a:cubicBezTo>
                    <a:cubicBezTo>
                      <a:pt x="21207" y="34588"/>
                      <a:pt x="13310" y="53067"/>
                      <a:pt x="7495" y="74446"/>
                    </a:cubicBezTo>
                    <a:cubicBezTo>
                      <a:pt x="4585" y="85125"/>
                      <a:pt x="2597" y="95517"/>
                      <a:pt x="1462" y="105043"/>
                    </a:cubicBezTo>
                    <a:cubicBezTo>
                      <a:pt x="336" y="114569"/>
                      <a:pt x="1" y="123219"/>
                      <a:pt x="75" y="130469"/>
                    </a:cubicBezTo>
                    <a:cubicBezTo>
                      <a:pt x="134" y="137721"/>
                      <a:pt x="605" y="143576"/>
                      <a:pt x="1007" y="147607"/>
                    </a:cubicBezTo>
                    <a:cubicBezTo>
                      <a:pt x="1207" y="149625"/>
                      <a:pt x="1404" y="151185"/>
                      <a:pt x="1556" y="152242"/>
                    </a:cubicBezTo>
                    <a:cubicBezTo>
                      <a:pt x="1628" y="152724"/>
                      <a:pt x="1686" y="153118"/>
                      <a:pt x="1734" y="153440"/>
                    </a:cubicBezTo>
                    <a:cubicBezTo>
                      <a:pt x="1779" y="153712"/>
                      <a:pt x="1809" y="153847"/>
                      <a:pt x="1825" y="153847"/>
                    </a:cubicBezTo>
                    <a:cubicBezTo>
                      <a:pt x="1841" y="153845"/>
                      <a:pt x="1841" y="153704"/>
                      <a:pt x="1825" y="153429"/>
                    </a:cubicBezTo>
                    <a:cubicBezTo>
                      <a:pt x="1803" y="153105"/>
                      <a:pt x="1771" y="152708"/>
                      <a:pt x="1737" y="152221"/>
                    </a:cubicBezTo>
                    <a:cubicBezTo>
                      <a:pt x="1641" y="151081"/>
                      <a:pt x="1516" y="149534"/>
                      <a:pt x="1353" y="147577"/>
                    </a:cubicBezTo>
                    <a:cubicBezTo>
                      <a:pt x="1060" y="143544"/>
                      <a:pt x="688" y="137697"/>
                      <a:pt x="709" y="130466"/>
                    </a:cubicBezTo>
                    <a:cubicBezTo>
                      <a:pt x="722" y="122000"/>
                      <a:pt x="1247" y="113541"/>
                      <a:pt x="2282" y="105141"/>
                    </a:cubicBezTo>
                    <a:cubicBezTo>
                      <a:pt x="3457" y="95661"/>
                      <a:pt x="5459" y="85322"/>
                      <a:pt x="8361" y="74678"/>
                    </a:cubicBezTo>
                    <a:cubicBezTo>
                      <a:pt x="14154" y="53379"/>
                      <a:pt x="21942" y="34894"/>
                      <a:pt x="27541" y="21563"/>
                    </a:cubicBezTo>
                    <a:cubicBezTo>
                      <a:pt x="30376" y="14968"/>
                      <a:pt x="32682" y="9606"/>
                      <a:pt x="34314" y="5812"/>
                    </a:cubicBezTo>
                    <a:cubicBezTo>
                      <a:pt x="35083" y="4002"/>
                      <a:pt x="35693" y="2572"/>
                      <a:pt x="36140" y="1521"/>
                    </a:cubicBezTo>
                    <a:lnTo>
                      <a:pt x="36596" y="397"/>
                    </a:lnTo>
                    <a:cubicBezTo>
                      <a:pt x="36691" y="141"/>
                      <a:pt x="36737" y="6"/>
                      <a:pt x="36721" y="0"/>
                    </a:cubicBezTo>
                    <a:cubicBezTo>
                      <a:pt x="36720" y="0"/>
                      <a:pt x="36720" y="0"/>
                      <a:pt x="36720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5035650" y="1213175"/>
                <a:ext cx="1003875" cy="1442850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5025425" y="3041600"/>
                <a:ext cx="612175" cy="2141225"/>
              </a:xfrm>
              <a:custGeom>
                <a:rect b="b" l="l" r="r" t="t"/>
                <a:pathLst>
                  <a:path extrusionOk="0" h="85649" w="24487">
                    <a:moveTo>
                      <a:pt x="24462" y="0"/>
                    </a:moveTo>
                    <a:cubicBezTo>
                      <a:pt x="24422" y="0"/>
                      <a:pt x="24198" y="229"/>
                      <a:pt x="23808" y="664"/>
                    </a:cubicBezTo>
                    <a:lnTo>
                      <a:pt x="22059" y="2685"/>
                    </a:lnTo>
                    <a:cubicBezTo>
                      <a:pt x="21127" y="3742"/>
                      <a:pt x="20251" y="4850"/>
                      <a:pt x="19434" y="5997"/>
                    </a:cubicBezTo>
                    <a:cubicBezTo>
                      <a:pt x="18467" y="7334"/>
                      <a:pt x="17293" y="8809"/>
                      <a:pt x="16212" y="10582"/>
                    </a:cubicBezTo>
                    <a:cubicBezTo>
                      <a:pt x="15648" y="11460"/>
                      <a:pt x="15059" y="12374"/>
                      <a:pt x="14447" y="13324"/>
                    </a:cubicBezTo>
                    <a:cubicBezTo>
                      <a:pt x="13840" y="14283"/>
                      <a:pt x="13300" y="15334"/>
                      <a:pt x="12690" y="16394"/>
                    </a:cubicBezTo>
                    <a:cubicBezTo>
                      <a:pt x="11439" y="18497"/>
                      <a:pt x="10344" y="20869"/>
                      <a:pt x="9141" y="23340"/>
                    </a:cubicBezTo>
                    <a:cubicBezTo>
                      <a:pt x="6894" y="28356"/>
                      <a:pt x="4783" y="34038"/>
                      <a:pt x="3174" y="40180"/>
                    </a:cubicBezTo>
                    <a:cubicBezTo>
                      <a:pt x="1630" y="46341"/>
                      <a:pt x="752" y="52339"/>
                      <a:pt x="312" y="57818"/>
                    </a:cubicBezTo>
                    <a:cubicBezTo>
                      <a:pt x="179" y="60563"/>
                      <a:pt x="1" y="63172"/>
                      <a:pt x="86" y="65616"/>
                    </a:cubicBezTo>
                    <a:cubicBezTo>
                      <a:pt x="113" y="66839"/>
                      <a:pt x="81" y="68021"/>
                      <a:pt x="153" y="69152"/>
                    </a:cubicBezTo>
                    <a:cubicBezTo>
                      <a:pt x="233" y="70281"/>
                      <a:pt x="310" y="71365"/>
                      <a:pt x="382" y="72406"/>
                    </a:cubicBezTo>
                    <a:cubicBezTo>
                      <a:pt x="477" y="74482"/>
                      <a:pt x="800" y="76338"/>
                      <a:pt x="1005" y="77973"/>
                    </a:cubicBezTo>
                    <a:cubicBezTo>
                      <a:pt x="1170" y="79373"/>
                      <a:pt x="1407" y="80766"/>
                      <a:pt x="1715" y="82142"/>
                    </a:cubicBezTo>
                    <a:cubicBezTo>
                      <a:pt x="1942" y="83194"/>
                      <a:pt x="2128" y="84056"/>
                      <a:pt x="2277" y="84751"/>
                    </a:cubicBezTo>
                    <a:cubicBezTo>
                      <a:pt x="2414" y="85342"/>
                      <a:pt x="2502" y="85648"/>
                      <a:pt x="2532" y="85648"/>
                    </a:cubicBezTo>
                    <a:cubicBezTo>
                      <a:pt x="2532" y="85648"/>
                      <a:pt x="2533" y="85648"/>
                      <a:pt x="2533" y="85648"/>
                    </a:cubicBezTo>
                    <a:cubicBezTo>
                      <a:pt x="2562" y="85643"/>
                      <a:pt x="2535" y="85321"/>
                      <a:pt x="2456" y="84717"/>
                    </a:cubicBezTo>
                    <a:cubicBezTo>
                      <a:pt x="2349" y="84014"/>
                      <a:pt x="2219" y="83143"/>
                      <a:pt x="2059" y="82081"/>
                    </a:cubicBezTo>
                    <a:cubicBezTo>
                      <a:pt x="1862" y="80944"/>
                      <a:pt x="1644" y="79546"/>
                      <a:pt x="1502" y="77911"/>
                    </a:cubicBezTo>
                    <a:cubicBezTo>
                      <a:pt x="1345" y="76277"/>
                      <a:pt x="1068" y="74429"/>
                      <a:pt x="1015" y="72363"/>
                    </a:cubicBezTo>
                    <a:cubicBezTo>
                      <a:pt x="959" y="71327"/>
                      <a:pt x="903" y="70249"/>
                      <a:pt x="845" y="69128"/>
                    </a:cubicBezTo>
                    <a:cubicBezTo>
                      <a:pt x="792" y="68002"/>
                      <a:pt x="840" y="66831"/>
                      <a:pt x="832" y="65616"/>
                    </a:cubicBezTo>
                    <a:cubicBezTo>
                      <a:pt x="778" y="63191"/>
                      <a:pt x="983" y="60603"/>
                      <a:pt x="1138" y="57882"/>
                    </a:cubicBezTo>
                    <a:cubicBezTo>
                      <a:pt x="1620" y="52451"/>
                      <a:pt x="2514" y="46511"/>
                      <a:pt x="4045" y="40403"/>
                    </a:cubicBezTo>
                    <a:cubicBezTo>
                      <a:pt x="5637" y="34315"/>
                      <a:pt x="7709" y="28673"/>
                      <a:pt x="9894" y="23681"/>
                    </a:cubicBezTo>
                    <a:cubicBezTo>
                      <a:pt x="11068" y="21221"/>
                      <a:pt x="12131" y="18854"/>
                      <a:pt x="13342" y="16751"/>
                    </a:cubicBezTo>
                    <a:cubicBezTo>
                      <a:pt x="13933" y="15694"/>
                      <a:pt x="14455" y="14642"/>
                      <a:pt x="15043" y="13681"/>
                    </a:cubicBezTo>
                    <a:cubicBezTo>
                      <a:pt x="15635" y="12725"/>
                      <a:pt x="16202" y="11807"/>
                      <a:pt x="16745" y="10925"/>
                    </a:cubicBezTo>
                    <a:cubicBezTo>
                      <a:pt x="17788" y="9141"/>
                      <a:pt x="18917" y="7651"/>
                      <a:pt x="19841" y="6295"/>
                    </a:cubicBezTo>
                    <a:cubicBezTo>
                      <a:pt x="20752" y="4927"/>
                      <a:pt x="21614" y="3806"/>
                      <a:pt x="22333" y="2903"/>
                    </a:cubicBezTo>
                    <a:lnTo>
                      <a:pt x="23947" y="782"/>
                    </a:lnTo>
                    <a:cubicBezTo>
                      <a:pt x="24309" y="289"/>
                      <a:pt x="24487" y="23"/>
                      <a:pt x="24466" y="1"/>
                    </a:cubicBezTo>
                    <a:cubicBezTo>
                      <a:pt x="24465" y="1"/>
                      <a:pt x="24463" y="0"/>
                      <a:pt x="24462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4893600" y="2112375"/>
                <a:ext cx="1542425" cy="2884425"/>
              </a:xfrm>
              <a:custGeom>
                <a:rect b="b" l="l" r="r" t="t"/>
                <a:pathLst>
                  <a:path extrusionOk="0" h="115377" w="61697">
                    <a:moveTo>
                      <a:pt x="61675" y="1"/>
                    </a:moveTo>
                    <a:cubicBezTo>
                      <a:pt x="61608" y="1"/>
                      <a:pt x="61168" y="197"/>
                      <a:pt x="60387" y="573"/>
                    </a:cubicBezTo>
                    <a:cubicBezTo>
                      <a:pt x="59561" y="994"/>
                      <a:pt x="58302" y="1542"/>
                      <a:pt x="56769" y="2413"/>
                    </a:cubicBezTo>
                    <a:cubicBezTo>
                      <a:pt x="53656" y="4064"/>
                      <a:pt x="49271" y="6702"/>
                      <a:pt x="44197" y="10456"/>
                    </a:cubicBezTo>
                    <a:cubicBezTo>
                      <a:pt x="34058" y="17873"/>
                      <a:pt x="21353" y="30496"/>
                      <a:pt x="12418" y="47671"/>
                    </a:cubicBezTo>
                    <a:cubicBezTo>
                      <a:pt x="3470" y="64852"/>
                      <a:pt x="424" y="82501"/>
                      <a:pt x="163" y="95059"/>
                    </a:cubicBezTo>
                    <a:cubicBezTo>
                      <a:pt x="1" y="101369"/>
                      <a:pt x="355" y="106473"/>
                      <a:pt x="789" y="109971"/>
                    </a:cubicBezTo>
                    <a:cubicBezTo>
                      <a:pt x="957" y="111726"/>
                      <a:pt x="1228" y="113070"/>
                      <a:pt x="1359" y="113989"/>
                    </a:cubicBezTo>
                    <a:cubicBezTo>
                      <a:pt x="1507" y="114897"/>
                      <a:pt x="1600" y="115376"/>
                      <a:pt x="1632" y="115376"/>
                    </a:cubicBezTo>
                    <a:cubicBezTo>
                      <a:pt x="1632" y="115376"/>
                      <a:pt x="1633" y="115376"/>
                      <a:pt x="1633" y="115376"/>
                    </a:cubicBezTo>
                    <a:cubicBezTo>
                      <a:pt x="1662" y="115371"/>
                      <a:pt x="1628" y="114886"/>
                      <a:pt x="1537" y="113962"/>
                    </a:cubicBezTo>
                    <a:cubicBezTo>
                      <a:pt x="1465" y="113041"/>
                      <a:pt x="1249" y="111691"/>
                      <a:pt x="1135" y="109937"/>
                    </a:cubicBezTo>
                    <a:cubicBezTo>
                      <a:pt x="810" y="106441"/>
                      <a:pt x="555" y="101353"/>
                      <a:pt x="797" y="95083"/>
                    </a:cubicBezTo>
                    <a:cubicBezTo>
                      <a:pt x="1217" y="82597"/>
                      <a:pt x="4343" y="65120"/>
                      <a:pt x="13212" y="48086"/>
                    </a:cubicBezTo>
                    <a:cubicBezTo>
                      <a:pt x="22075" y="31055"/>
                      <a:pt x="34596" y="18470"/>
                      <a:pt x="44580" y="10962"/>
                    </a:cubicBezTo>
                    <a:cubicBezTo>
                      <a:pt x="49575" y="7165"/>
                      <a:pt x="53890" y="4458"/>
                      <a:pt x="56942" y="2716"/>
                    </a:cubicBezTo>
                    <a:cubicBezTo>
                      <a:pt x="58443" y="1803"/>
                      <a:pt x="59671" y="1204"/>
                      <a:pt x="60469" y="736"/>
                    </a:cubicBezTo>
                    <a:cubicBezTo>
                      <a:pt x="61279" y="283"/>
                      <a:pt x="61697" y="30"/>
                      <a:pt x="61683" y="3"/>
                    </a:cubicBezTo>
                    <a:cubicBezTo>
                      <a:pt x="61682" y="1"/>
                      <a:pt x="61679" y="1"/>
                      <a:pt x="61675" y="1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4309600" y="3618500"/>
                <a:ext cx="1147600" cy="1857650"/>
              </a:xfrm>
              <a:custGeom>
                <a:rect b="b" l="l" r="r" t="t"/>
                <a:pathLst>
                  <a:path extrusionOk="0" h="74306" w="45904">
                    <a:moveTo>
                      <a:pt x="11952" y="1"/>
                    </a:moveTo>
                    <a:lnTo>
                      <a:pt x="11952" y="1"/>
                    </a:lnTo>
                    <a:cubicBezTo>
                      <a:pt x="12378" y="1124"/>
                      <a:pt x="12514" y="3989"/>
                      <a:pt x="12522" y="7048"/>
                    </a:cubicBezTo>
                    <a:cubicBezTo>
                      <a:pt x="12535" y="12224"/>
                      <a:pt x="11470" y="17344"/>
                      <a:pt x="9471" y="22115"/>
                    </a:cubicBezTo>
                    <a:cubicBezTo>
                      <a:pt x="1" y="44694"/>
                      <a:pt x="17211" y="74306"/>
                      <a:pt x="17211" y="74306"/>
                    </a:cubicBezTo>
                    <a:lnTo>
                      <a:pt x="35927" y="74306"/>
                    </a:lnTo>
                    <a:cubicBezTo>
                      <a:pt x="45903" y="56888"/>
                      <a:pt x="35177" y="36361"/>
                      <a:pt x="31460" y="29596"/>
                    </a:cubicBezTo>
                    <a:cubicBezTo>
                      <a:pt x="27740" y="22831"/>
                      <a:pt x="38603" y="17453"/>
                      <a:pt x="38603" y="17453"/>
                    </a:cubicBezTo>
                    <a:lnTo>
                      <a:pt x="11952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 rot="1101497">
                <a:off x="5485592" y="2346022"/>
                <a:ext cx="711731" cy="1022957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9"/>
          <p:cNvSpPr/>
          <p:nvPr/>
        </p:nvSpPr>
        <p:spPr>
          <a:xfrm>
            <a:off x="8677375" y="31080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9"/>
          <p:cNvSpPr txBox="1"/>
          <p:nvPr>
            <p:ph type="ctrTitle"/>
          </p:nvPr>
        </p:nvSpPr>
        <p:spPr>
          <a:xfrm>
            <a:off x="1802100" y="40455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Respondendo as RQs</a:t>
            </a:r>
            <a:endParaRPr/>
          </a:p>
        </p:txBody>
      </p:sp>
      <p:sp>
        <p:nvSpPr>
          <p:cNvPr id="927" name="Google Shape;927;p39"/>
          <p:cNvSpPr txBox="1"/>
          <p:nvPr>
            <p:ph idx="4294967295" type="subTitle"/>
          </p:nvPr>
        </p:nvSpPr>
        <p:spPr>
          <a:xfrm>
            <a:off x="787125" y="1206925"/>
            <a:ext cx="2510700" cy="502200"/>
          </a:xfrm>
          <a:prstGeom prst="rect">
            <a:avLst/>
          </a:prstGeom>
          <a:solidFill>
            <a:srgbClr val="47786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 refatoração de Android Smells melhora o consumo de memória do Smartphone?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28" name="Google Shape;928;p39"/>
          <p:cNvSpPr txBox="1"/>
          <p:nvPr>
            <p:ph idx="4294967295" type="subTitle"/>
          </p:nvPr>
        </p:nvSpPr>
        <p:spPr>
          <a:xfrm>
            <a:off x="2220750" y="4532100"/>
            <a:ext cx="4494000" cy="300600"/>
          </a:xfrm>
          <a:prstGeom prst="rect">
            <a:avLst/>
          </a:prstGeom>
          <a:solidFill>
            <a:srgbClr val="47786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X - Média do Consumo de Memória (em Mb)                 o - Desvio padrão do consumo de Memória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929" name="Google Shape;929;p39"/>
          <p:cNvPicPr preferRelativeResize="0"/>
          <p:nvPr/>
        </p:nvPicPr>
        <p:blipFill rotWithShape="1">
          <a:blip r:embed="rId3">
            <a:alphaModFix/>
          </a:blip>
          <a:srcRect b="0" l="0" r="0" t="5159"/>
          <a:stretch/>
        </p:blipFill>
        <p:spPr>
          <a:xfrm>
            <a:off x="2409275" y="2356175"/>
            <a:ext cx="4116849" cy="2089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0" name="Google Shape;930;p39"/>
          <p:cNvGrpSpPr/>
          <p:nvPr/>
        </p:nvGrpSpPr>
        <p:grpSpPr>
          <a:xfrm>
            <a:off x="613655" y="855524"/>
            <a:ext cx="452131" cy="929803"/>
            <a:chOff x="4754848" y="2188495"/>
            <a:chExt cx="1291803" cy="2656580"/>
          </a:xfrm>
        </p:grpSpPr>
        <p:sp>
          <p:nvSpPr>
            <p:cNvPr id="931" name="Google Shape;931;p39"/>
            <p:cNvSpPr/>
            <p:nvPr/>
          </p:nvSpPr>
          <p:spPr>
            <a:xfrm>
              <a:off x="477897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2" name="Google Shape;932;p39"/>
            <p:cNvGrpSpPr/>
            <p:nvPr/>
          </p:nvGrpSpPr>
          <p:grpSpPr>
            <a:xfrm>
              <a:off x="4754848" y="2188495"/>
              <a:ext cx="1291803" cy="2589757"/>
              <a:chOff x="4309600" y="1213175"/>
              <a:chExt cx="2126425" cy="4262975"/>
            </a:xfrm>
          </p:grpSpPr>
          <p:sp>
            <p:nvSpPr>
              <p:cNvPr id="933" name="Google Shape;933;p39"/>
              <p:cNvSpPr/>
              <p:nvPr/>
            </p:nvSpPr>
            <p:spPr>
              <a:xfrm>
                <a:off x="4872300" y="1410575"/>
                <a:ext cx="918425" cy="3846200"/>
              </a:xfrm>
              <a:custGeom>
                <a:rect b="b" l="l" r="r" t="t"/>
                <a:pathLst>
                  <a:path extrusionOk="0" h="153848" w="36737">
                    <a:moveTo>
                      <a:pt x="36720" y="0"/>
                    </a:moveTo>
                    <a:cubicBezTo>
                      <a:pt x="36704" y="0"/>
                      <a:pt x="36633" y="120"/>
                      <a:pt x="36513" y="360"/>
                    </a:cubicBezTo>
                    <a:lnTo>
                      <a:pt x="35975" y="1449"/>
                    </a:lnTo>
                    <a:cubicBezTo>
                      <a:pt x="35491" y="2484"/>
                      <a:pt x="34830" y="3893"/>
                      <a:pt x="33997" y="5671"/>
                    </a:cubicBezTo>
                    <a:cubicBezTo>
                      <a:pt x="32304" y="9351"/>
                      <a:pt x="29860" y="14675"/>
                      <a:pt x="26958" y="21313"/>
                    </a:cubicBezTo>
                    <a:cubicBezTo>
                      <a:pt x="21207" y="34588"/>
                      <a:pt x="13310" y="53067"/>
                      <a:pt x="7495" y="74446"/>
                    </a:cubicBezTo>
                    <a:cubicBezTo>
                      <a:pt x="4585" y="85125"/>
                      <a:pt x="2597" y="95517"/>
                      <a:pt x="1462" y="105043"/>
                    </a:cubicBezTo>
                    <a:cubicBezTo>
                      <a:pt x="336" y="114569"/>
                      <a:pt x="1" y="123219"/>
                      <a:pt x="75" y="130469"/>
                    </a:cubicBezTo>
                    <a:cubicBezTo>
                      <a:pt x="134" y="137721"/>
                      <a:pt x="605" y="143576"/>
                      <a:pt x="1007" y="147607"/>
                    </a:cubicBezTo>
                    <a:cubicBezTo>
                      <a:pt x="1207" y="149625"/>
                      <a:pt x="1404" y="151185"/>
                      <a:pt x="1556" y="152242"/>
                    </a:cubicBezTo>
                    <a:cubicBezTo>
                      <a:pt x="1628" y="152724"/>
                      <a:pt x="1686" y="153118"/>
                      <a:pt x="1734" y="153440"/>
                    </a:cubicBezTo>
                    <a:cubicBezTo>
                      <a:pt x="1779" y="153712"/>
                      <a:pt x="1809" y="153847"/>
                      <a:pt x="1825" y="153847"/>
                    </a:cubicBezTo>
                    <a:cubicBezTo>
                      <a:pt x="1841" y="153845"/>
                      <a:pt x="1841" y="153704"/>
                      <a:pt x="1825" y="153429"/>
                    </a:cubicBezTo>
                    <a:cubicBezTo>
                      <a:pt x="1803" y="153105"/>
                      <a:pt x="1771" y="152708"/>
                      <a:pt x="1737" y="152221"/>
                    </a:cubicBezTo>
                    <a:cubicBezTo>
                      <a:pt x="1641" y="151081"/>
                      <a:pt x="1516" y="149534"/>
                      <a:pt x="1353" y="147577"/>
                    </a:cubicBezTo>
                    <a:cubicBezTo>
                      <a:pt x="1060" y="143544"/>
                      <a:pt x="688" y="137697"/>
                      <a:pt x="709" y="130466"/>
                    </a:cubicBezTo>
                    <a:cubicBezTo>
                      <a:pt x="722" y="122000"/>
                      <a:pt x="1247" y="113541"/>
                      <a:pt x="2282" y="105141"/>
                    </a:cubicBezTo>
                    <a:cubicBezTo>
                      <a:pt x="3457" y="95661"/>
                      <a:pt x="5459" y="85322"/>
                      <a:pt x="8361" y="74678"/>
                    </a:cubicBezTo>
                    <a:cubicBezTo>
                      <a:pt x="14154" y="53379"/>
                      <a:pt x="21942" y="34894"/>
                      <a:pt x="27541" y="21563"/>
                    </a:cubicBezTo>
                    <a:cubicBezTo>
                      <a:pt x="30376" y="14968"/>
                      <a:pt x="32682" y="9606"/>
                      <a:pt x="34314" y="5812"/>
                    </a:cubicBezTo>
                    <a:cubicBezTo>
                      <a:pt x="35083" y="4002"/>
                      <a:pt x="35693" y="2572"/>
                      <a:pt x="36140" y="1521"/>
                    </a:cubicBezTo>
                    <a:lnTo>
                      <a:pt x="36596" y="397"/>
                    </a:lnTo>
                    <a:cubicBezTo>
                      <a:pt x="36691" y="141"/>
                      <a:pt x="36737" y="6"/>
                      <a:pt x="36721" y="0"/>
                    </a:cubicBezTo>
                    <a:cubicBezTo>
                      <a:pt x="36720" y="0"/>
                      <a:pt x="36720" y="0"/>
                      <a:pt x="36720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9"/>
              <p:cNvSpPr/>
              <p:nvPr/>
            </p:nvSpPr>
            <p:spPr>
              <a:xfrm>
                <a:off x="5035650" y="1213175"/>
                <a:ext cx="1003875" cy="1442850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9"/>
              <p:cNvSpPr/>
              <p:nvPr/>
            </p:nvSpPr>
            <p:spPr>
              <a:xfrm>
                <a:off x="5025425" y="3041600"/>
                <a:ext cx="612175" cy="2141225"/>
              </a:xfrm>
              <a:custGeom>
                <a:rect b="b" l="l" r="r" t="t"/>
                <a:pathLst>
                  <a:path extrusionOk="0" h="85649" w="24487">
                    <a:moveTo>
                      <a:pt x="24462" y="0"/>
                    </a:moveTo>
                    <a:cubicBezTo>
                      <a:pt x="24422" y="0"/>
                      <a:pt x="24198" y="229"/>
                      <a:pt x="23808" y="664"/>
                    </a:cubicBezTo>
                    <a:lnTo>
                      <a:pt x="22059" y="2685"/>
                    </a:lnTo>
                    <a:cubicBezTo>
                      <a:pt x="21127" y="3742"/>
                      <a:pt x="20251" y="4850"/>
                      <a:pt x="19434" y="5997"/>
                    </a:cubicBezTo>
                    <a:cubicBezTo>
                      <a:pt x="18467" y="7334"/>
                      <a:pt x="17293" y="8809"/>
                      <a:pt x="16212" y="10582"/>
                    </a:cubicBezTo>
                    <a:cubicBezTo>
                      <a:pt x="15648" y="11460"/>
                      <a:pt x="15059" y="12374"/>
                      <a:pt x="14447" y="13324"/>
                    </a:cubicBezTo>
                    <a:cubicBezTo>
                      <a:pt x="13840" y="14283"/>
                      <a:pt x="13300" y="15334"/>
                      <a:pt x="12690" y="16394"/>
                    </a:cubicBezTo>
                    <a:cubicBezTo>
                      <a:pt x="11439" y="18497"/>
                      <a:pt x="10344" y="20869"/>
                      <a:pt x="9141" y="23340"/>
                    </a:cubicBezTo>
                    <a:cubicBezTo>
                      <a:pt x="6894" y="28356"/>
                      <a:pt x="4783" y="34038"/>
                      <a:pt x="3174" y="40180"/>
                    </a:cubicBezTo>
                    <a:cubicBezTo>
                      <a:pt x="1630" y="46341"/>
                      <a:pt x="752" y="52339"/>
                      <a:pt x="312" y="57818"/>
                    </a:cubicBezTo>
                    <a:cubicBezTo>
                      <a:pt x="179" y="60563"/>
                      <a:pt x="1" y="63172"/>
                      <a:pt x="86" y="65616"/>
                    </a:cubicBezTo>
                    <a:cubicBezTo>
                      <a:pt x="113" y="66839"/>
                      <a:pt x="81" y="68021"/>
                      <a:pt x="153" y="69152"/>
                    </a:cubicBezTo>
                    <a:cubicBezTo>
                      <a:pt x="233" y="70281"/>
                      <a:pt x="310" y="71365"/>
                      <a:pt x="382" y="72406"/>
                    </a:cubicBezTo>
                    <a:cubicBezTo>
                      <a:pt x="477" y="74482"/>
                      <a:pt x="800" y="76338"/>
                      <a:pt x="1005" y="77973"/>
                    </a:cubicBezTo>
                    <a:cubicBezTo>
                      <a:pt x="1170" y="79373"/>
                      <a:pt x="1407" y="80766"/>
                      <a:pt x="1715" y="82142"/>
                    </a:cubicBezTo>
                    <a:cubicBezTo>
                      <a:pt x="1942" y="83194"/>
                      <a:pt x="2128" y="84056"/>
                      <a:pt x="2277" y="84751"/>
                    </a:cubicBezTo>
                    <a:cubicBezTo>
                      <a:pt x="2414" y="85342"/>
                      <a:pt x="2502" y="85648"/>
                      <a:pt x="2532" y="85648"/>
                    </a:cubicBezTo>
                    <a:cubicBezTo>
                      <a:pt x="2532" y="85648"/>
                      <a:pt x="2533" y="85648"/>
                      <a:pt x="2533" y="85648"/>
                    </a:cubicBezTo>
                    <a:cubicBezTo>
                      <a:pt x="2562" y="85643"/>
                      <a:pt x="2535" y="85321"/>
                      <a:pt x="2456" y="84717"/>
                    </a:cubicBezTo>
                    <a:cubicBezTo>
                      <a:pt x="2349" y="84014"/>
                      <a:pt x="2219" y="83143"/>
                      <a:pt x="2059" y="82081"/>
                    </a:cubicBezTo>
                    <a:cubicBezTo>
                      <a:pt x="1862" y="80944"/>
                      <a:pt x="1644" y="79546"/>
                      <a:pt x="1502" y="77911"/>
                    </a:cubicBezTo>
                    <a:cubicBezTo>
                      <a:pt x="1345" y="76277"/>
                      <a:pt x="1068" y="74429"/>
                      <a:pt x="1015" y="72363"/>
                    </a:cubicBezTo>
                    <a:cubicBezTo>
                      <a:pt x="959" y="71327"/>
                      <a:pt x="903" y="70249"/>
                      <a:pt x="845" y="69128"/>
                    </a:cubicBezTo>
                    <a:cubicBezTo>
                      <a:pt x="792" y="68002"/>
                      <a:pt x="840" y="66831"/>
                      <a:pt x="832" y="65616"/>
                    </a:cubicBezTo>
                    <a:cubicBezTo>
                      <a:pt x="778" y="63191"/>
                      <a:pt x="983" y="60603"/>
                      <a:pt x="1138" y="57882"/>
                    </a:cubicBezTo>
                    <a:cubicBezTo>
                      <a:pt x="1620" y="52451"/>
                      <a:pt x="2514" y="46511"/>
                      <a:pt x="4045" y="40403"/>
                    </a:cubicBezTo>
                    <a:cubicBezTo>
                      <a:pt x="5637" y="34315"/>
                      <a:pt x="7709" y="28673"/>
                      <a:pt x="9894" y="23681"/>
                    </a:cubicBezTo>
                    <a:cubicBezTo>
                      <a:pt x="11068" y="21221"/>
                      <a:pt x="12131" y="18854"/>
                      <a:pt x="13342" y="16751"/>
                    </a:cubicBezTo>
                    <a:cubicBezTo>
                      <a:pt x="13933" y="15694"/>
                      <a:pt x="14455" y="14642"/>
                      <a:pt x="15043" y="13681"/>
                    </a:cubicBezTo>
                    <a:cubicBezTo>
                      <a:pt x="15635" y="12725"/>
                      <a:pt x="16202" y="11807"/>
                      <a:pt x="16745" y="10925"/>
                    </a:cubicBezTo>
                    <a:cubicBezTo>
                      <a:pt x="17788" y="9141"/>
                      <a:pt x="18917" y="7651"/>
                      <a:pt x="19841" y="6295"/>
                    </a:cubicBezTo>
                    <a:cubicBezTo>
                      <a:pt x="20752" y="4927"/>
                      <a:pt x="21614" y="3806"/>
                      <a:pt x="22333" y="2903"/>
                    </a:cubicBezTo>
                    <a:lnTo>
                      <a:pt x="23947" y="782"/>
                    </a:lnTo>
                    <a:cubicBezTo>
                      <a:pt x="24309" y="289"/>
                      <a:pt x="24487" y="23"/>
                      <a:pt x="24466" y="1"/>
                    </a:cubicBezTo>
                    <a:cubicBezTo>
                      <a:pt x="24465" y="1"/>
                      <a:pt x="24463" y="0"/>
                      <a:pt x="24462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9"/>
              <p:cNvSpPr/>
              <p:nvPr/>
            </p:nvSpPr>
            <p:spPr>
              <a:xfrm>
                <a:off x="4893600" y="2112375"/>
                <a:ext cx="1542425" cy="2884425"/>
              </a:xfrm>
              <a:custGeom>
                <a:rect b="b" l="l" r="r" t="t"/>
                <a:pathLst>
                  <a:path extrusionOk="0" h="115377" w="61697">
                    <a:moveTo>
                      <a:pt x="61675" y="1"/>
                    </a:moveTo>
                    <a:cubicBezTo>
                      <a:pt x="61608" y="1"/>
                      <a:pt x="61168" y="197"/>
                      <a:pt x="60387" y="573"/>
                    </a:cubicBezTo>
                    <a:cubicBezTo>
                      <a:pt x="59561" y="994"/>
                      <a:pt x="58302" y="1542"/>
                      <a:pt x="56769" y="2413"/>
                    </a:cubicBezTo>
                    <a:cubicBezTo>
                      <a:pt x="53656" y="4064"/>
                      <a:pt x="49271" y="6702"/>
                      <a:pt x="44197" y="10456"/>
                    </a:cubicBezTo>
                    <a:cubicBezTo>
                      <a:pt x="34058" y="17873"/>
                      <a:pt x="21353" y="30496"/>
                      <a:pt x="12418" y="47671"/>
                    </a:cubicBezTo>
                    <a:cubicBezTo>
                      <a:pt x="3470" y="64852"/>
                      <a:pt x="424" y="82501"/>
                      <a:pt x="163" y="95059"/>
                    </a:cubicBezTo>
                    <a:cubicBezTo>
                      <a:pt x="1" y="101369"/>
                      <a:pt x="355" y="106473"/>
                      <a:pt x="789" y="109971"/>
                    </a:cubicBezTo>
                    <a:cubicBezTo>
                      <a:pt x="957" y="111726"/>
                      <a:pt x="1228" y="113070"/>
                      <a:pt x="1359" y="113989"/>
                    </a:cubicBezTo>
                    <a:cubicBezTo>
                      <a:pt x="1507" y="114897"/>
                      <a:pt x="1600" y="115376"/>
                      <a:pt x="1632" y="115376"/>
                    </a:cubicBezTo>
                    <a:cubicBezTo>
                      <a:pt x="1632" y="115376"/>
                      <a:pt x="1633" y="115376"/>
                      <a:pt x="1633" y="115376"/>
                    </a:cubicBezTo>
                    <a:cubicBezTo>
                      <a:pt x="1662" y="115371"/>
                      <a:pt x="1628" y="114886"/>
                      <a:pt x="1537" y="113962"/>
                    </a:cubicBezTo>
                    <a:cubicBezTo>
                      <a:pt x="1465" y="113041"/>
                      <a:pt x="1249" y="111691"/>
                      <a:pt x="1135" y="109937"/>
                    </a:cubicBezTo>
                    <a:cubicBezTo>
                      <a:pt x="810" y="106441"/>
                      <a:pt x="555" y="101353"/>
                      <a:pt x="797" y="95083"/>
                    </a:cubicBezTo>
                    <a:cubicBezTo>
                      <a:pt x="1217" y="82597"/>
                      <a:pt x="4343" y="65120"/>
                      <a:pt x="13212" y="48086"/>
                    </a:cubicBezTo>
                    <a:cubicBezTo>
                      <a:pt x="22075" y="31055"/>
                      <a:pt x="34596" y="18470"/>
                      <a:pt x="44580" y="10962"/>
                    </a:cubicBezTo>
                    <a:cubicBezTo>
                      <a:pt x="49575" y="7165"/>
                      <a:pt x="53890" y="4458"/>
                      <a:pt x="56942" y="2716"/>
                    </a:cubicBezTo>
                    <a:cubicBezTo>
                      <a:pt x="58443" y="1803"/>
                      <a:pt x="59671" y="1204"/>
                      <a:pt x="60469" y="736"/>
                    </a:cubicBezTo>
                    <a:cubicBezTo>
                      <a:pt x="61279" y="283"/>
                      <a:pt x="61697" y="30"/>
                      <a:pt x="61683" y="3"/>
                    </a:cubicBezTo>
                    <a:cubicBezTo>
                      <a:pt x="61682" y="1"/>
                      <a:pt x="61679" y="1"/>
                      <a:pt x="61675" y="1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9"/>
              <p:cNvSpPr/>
              <p:nvPr/>
            </p:nvSpPr>
            <p:spPr>
              <a:xfrm>
                <a:off x="4309600" y="3618500"/>
                <a:ext cx="1147600" cy="1857650"/>
              </a:xfrm>
              <a:custGeom>
                <a:rect b="b" l="l" r="r" t="t"/>
                <a:pathLst>
                  <a:path extrusionOk="0" h="74306" w="45904">
                    <a:moveTo>
                      <a:pt x="11952" y="1"/>
                    </a:moveTo>
                    <a:lnTo>
                      <a:pt x="11952" y="1"/>
                    </a:lnTo>
                    <a:cubicBezTo>
                      <a:pt x="12378" y="1124"/>
                      <a:pt x="12514" y="3989"/>
                      <a:pt x="12522" y="7048"/>
                    </a:cubicBezTo>
                    <a:cubicBezTo>
                      <a:pt x="12535" y="12224"/>
                      <a:pt x="11470" y="17344"/>
                      <a:pt x="9471" y="22115"/>
                    </a:cubicBezTo>
                    <a:cubicBezTo>
                      <a:pt x="1" y="44694"/>
                      <a:pt x="17211" y="74306"/>
                      <a:pt x="17211" y="74306"/>
                    </a:cubicBezTo>
                    <a:lnTo>
                      <a:pt x="35927" y="74306"/>
                    </a:lnTo>
                    <a:cubicBezTo>
                      <a:pt x="45903" y="56888"/>
                      <a:pt x="35177" y="36361"/>
                      <a:pt x="31460" y="29596"/>
                    </a:cubicBezTo>
                    <a:cubicBezTo>
                      <a:pt x="27740" y="22831"/>
                      <a:pt x="38603" y="17453"/>
                      <a:pt x="38603" y="17453"/>
                    </a:cubicBezTo>
                    <a:lnTo>
                      <a:pt x="11952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9"/>
              <p:cNvSpPr/>
              <p:nvPr/>
            </p:nvSpPr>
            <p:spPr>
              <a:xfrm rot="1101497">
                <a:off x="5485592" y="2346022"/>
                <a:ext cx="711731" cy="1022957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9" name="Google Shape;939;p39"/>
          <p:cNvSpPr/>
          <p:nvPr/>
        </p:nvSpPr>
        <p:spPr>
          <a:xfrm rot="10800000">
            <a:off x="2866470" y="3669783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9"/>
          <p:cNvSpPr/>
          <p:nvPr/>
        </p:nvSpPr>
        <p:spPr>
          <a:xfrm rot="10800000">
            <a:off x="2866470" y="3520558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9"/>
          <p:cNvSpPr/>
          <p:nvPr/>
        </p:nvSpPr>
        <p:spPr>
          <a:xfrm rot="10800000">
            <a:off x="2866470" y="3072883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9"/>
          <p:cNvSpPr/>
          <p:nvPr/>
        </p:nvSpPr>
        <p:spPr>
          <a:xfrm>
            <a:off x="2866475" y="3222096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9"/>
          <p:cNvSpPr/>
          <p:nvPr/>
        </p:nvSpPr>
        <p:spPr>
          <a:xfrm>
            <a:off x="2866475" y="3371321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9"/>
          <p:cNvSpPr/>
          <p:nvPr/>
        </p:nvSpPr>
        <p:spPr>
          <a:xfrm>
            <a:off x="2866475" y="3951721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9"/>
          <p:cNvSpPr/>
          <p:nvPr/>
        </p:nvSpPr>
        <p:spPr>
          <a:xfrm>
            <a:off x="2866475" y="4100946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9"/>
          <p:cNvSpPr/>
          <p:nvPr/>
        </p:nvSpPr>
        <p:spPr>
          <a:xfrm rot="10800000">
            <a:off x="2866470" y="4241920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9"/>
          <p:cNvSpPr/>
          <p:nvPr/>
        </p:nvSpPr>
        <p:spPr>
          <a:xfrm rot="10800000">
            <a:off x="2866470" y="3806633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0"/>
          <p:cNvSpPr/>
          <p:nvPr/>
        </p:nvSpPr>
        <p:spPr>
          <a:xfrm>
            <a:off x="8677375" y="31080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0"/>
          <p:cNvSpPr txBox="1"/>
          <p:nvPr>
            <p:ph type="ctrTitle"/>
          </p:nvPr>
        </p:nvSpPr>
        <p:spPr>
          <a:xfrm>
            <a:off x="1802100" y="40455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Respondendo as RQs</a:t>
            </a:r>
            <a:endParaRPr/>
          </a:p>
        </p:txBody>
      </p:sp>
      <p:sp>
        <p:nvSpPr>
          <p:cNvPr id="954" name="Google Shape;954;p40"/>
          <p:cNvSpPr txBox="1"/>
          <p:nvPr>
            <p:ph idx="4294967295" type="subTitle"/>
          </p:nvPr>
        </p:nvSpPr>
        <p:spPr>
          <a:xfrm>
            <a:off x="787125" y="1206925"/>
            <a:ext cx="2510700" cy="502200"/>
          </a:xfrm>
          <a:prstGeom prst="rect">
            <a:avLst/>
          </a:prstGeom>
          <a:solidFill>
            <a:srgbClr val="47786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 refatoração de Android Smells melhora o consumo de memória do Smartphone?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55" name="Google Shape;955;p40"/>
          <p:cNvSpPr txBox="1"/>
          <p:nvPr>
            <p:ph idx="4294967295" type="subTitle"/>
          </p:nvPr>
        </p:nvSpPr>
        <p:spPr>
          <a:xfrm>
            <a:off x="2220750" y="4532100"/>
            <a:ext cx="4494000" cy="300600"/>
          </a:xfrm>
          <a:prstGeom prst="rect">
            <a:avLst/>
          </a:prstGeom>
          <a:solidFill>
            <a:srgbClr val="47786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X - Média do Consumo de Memória (em Mb)                 o - Desvio padrão do consumo de Memória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956" name="Google Shape;9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300" y="2121562"/>
            <a:ext cx="4701400" cy="2296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7" name="Google Shape;957;p40"/>
          <p:cNvGrpSpPr/>
          <p:nvPr/>
        </p:nvGrpSpPr>
        <p:grpSpPr>
          <a:xfrm>
            <a:off x="613655" y="855524"/>
            <a:ext cx="452131" cy="929803"/>
            <a:chOff x="4754848" y="2188495"/>
            <a:chExt cx="1291803" cy="2656580"/>
          </a:xfrm>
        </p:grpSpPr>
        <p:sp>
          <p:nvSpPr>
            <p:cNvPr id="958" name="Google Shape;958;p40"/>
            <p:cNvSpPr/>
            <p:nvPr/>
          </p:nvSpPr>
          <p:spPr>
            <a:xfrm>
              <a:off x="477897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9" name="Google Shape;959;p40"/>
            <p:cNvGrpSpPr/>
            <p:nvPr/>
          </p:nvGrpSpPr>
          <p:grpSpPr>
            <a:xfrm>
              <a:off x="4754848" y="2188495"/>
              <a:ext cx="1291803" cy="2589757"/>
              <a:chOff x="4309600" y="1213175"/>
              <a:chExt cx="2126425" cy="4262975"/>
            </a:xfrm>
          </p:grpSpPr>
          <p:sp>
            <p:nvSpPr>
              <p:cNvPr id="960" name="Google Shape;960;p40"/>
              <p:cNvSpPr/>
              <p:nvPr/>
            </p:nvSpPr>
            <p:spPr>
              <a:xfrm>
                <a:off x="4872300" y="1410575"/>
                <a:ext cx="918425" cy="3846200"/>
              </a:xfrm>
              <a:custGeom>
                <a:rect b="b" l="l" r="r" t="t"/>
                <a:pathLst>
                  <a:path extrusionOk="0" h="153848" w="36737">
                    <a:moveTo>
                      <a:pt x="36720" y="0"/>
                    </a:moveTo>
                    <a:cubicBezTo>
                      <a:pt x="36704" y="0"/>
                      <a:pt x="36633" y="120"/>
                      <a:pt x="36513" y="360"/>
                    </a:cubicBezTo>
                    <a:lnTo>
                      <a:pt x="35975" y="1449"/>
                    </a:lnTo>
                    <a:cubicBezTo>
                      <a:pt x="35491" y="2484"/>
                      <a:pt x="34830" y="3893"/>
                      <a:pt x="33997" y="5671"/>
                    </a:cubicBezTo>
                    <a:cubicBezTo>
                      <a:pt x="32304" y="9351"/>
                      <a:pt x="29860" y="14675"/>
                      <a:pt x="26958" y="21313"/>
                    </a:cubicBezTo>
                    <a:cubicBezTo>
                      <a:pt x="21207" y="34588"/>
                      <a:pt x="13310" y="53067"/>
                      <a:pt x="7495" y="74446"/>
                    </a:cubicBezTo>
                    <a:cubicBezTo>
                      <a:pt x="4585" y="85125"/>
                      <a:pt x="2597" y="95517"/>
                      <a:pt x="1462" y="105043"/>
                    </a:cubicBezTo>
                    <a:cubicBezTo>
                      <a:pt x="336" y="114569"/>
                      <a:pt x="1" y="123219"/>
                      <a:pt x="75" y="130469"/>
                    </a:cubicBezTo>
                    <a:cubicBezTo>
                      <a:pt x="134" y="137721"/>
                      <a:pt x="605" y="143576"/>
                      <a:pt x="1007" y="147607"/>
                    </a:cubicBezTo>
                    <a:cubicBezTo>
                      <a:pt x="1207" y="149625"/>
                      <a:pt x="1404" y="151185"/>
                      <a:pt x="1556" y="152242"/>
                    </a:cubicBezTo>
                    <a:cubicBezTo>
                      <a:pt x="1628" y="152724"/>
                      <a:pt x="1686" y="153118"/>
                      <a:pt x="1734" y="153440"/>
                    </a:cubicBezTo>
                    <a:cubicBezTo>
                      <a:pt x="1779" y="153712"/>
                      <a:pt x="1809" y="153847"/>
                      <a:pt x="1825" y="153847"/>
                    </a:cubicBezTo>
                    <a:cubicBezTo>
                      <a:pt x="1841" y="153845"/>
                      <a:pt x="1841" y="153704"/>
                      <a:pt x="1825" y="153429"/>
                    </a:cubicBezTo>
                    <a:cubicBezTo>
                      <a:pt x="1803" y="153105"/>
                      <a:pt x="1771" y="152708"/>
                      <a:pt x="1737" y="152221"/>
                    </a:cubicBezTo>
                    <a:cubicBezTo>
                      <a:pt x="1641" y="151081"/>
                      <a:pt x="1516" y="149534"/>
                      <a:pt x="1353" y="147577"/>
                    </a:cubicBezTo>
                    <a:cubicBezTo>
                      <a:pt x="1060" y="143544"/>
                      <a:pt x="688" y="137697"/>
                      <a:pt x="709" y="130466"/>
                    </a:cubicBezTo>
                    <a:cubicBezTo>
                      <a:pt x="722" y="122000"/>
                      <a:pt x="1247" y="113541"/>
                      <a:pt x="2282" y="105141"/>
                    </a:cubicBezTo>
                    <a:cubicBezTo>
                      <a:pt x="3457" y="95661"/>
                      <a:pt x="5459" y="85322"/>
                      <a:pt x="8361" y="74678"/>
                    </a:cubicBezTo>
                    <a:cubicBezTo>
                      <a:pt x="14154" y="53379"/>
                      <a:pt x="21942" y="34894"/>
                      <a:pt x="27541" y="21563"/>
                    </a:cubicBezTo>
                    <a:cubicBezTo>
                      <a:pt x="30376" y="14968"/>
                      <a:pt x="32682" y="9606"/>
                      <a:pt x="34314" y="5812"/>
                    </a:cubicBezTo>
                    <a:cubicBezTo>
                      <a:pt x="35083" y="4002"/>
                      <a:pt x="35693" y="2572"/>
                      <a:pt x="36140" y="1521"/>
                    </a:cubicBezTo>
                    <a:lnTo>
                      <a:pt x="36596" y="397"/>
                    </a:lnTo>
                    <a:cubicBezTo>
                      <a:pt x="36691" y="141"/>
                      <a:pt x="36737" y="6"/>
                      <a:pt x="36721" y="0"/>
                    </a:cubicBezTo>
                    <a:cubicBezTo>
                      <a:pt x="36720" y="0"/>
                      <a:pt x="36720" y="0"/>
                      <a:pt x="36720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5035650" y="1213175"/>
                <a:ext cx="1003875" cy="1442850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5025425" y="3041600"/>
                <a:ext cx="612175" cy="2141225"/>
              </a:xfrm>
              <a:custGeom>
                <a:rect b="b" l="l" r="r" t="t"/>
                <a:pathLst>
                  <a:path extrusionOk="0" h="85649" w="24487">
                    <a:moveTo>
                      <a:pt x="24462" y="0"/>
                    </a:moveTo>
                    <a:cubicBezTo>
                      <a:pt x="24422" y="0"/>
                      <a:pt x="24198" y="229"/>
                      <a:pt x="23808" y="664"/>
                    </a:cubicBezTo>
                    <a:lnTo>
                      <a:pt x="22059" y="2685"/>
                    </a:lnTo>
                    <a:cubicBezTo>
                      <a:pt x="21127" y="3742"/>
                      <a:pt x="20251" y="4850"/>
                      <a:pt x="19434" y="5997"/>
                    </a:cubicBezTo>
                    <a:cubicBezTo>
                      <a:pt x="18467" y="7334"/>
                      <a:pt x="17293" y="8809"/>
                      <a:pt x="16212" y="10582"/>
                    </a:cubicBezTo>
                    <a:cubicBezTo>
                      <a:pt x="15648" y="11460"/>
                      <a:pt x="15059" y="12374"/>
                      <a:pt x="14447" y="13324"/>
                    </a:cubicBezTo>
                    <a:cubicBezTo>
                      <a:pt x="13840" y="14283"/>
                      <a:pt x="13300" y="15334"/>
                      <a:pt x="12690" y="16394"/>
                    </a:cubicBezTo>
                    <a:cubicBezTo>
                      <a:pt x="11439" y="18497"/>
                      <a:pt x="10344" y="20869"/>
                      <a:pt x="9141" y="23340"/>
                    </a:cubicBezTo>
                    <a:cubicBezTo>
                      <a:pt x="6894" y="28356"/>
                      <a:pt x="4783" y="34038"/>
                      <a:pt x="3174" y="40180"/>
                    </a:cubicBezTo>
                    <a:cubicBezTo>
                      <a:pt x="1630" y="46341"/>
                      <a:pt x="752" y="52339"/>
                      <a:pt x="312" y="57818"/>
                    </a:cubicBezTo>
                    <a:cubicBezTo>
                      <a:pt x="179" y="60563"/>
                      <a:pt x="1" y="63172"/>
                      <a:pt x="86" y="65616"/>
                    </a:cubicBezTo>
                    <a:cubicBezTo>
                      <a:pt x="113" y="66839"/>
                      <a:pt x="81" y="68021"/>
                      <a:pt x="153" y="69152"/>
                    </a:cubicBezTo>
                    <a:cubicBezTo>
                      <a:pt x="233" y="70281"/>
                      <a:pt x="310" y="71365"/>
                      <a:pt x="382" y="72406"/>
                    </a:cubicBezTo>
                    <a:cubicBezTo>
                      <a:pt x="477" y="74482"/>
                      <a:pt x="800" y="76338"/>
                      <a:pt x="1005" y="77973"/>
                    </a:cubicBezTo>
                    <a:cubicBezTo>
                      <a:pt x="1170" y="79373"/>
                      <a:pt x="1407" y="80766"/>
                      <a:pt x="1715" y="82142"/>
                    </a:cubicBezTo>
                    <a:cubicBezTo>
                      <a:pt x="1942" y="83194"/>
                      <a:pt x="2128" y="84056"/>
                      <a:pt x="2277" y="84751"/>
                    </a:cubicBezTo>
                    <a:cubicBezTo>
                      <a:pt x="2414" y="85342"/>
                      <a:pt x="2502" y="85648"/>
                      <a:pt x="2532" y="85648"/>
                    </a:cubicBezTo>
                    <a:cubicBezTo>
                      <a:pt x="2532" y="85648"/>
                      <a:pt x="2533" y="85648"/>
                      <a:pt x="2533" y="85648"/>
                    </a:cubicBezTo>
                    <a:cubicBezTo>
                      <a:pt x="2562" y="85643"/>
                      <a:pt x="2535" y="85321"/>
                      <a:pt x="2456" y="84717"/>
                    </a:cubicBezTo>
                    <a:cubicBezTo>
                      <a:pt x="2349" y="84014"/>
                      <a:pt x="2219" y="83143"/>
                      <a:pt x="2059" y="82081"/>
                    </a:cubicBezTo>
                    <a:cubicBezTo>
                      <a:pt x="1862" y="80944"/>
                      <a:pt x="1644" y="79546"/>
                      <a:pt x="1502" y="77911"/>
                    </a:cubicBezTo>
                    <a:cubicBezTo>
                      <a:pt x="1345" y="76277"/>
                      <a:pt x="1068" y="74429"/>
                      <a:pt x="1015" y="72363"/>
                    </a:cubicBezTo>
                    <a:cubicBezTo>
                      <a:pt x="959" y="71327"/>
                      <a:pt x="903" y="70249"/>
                      <a:pt x="845" y="69128"/>
                    </a:cubicBezTo>
                    <a:cubicBezTo>
                      <a:pt x="792" y="68002"/>
                      <a:pt x="840" y="66831"/>
                      <a:pt x="832" y="65616"/>
                    </a:cubicBezTo>
                    <a:cubicBezTo>
                      <a:pt x="778" y="63191"/>
                      <a:pt x="983" y="60603"/>
                      <a:pt x="1138" y="57882"/>
                    </a:cubicBezTo>
                    <a:cubicBezTo>
                      <a:pt x="1620" y="52451"/>
                      <a:pt x="2514" y="46511"/>
                      <a:pt x="4045" y="40403"/>
                    </a:cubicBezTo>
                    <a:cubicBezTo>
                      <a:pt x="5637" y="34315"/>
                      <a:pt x="7709" y="28673"/>
                      <a:pt x="9894" y="23681"/>
                    </a:cubicBezTo>
                    <a:cubicBezTo>
                      <a:pt x="11068" y="21221"/>
                      <a:pt x="12131" y="18854"/>
                      <a:pt x="13342" y="16751"/>
                    </a:cubicBezTo>
                    <a:cubicBezTo>
                      <a:pt x="13933" y="15694"/>
                      <a:pt x="14455" y="14642"/>
                      <a:pt x="15043" y="13681"/>
                    </a:cubicBezTo>
                    <a:cubicBezTo>
                      <a:pt x="15635" y="12725"/>
                      <a:pt x="16202" y="11807"/>
                      <a:pt x="16745" y="10925"/>
                    </a:cubicBezTo>
                    <a:cubicBezTo>
                      <a:pt x="17788" y="9141"/>
                      <a:pt x="18917" y="7651"/>
                      <a:pt x="19841" y="6295"/>
                    </a:cubicBezTo>
                    <a:cubicBezTo>
                      <a:pt x="20752" y="4927"/>
                      <a:pt x="21614" y="3806"/>
                      <a:pt x="22333" y="2903"/>
                    </a:cubicBezTo>
                    <a:lnTo>
                      <a:pt x="23947" y="782"/>
                    </a:lnTo>
                    <a:cubicBezTo>
                      <a:pt x="24309" y="289"/>
                      <a:pt x="24487" y="23"/>
                      <a:pt x="24466" y="1"/>
                    </a:cubicBezTo>
                    <a:cubicBezTo>
                      <a:pt x="24465" y="1"/>
                      <a:pt x="24463" y="0"/>
                      <a:pt x="24462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4893600" y="2112375"/>
                <a:ext cx="1542425" cy="2884425"/>
              </a:xfrm>
              <a:custGeom>
                <a:rect b="b" l="l" r="r" t="t"/>
                <a:pathLst>
                  <a:path extrusionOk="0" h="115377" w="61697">
                    <a:moveTo>
                      <a:pt x="61675" y="1"/>
                    </a:moveTo>
                    <a:cubicBezTo>
                      <a:pt x="61608" y="1"/>
                      <a:pt x="61168" y="197"/>
                      <a:pt x="60387" y="573"/>
                    </a:cubicBezTo>
                    <a:cubicBezTo>
                      <a:pt x="59561" y="994"/>
                      <a:pt x="58302" y="1542"/>
                      <a:pt x="56769" y="2413"/>
                    </a:cubicBezTo>
                    <a:cubicBezTo>
                      <a:pt x="53656" y="4064"/>
                      <a:pt x="49271" y="6702"/>
                      <a:pt x="44197" y="10456"/>
                    </a:cubicBezTo>
                    <a:cubicBezTo>
                      <a:pt x="34058" y="17873"/>
                      <a:pt x="21353" y="30496"/>
                      <a:pt x="12418" y="47671"/>
                    </a:cubicBezTo>
                    <a:cubicBezTo>
                      <a:pt x="3470" y="64852"/>
                      <a:pt x="424" y="82501"/>
                      <a:pt x="163" y="95059"/>
                    </a:cubicBezTo>
                    <a:cubicBezTo>
                      <a:pt x="1" y="101369"/>
                      <a:pt x="355" y="106473"/>
                      <a:pt x="789" y="109971"/>
                    </a:cubicBezTo>
                    <a:cubicBezTo>
                      <a:pt x="957" y="111726"/>
                      <a:pt x="1228" y="113070"/>
                      <a:pt x="1359" y="113989"/>
                    </a:cubicBezTo>
                    <a:cubicBezTo>
                      <a:pt x="1507" y="114897"/>
                      <a:pt x="1600" y="115376"/>
                      <a:pt x="1632" y="115376"/>
                    </a:cubicBezTo>
                    <a:cubicBezTo>
                      <a:pt x="1632" y="115376"/>
                      <a:pt x="1633" y="115376"/>
                      <a:pt x="1633" y="115376"/>
                    </a:cubicBezTo>
                    <a:cubicBezTo>
                      <a:pt x="1662" y="115371"/>
                      <a:pt x="1628" y="114886"/>
                      <a:pt x="1537" y="113962"/>
                    </a:cubicBezTo>
                    <a:cubicBezTo>
                      <a:pt x="1465" y="113041"/>
                      <a:pt x="1249" y="111691"/>
                      <a:pt x="1135" y="109937"/>
                    </a:cubicBezTo>
                    <a:cubicBezTo>
                      <a:pt x="810" y="106441"/>
                      <a:pt x="555" y="101353"/>
                      <a:pt x="797" y="95083"/>
                    </a:cubicBezTo>
                    <a:cubicBezTo>
                      <a:pt x="1217" y="82597"/>
                      <a:pt x="4343" y="65120"/>
                      <a:pt x="13212" y="48086"/>
                    </a:cubicBezTo>
                    <a:cubicBezTo>
                      <a:pt x="22075" y="31055"/>
                      <a:pt x="34596" y="18470"/>
                      <a:pt x="44580" y="10962"/>
                    </a:cubicBezTo>
                    <a:cubicBezTo>
                      <a:pt x="49575" y="7165"/>
                      <a:pt x="53890" y="4458"/>
                      <a:pt x="56942" y="2716"/>
                    </a:cubicBezTo>
                    <a:cubicBezTo>
                      <a:pt x="58443" y="1803"/>
                      <a:pt x="59671" y="1204"/>
                      <a:pt x="60469" y="736"/>
                    </a:cubicBezTo>
                    <a:cubicBezTo>
                      <a:pt x="61279" y="283"/>
                      <a:pt x="61697" y="30"/>
                      <a:pt x="61683" y="3"/>
                    </a:cubicBezTo>
                    <a:cubicBezTo>
                      <a:pt x="61682" y="1"/>
                      <a:pt x="61679" y="1"/>
                      <a:pt x="61675" y="1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4309600" y="3618500"/>
                <a:ext cx="1147600" cy="1857650"/>
              </a:xfrm>
              <a:custGeom>
                <a:rect b="b" l="l" r="r" t="t"/>
                <a:pathLst>
                  <a:path extrusionOk="0" h="74306" w="45904">
                    <a:moveTo>
                      <a:pt x="11952" y="1"/>
                    </a:moveTo>
                    <a:lnTo>
                      <a:pt x="11952" y="1"/>
                    </a:lnTo>
                    <a:cubicBezTo>
                      <a:pt x="12378" y="1124"/>
                      <a:pt x="12514" y="3989"/>
                      <a:pt x="12522" y="7048"/>
                    </a:cubicBezTo>
                    <a:cubicBezTo>
                      <a:pt x="12535" y="12224"/>
                      <a:pt x="11470" y="17344"/>
                      <a:pt x="9471" y="22115"/>
                    </a:cubicBezTo>
                    <a:cubicBezTo>
                      <a:pt x="1" y="44694"/>
                      <a:pt x="17211" y="74306"/>
                      <a:pt x="17211" y="74306"/>
                    </a:cubicBezTo>
                    <a:lnTo>
                      <a:pt x="35927" y="74306"/>
                    </a:lnTo>
                    <a:cubicBezTo>
                      <a:pt x="45903" y="56888"/>
                      <a:pt x="35177" y="36361"/>
                      <a:pt x="31460" y="29596"/>
                    </a:cubicBezTo>
                    <a:cubicBezTo>
                      <a:pt x="27740" y="22831"/>
                      <a:pt x="38603" y="17453"/>
                      <a:pt x="38603" y="17453"/>
                    </a:cubicBezTo>
                    <a:lnTo>
                      <a:pt x="11952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 rot="1101497">
                <a:off x="5485592" y="2346022"/>
                <a:ext cx="711731" cy="1022957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6" name="Google Shape;966;p40"/>
          <p:cNvSpPr/>
          <p:nvPr/>
        </p:nvSpPr>
        <p:spPr>
          <a:xfrm rot="10800000">
            <a:off x="2661795" y="3753570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0"/>
          <p:cNvSpPr/>
          <p:nvPr/>
        </p:nvSpPr>
        <p:spPr>
          <a:xfrm rot="10800000">
            <a:off x="2661795" y="3607333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0"/>
          <p:cNvSpPr/>
          <p:nvPr/>
        </p:nvSpPr>
        <p:spPr>
          <a:xfrm rot="10800000">
            <a:off x="2661795" y="2975020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0"/>
          <p:cNvSpPr/>
          <p:nvPr/>
        </p:nvSpPr>
        <p:spPr>
          <a:xfrm>
            <a:off x="2661800" y="3133109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0"/>
          <p:cNvSpPr/>
          <p:nvPr/>
        </p:nvSpPr>
        <p:spPr>
          <a:xfrm>
            <a:off x="2661800" y="3291171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0"/>
          <p:cNvSpPr/>
          <p:nvPr/>
        </p:nvSpPr>
        <p:spPr>
          <a:xfrm>
            <a:off x="2661800" y="3449259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0"/>
          <p:cNvSpPr/>
          <p:nvPr/>
        </p:nvSpPr>
        <p:spPr>
          <a:xfrm>
            <a:off x="2661800" y="3923471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0"/>
          <p:cNvSpPr/>
          <p:nvPr/>
        </p:nvSpPr>
        <p:spPr>
          <a:xfrm>
            <a:off x="2661800" y="4069709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0"/>
          <p:cNvSpPr/>
          <p:nvPr/>
        </p:nvSpPr>
        <p:spPr>
          <a:xfrm rot="10800000">
            <a:off x="2661795" y="4227783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1"/>
          <p:cNvSpPr/>
          <p:nvPr/>
        </p:nvSpPr>
        <p:spPr>
          <a:xfrm>
            <a:off x="8677375" y="31080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1"/>
          <p:cNvSpPr txBox="1"/>
          <p:nvPr>
            <p:ph type="ctrTitle"/>
          </p:nvPr>
        </p:nvSpPr>
        <p:spPr>
          <a:xfrm>
            <a:off x="1802100" y="40455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Respondendo as RQs</a:t>
            </a:r>
            <a:endParaRPr/>
          </a:p>
        </p:txBody>
      </p:sp>
      <p:sp>
        <p:nvSpPr>
          <p:cNvPr id="981" name="Google Shape;981;p41"/>
          <p:cNvSpPr txBox="1"/>
          <p:nvPr>
            <p:ph idx="4294967295" type="subTitle"/>
          </p:nvPr>
        </p:nvSpPr>
        <p:spPr>
          <a:xfrm>
            <a:off x="787125" y="1206925"/>
            <a:ext cx="2510700" cy="502200"/>
          </a:xfrm>
          <a:prstGeom prst="rect">
            <a:avLst/>
          </a:prstGeom>
          <a:solidFill>
            <a:srgbClr val="47786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A refatoração de Android Smells melhora o consumo de memória do Smartphone?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982" name="Google Shape;982;p41"/>
          <p:cNvSpPr txBox="1"/>
          <p:nvPr>
            <p:ph idx="4294967295" type="subTitle"/>
          </p:nvPr>
        </p:nvSpPr>
        <p:spPr>
          <a:xfrm>
            <a:off x="2220750" y="4532100"/>
            <a:ext cx="4494000" cy="300600"/>
          </a:xfrm>
          <a:prstGeom prst="rect">
            <a:avLst/>
          </a:prstGeom>
          <a:solidFill>
            <a:srgbClr val="47786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X - Média do Consumo de Memória (em Mb)                 o - Desvio padrão do consumo de Memória</a:t>
            </a:r>
            <a:endParaRPr sz="800">
              <a:solidFill>
                <a:srgbClr val="FFFFFF"/>
              </a:solidFill>
            </a:endParaRPr>
          </a:p>
        </p:txBody>
      </p:sp>
      <p:grpSp>
        <p:nvGrpSpPr>
          <p:cNvPr id="983" name="Google Shape;983;p41"/>
          <p:cNvGrpSpPr/>
          <p:nvPr/>
        </p:nvGrpSpPr>
        <p:grpSpPr>
          <a:xfrm>
            <a:off x="613655" y="855524"/>
            <a:ext cx="452131" cy="929803"/>
            <a:chOff x="4754848" y="2188495"/>
            <a:chExt cx="1291803" cy="2656580"/>
          </a:xfrm>
        </p:grpSpPr>
        <p:sp>
          <p:nvSpPr>
            <p:cNvPr id="984" name="Google Shape;984;p41"/>
            <p:cNvSpPr/>
            <p:nvPr/>
          </p:nvSpPr>
          <p:spPr>
            <a:xfrm>
              <a:off x="477897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5" name="Google Shape;985;p41"/>
            <p:cNvGrpSpPr/>
            <p:nvPr/>
          </p:nvGrpSpPr>
          <p:grpSpPr>
            <a:xfrm>
              <a:off x="4754848" y="2188495"/>
              <a:ext cx="1291803" cy="2589757"/>
              <a:chOff x="4309600" y="1213175"/>
              <a:chExt cx="2126425" cy="4262975"/>
            </a:xfrm>
          </p:grpSpPr>
          <p:sp>
            <p:nvSpPr>
              <p:cNvPr id="986" name="Google Shape;986;p41"/>
              <p:cNvSpPr/>
              <p:nvPr/>
            </p:nvSpPr>
            <p:spPr>
              <a:xfrm>
                <a:off x="4872300" y="1410575"/>
                <a:ext cx="918425" cy="3846200"/>
              </a:xfrm>
              <a:custGeom>
                <a:rect b="b" l="l" r="r" t="t"/>
                <a:pathLst>
                  <a:path extrusionOk="0" h="153848" w="36737">
                    <a:moveTo>
                      <a:pt x="36720" y="0"/>
                    </a:moveTo>
                    <a:cubicBezTo>
                      <a:pt x="36704" y="0"/>
                      <a:pt x="36633" y="120"/>
                      <a:pt x="36513" y="360"/>
                    </a:cubicBezTo>
                    <a:lnTo>
                      <a:pt x="35975" y="1449"/>
                    </a:lnTo>
                    <a:cubicBezTo>
                      <a:pt x="35491" y="2484"/>
                      <a:pt x="34830" y="3893"/>
                      <a:pt x="33997" y="5671"/>
                    </a:cubicBezTo>
                    <a:cubicBezTo>
                      <a:pt x="32304" y="9351"/>
                      <a:pt x="29860" y="14675"/>
                      <a:pt x="26958" y="21313"/>
                    </a:cubicBezTo>
                    <a:cubicBezTo>
                      <a:pt x="21207" y="34588"/>
                      <a:pt x="13310" y="53067"/>
                      <a:pt x="7495" y="74446"/>
                    </a:cubicBezTo>
                    <a:cubicBezTo>
                      <a:pt x="4585" y="85125"/>
                      <a:pt x="2597" y="95517"/>
                      <a:pt x="1462" y="105043"/>
                    </a:cubicBezTo>
                    <a:cubicBezTo>
                      <a:pt x="336" y="114569"/>
                      <a:pt x="1" y="123219"/>
                      <a:pt x="75" y="130469"/>
                    </a:cubicBezTo>
                    <a:cubicBezTo>
                      <a:pt x="134" y="137721"/>
                      <a:pt x="605" y="143576"/>
                      <a:pt x="1007" y="147607"/>
                    </a:cubicBezTo>
                    <a:cubicBezTo>
                      <a:pt x="1207" y="149625"/>
                      <a:pt x="1404" y="151185"/>
                      <a:pt x="1556" y="152242"/>
                    </a:cubicBezTo>
                    <a:cubicBezTo>
                      <a:pt x="1628" y="152724"/>
                      <a:pt x="1686" y="153118"/>
                      <a:pt x="1734" y="153440"/>
                    </a:cubicBezTo>
                    <a:cubicBezTo>
                      <a:pt x="1779" y="153712"/>
                      <a:pt x="1809" y="153847"/>
                      <a:pt x="1825" y="153847"/>
                    </a:cubicBezTo>
                    <a:cubicBezTo>
                      <a:pt x="1841" y="153845"/>
                      <a:pt x="1841" y="153704"/>
                      <a:pt x="1825" y="153429"/>
                    </a:cubicBezTo>
                    <a:cubicBezTo>
                      <a:pt x="1803" y="153105"/>
                      <a:pt x="1771" y="152708"/>
                      <a:pt x="1737" y="152221"/>
                    </a:cubicBezTo>
                    <a:cubicBezTo>
                      <a:pt x="1641" y="151081"/>
                      <a:pt x="1516" y="149534"/>
                      <a:pt x="1353" y="147577"/>
                    </a:cubicBezTo>
                    <a:cubicBezTo>
                      <a:pt x="1060" y="143544"/>
                      <a:pt x="688" y="137697"/>
                      <a:pt x="709" y="130466"/>
                    </a:cubicBezTo>
                    <a:cubicBezTo>
                      <a:pt x="722" y="122000"/>
                      <a:pt x="1247" y="113541"/>
                      <a:pt x="2282" y="105141"/>
                    </a:cubicBezTo>
                    <a:cubicBezTo>
                      <a:pt x="3457" y="95661"/>
                      <a:pt x="5459" y="85322"/>
                      <a:pt x="8361" y="74678"/>
                    </a:cubicBezTo>
                    <a:cubicBezTo>
                      <a:pt x="14154" y="53379"/>
                      <a:pt x="21942" y="34894"/>
                      <a:pt x="27541" y="21563"/>
                    </a:cubicBezTo>
                    <a:cubicBezTo>
                      <a:pt x="30376" y="14968"/>
                      <a:pt x="32682" y="9606"/>
                      <a:pt x="34314" y="5812"/>
                    </a:cubicBezTo>
                    <a:cubicBezTo>
                      <a:pt x="35083" y="4002"/>
                      <a:pt x="35693" y="2572"/>
                      <a:pt x="36140" y="1521"/>
                    </a:cubicBezTo>
                    <a:lnTo>
                      <a:pt x="36596" y="397"/>
                    </a:lnTo>
                    <a:cubicBezTo>
                      <a:pt x="36691" y="141"/>
                      <a:pt x="36737" y="6"/>
                      <a:pt x="36721" y="0"/>
                    </a:cubicBezTo>
                    <a:cubicBezTo>
                      <a:pt x="36720" y="0"/>
                      <a:pt x="36720" y="0"/>
                      <a:pt x="36720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5035650" y="1213175"/>
                <a:ext cx="1003875" cy="1442850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5025425" y="3041600"/>
                <a:ext cx="612175" cy="2141225"/>
              </a:xfrm>
              <a:custGeom>
                <a:rect b="b" l="l" r="r" t="t"/>
                <a:pathLst>
                  <a:path extrusionOk="0" h="85649" w="24487">
                    <a:moveTo>
                      <a:pt x="24462" y="0"/>
                    </a:moveTo>
                    <a:cubicBezTo>
                      <a:pt x="24422" y="0"/>
                      <a:pt x="24198" y="229"/>
                      <a:pt x="23808" y="664"/>
                    </a:cubicBezTo>
                    <a:lnTo>
                      <a:pt x="22059" y="2685"/>
                    </a:lnTo>
                    <a:cubicBezTo>
                      <a:pt x="21127" y="3742"/>
                      <a:pt x="20251" y="4850"/>
                      <a:pt x="19434" y="5997"/>
                    </a:cubicBezTo>
                    <a:cubicBezTo>
                      <a:pt x="18467" y="7334"/>
                      <a:pt x="17293" y="8809"/>
                      <a:pt x="16212" y="10582"/>
                    </a:cubicBezTo>
                    <a:cubicBezTo>
                      <a:pt x="15648" y="11460"/>
                      <a:pt x="15059" y="12374"/>
                      <a:pt x="14447" y="13324"/>
                    </a:cubicBezTo>
                    <a:cubicBezTo>
                      <a:pt x="13840" y="14283"/>
                      <a:pt x="13300" y="15334"/>
                      <a:pt x="12690" y="16394"/>
                    </a:cubicBezTo>
                    <a:cubicBezTo>
                      <a:pt x="11439" y="18497"/>
                      <a:pt x="10344" y="20869"/>
                      <a:pt x="9141" y="23340"/>
                    </a:cubicBezTo>
                    <a:cubicBezTo>
                      <a:pt x="6894" y="28356"/>
                      <a:pt x="4783" y="34038"/>
                      <a:pt x="3174" y="40180"/>
                    </a:cubicBezTo>
                    <a:cubicBezTo>
                      <a:pt x="1630" y="46341"/>
                      <a:pt x="752" y="52339"/>
                      <a:pt x="312" y="57818"/>
                    </a:cubicBezTo>
                    <a:cubicBezTo>
                      <a:pt x="179" y="60563"/>
                      <a:pt x="1" y="63172"/>
                      <a:pt x="86" y="65616"/>
                    </a:cubicBezTo>
                    <a:cubicBezTo>
                      <a:pt x="113" y="66839"/>
                      <a:pt x="81" y="68021"/>
                      <a:pt x="153" y="69152"/>
                    </a:cubicBezTo>
                    <a:cubicBezTo>
                      <a:pt x="233" y="70281"/>
                      <a:pt x="310" y="71365"/>
                      <a:pt x="382" y="72406"/>
                    </a:cubicBezTo>
                    <a:cubicBezTo>
                      <a:pt x="477" y="74482"/>
                      <a:pt x="800" y="76338"/>
                      <a:pt x="1005" y="77973"/>
                    </a:cubicBezTo>
                    <a:cubicBezTo>
                      <a:pt x="1170" y="79373"/>
                      <a:pt x="1407" y="80766"/>
                      <a:pt x="1715" y="82142"/>
                    </a:cubicBezTo>
                    <a:cubicBezTo>
                      <a:pt x="1942" y="83194"/>
                      <a:pt x="2128" y="84056"/>
                      <a:pt x="2277" y="84751"/>
                    </a:cubicBezTo>
                    <a:cubicBezTo>
                      <a:pt x="2414" y="85342"/>
                      <a:pt x="2502" y="85648"/>
                      <a:pt x="2532" y="85648"/>
                    </a:cubicBezTo>
                    <a:cubicBezTo>
                      <a:pt x="2532" y="85648"/>
                      <a:pt x="2533" y="85648"/>
                      <a:pt x="2533" y="85648"/>
                    </a:cubicBezTo>
                    <a:cubicBezTo>
                      <a:pt x="2562" y="85643"/>
                      <a:pt x="2535" y="85321"/>
                      <a:pt x="2456" y="84717"/>
                    </a:cubicBezTo>
                    <a:cubicBezTo>
                      <a:pt x="2349" y="84014"/>
                      <a:pt x="2219" y="83143"/>
                      <a:pt x="2059" y="82081"/>
                    </a:cubicBezTo>
                    <a:cubicBezTo>
                      <a:pt x="1862" y="80944"/>
                      <a:pt x="1644" y="79546"/>
                      <a:pt x="1502" y="77911"/>
                    </a:cubicBezTo>
                    <a:cubicBezTo>
                      <a:pt x="1345" y="76277"/>
                      <a:pt x="1068" y="74429"/>
                      <a:pt x="1015" y="72363"/>
                    </a:cubicBezTo>
                    <a:cubicBezTo>
                      <a:pt x="959" y="71327"/>
                      <a:pt x="903" y="70249"/>
                      <a:pt x="845" y="69128"/>
                    </a:cubicBezTo>
                    <a:cubicBezTo>
                      <a:pt x="792" y="68002"/>
                      <a:pt x="840" y="66831"/>
                      <a:pt x="832" y="65616"/>
                    </a:cubicBezTo>
                    <a:cubicBezTo>
                      <a:pt x="778" y="63191"/>
                      <a:pt x="983" y="60603"/>
                      <a:pt x="1138" y="57882"/>
                    </a:cubicBezTo>
                    <a:cubicBezTo>
                      <a:pt x="1620" y="52451"/>
                      <a:pt x="2514" y="46511"/>
                      <a:pt x="4045" y="40403"/>
                    </a:cubicBezTo>
                    <a:cubicBezTo>
                      <a:pt x="5637" y="34315"/>
                      <a:pt x="7709" y="28673"/>
                      <a:pt x="9894" y="23681"/>
                    </a:cubicBezTo>
                    <a:cubicBezTo>
                      <a:pt x="11068" y="21221"/>
                      <a:pt x="12131" y="18854"/>
                      <a:pt x="13342" y="16751"/>
                    </a:cubicBezTo>
                    <a:cubicBezTo>
                      <a:pt x="13933" y="15694"/>
                      <a:pt x="14455" y="14642"/>
                      <a:pt x="15043" y="13681"/>
                    </a:cubicBezTo>
                    <a:cubicBezTo>
                      <a:pt x="15635" y="12725"/>
                      <a:pt x="16202" y="11807"/>
                      <a:pt x="16745" y="10925"/>
                    </a:cubicBezTo>
                    <a:cubicBezTo>
                      <a:pt x="17788" y="9141"/>
                      <a:pt x="18917" y="7651"/>
                      <a:pt x="19841" y="6295"/>
                    </a:cubicBezTo>
                    <a:cubicBezTo>
                      <a:pt x="20752" y="4927"/>
                      <a:pt x="21614" y="3806"/>
                      <a:pt x="22333" y="2903"/>
                    </a:cubicBezTo>
                    <a:lnTo>
                      <a:pt x="23947" y="782"/>
                    </a:lnTo>
                    <a:cubicBezTo>
                      <a:pt x="24309" y="289"/>
                      <a:pt x="24487" y="23"/>
                      <a:pt x="24466" y="1"/>
                    </a:cubicBezTo>
                    <a:cubicBezTo>
                      <a:pt x="24465" y="1"/>
                      <a:pt x="24463" y="0"/>
                      <a:pt x="24462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4893600" y="2112375"/>
                <a:ext cx="1542425" cy="2884425"/>
              </a:xfrm>
              <a:custGeom>
                <a:rect b="b" l="l" r="r" t="t"/>
                <a:pathLst>
                  <a:path extrusionOk="0" h="115377" w="61697">
                    <a:moveTo>
                      <a:pt x="61675" y="1"/>
                    </a:moveTo>
                    <a:cubicBezTo>
                      <a:pt x="61608" y="1"/>
                      <a:pt x="61168" y="197"/>
                      <a:pt x="60387" y="573"/>
                    </a:cubicBezTo>
                    <a:cubicBezTo>
                      <a:pt x="59561" y="994"/>
                      <a:pt x="58302" y="1542"/>
                      <a:pt x="56769" y="2413"/>
                    </a:cubicBezTo>
                    <a:cubicBezTo>
                      <a:pt x="53656" y="4064"/>
                      <a:pt x="49271" y="6702"/>
                      <a:pt x="44197" y="10456"/>
                    </a:cubicBezTo>
                    <a:cubicBezTo>
                      <a:pt x="34058" y="17873"/>
                      <a:pt x="21353" y="30496"/>
                      <a:pt x="12418" y="47671"/>
                    </a:cubicBezTo>
                    <a:cubicBezTo>
                      <a:pt x="3470" y="64852"/>
                      <a:pt x="424" y="82501"/>
                      <a:pt x="163" y="95059"/>
                    </a:cubicBezTo>
                    <a:cubicBezTo>
                      <a:pt x="1" y="101369"/>
                      <a:pt x="355" y="106473"/>
                      <a:pt x="789" y="109971"/>
                    </a:cubicBezTo>
                    <a:cubicBezTo>
                      <a:pt x="957" y="111726"/>
                      <a:pt x="1228" y="113070"/>
                      <a:pt x="1359" y="113989"/>
                    </a:cubicBezTo>
                    <a:cubicBezTo>
                      <a:pt x="1507" y="114897"/>
                      <a:pt x="1600" y="115376"/>
                      <a:pt x="1632" y="115376"/>
                    </a:cubicBezTo>
                    <a:cubicBezTo>
                      <a:pt x="1632" y="115376"/>
                      <a:pt x="1633" y="115376"/>
                      <a:pt x="1633" y="115376"/>
                    </a:cubicBezTo>
                    <a:cubicBezTo>
                      <a:pt x="1662" y="115371"/>
                      <a:pt x="1628" y="114886"/>
                      <a:pt x="1537" y="113962"/>
                    </a:cubicBezTo>
                    <a:cubicBezTo>
                      <a:pt x="1465" y="113041"/>
                      <a:pt x="1249" y="111691"/>
                      <a:pt x="1135" y="109937"/>
                    </a:cubicBezTo>
                    <a:cubicBezTo>
                      <a:pt x="810" y="106441"/>
                      <a:pt x="555" y="101353"/>
                      <a:pt x="797" y="95083"/>
                    </a:cubicBezTo>
                    <a:cubicBezTo>
                      <a:pt x="1217" y="82597"/>
                      <a:pt x="4343" y="65120"/>
                      <a:pt x="13212" y="48086"/>
                    </a:cubicBezTo>
                    <a:cubicBezTo>
                      <a:pt x="22075" y="31055"/>
                      <a:pt x="34596" y="18470"/>
                      <a:pt x="44580" y="10962"/>
                    </a:cubicBezTo>
                    <a:cubicBezTo>
                      <a:pt x="49575" y="7165"/>
                      <a:pt x="53890" y="4458"/>
                      <a:pt x="56942" y="2716"/>
                    </a:cubicBezTo>
                    <a:cubicBezTo>
                      <a:pt x="58443" y="1803"/>
                      <a:pt x="59671" y="1204"/>
                      <a:pt x="60469" y="736"/>
                    </a:cubicBezTo>
                    <a:cubicBezTo>
                      <a:pt x="61279" y="283"/>
                      <a:pt x="61697" y="30"/>
                      <a:pt x="61683" y="3"/>
                    </a:cubicBezTo>
                    <a:cubicBezTo>
                      <a:pt x="61682" y="1"/>
                      <a:pt x="61679" y="1"/>
                      <a:pt x="61675" y="1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4309600" y="3618500"/>
                <a:ext cx="1147600" cy="1857650"/>
              </a:xfrm>
              <a:custGeom>
                <a:rect b="b" l="l" r="r" t="t"/>
                <a:pathLst>
                  <a:path extrusionOk="0" h="74306" w="45904">
                    <a:moveTo>
                      <a:pt x="11952" y="1"/>
                    </a:moveTo>
                    <a:lnTo>
                      <a:pt x="11952" y="1"/>
                    </a:lnTo>
                    <a:cubicBezTo>
                      <a:pt x="12378" y="1124"/>
                      <a:pt x="12514" y="3989"/>
                      <a:pt x="12522" y="7048"/>
                    </a:cubicBezTo>
                    <a:cubicBezTo>
                      <a:pt x="12535" y="12224"/>
                      <a:pt x="11470" y="17344"/>
                      <a:pt x="9471" y="22115"/>
                    </a:cubicBezTo>
                    <a:cubicBezTo>
                      <a:pt x="1" y="44694"/>
                      <a:pt x="17211" y="74306"/>
                      <a:pt x="17211" y="74306"/>
                    </a:cubicBezTo>
                    <a:lnTo>
                      <a:pt x="35927" y="74306"/>
                    </a:lnTo>
                    <a:cubicBezTo>
                      <a:pt x="45903" y="56888"/>
                      <a:pt x="35177" y="36361"/>
                      <a:pt x="31460" y="29596"/>
                    </a:cubicBezTo>
                    <a:cubicBezTo>
                      <a:pt x="27740" y="22831"/>
                      <a:pt x="38603" y="17453"/>
                      <a:pt x="38603" y="17453"/>
                    </a:cubicBezTo>
                    <a:lnTo>
                      <a:pt x="11952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 rot="1101497">
                <a:off x="5485592" y="2346022"/>
                <a:ext cx="711731" cy="1022957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992" name="Google Shape;9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750" y="1940975"/>
            <a:ext cx="4494000" cy="24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41"/>
          <p:cNvSpPr/>
          <p:nvPr/>
        </p:nvSpPr>
        <p:spPr>
          <a:xfrm rot="10800000">
            <a:off x="2768520" y="3453933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1"/>
          <p:cNvSpPr/>
          <p:nvPr/>
        </p:nvSpPr>
        <p:spPr>
          <a:xfrm rot="10800000">
            <a:off x="2768520" y="2984408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1"/>
          <p:cNvSpPr/>
          <p:nvPr/>
        </p:nvSpPr>
        <p:spPr>
          <a:xfrm rot="10800000">
            <a:off x="2768520" y="2841695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1"/>
          <p:cNvSpPr/>
          <p:nvPr/>
        </p:nvSpPr>
        <p:spPr>
          <a:xfrm>
            <a:off x="2768525" y="3154609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1"/>
          <p:cNvSpPr/>
          <p:nvPr/>
        </p:nvSpPr>
        <p:spPr>
          <a:xfrm>
            <a:off x="2768525" y="3324821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1"/>
          <p:cNvSpPr/>
          <p:nvPr/>
        </p:nvSpPr>
        <p:spPr>
          <a:xfrm>
            <a:off x="2768525" y="4161746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1"/>
          <p:cNvSpPr/>
          <p:nvPr/>
        </p:nvSpPr>
        <p:spPr>
          <a:xfrm>
            <a:off x="2768525" y="3791371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1"/>
          <p:cNvSpPr/>
          <p:nvPr/>
        </p:nvSpPr>
        <p:spPr>
          <a:xfrm>
            <a:off x="2768525" y="3993021"/>
            <a:ext cx="106725" cy="95450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1"/>
          <p:cNvSpPr/>
          <p:nvPr/>
        </p:nvSpPr>
        <p:spPr>
          <a:xfrm rot="10800000">
            <a:off x="2768520" y="3622658"/>
            <a:ext cx="106725" cy="9545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Google Shape;1006;p42"/>
          <p:cNvGrpSpPr/>
          <p:nvPr/>
        </p:nvGrpSpPr>
        <p:grpSpPr>
          <a:xfrm>
            <a:off x="392796" y="310800"/>
            <a:ext cx="8284737" cy="4413000"/>
            <a:chOff x="1055000" y="365250"/>
            <a:chExt cx="3355775" cy="4413000"/>
          </a:xfrm>
        </p:grpSpPr>
        <p:sp>
          <p:nvSpPr>
            <p:cNvPr id="1007" name="Google Shape;1007;p42"/>
            <p:cNvSpPr/>
            <p:nvPr/>
          </p:nvSpPr>
          <p:spPr>
            <a:xfrm>
              <a:off x="1055000" y="512400"/>
              <a:ext cx="3216300" cy="4228500"/>
            </a:xfrm>
            <a:prstGeom prst="rect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1194475" y="365250"/>
              <a:ext cx="3216300" cy="4413000"/>
            </a:xfrm>
            <a:prstGeom prst="rect">
              <a:avLst/>
            </a:pr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9" name="Google Shape;1009;p42"/>
          <p:cNvSpPr txBox="1"/>
          <p:nvPr>
            <p:ph idx="4294967295" type="subTitle"/>
          </p:nvPr>
        </p:nvSpPr>
        <p:spPr>
          <a:xfrm>
            <a:off x="1482974" y="404550"/>
            <a:ext cx="707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 refatoração de Android Smells melhora o consumo de Memória do Smartphone?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0" name="Google Shape;1010;p42"/>
          <p:cNvSpPr txBox="1"/>
          <p:nvPr>
            <p:ph idx="4294967295" type="ctrTitle"/>
          </p:nvPr>
        </p:nvSpPr>
        <p:spPr>
          <a:xfrm>
            <a:off x="873525" y="404550"/>
            <a:ext cx="2232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RQ1.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1" name="Google Shape;1011;p42"/>
          <p:cNvSpPr txBox="1"/>
          <p:nvPr>
            <p:ph idx="4294967295" type="subTitle"/>
          </p:nvPr>
        </p:nvSpPr>
        <p:spPr>
          <a:xfrm>
            <a:off x="1482975" y="2262825"/>
            <a:ext cx="59676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A</a:t>
            </a:r>
            <a:r>
              <a:rPr lang="en" sz="1400">
                <a:solidFill>
                  <a:srgbClr val="FFFFFF"/>
                </a:solidFill>
              </a:rPr>
              <a:t>s técnicas de refactor aplicadas pelo JDeodorant aumentaram o consumo de memória.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Poucas linhas de código;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Apenas 1 desenvolvedor.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2" name="Google Shape;1012;p42"/>
          <p:cNvSpPr/>
          <p:nvPr/>
        </p:nvSpPr>
        <p:spPr>
          <a:xfrm>
            <a:off x="3159900" y="1305750"/>
            <a:ext cx="2824200" cy="748200"/>
          </a:xfrm>
          <a:prstGeom prst="rect">
            <a:avLst/>
          </a:prstGeom>
          <a:solidFill>
            <a:srgbClr val="EBECED">
              <a:alpha val="645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2"/>
          <p:cNvSpPr/>
          <p:nvPr/>
        </p:nvSpPr>
        <p:spPr>
          <a:xfrm>
            <a:off x="3310550" y="1506863"/>
            <a:ext cx="416050" cy="359825"/>
          </a:xfrm>
          <a:prstGeom prst="flowChartMerge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2"/>
          <p:cNvSpPr/>
          <p:nvPr/>
        </p:nvSpPr>
        <p:spPr>
          <a:xfrm rot="10800000">
            <a:off x="4650475" y="1510617"/>
            <a:ext cx="407325" cy="352300"/>
          </a:xfrm>
          <a:prstGeom prst="flowChartMerge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2"/>
          <p:cNvSpPr txBox="1"/>
          <p:nvPr>
            <p:ph idx="4294967295" type="ctrTitle"/>
          </p:nvPr>
        </p:nvSpPr>
        <p:spPr>
          <a:xfrm>
            <a:off x="3726600" y="1371325"/>
            <a:ext cx="666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14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1016" name="Google Shape;1016;p42"/>
          <p:cNvSpPr txBox="1"/>
          <p:nvPr>
            <p:ph idx="4294967295" type="ctrTitle"/>
          </p:nvPr>
        </p:nvSpPr>
        <p:spPr>
          <a:xfrm>
            <a:off x="5057800" y="1371325"/>
            <a:ext cx="666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13</a:t>
            </a:r>
            <a:endParaRPr>
              <a:solidFill>
                <a:srgbClr val="1E2128"/>
              </a:solidFill>
            </a:endParaRPr>
          </a:p>
        </p:txBody>
      </p:sp>
      <p:grpSp>
        <p:nvGrpSpPr>
          <p:cNvPr id="1017" name="Google Shape;1017;p42"/>
          <p:cNvGrpSpPr/>
          <p:nvPr/>
        </p:nvGrpSpPr>
        <p:grpSpPr>
          <a:xfrm>
            <a:off x="7922779" y="2416275"/>
            <a:ext cx="1161073" cy="2387734"/>
            <a:chOff x="4754848" y="2188495"/>
            <a:chExt cx="1291803" cy="2656580"/>
          </a:xfrm>
        </p:grpSpPr>
        <p:sp>
          <p:nvSpPr>
            <p:cNvPr id="1018" name="Google Shape;1018;p42"/>
            <p:cNvSpPr/>
            <p:nvPr/>
          </p:nvSpPr>
          <p:spPr>
            <a:xfrm>
              <a:off x="477897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9" name="Google Shape;1019;p42"/>
            <p:cNvGrpSpPr/>
            <p:nvPr/>
          </p:nvGrpSpPr>
          <p:grpSpPr>
            <a:xfrm>
              <a:off x="4754848" y="2188495"/>
              <a:ext cx="1291803" cy="2589757"/>
              <a:chOff x="4309600" y="1213175"/>
              <a:chExt cx="2126425" cy="4262975"/>
            </a:xfrm>
          </p:grpSpPr>
          <p:sp>
            <p:nvSpPr>
              <p:cNvPr id="1020" name="Google Shape;1020;p42"/>
              <p:cNvSpPr/>
              <p:nvPr/>
            </p:nvSpPr>
            <p:spPr>
              <a:xfrm>
                <a:off x="4872300" y="1410575"/>
                <a:ext cx="918425" cy="3846200"/>
              </a:xfrm>
              <a:custGeom>
                <a:rect b="b" l="l" r="r" t="t"/>
                <a:pathLst>
                  <a:path extrusionOk="0" h="153848" w="36737">
                    <a:moveTo>
                      <a:pt x="36720" y="0"/>
                    </a:moveTo>
                    <a:cubicBezTo>
                      <a:pt x="36704" y="0"/>
                      <a:pt x="36633" y="120"/>
                      <a:pt x="36513" y="360"/>
                    </a:cubicBezTo>
                    <a:lnTo>
                      <a:pt x="35975" y="1449"/>
                    </a:lnTo>
                    <a:cubicBezTo>
                      <a:pt x="35491" y="2484"/>
                      <a:pt x="34830" y="3893"/>
                      <a:pt x="33997" y="5671"/>
                    </a:cubicBezTo>
                    <a:cubicBezTo>
                      <a:pt x="32304" y="9351"/>
                      <a:pt x="29860" y="14675"/>
                      <a:pt x="26958" y="21313"/>
                    </a:cubicBezTo>
                    <a:cubicBezTo>
                      <a:pt x="21207" y="34588"/>
                      <a:pt x="13310" y="53067"/>
                      <a:pt x="7495" y="74446"/>
                    </a:cubicBezTo>
                    <a:cubicBezTo>
                      <a:pt x="4585" y="85125"/>
                      <a:pt x="2597" y="95517"/>
                      <a:pt x="1462" y="105043"/>
                    </a:cubicBezTo>
                    <a:cubicBezTo>
                      <a:pt x="336" y="114569"/>
                      <a:pt x="1" y="123219"/>
                      <a:pt x="75" y="130469"/>
                    </a:cubicBezTo>
                    <a:cubicBezTo>
                      <a:pt x="134" y="137721"/>
                      <a:pt x="605" y="143576"/>
                      <a:pt x="1007" y="147607"/>
                    </a:cubicBezTo>
                    <a:cubicBezTo>
                      <a:pt x="1207" y="149625"/>
                      <a:pt x="1404" y="151185"/>
                      <a:pt x="1556" y="152242"/>
                    </a:cubicBezTo>
                    <a:cubicBezTo>
                      <a:pt x="1628" y="152724"/>
                      <a:pt x="1686" y="153118"/>
                      <a:pt x="1734" y="153440"/>
                    </a:cubicBezTo>
                    <a:cubicBezTo>
                      <a:pt x="1779" y="153712"/>
                      <a:pt x="1809" y="153847"/>
                      <a:pt x="1825" y="153847"/>
                    </a:cubicBezTo>
                    <a:cubicBezTo>
                      <a:pt x="1841" y="153845"/>
                      <a:pt x="1841" y="153704"/>
                      <a:pt x="1825" y="153429"/>
                    </a:cubicBezTo>
                    <a:cubicBezTo>
                      <a:pt x="1803" y="153105"/>
                      <a:pt x="1771" y="152708"/>
                      <a:pt x="1737" y="152221"/>
                    </a:cubicBezTo>
                    <a:cubicBezTo>
                      <a:pt x="1641" y="151081"/>
                      <a:pt x="1516" y="149534"/>
                      <a:pt x="1353" y="147577"/>
                    </a:cubicBezTo>
                    <a:cubicBezTo>
                      <a:pt x="1060" y="143544"/>
                      <a:pt x="688" y="137697"/>
                      <a:pt x="709" y="130466"/>
                    </a:cubicBezTo>
                    <a:cubicBezTo>
                      <a:pt x="722" y="122000"/>
                      <a:pt x="1247" y="113541"/>
                      <a:pt x="2282" y="105141"/>
                    </a:cubicBezTo>
                    <a:cubicBezTo>
                      <a:pt x="3457" y="95661"/>
                      <a:pt x="5459" y="85322"/>
                      <a:pt x="8361" y="74678"/>
                    </a:cubicBezTo>
                    <a:cubicBezTo>
                      <a:pt x="14154" y="53379"/>
                      <a:pt x="21942" y="34894"/>
                      <a:pt x="27541" y="21563"/>
                    </a:cubicBezTo>
                    <a:cubicBezTo>
                      <a:pt x="30376" y="14968"/>
                      <a:pt x="32682" y="9606"/>
                      <a:pt x="34314" y="5812"/>
                    </a:cubicBezTo>
                    <a:cubicBezTo>
                      <a:pt x="35083" y="4002"/>
                      <a:pt x="35693" y="2572"/>
                      <a:pt x="36140" y="1521"/>
                    </a:cubicBezTo>
                    <a:lnTo>
                      <a:pt x="36596" y="397"/>
                    </a:lnTo>
                    <a:cubicBezTo>
                      <a:pt x="36691" y="141"/>
                      <a:pt x="36737" y="6"/>
                      <a:pt x="36721" y="0"/>
                    </a:cubicBezTo>
                    <a:cubicBezTo>
                      <a:pt x="36720" y="0"/>
                      <a:pt x="36720" y="0"/>
                      <a:pt x="36720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2"/>
              <p:cNvSpPr/>
              <p:nvPr/>
            </p:nvSpPr>
            <p:spPr>
              <a:xfrm>
                <a:off x="5035650" y="1213175"/>
                <a:ext cx="1003875" cy="1442850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2"/>
              <p:cNvSpPr/>
              <p:nvPr/>
            </p:nvSpPr>
            <p:spPr>
              <a:xfrm>
                <a:off x="5025425" y="3041600"/>
                <a:ext cx="612175" cy="2141225"/>
              </a:xfrm>
              <a:custGeom>
                <a:rect b="b" l="l" r="r" t="t"/>
                <a:pathLst>
                  <a:path extrusionOk="0" h="85649" w="24487">
                    <a:moveTo>
                      <a:pt x="24462" y="0"/>
                    </a:moveTo>
                    <a:cubicBezTo>
                      <a:pt x="24422" y="0"/>
                      <a:pt x="24198" y="229"/>
                      <a:pt x="23808" y="664"/>
                    </a:cubicBezTo>
                    <a:lnTo>
                      <a:pt x="22059" y="2685"/>
                    </a:lnTo>
                    <a:cubicBezTo>
                      <a:pt x="21127" y="3742"/>
                      <a:pt x="20251" y="4850"/>
                      <a:pt x="19434" y="5997"/>
                    </a:cubicBezTo>
                    <a:cubicBezTo>
                      <a:pt x="18467" y="7334"/>
                      <a:pt x="17293" y="8809"/>
                      <a:pt x="16212" y="10582"/>
                    </a:cubicBezTo>
                    <a:cubicBezTo>
                      <a:pt x="15648" y="11460"/>
                      <a:pt x="15059" y="12374"/>
                      <a:pt x="14447" y="13324"/>
                    </a:cubicBezTo>
                    <a:cubicBezTo>
                      <a:pt x="13840" y="14283"/>
                      <a:pt x="13300" y="15334"/>
                      <a:pt x="12690" y="16394"/>
                    </a:cubicBezTo>
                    <a:cubicBezTo>
                      <a:pt x="11439" y="18497"/>
                      <a:pt x="10344" y="20869"/>
                      <a:pt x="9141" y="23340"/>
                    </a:cubicBezTo>
                    <a:cubicBezTo>
                      <a:pt x="6894" y="28356"/>
                      <a:pt x="4783" y="34038"/>
                      <a:pt x="3174" y="40180"/>
                    </a:cubicBezTo>
                    <a:cubicBezTo>
                      <a:pt x="1630" y="46341"/>
                      <a:pt x="752" y="52339"/>
                      <a:pt x="312" y="57818"/>
                    </a:cubicBezTo>
                    <a:cubicBezTo>
                      <a:pt x="179" y="60563"/>
                      <a:pt x="1" y="63172"/>
                      <a:pt x="86" y="65616"/>
                    </a:cubicBezTo>
                    <a:cubicBezTo>
                      <a:pt x="113" y="66839"/>
                      <a:pt x="81" y="68021"/>
                      <a:pt x="153" y="69152"/>
                    </a:cubicBezTo>
                    <a:cubicBezTo>
                      <a:pt x="233" y="70281"/>
                      <a:pt x="310" y="71365"/>
                      <a:pt x="382" y="72406"/>
                    </a:cubicBezTo>
                    <a:cubicBezTo>
                      <a:pt x="477" y="74482"/>
                      <a:pt x="800" y="76338"/>
                      <a:pt x="1005" y="77973"/>
                    </a:cubicBezTo>
                    <a:cubicBezTo>
                      <a:pt x="1170" y="79373"/>
                      <a:pt x="1407" y="80766"/>
                      <a:pt x="1715" y="82142"/>
                    </a:cubicBezTo>
                    <a:cubicBezTo>
                      <a:pt x="1942" y="83194"/>
                      <a:pt x="2128" y="84056"/>
                      <a:pt x="2277" y="84751"/>
                    </a:cubicBezTo>
                    <a:cubicBezTo>
                      <a:pt x="2414" y="85342"/>
                      <a:pt x="2502" y="85648"/>
                      <a:pt x="2532" y="85648"/>
                    </a:cubicBezTo>
                    <a:cubicBezTo>
                      <a:pt x="2532" y="85648"/>
                      <a:pt x="2533" y="85648"/>
                      <a:pt x="2533" y="85648"/>
                    </a:cubicBezTo>
                    <a:cubicBezTo>
                      <a:pt x="2562" y="85643"/>
                      <a:pt x="2535" y="85321"/>
                      <a:pt x="2456" y="84717"/>
                    </a:cubicBezTo>
                    <a:cubicBezTo>
                      <a:pt x="2349" y="84014"/>
                      <a:pt x="2219" y="83143"/>
                      <a:pt x="2059" y="82081"/>
                    </a:cubicBezTo>
                    <a:cubicBezTo>
                      <a:pt x="1862" y="80944"/>
                      <a:pt x="1644" y="79546"/>
                      <a:pt x="1502" y="77911"/>
                    </a:cubicBezTo>
                    <a:cubicBezTo>
                      <a:pt x="1345" y="76277"/>
                      <a:pt x="1068" y="74429"/>
                      <a:pt x="1015" y="72363"/>
                    </a:cubicBezTo>
                    <a:cubicBezTo>
                      <a:pt x="959" y="71327"/>
                      <a:pt x="903" y="70249"/>
                      <a:pt x="845" y="69128"/>
                    </a:cubicBezTo>
                    <a:cubicBezTo>
                      <a:pt x="792" y="68002"/>
                      <a:pt x="840" y="66831"/>
                      <a:pt x="832" y="65616"/>
                    </a:cubicBezTo>
                    <a:cubicBezTo>
                      <a:pt x="778" y="63191"/>
                      <a:pt x="983" y="60603"/>
                      <a:pt x="1138" y="57882"/>
                    </a:cubicBezTo>
                    <a:cubicBezTo>
                      <a:pt x="1620" y="52451"/>
                      <a:pt x="2514" y="46511"/>
                      <a:pt x="4045" y="40403"/>
                    </a:cubicBezTo>
                    <a:cubicBezTo>
                      <a:pt x="5637" y="34315"/>
                      <a:pt x="7709" y="28673"/>
                      <a:pt x="9894" y="23681"/>
                    </a:cubicBezTo>
                    <a:cubicBezTo>
                      <a:pt x="11068" y="21221"/>
                      <a:pt x="12131" y="18854"/>
                      <a:pt x="13342" y="16751"/>
                    </a:cubicBezTo>
                    <a:cubicBezTo>
                      <a:pt x="13933" y="15694"/>
                      <a:pt x="14455" y="14642"/>
                      <a:pt x="15043" y="13681"/>
                    </a:cubicBezTo>
                    <a:cubicBezTo>
                      <a:pt x="15635" y="12725"/>
                      <a:pt x="16202" y="11807"/>
                      <a:pt x="16745" y="10925"/>
                    </a:cubicBezTo>
                    <a:cubicBezTo>
                      <a:pt x="17788" y="9141"/>
                      <a:pt x="18917" y="7651"/>
                      <a:pt x="19841" y="6295"/>
                    </a:cubicBezTo>
                    <a:cubicBezTo>
                      <a:pt x="20752" y="4927"/>
                      <a:pt x="21614" y="3806"/>
                      <a:pt x="22333" y="2903"/>
                    </a:cubicBezTo>
                    <a:lnTo>
                      <a:pt x="23947" y="782"/>
                    </a:lnTo>
                    <a:cubicBezTo>
                      <a:pt x="24309" y="289"/>
                      <a:pt x="24487" y="23"/>
                      <a:pt x="24466" y="1"/>
                    </a:cubicBezTo>
                    <a:cubicBezTo>
                      <a:pt x="24465" y="1"/>
                      <a:pt x="24463" y="0"/>
                      <a:pt x="24462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2"/>
              <p:cNvSpPr/>
              <p:nvPr/>
            </p:nvSpPr>
            <p:spPr>
              <a:xfrm>
                <a:off x="4893600" y="2112375"/>
                <a:ext cx="1542425" cy="2884425"/>
              </a:xfrm>
              <a:custGeom>
                <a:rect b="b" l="l" r="r" t="t"/>
                <a:pathLst>
                  <a:path extrusionOk="0" h="115377" w="61697">
                    <a:moveTo>
                      <a:pt x="61675" y="1"/>
                    </a:moveTo>
                    <a:cubicBezTo>
                      <a:pt x="61608" y="1"/>
                      <a:pt x="61168" y="197"/>
                      <a:pt x="60387" y="573"/>
                    </a:cubicBezTo>
                    <a:cubicBezTo>
                      <a:pt x="59561" y="994"/>
                      <a:pt x="58302" y="1542"/>
                      <a:pt x="56769" y="2413"/>
                    </a:cubicBezTo>
                    <a:cubicBezTo>
                      <a:pt x="53656" y="4064"/>
                      <a:pt x="49271" y="6702"/>
                      <a:pt x="44197" y="10456"/>
                    </a:cubicBezTo>
                    <a:cubicBezTo>
                      <a:pt x="34058" y="17873"/>
                      <a:pt x="21353" y="30496"/>
                      <a:pt x="12418" y="47671"/>
                    </a:cubicBezTo>
                    <a:cubicBezTo>
                      <a:pt x="3470" y="64852"/>
                      <a:pt x="424" y="82501"/>
                      <a:pt x="163" y="95059"/>
                    </a:cubicBezTo>
                    <a:cubicBezTo>
                      <a:pt x="1" y="101369"/>
                      <a:pt x="355" y="106473"/>
                      <a:pt x="789" y="109971"/>
                    </a:cubicBezTo>
                    <a:cubicBezTo>
                      <a:pt x="957" y="111726"/>
                      <a:pt x="1228" y="113070"/>
                      <a:pt x="1359" y="113989"/>
                    </a:cubicBezTo>
                    <a:cubicBezTo>
                      <a:pt x="1507" y="114897"/>
                      <a:pt x="1600" y="115376"/>
                      <a:pt x="1632" y="115376"/>
                    </a:cubicBezTo>
                    <a:cubicBezTo>
                      <a:pt x="1632" y="115376"/>
                      <a:pt x="1633" y="115376"/>
                      <a:pt x="1633" y="115376"/>
                    </a:cubicBezTo>
                    <a:cubicBezTo>
                      <a:pt x="1662" y="115371"/>
                      <a:pt x="1628" y="114886"/>
                      <a:pt x="1537" y="113962"/>
                    </a:cubicBezTo>
                    <a:cubicBezTo>
                      <a:pt x="1465" y="113041"/>
                      <a:pt x="1249" y="111691"/>
                      <a:pt x="1135" y="109937"/>
                    </a:cubicBezTo>
                    <a:cubicBezTo>
                      <a:pt x="810" y="106441"/>
                      <a:pt x="555" y="101353"/>
                      <a:pt x="797" y="95083"/>
                    </a:cubicBezTo>
                    <a:cubicBezTo>
                      <a:pt x="1217" y="82597"/>
                      <a:pt x="4343" y="65120"/>
                      <a:pt x="13212" y="48086"/>
                    </a:cubicBezTo>
                    <a:cubicBezTo>
                      <a:pt x="22075" y="31055"/>
                      <a:pt x="34596" y="18470"/>
                      <a:pt x="44580" y="10962"/>
                    </a:cubicBezTo>
                    <a:cubicBezTo>
                      <a:pt x="49575" y="7165"/>
                      <a:pt x="53890" y="4458"/>
                      <a:pt x="56942" y="2716"/>
                    </a:cubicBezTo>
                    <a:cubicBezTo>
                      <a:pt x="58443" y="1803"/>
                      <a:pt x="59671" y="1204"/>
                      <a:pt x="60469" y="736"/>
                    </a:cubicBezTo>
                    <a:cubicBezTo>
                      <a:pt x="61279" y="283"/>
                      <a:pt x="61697" y="30"/>
                      <a:pt x="61683" y="3"/>
                    </a:cubicBezTo>
                    <a:cubicBezTo>
                      <a:pt x="61682" y="1"/>
                      <a:pt x="61679" y="1"/>
                      <a:pt x="61675" y="1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2"/>
              <p:cNvSpPr/>
              <p:nvPr/>
            </p:nvSpPr>
            <p:spPr>
              <a:xfrm>
                <a:off x="4309600" y="3618500"/>
                <a:ext cx="1147600" cy="1857650"/>
              </a:xfrm>
              <a:custGeom>
                <a:rect b="b" l="l" r="r" t="t"/>
                <a:pathLst>
                  <a:path extrusionOk="0" h="74306" w="45904">
                    <a:moveTo>
                      <a:pt x="11952" y="1"/>
                    </a:moveTo>
                    <a:lnTo>
                      <a:pt x="11952" y="1"/>
                    </a:lnTo>
                    <a:cubicBezTo>
                      <a:pt x="12378" y="1124"/>
                      <a:pt x="12514" y="3989"/>
                      <a:pt x="12522" y="7048"/>
                    </a:cubicBezTo>
                    <a:cubicBezTo>
                      <a:pt x="12535" y="12224"/>
                      <a:pt x="11470" y="17344"/>
                      <a:pt x="9471" y="22115"/>
                    </a:cubicBezTo>
                    <a:cubicBezTo>
                      <a:pt x="1" y="44694"/>
                      <a:pt x="17211" y="74306"/>
                      <a:pt x="17211" y="74306"/>
                    </a:cubicBezTo>
                    <a:lnTo>
                      <a:pt x="35927" y="74306"/>
                    </a:lnTo>
                    <a:cubicBezTo>
                      <a:pt x="45903" y="56888"/>
                      <a:pt x="35177" y="36361"/>
                      <a:pt x="31460" y="29596"/>
                    </a:cubicBezTo>
                    <a:cubicBezTo>
                      <a:pt x="27740" y="22831"/>
                      <a:pt x="38603" y="17453"/>
                      <a:pt x="38603" y="17453"/>
                    </a:cubicBezTo>
                    <a:lnTo>
                      <a:pt x="11952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2"/>
              <p:cNvSpPr/>
              <p:nvPr/>
            </p:nvSpPr>
            <p:spPr>
              <a:xfrm rot="1101497">
                <a:off x="5485592" y="2346022"/>
                <a:ext cx="711731" cy="1022957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3"/>
          <p:cNvSpPr/>
          <p:nvPr/>
        </p:nvSpPr>
        <p:spPr>
          <a:xfrm>
            <a:off x="4376400" y="4549825"/>
            <a:ext cx="47163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3"/>
          <p:cNvSpPr txBox="1"/>
          <p:nvPr>
            <p:ph idx="1" type="subTitle"/>
          </p:nvPr>
        </p:nvSpPr>
        <p:spPr>
          <a:xfrm>
            <a:off x="803750" y="2840975"/>
            <a:ext cx="447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descobrimos?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3"/>
          <p:cNvSpPr txBox="1"/>
          <p:nvPr>
            <p:ph type="ctrTitle"/>
          </p:nvPr>
        </p:nvSpPr>
        <p:spPr>
          <a:xfrm>
            <a:off x="803750" y="2190925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033" name="Google Shape;1033;p43"/>
          <p:cNvSpPr txBox="1"/>
          <p:nvPr>
            <p:ph idx="2" type="title"/>
          </p:nvPr>
        </p:nvSpPr>
        <p:spPr>
          <a:xfrm>
            <a:off x="803750" y="1509925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034" name="Google Shape;1034;p43"/>
          <p:cNvGrpSpPr/>
          <p:nvPr/>
        </p:nvGrpSpPr>
        <p:grpSpPr>
          <a:xfrm>
            <a:off x="4306214" y="639766"/>
            <a:ext cx="3753942" cy="4066958"/>
            <a:chOff x="4923439" y="1076541"/>
            <a:chExt cx="3753942" cy="4066958"/>
          </a:xfrm>
        </p:grpSpPr>
        <p:grpSp>
          <p:nvGrpSpPr>
            <p:cNvPr id="1035" name="Google Shape;1035;p43"/>
            <p:cNvGrpSpPr/>
            <p:nvPr/>
          </p:nvGrpSpPr>
          <p:grpSpPr>
            <a:xfrm>
              <a:off x="4923439" y="1076541"/>
              <a:ext cx="3753942" cy="4066958"/>
              <a:chOff x="1408750" y="238125"/>
              <a:chExt cx="5152975" cy="5238225"/>
            </a:xfrm>
          </p:grpSpPr>
          <p:sp>
            <p:nvSpPr>
              <p:cNvPr id="1036" name="Google Shape;1036;p43"/>
              <p:cNvSpPr/>
              <p:nvPr/>
            </p:nvSpPr>
            <p:spPr>
              <a:xfrm>
                <a:off x="1408750" y="2955775"/>
                <a:ext cx="2264475" cy="1414525"/>
              </a:xfrm>
              <a:custGeom>
                <a:rect b="b" l="l" r="r" t="t"/>
                <a:pathLst>
                  <a:path extrusionOk="0" h="56581" w="90579">
                    <a:moveTo>
                      <a:pt x="45411" y="1"/>
                    </a:moveTo>
                    <a:cubicBezTo>
                      <a:pt x="45399" y="1"/>
                      <a:pt x="45388" y="1"/>
                      <a:pt x="45377" y="2"/>
                    </a:cubicBezTo>
                    <a:lnTo>
                      <a:pt x="908" y="2041"/>
                    </a:lnTo>
                    <a:cubicBezTo>
                      <a:pt x="301" y="2069"/>
                      <a:pt x="0" y="2792"/>
                      <a:pt x="409" y="3243"/>
                    </a:cubicBezTo>
                    <a:lnTo>
                      <a:pt x="48545" y="56345"/>
                    </a:lnTo>
                    <a:cubicBezTo>
                      <a:pt x="48683" y="56496"/>
                      <a:pt x="48876" y="56581"/>
                      <a:pt x="49077" y="56581"/>
                    </a:cubicBezTo>
                    <a:cubicBezTo>
                      <a:pt x="49126" y="56581"/>
                      <a:pt x="49176" y="56576"/>
                      <a:pt x="49225" y="56565"/>
                    </a:cubicBezTo>
                    <a:lnTo>
                      <a:pt x="89816" y="48083"/>
                    </a:lnTo>
                    <a:cubicBezTo>
                      <a:pt x="90368" y="47969"/>
                      <a:pt x="90579" y="47292"/>
                      <a:pt x="90191" y="46884"/>
                    </a:cubicBezTo>
                    <a:lnTo>
                      <a:pt x="45931" y="226"/>
                    </a:lnTo>
                    <a:cubicBezTo>
                      <a:pt x="45795" y="82"/>
                      <a:pt x="45607" y="1"/>
                      <a:pt x="45411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1532050" y="2972425"/>
                <a:ext cx="2048325" cy="1297475"/>
              </a:xfrm>
              <a:custGeom>
                <a:rect b="b" l="l" r="r" t="t"/>
                <a:pathLst>
                  <a:path extrusionOk="0" h="51899" w="81933">
                    <a:moveTo>
                      <a:pt x="40166" y="0"/>
                    </a:moveTo>
                    <a:cubicBezTo>
                      <a:pt x="40157" y="0"/>
                      <a:pt x="40148" y="1"/>
                      <a:pt x="40139" y="1"/>
                    </a:cubicBezTo>
                    <a:lnTo>
                      <a:pt x="768" y="1820"/>
                    </a:lnTo>
                    <a:cubicBezTo>
                      <a:pt x="254" y="1844"/>
                      <a:pt x="0" y="2456"/>
                      <a:pt x="345" y="2837"/>
                    </a:cubicBezTo>
                    <a:lnTo>
                      <a:pt x="45629" y="51699"/>
                    </a:lnTo>
                    <a:cubicBezTo>
                      <a:pt x="45746" y="51828"/>
                      <a:pt x="45910" y="51898"/>
                      <a:pt x="46080" y="51898"/>
                    </a:cubicBezTo>
                    <a:cubicBezTo>
                      <a:pt x="46121" y="51898"/>
                      <a:pt x="46163" y="51894"/>
                      <a:pt x="46205" y="51886"/>
                    </a:cubicBezTo>
                    <a:lnTo>
                      <a:pt x="81288" y="45077"/>
                    </a:lnTo>
                    <a:cubicBezTo>
                      <a:pt x="81755" y="44979"/>
                      <a:pt x="81933" y="44408"/>
                      <a:pt x="81606" y="44063"/>
                    </a:cubicBezTo>
                    <a:lnTo>
                      <a:pt x="40607" y="190"/>
                    </a:lnTo>
                    <a:cubicBezTo>
                      <a:pt x="40493" y="68"/>
                      <a:pt x="40333" y="0"/>
                      <a:pt x="401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813150" y="3130000"/>
                <a:ext cx="764900" cy="69675"/>
              </a:xfrm>
              <a:custGeom>
                <a:rect b="b" l="l" r="r" t="t"/>
                <a:pathLst>
                  <a:path extrusionOk="0" h="2787" w="30596">
                    <a:moveTo>
                      <a:pt x="29004" y="0"/>
                    </a:moveTo>
                    <a:cubicBezTo>
                      <a:pt x="26965" y="0"/>
                      <a:pt x="24931" y="74"/>
                      <a:pt x="22900" y="177"/>
                    </a:cubicBezTo>
                    <a:cubicBezTo>
                      <a:pt x="20341" y="300"/>
                      <a:pt x="17789" y="501"/>
                      <a:pt x="15238" y="719"/>
                    </a:cubicBezTo>
                    <a:cubicBezTo>
                      <a:pt x="12689" y="963"/>
                      <a:pt x="10142" y="1221"/>
                      <a:pt x="7602" y="1558"/>
                    </a:cubicBezTo>
                    <a:cubicBezTo>
                      <a:pt x="5062" y="1887"/>
                      <a:pt x="2525" y="2263"/>
                      <a:pt x="0" y="2772"/>
                    </a:cubicBezTo>
                    <a:cubicBezTo>
                      <a:pt x="513" y="2782"/>
                      <a:pt x="1024" y="2787"/>
                      <a:pt x="1535" y="2787"/>
                    </a:cubicBezTo>
                    <a:cubicBezTo>
                      <a:pt x="3595" y="2787"/>
                      <a:pt x="5647" y="2713"/>
                      <a:pt x="7696" y="2609"/>
                    </a:cubicBezTo>
                    <a:cubicBezTo>
                      <a:pt x="10256" y="2487"/>
                      <a:pt x="12808" y="2286"/>
                      <a:pt x="15359" y="2069"/>
                    </a:cubicBezTo>
                    <a:cubicBezTo>
                      <a:pt x="17907" y="1828"/>
                      <a:pt x="20455" y="1569"/>
                      <a:pt x="22995" y="1232"/>
                    </a:cubicBezTo>
                    <a:cubicBezTo>
                      <a:pt x="25535" y="903"/>
                      <a:pt x="28072" y="527"/>
                      <a:pt x="30596" y="16"/>
                    </a:cubicBezTo>
                    <a:cubicBezTo>
                      <a:pt x="30065" y="5"/>
                      <a:pt x="29534" y="0"/>
                      <a:pt x="29004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1918875" y="3234850"/>
                <a:ext cx="744650" cy="68075"/>
              </a:xfrm>
              <a:custGeom>
                <a:rect b="b" l="l" r="r" t="t"/>
                <a:pathLst>
                  <a:path extrusionOk="0" h="2723" w="29786">
                    <a:moveTo>
                      <a:pt x="28036" y="0"/>
                    </a:moveTo>
                    <a:cubicBezTo>
                      <a:pt x="26116" y="0"/>
                      <a:pt x="24203" y="68"/>
                      <a:pt x="22291" y="164"/>
                    </a:cubicBezTo>
                    <a:cubicBezTo>
                      <a:pt x="19800" y="281"/>
                      <a:pt x="17315" y="475"/>
                      <a:pt x="14832" y="687"/>
                    </a:cubicBezTo>
                    <a:cubicBezTo>
                      <a:pt x="12352" y="924"/>
                      <a:pt x="9872" y="1177"/>
                      <a:pt x="7400" y="1507"/>
                    </a:cubicBezTo>
                    <a:cubicBezTo>
                      <a:pt x="4926" y="1831"/>
                      <a:pt x="2458" y="2200"/>
                      <a:pt x="0" y="2704"/>
                    </a:cubicBezTo>
                    <a:cubicBezTo>
                      <a:pt x="563" y="2717"/>
                      <a:pt x="1126" y="2722"/>
                      <a:pt x="1687" y="2722"/>
                    </a:cubicBezTo>
                    <a:cubicBezTo>
                      <a:pt x="3628" y="2722"/>
                      <a:pt x="5562" y="2654"/>
                      <a:pt x="7494" y="2558"/>
                    </a:cubicBezTo>
                    <a:cubicBezTo>
                      <a:pt x="9986" y="2442"/>
                      <a:pt x="12470" y="2247"/>
                      <a:pt x="14953" y="2036"/>
                    </a:cubicBezTo>
                    <a:cubicBezTo>
                      <a:pt x="17435" y="1801"/>
                      <a:pt x="19914" y="1549"/>
                      <a:pt x="22387" y="1218"/>
                    </a:cubicBezTo>
                    <a:cubicBezTo>
                      <a:pt x="24860" y="895"/>
                      <a:pt x="27329" y="525"/>
                      <a:pt x="29785" y="20"/>
                    </a:cubicBezTo>
                    <a:cubicBezTo>
                      <a:pt x="29201" y="7"/>
                      <a:pt x="28618" y="0"/>
                      <a:pt x="28036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2024600" y="3338350"/>
                <a:ext cx="740475" cy="67725"/>
              </a:xfrm>
              <a:custGeom>
                <a:rect b="b" l="l" r="r" t="t"/>
                <a:pathLst>
                  <a:path extrusionOk="0" h="2709" w="29619">
                    <a:moveTo>
                      <a:pt x="27851" y="0"/>
                    </a:moveTo>
                    <a:cubicBezTo>
                      <a:pt x="25951" y="0"/>
                      <a:pt x="24058" y="66"/>
                      <a:pt x="22167" y="161"/>
                    </a:cubicBezTo>
                    <a:cubicBezTo>
                      <a:pt x="19689" y="275"/>
                      <a:pt x="17218" y="468"/>
                      <a:pt x="14749" y="679"/>
                    </a:cubicBezTo>
                    <a:cubicBezTo>
                      <a:pt x="12283" y="915"/>
                      <a:pt x="9816" y="1167"/>
                      <a:pt x="7358" y="1496"/>
                    </a:cubicBezTo>
                    <a:cubicBezTo>
                      <a:pt x="4898" y="1818"/>
                      <a:pt x="2444" y="2187"/>
                      <a:pt x="1" y="2689"/>
                    </a:cubicBezTo>
                    <a:cubicBezTo>
                      <a:pt x="580" y="2702"/>
                      <a:pt x="1158" y="2708"/>
                      <a:pt x="1736" y="2708"/>
                    </a:cubicBezTo>
                    <a:cubicBezTo>
                      <a:pt x="3646" y="2708"/>
                      <a:pt x="5551" y="2642"/>
                      <a:pt x="7453" y="2547"/>
                    </a:cubicBezTo>
                    <a:cubicBezTo>
                      <a:pt x="9930" y="2432"/>
                      <a:pt x="12401" y="2239"/>
                      <a:pt x="14871" y="2030"/>
                    </a:cubicBezTo>
                    <a:cubicBezTo>
                      <a:pt x="17337" y="1796"/>
                      <a:pt x="19803" y="1544"/>
                      <a:pt x="22262" y="1214"/>
                    </a:cubicBezTo>
                    <a:cubicBezTo>
                      <a:pt x="24722" y="893"/>
                      <a:pt x="27175" y="524"/>
                      <a:pt x="29618" y="20"/>
                    </a:cubicBezTo>
                    <a:cubicBezTo>
                      <a:pt x="29029" y="7"/>
                      <a:pt x="28439" y="0"/>
                      <a:pt x="27851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2113350" y="3440900"/>
                <a:ext cx="747050" cy="68275"/>
              </a:xfrm>
              <a:custGeom>
                <a:rect b="b" l="l" r="r" t="t"/>
                <a:pathLst>
                  <a:path extrusionOk="0" h="2731" w="29882">
                    <a:moveTo>
                      <a:pt x="28169" y="0"/>
                    </a:moveTo>
                    <a:cubicBezTo>
                      <a:pt x="26229" y="0"/>
                      <a:pt x="24295" y="68"/>
                      <a:pt x="22364" y="165"/>
                    </a:cubicBezTo>
                    <a:cubicBezTo>
                      <a:pt x="19864" y="283"/>
                      <a:pt x="17372" y="478"/>
                      <a:pt x="14880" y="690"/>
                    </a:cubicBezTo>
                    <a:cubicBezTo>
                      <a:pt x="12392" y="929"/>
                      <a:pt x="9904" y="1182"/>
                      <a:pt x="7424" y="1514"/>
                    </a:cubicBezTo>
                    <a:cubicBezTo>
                      <a:pt x="4943" y="1838"/>
                      <a:pt x="2465" y="2209"/>
                      <a:pt x="1" y="2713"/>
                    </a:cubicBezTo>
                    <a:cubicBezTo>
                      <a:pt x="560" y="2725"/>
                      <a:pt x="1119" y="2731"/>
                      <a:pt x="1677" y="2731"/>
                    </a:cubicBezTo>
                    <a:cubicBezTo>
                      <a:pt x="3629" y="2731"/>
                      <a:pt x="5575" y="2662"/>
                      <a:pt x="7518" y="2563"/>
                    </a:cubicBezTo>
                    <a:cubicBezTo>
                      <a:pt x="10019" y="2447"/>
                      <a:pt x="12510" y="2252"/>
                      <a:pt x="15002" y="2041"/>
                    </a:cubicBezTo>
                    <a:cubicBezTo>
                      <a:pt x="17491" y="1805"/>
                      <a:pt x="19979" y="1551"/>
                      <a:pt x="22459" y="1219"/>
                    </a:cubicBezTo>
                    <a:cubicBezTo>
                      <a:pt x="24939" y="896"/>
                      <a:pt x="27417" y="525"/>
                      <a:pt x="29881" y="19"/>
                    </a:cubicBezTo>
                    <a:cubicBezTo>
                      <a:pt x="29310" y="6"/>
                      <a:pt x="28739" y="0"/>
                      <a:pt x="28169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3"/>
              <p:cNvSpPr/>
              <p:nvPr/>
            </p:nvSpPr>
            <p:spPr>
              <a:xfrm>
                <a:off x="2219100" y="3543225"/>
                <a:ext cx="756675" cy="69025"/>
              </a:xfrm>
              <a:custGeom>
                <a:rect b="b" l="l" r="r" t="t"/>
                <a:pathLst>
                  <a:path extrusionOk="0" h="2761" w="30267">
                    <a:moveTo>
                      <a:pt x="28620" y="1"/>
                    </a:moveTo>
                    <a:cubicBezTo>
                      <a:pt x="26625" y="1"/>
                      <a:pt x="24637" y="72"/>
                      <a:pt x="22652" y="173"/>
                    </a:cubicBezTo>
                    <a:cubicBezTo>
                      <a:pt x="20121" y="292"/>
                      <a:pt x="17596" y="491"/>
                      <a:pt x="15073" y="706"/>
                    </a:cubicBezTo>
                    <a:cubicBezTo>
                      <a:pt x="12551" y="947"/>
                      <a:pt x="10032" y="1203"/>
                      <a:pt x="7519" y="1538"/>
                    </a:cubicBezTo>
                    <a:cubicBezTo>
                      <a:pt x="5006" y="1865"/>
                      <a:pt x="2497" y="2238"/>
                      <a:pt x="0" y="2745"/>
                    </a:cubicBezTo>
                    <a:cubicBezTo>
                      <a:pt x="539" y="2756"/>
                      <a:pt x="1076" y="2761"/>
                      <a:pt x="1614" y="2761"/>
                    </a:cubicBezTo>
                    <a:cubicBezTo>
                      <a:pt x="3619" y="2761"/>
                      <a:pt x="5617" y="2689"/>
                      <a:pt x="7614" y="2589"/>
                    </a:cubicBezTo>
                    <a:cubicBezTo>
                      <a:pt x="10146" y="2468"/>
                      <a:pt x="12671" y="2270"/>
                      <a:pt x="15194" y="2056"/>
                    </a:cubicBezTo>
                    <a:cubicBezTo>
                      <a:pt x="17715" y="1817"/>
                      <a:pt x="20235" y="1561"/>
                      <a:pt x="22748" y="1227"/>
                    </a:cubicBezTo>
                    <a:cubicBezTo>
                      <a:pt x="25260" y="901"/>
                      <a:pt x="27770" y="526"/>
                      <a:pt x="30267" y="18"/>
                    </a:cubicBezTo>
                    <a:cubicBezTo>
                      <a:pt x="29717" y="6"/>
                      <a:pt x="29168" y="1"/>
                      <a:pt x="286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3"/>
              <p:cNvSpPr/>
              <p:nvPr/>
            </p:nvSpPr>
            <p:spPr>
              <a:xfrm>
                <a:off x="2324825" y="3647450"/>
                <a:ext cx="743875" cy="68000"/>
              </a:xfrm>
              <a:custGeom>
                <a:rect b="b" l="l" r="r" t="t"/>
                <a:pathLst>
                  <a:path extrusionOk="0" h="2720" w="29755">
                    <a:moveTo>
                      <a:pt x="28004" y="1"/>
                    </a:moveTo>
                    <a:cubicBezTo>
                      <a:pt x="26087" y="1"/>
                      <a:pt x="24176" y="68"/>
                      <a:pt x="22268" y="164"/>
                    </a:cubicBezTo>
                    <a:cubicBezTo>
                      <a:pt x="19779" y="280"/>
                      <a:pt x="17296" y="474"/>
                      <a:pt x="14816" y="685"/>
                    </a:cubicBezTo>
                    <a:cubicBezTo>
                      <a:pt x="12338" y="922"/>
                      <a:pt x="9861" y="1175"/>
                      <a:pt x="7391" y="1505"/>
                    </a:cubicBezTo>
                    <a:cubicBezTo>
                      <a:pt x="4921" y="1828"/>
                      <a:pt x="2455" y="2198"/>
                      <a:pt x="0" y="2701"/>
                    </a:cubicBezTo>
                    <a:cubicBezTo>
                      <a:pt x="570" y="2714"/>
                      <a:pt x="1139" y="2720"/>
                      <a:pt x="1707" y="2720"/>
                    </a:cubicBezTo>
                    <a:cubicBezTo>
                      <a:pt x="3638" y="2720"/>
                      <a:pt x="5563" y="2652"/>
                      <a:pt x="7485" y="2556"/>
                    </a:cubicBezTo>
                    <a:cubicBezTo>
                      <a:pt x="9975" y="2441"/>
                      <a:pt x="12457" y="2247"/>
                      <a:pt x="14938" y="2036"/>
                    </a:cubicBezTo>
                    <a:cubicBezTo>
                      <a:pt x="17416" y="1801"/>
                      <a:pt x="19894" y="1549"/>
                      <a:pt x="22363" y="1218"/>
                    </a:cubicBezTo>
                    <a:cubicBezTo>
                      <a:pt x="24833" y="896"/>
                      <a:pt x="27300" y="526"/>
                      <a:pt x="29754" y="21"/>
                    </a:cubicBezTo>
                    <a:cubicBezTo>
                      <a:pt x="29170" y="7"/>
                      <a:pt x="28587" y="1"/>
                      <a:pt x="28004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3"/>
              <p:cNvSpPr/>
              <p:nvPr/>
            </p:nvSpPr>
            <p:spPr>
              <a:xfrm>
                <a:off x="2430550" y="3750375"/>
                <a:ext cx="746350" cy="68200"/>
              </a:xfrm>
              <a:custGeom>
                <a:rect b="b" l="l" r="r" t="t"/>
                <a:pathLst>
                  <a:path extrusionOk="0" h="2728" w="29854">
                    <a:moveTo>
                      <a:pt x="28120" y="1"/>
                    </a:moveTo>
                    <a:cubicBezTo>
                      <a:pt x="26189" y="1"/>
                      <a:pt x="24264" y="68"/>
                      <a:pt x="22341" y="165"/>
                    </a:cubicBezTo>
                    <a:cubicBezTo>
                      <a:pt x="19844" y="282"/>
                      <a:pt x="17355" y="478"/>
                      <a:pt x="14865" y="690"/>
                    </a:cubicBezTo>
                    <a:cubicBezTo>
                      <a:pt x="12379" y="927"/>
                      <a:pt x="9894" y="1181"/>
                      <a:pt x="7416" y="1512"/>
                    </a:cubicBezTo>
                    <a:cubicBezTo>
                      <a:pt x="4936" y="1835"/>
                      <a:pt x="2462" y="2206"/>
                      <a:pt x="0" y="2709"/>
                    </a:cubicBezTo>
                    <a:cubicBezTo>
                      <a:pt x="567" y="2722"/>
                      <a:pt x="1133" y="2728"/>
                      <a:pt x="1698" y="2728"/>
                    </a:cubicBezTo>
                    <a:cubicBezTo>
                      <a:pt x="3640" y="2728"/>
                      <a:pt x="5576" y="2659"/>
                      <a:pt x="7511" y="2562"/>
                    </a:cubicBezTo>
                    <a:cubicBezTo>
                      <a:pt x="10008" y="2446"/>
                      <a:pt x="12499" y="2250"/>
                      <a:pt x="14987" y="2040"/>
                    </a:cubicBezTo>
                    <a:cubicBezTo>
                      <a:pt x="17473" y="1804"/>
                      <a:pt x="19958" y="1551"/>
                      <a:pt x="22437" y="1219"/>
                    </a:cubicBezTo>
                    <a:cubicBezTo>
                      <a:pt x="24916" y="896"/>
                      <a:pt x="27390" y="525"/>
                      <a:pt x="29853" y="20"/>
                    </a:cubicBezTo>
                    <a:cubicBezTo>
                      <a:pt x="29275" y="7"/>
                      <a:pt x="28697" y="1"/>
                      <a:pt x="2812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3"/>
              <p:cNvSpPr/>
              <p:nvPr/>
            </p:nvSpPr>
            <p:spPr>
              <a:xfrm>
                <a:off x="2536250" y="3857800"/>
                <a:ext cx="712450" cy="64200"/>
              </a:xfrm>
              <a:custGeom>
                <a:rect b="b" l="l" r="r" t="t"/>
                <a:pathLst>
                  <a:path extrusionOk="0" h="2568" w="28498">
                    <a:moveTo>
                      <a:pt x="26345" y="0"/>
                    </a:moveTo>
                    <a:cubicBezTo>
                      <a:pt x="24668" y="0"/>
                      <a:pt x="22996" y="54"/>
                      <a:pt x="21327" y="131"/>
                    </a:cubicBezTo>
                    <a:cubicBezTo>
                      <a:pt x="18943" y="232"/>
                      <a:pt x="16565" y="412"/>
                      <a:pt x="14190" y="610"/>
                    </a:cubicBezTo>
                    <a:cubicBezTo>
                      <a:pt x="11817" y="831"/>
                      <a:pt x="9444" y="1070"/>
                      <a:pt x="7079" y="1386"/>
                    </a:cubicBezTo>
                    <a:cubicBezTo>
                      <a:pt x="4712" y="1695"/>
                      <a:pt x="2351" y="2049"/>
                      <a:pt x="0" y="2538"/>
                    </a:cubicBezTo>
                    <a:cubicBezTo>
                      <a:pt x="701" y="2559"/>
                      <a:pt x="1400" y="2568"/>
                      <a:pt x="2099" y="2568"/>
                    </a:cubicBezTo>
                    <a:cubicBezTo>
                      <a:pt x="3794" y="2568"/>
                      <a:pt x="5484" y="2514"/>
                      <a:pt x="7171" y="2436"/>
                    </a:cubicBezTo>
                    <a:cubicBezTo>
                      <a:pt x="9555" y="2336"/>
                      <a:pt x="11932" y="2155"/>
                      <a:pt x="14308" y="1960"/>
                    </a:cubicBezTo>
                    <a:cubicBezTo>
                      <a:pt x="16681" y="1740"/>
                      <a:pt x="19055" y="1501"/>
                      <a:pt x="21420" y="1185"/>
                    </a:cubicBezTo>
                    <a:cubicBezTo>
                      <a:pt x="23786" y="878"/>
                      <a:pt x="26148" y="522"/>
                      <a:pt x="28498" y="32"/>
                    </a:cubicBezTo>
                    <a:cubicBezTo>
                      <a:pt x="27779" y="10"/>
                      <a:pt x="27062" y="0"/>
                      <a:pt x="26345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3"/>
              <p:cNvSpPr/>
              <p:nvPr/>
            </p:nvSpPr>
            <p:spPr>
              <a:xfrm>
                <a:off x="1729750" y="2934175"/>
                <a:ext cx="623325" cy="148775"/>
              </a:xfrm>
              <a:custGeom>
                <a:rect b="b" l="l" r="r" t="t"/>
                <a:pathLst>
                  <a:path extrusionOk="0" h="5951" w="24933">
                    <a:moveTo>
                      <a:pt x="22240" y="0"/>
                    </a:moveTo>
                    <a:lnTo>
                      <a:pt x="0" y="1134"/>
                    </a:lnTo>
                    <a:lnTo>
                      <a:pt x="2975" y="5950"/>
                    </a:lnTo>
                    <a:lnTo>
                      <a:pt x="24932" y="4180"/>
                    </a:lnTo>
                    <a:lnTo>
                      <a:pt x="22240" y="0"/>
                    </a:lnTo>
                    <a:close/>
                  </a:path>
                </a:pathLst>
              </a:custGeom>
              <a:solidFill>
                <a:srgbClr val="B351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3"/>
              <p:cNvSpPr/>
              <p:nvPr/>
            </p:nvSpPr>
            <p:spPr>
              <a:xfrm>
                <a:off x="2896675" y="3590800"/>
                <a:ext cx="713625" cy="455425"/>
              </a:xfrm>
              <a:custGeom>
                <a:rect b="b" l="l" r="r" t="t"/>
                <a:pathLst>
                  <a:path extrusionOk="0" h="18217" w="28545">
                    <a:moveTo>
                      <a:pt x="12701" y="0"/>
                    </a:moveTo>
                    <a:cubicBezTo>
                      <a:pt x="11495" y="0"/>
                      <a:pt x="10466" y="60"/>
                      <a:pt x="9845" y="85"/>
                    </a:cubicBezTo>
                    <a:cubicBezTo>
                      <a:pt x="9763" y="88"/>
                      <a:pt x="9670" y="90"/>
                      <a:pt x="9568" y="90"/>
                    </a:cubicBezTo>
                    <a:cubicBezTo>
                      <a:pt x="8851" y="90"/>
                      <a:pt x="7677" y="19"/>
                      <a:pt x="6414" y="19"/>
                    </a:cubicBezTo>
                    <a:cubicBezTo>
                      <a:pt x="4002" y="19"/>
                      <a:pt x="1267" y="278"/>
                      <a:pt x="780" y="1785"/>
                    </a:cubicBezTo>
                    <a:cubicBezTo>
                      <a:pt x="0" y="4192"/>
                      <a:pt x="13742" y="5397"/>
                      <a:pt x="14095" y="5467"/>
                    </a:cubicBezTo>
                    <a:cubicBezTo>
                      <a:pt x="14450" y="5538"/>
                      <a:pt x="25995" y="18217"/>
                      <a:pt x="25995" y="18217"/>
                    </a:cubicBezTo>
                    <a:cubicBezTo>
                      <a:pt x="25995" y="18217"/>
                      <a:pt x="28545" y="15242"/>
                      <a:pt x="28545" y="12267"/>
                    </a:cubicBezTo>
                    <a:cubicBezTo>
                      <a:pt x="28545" y="9292"/>
                      <a:pt x="22808" y="2775"/>
                      <a:pt x="19762" y="1217"/>
                    </a:cubicBezTo>
                    <a:cubicBezTo>
                      <a:pt x="17783" y="205"/>
                      <a:pt x="14937" y="0"/>
                      <a:pt x="12701" y="0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3"/>
              <p:cNvSpPr/>
              <p:nvPr/>
            </p:nvSpPr>
            <p:spPr>
              <a:xfrm>
                <a:off x="3447350" y="3897475"/>
                <a:ext cx="757425" cy="851125"/>
              </a:xfrm>
              <a:custGeom>
                <a:rect b="b" l="l" r="r" t="t"/>
                <a:pathLst>
                  <a:path extrusionOk="0" h="34045" w="30297">
                    <a:moveTo>
                      <a:pt x="6518" y="0"/>
                    </a:moveTo>
                    <a:lnTo>
                      <a:pt x="0" y="17023"/>
                    </a:lnTo>
                    <a:lnTo>
                      <a:pt x="26227" y="34045"/>
                    </a:lnTo>
                    <a:lnTo>
                      <a:pt x="30297" y="14897"/>
                    </a:lnTo>
                    <a:lnTo>
                      <a:pt x="6518" y="0"/>
                    </a:lnTo>
                    <a:close/>
                  </a:path>
                </a:pathLst>
              </a:custGeom>
              <a:solidFill>
                <a:srgbClr val="B07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3"/>
              <p:cNvSpPr/>
              <p:nvPr/>
            </p:nvSpPr>
            <p:spPr>
              <a:xfrm>
                <a:off x="4329100" y="2024975"/>
                <a:ext cx="1273950" cy="1580475"/>
              </a:xfrm>
              <a:custGeom>
                <a:rect b="b" l="l" r="r" t="t"/>
                <a:pathLst>
                  <a:path extrusionOk="0" h="63219" w="50958">
                    <a:moveTo>
                      <a:pt x="29578" y="1"/>
                    </a:moveTo>
                    <a:lnTo>
                      <a:pt x="0" y="17028"/>
                    </a:lnTo>
                    <a:cubicBezTo>
                      <a:pt x="0" y="17028"/>
                      <a:pt x="6331" y="51970"/>
                      <a:pt x="7914" y="60110"/>
                    </a:cubicBezTo>
                    <a:cubicBezTo>
                      <a:pt x="8324" y="62217"/>
                      <a:pt x="9893" y="63218"/>
                      <a:pt x="12387" y="63218"/>
                    </a:cubicBezTo>
                    <a:cubicBezTo>
                      <a:pt x="19522" y="63218"/>
                      <a:pt x="34221" y="55024"/>
                      <a:pt x="50958" y="41118"/>
                    </a:cubicBezTo>
                    <a:cubicBezTo>
                      <a:pt x="41550" y="32527"/>
                      <a:pt x="29578" y="1"/>
                      <a:pt x="29578" y="1"/>
                    </a:cubicBezTo>
                    <a:close/>
                  </a:path>
                </a:pathLst>
              </a:custGeom>
              <a:solidFill>
                <a:srgbClr val="EAC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3"/>
              <p:cNvSpPr/>
              <p:nvPr/>
            </p:nvSpPr>
            <p:spPr>
              <a:xfrm>
                <a:off x="3799275" y="2669750"/>
                <a:ext cx="2762450" cy="2805525"/>
              </a:xfrm>
              <a:custGeom>
                <a:rect b="b" l="l" r="r" t="t"/>
                <a:pathLst>
                  <a:path extrusionOk="0" h="112221" w="110498">
                    <a:moveTo>
                      <a:pt x="71459" y="1"/>
                    </a:moveTo>
                    <a:cubicBezTo>
                      <a:pt x="71458" y="1"/>
                      <a:pt x="71458" y="1"/>
                      <a:pt x="71457" y="1"/>
                    </a:cubicBezTo>
                    <a:cubicBezTo>
                      <a:pt x="71457" y="1"/>
                      <a:pt x="6444" y="14394"/>
                      <a:pt x="3223" y="33669"/>
                    </a:cubicBezTo>
                    <a:cubicBezTo>
                      <a:pt x="1" y="52942"/>
                      <a:pt x="11020" y="112187"/>
                      <a:pt x="11020" y="112187"/>
                    </a:cubicBezTo>
                    <a:lnTo>
                      <a:pt x="91736" y="112220"/>
                    </a:lnTo>
                    <a:cubicBezTo>
                      <a:pt x="91736" y="112220"/>
                      <a:pt x="110497" y="1"/>
                      <a:pt x="71459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3"/>
              <p:cNvSpPr/>
              <p:nvPr/>
            </p:nvSpPr>
            <p:spPr>
              <a:xfrm>
                <a:off x="4204750" y="2498975"/>
                <a:ext cx="1263525" cy="662900"/>
              </a:xfrm>
              <a:custGeom>
                <a:rect b="b" l="l" r="r" t="t"/>
                <a:pathLst>
                  <a:path extrusionOk="0" h="26516" w="50541">
                    <a:moveTo>
                      <a:pt x="46574" y="1"/>
                    </a:moveTo>
                    <a:lnTo>
                      <a:pt x="4240" y="19191"/>
                    </a:lnTo>
                    <a:lnTo>
                      <a:pt x="1" y="26515"/>
                    </a:lnTo>
                    <a:lnTo>
                      <a:pt x="50541" y="7955"/>
                    </a:lnTo>
                    <a:lnTo>
                      <a:pt x="465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3"/>
              <p:cNvSpPr/>
              <p:nvPr/>
            </p:nvSpPr>
            <p:spPr>
              <a:xfrm>
                <a:off x="2746150" y="3001200"/>
                <a:ext cx="150725" cy="510275"/>
              </a:xfrm>
              <a:custGeom>
                <a:rect b="b" l="l" r="r" t="t"/>
                <a:pathLst>
                  <a:path extrusionOk="0" h="20411" w="6029">
                    <a:moveTo>
                      <a:pt x="3585" y="1"/>
                    </a:moveTo>
                    <a:lnTo>
                      <a:pt x="1" y="18144"/>
                    </a:lnTo>
                    <a:lnTo>
                      <a:pt x="1666" y="20411"/>
                    </a:lnTo>
                    <a:lnTo>
                      <a:pt x="6029" y="58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rgbClr val="E039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3"/>
              <p:cNvSpPr/>
              <p:nvPr/>
            </p:nvSpPr>
            <p:spPr>
              <a:xfrm>
                <a:off x="2383175" y="3333575"/>
                <a:ext cx="703000" cy="817725"/>
              </a:xfrm>
              <a:custGeom>
                <a:rect b="b" l="l" r="r" t="t"/>
                <a:pathLst>
                  <a:path extrusionOk="0" h="32709" w="28120">
                    <a:moveTo>
                      <a:pt x="10317" y="1"/>
                    </a:moveTo>
                    <a:cubicBezTo>
                      <a:pt x="10204" y="1"/>
                      <a:pt x="10094" y="11"/>
                      <a:pt x="9987" y="32"/>
                    </a:cubicBezTo>
                    <a:cubicBezTo>
                      <a:pt x="7508" y="528"/>
                      <a:pt x="8783" y="4141"/>
                      <a:pt x="9987" y="6124"/>
                    </a:cubicBezTo>
                    <a:cubicBezTo>
                      <a:pt x="9704" y="6047"/>
                      <a:pt x="9437" y="6011"/>
                      <a:pt x="9187" y="6011"/>
                    </a:cubicBezTo>
                    <a:cubicBezTo>
                      <a:pt x="6684" y="6011"/>
                      <a:pt x="5841" y="9588"/>
                      <a:pt x="6871" y="10941"/>
                    </a:cubicBezTo>
                    <a:cubicBezTo>
                      <a:pt x="4604" y="14764"/>
                      <a:pt x="1" y="24327"/>
                      <a:pt x="13528" y="30914"/>
                    </a:cubicBezTo>
                    <a:cubicBezTo>
                      <a:pt x="16155" y="32193"/>
                      <a:pt x="18311" y="32708"/>
                      <a:pt x="20082" y="32708"/>
                    </a:cubicBezTo>
                    <a:cubicBezTo>
                      <a:pt x="27429" y="32708"/>
                      <a:pt x="28120" y="23831"/>
                      <a:pt x="28120" y="23831"/>
                    </a:cubicBezTo>
                    <a:cubicBezTo>
                      <a:pt x="28120" y="23831"/>
                      <a:pt x="27695" y="12357"/>
                      <a:pt x="27128" y="10941"/>
                    </a:cubicBezTo>
                    <a:cubicBezTo>
                      <a:pt x="26560" y="9524"/>
                      <a:pt x="25073" y="5769"/>
                      <a:pt x="24011" y="5557"/>
                    </a:cubicBezTo>
                    <a:cubicBezTo>
                      <a:pt x="22949" y="5344"/>
                      <a:pt x="16575" y="5024"/>
                      <a:pt x="16575" y="5024"/>
                    </a:cubicBezTo>
                    <a:cubicBezTo>
                      <a:pt x="16575" y="5024"/>
                      <a:pt x="12814" y="1"/>
                      <a:pt x="10317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3"/>
              <p:cNvSpPr/>
              <p:nvPr/>
            </p:nvSpPr>
            <p:spPr>
              <a:xfrm>
                <a:off x="2797500" y="3459150"/>
                <a:ext cx="137650" cy="94000"/>
              </a:xfrm>
              <a:custGeom>
                <a:rect b="b" l="l" r="r" t="t"/>
                <a:pathLst>
                  <a:path extrusionOk="0" h="3760" w="5506">
                    <a:moveTo>
                      <a:pt x="0" y="1"/>
                    </a:moveTo>
                    <a:lnTo>
                      <a:pt x="0" y="1"/>
                    </a:lnTo>
                    <a:cubicBezTo>
                      <a:pt x="231" y="583"/>
                      <a:pt x="591" y="1048"/>
                      <a:pt x="976" y="1475"/>
                    </a:cubicBezTo>
                    <a:cubicBezTo>
                      <a:pt x="1365" y="1893"/>
                      <a:pt x="1801" y="2265"/>
                      <a:pt x="2274" y="2585"/>
                    </a:cubicBezTo>
                    <a:cubicBezTo>
                      <a:pt x="2745" y="2902"/>
                      <a:pt x="3247" y="3174"/>
                      <a:pt x="3783" y="3381"/>
                    </a:cubicBezTo>
                    <a:cubicBezTo>
                      <a:pt x="4320" y="3584"/>
                      <a:pt x="4882" y="3740"/>
                      <a:pt x="5506" y="3760"/>
                    </a:cubicBezTo>
                    <a:cubicBezTo>
                      <a:pt x="5155" y="3241"/>
                      <a:pt x="4749" y="2848"/>
                      <a:pt x="4337" y="2469"/>
                    </a:cubicBezTo>
                    <a:cubicBezTo>
                      <a:pt x="3919" y="2102"/>
                      <a:pt x="3488" y="1764"/>
                      <a:pt x="3035" y="1462"/>
                    </a:cubicBezTo>
                    <a:cubicBezTo>
                      <a:pt x="2581" y="1155"/>
                      <a:pt x="2108" y="876"/>
                      <a:pt x="1618" y="629"/>
                    </a:cubicBezTo>
                    <a:cubicBezTo>
                      <a:pt x="1116" y="383"/>
                      <a:pt x="602" y="157"/>
                      <a:pt x="0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3"/>
              <p:cNvSpPr/>
              <p:nvPr/>
            </p:nvSpPr>
            <p:spPr>
              <a:xfrm>
                <a:off x="2787775" y="3324050"/>
                <a:ext cx="1919475" cy="2152300"/>
              </a:xfrm>
              <a:custGeom>
                <a:rect b="b" l="l" r="r" t="t"/>
                <a:pathLst>
                  <a:path extrusionOk="0" h="86092" w="76779">
                    <a:moveTo>
                      <a:pt x="54758" y="1"/>
                    </a:moveTo>
                    <a:cubicBezTo>
                      <a:pt x="51635" y="1"/>
                      <a:pt x="48439" y="1465"/>
                      <a:pt x="45730" y="3153"/>
                    </a:cubicBezTo>
                    <a:cubicBezTo>
                      <a:pt x="38841" y="7445"/>
                      <a:pt x="33295" y="37834"/>
                      <a:pt x="33295" y="37834"/>
                    </a:cubicBezTo>
                    <a:cubicBezTo>
                      <a:pt x="33295" y="37834"/>
                      <a:pt x="28362" y="30530"/>
                      <a:pt x="12932" y="18999"/>
                    </a:cubicBezTo>
                    <a:cubicBezTo>
                      <a:pt x="4030" y="21033"/>
                      <a:pt x="1" y="33090"/>
                      <a:pt x="1" y="33090"/>
                    </a:cubicBezTo>
                    <a:cubicBezTo>
                      <a:pt x="1" y="33090"/>
                      <a:pt x="21183" y="79816"/>
                      <a:pt x="51480" y="86015"/>
                    </a:cubicBezTo>
                    <a:cubicBezTo>
                      <a:pt x="51727" y="86066"/>
                      <a:pt x="51985" y="86091"/>
                      <a:pt x="52253" y="86091"/>
                    </a:cubicBezTo>
                    <a:cubicBezTo>
                      <a:pt x="60213" y="86091"/>
                      <a:pt x="76778" y="63708"/>
                      <a:pt x="66627" y="15031"/>
                    </a:cubicBezTo>
                    <a:cubicBezTo>
                      <a:pt x="64221" y="3489"/>
                      <a:pt x="59577" y="1"/>
                      <a:pt x="54758" y="1"/>
                    </a:cubicBez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3"/>
              <p:cNvSpPr/>
              <p:nvPr/>
            </p:nvSpPr>
            <p:spPr>
              <a:xfrm>
                <a:off x="4074750" y="3985775"/>
                <a:ext cx="457275" cy="1488675"/>
              </a:xfrm>
              <a:custGeom>
                <a:rect b="b" l="l" r="r" t="t"/>
                <a:pathLst>
                  <a:path extrusionOk="0" h="59547" w="18291">
                    <a:moveTo>
                      <a:pt x="15689" y="1"/>
                    </a:moveTo>
                    <a:lnTo>
                      <a:pt x="15689" y="1"/>
                    </a:lnTo>
                    <a:cubicBezTo>
                      <a:pt x="16009" y="2770"/>
                      <a:pt x="16291" y="5539"/>
                      <a:pt x="16468" y="8316"/>
                    </a:cubicBezTo>
                    <a:cubicBezTo>
                      <a:pt x="16669" y="11090"/>
                      <a:pt x="16808" y="13864"/>
                      <a:pt x="16886" y="16638"/>
                    </a:cubicBezTo>
                    <a:cubicBezTo>
                      <a:pt x="17019" y="22184"/>
                      <a:pt x="16918" y="27739"/>
                      <a:pt x="16259" y="33223"/>
                    </a:cubicBezTo>
                    <a:cubicBezTo>
                      <a:pt x="15942" y="35965"/>
                      <a:pt x="15484" y="38691"/>
                      <a:pt x="14804" y="41354"/>
                    </a:cubicBezTo>
                    <a:cubicBezTo>
                      <a:pt x="14150" y="44024"/>
                      <a:pt x="13243" y="46626"/>
                      <a:pt x="12035" y="49080"/>
                    </a:cubicBezTo>
                    <a:cubicBezTo>
                      <a:pt x="10819" y="51524"/>
                      <a:pt x="9244" y="53808"/>
                      <a:pt x="7205" y="55637"/>
                    </a:cubicBezTo>
                    <a:cubicBezTo>
                      <a:pt x="5195" y="57500"/>
                      <a:pt x="2687" y="58800"/>
                      <a:pt x="1" y="59546"/>
                    </a:cubicBezTo>
                    <a:cubicBezTo>
                      <a:pt x="2757" y="59100"/>
                      <a:pt x="5406" y="57902"/>
                      <a:pt x="7635" y="56144"/>
                    </a:cubicBezTo>
                    <a:cubicBezTo>
                      <a:pt x="9859" y="54369"/>
                      <a:pt x="11629" y="52063"/>
                      <a:pt x="12973" y="49570"/>
                    </a:cubicBezTo>
                    <a:cubicBezTo>
                      <a:pt x="15686" y="44556"/>
                      <a:pt x="16913" y="38939"/>
                      <a:pt x="17606" y="33382"/>
                    </a:cubicBezTo>
                    <a:cubicBezTo>
                      <a:pt x="18249" y="27797"/>
                      <a:pt x="18291" y="22172"/>
                      <a:pt x="17941" y="16591"/>
                    </a:cubicBezTo>
                    <a:cubicBezTo>
                      <a:pt x="17593" y="11010"/>
                      <a:pt x="16867" y="5454"/>
                      <a:pt x="15689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3"/>
              <p:cNvSpPr/>
              <p:nvPr/>
            </p:nvSpPr>
            <p:spPr>
              <a:xfrm>
                <a:off x="3615325" y="4263725"/>
                <a:ext cx="89825" cy="501950"/>
              </a:xfrm>
              <a:custGeom>
                <a:rect b="b" l="l" r="r" t="t"/>
                <a:pathLst>
                  <a:path extrusionOk="0" h="20078" w="3593">
                    <a:moveTo>
                      <a:pt x="201" y="1"/>
                    </a:moveTo>
                    <a:cubicBezTo>
                      <a:pt x="16" y="1719"/>
                      <a:pt x="1" y="3438"/>
                      <a:pt x="59" y="5150"/>
                    </a:cubicBezTo>
                    <a:cubicBezTo>
                      <a:pt x="111" y="6864"/>
                      <a:pt x="273" y="8572"/>
                      <a:pt x="486" y="10276"/>
                    </a:cubicBezTo>
                    <a:cubicBezTo>
                      <a:pt x="728" y="11975"/>
                      <a:pt x="1038" y="13673"/>
                      <a:pt x="1498" y="15339"/>
                    </a:cubicBezTo>
                    <a:cubicBezTo>
                      <a:pt x="1959" y="16991"/>
                      <a:pt x="2542" y="18685"/>
                      <a:pt x="3592" y="20078"/>
                    </a:cubicBezTo>
                    <a:cubicBezTo>
                      <a:pt x="3056" y="18440"/>
                      <a:pt x="2799" y="16786"/>
                      <a:pt x="2532" y="15116"/>
                    </a:cubicBezTo>
                    <a:cubicBezTo>
                      <a:pt x="2292" y="13445"/>
                      <a:pt x="2046" y="11774"/>
                      <a:pt x="1829" y="10094"/>
                    </a:cubicBezTo>
                    <a:cubicBezTo>
                      <a:pt x="1592" y="8416"/>
                      <a:pt x="1375" y="6735"/>
                      <a:pt x="1109" y="5054"/>
                    </a:cubicBezTo>
                    <a:cubicBezTo>
                      <a:pt x="854" y="3370"/>
                      <a:pt x="576" y="1687"/>
                      <a:pt x="201" y="1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3"/>
              <p:cNvSpPr/>
              <p:nvPr/>
            </p:nvSpPr>
            <p:spPr>
              <a:xfrm>
                <a:off x="3809075" y="950275"/>
                <a:ext cx="1435700" cy="1791800"/>
              </a:xfrm>
              <a:custGeom>
                <a:rect b="b" l="l" r="r" t="t"/>
                <a:pathLst>
                  <a:path extrusionOk="0" h="71672" w="57428">
                    <a:moveTo>
                      <a:pt x="28715" y="1"/>
                    </a:moveTo>
                    <a:cubicBezTo>
                      <a:pt x="12856" y="1"/>
                      <a:pt x="1" y="15488"/>
                      <a:pt x="1" y="34592"/>
                    </a:cubicBezTo>
                    <a:cubicBezTo>
                      <a:pt x="1" y="53697"/>
                      <a:pt x="2230" y="71671"/>
                      <a:pt x="18088" y="71671"/>
                    </a:cubicBezTo>
                    <a:cubicBezTo>
                      <a:pt x="28715" y="71671"/>
                      <a:pt x="57428" y="53697"/>
                      <a:pt x="57428" y="34592"/>
                    </a:cubicBezTo>
                    <a:cubicBezTo>
                      <a:pt x="57428" y="15488"/>
                      <a:pt x="44572" y="1"/>
                      <a:pt x="28715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3"/>
              <p:cNvSpPr/>
              <p:nvPr/>
            </p:nvSpPr>
            <p:spPr>
              <a:xfrm>
                <a:off x="4631425" y="238125"/>
                <a:ext cx="813950" cy="712175"/>
              </a:xfrm>
              <a:custGeom>
                <a:rect b="b" l="l" r="r" t="t"/>
                <a:pathLst>
                  <a:path extrusionOk="0" h="28487" w="32558">
                    <a:moveTo>
                      <a:pt x="16279" y="0"/>
                    </a:moveTo>
                    <a:cubicBezTo>
                      <a:pt x="11962" y="0"/>
                      <a:pt x="7821" y="1500"/>
                      <a:pt x="4768" y="4172"/>
                    </a:cubicBezTo>
                    <a:cubicBezTo>
                      <a:pt x="1716" y="6843"/>
                      <a:pt x="0" y="10466"/>
                      <a:pt x="0" y="14243"/>
                    </a:cubicBezTo>
                    <a:cubicBezTo>
                      <a:pt x="0" y="18021"/>
                      <a:pt x="1716" y="21644"/>
                      <a:pt x="4768" y="24315"/>
                    </a:cubicBezTo>
                    <a:cubicBezTo>
                      <a:pt x="7821" y="26987"/>
                      <a:pt x="11962" y="28487"/>
                      <a:pt x="16279" y="28487"/>
                    </a:cubicBezTo>
                    <a:cubicBezTo>
                      <a:pt x="20596" y="28487"/>
                      <a:pt x="24736" y="26987"/>
                      <a:pt x="27789" y="24315"/>
                    </a:cubicBezTo>
                    <a:cubicBezTo>
                      <a:pt x="30842" y="21644"/>
                      <a:pt x="32557" y="18021"/>
                      <a:pt x="32557" y="14243"/>
                    </a:cubicBezTo>
                    <a:cubicBezTo>
                      <a:pt x="32557" y="10466"/>
                      <a:pt x="30842" y="6843"/>
                      <a:pt x="27789" y="4172"/>
                    </a:cubicBezTo>
                    <a:cubicBezTo>
                      <a:pt x="24736" y="1500"/>
                      <a:pt x="20596" y="0"/>
                      <a:pt x="16279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3"/>
              <p:cNvSpPr/>
              <p:nvPr/>
            </p:nvSpPr>
            <p:spPr>
              <a:xfrm>
                <a:off x="3578025" y="630325"/>
                <a:ext cx="2054475" cy="1799975"/>
              </a:xfrm>
              <a:custGeom>
                <a:rect b="b" l="l" r="r" t="t"/>
                <a:pathLst>
                  <a:path extrusionOk="0" h="71999" w="82179">
                    <a:moveTo>
                      <a:pt x="54684" y="0"/>
                    </a:moveTo>
                    <a:cubicBezTo>
                      <a:pt x="52231" y="0"/>
                      <a:pt x="49634" y="535"/>
                      <a:pt x="46908" y="1720"/>
                    </a:cubicBezTo>
                    <a:cubicBezTo>
                      <a:pt x="45858" y="1682"/>
                      <a:pt x="44832" y="1663"/>
                      <a:pt x="43829" y="1663"/>
                    </a:cubicBezTo>
                    <a:cubicBezTo>
                      <a:pt x="1" y="1663"/>
                      <a:pt x="1543" y="37629"/>
                      <a:pt x="9833" y="40392"/>
                    </a:cubicBezTo>
                    <a:cubicBezTo>
                      <a:pt x="23711" y="38543"/>
                      <a:pt x="23892" y="28609"/>
                      <a:pt x="23480" y="24980"/>
                    </a:cubicBezTo>
                    <a:lnTo>
                      <a:pt x="23480" y="24980"/>
                    </a:lnTo>
                    <a:cubicBezTo>
                      <a:pt x="25994" y="39701"/>
                      <a:pt x="29679" y="43770"/>
                      <a:pt x="33237" y="43770"/>
                    </a:cubicBezTo>
                    <a:cubicBezTo>
                      <a:pt x="37407" y="43770"/>
                      <a:pt x="41402" y="38182"/>
                      <a:pt x="43135" y="37603"/>
                    </a:cubicBezTo>
                    <a:lnTo>
                      <a:pt x="43135" y="37603"/>
                    </a:lnTo>
                    <a:cubicBezTo>
                      <a:pt x="45487" y="45714"/>
                      <a:pt x="40188" y="71998"/>
                      <a:pt x="55659" y="71998"/>
                    </a:cubicBezTo>
                    <a:cubicBezTo>
                      <a:pt x="58231" y="71998"/>
                      <a:pt x="61377" y="71272"/>
                      <a:pt x="65227" y="69615"/>
                    </a:cubicBezTo>
                    <a:cubicBezTo>
                      <a:pt x="76123" y="63389"/>
                      <a:pt x="82178" y="50183"/>
                      <a:pt x="80883" y="34446"/>
                    </a:cubicBezTo>
                    <a:cubicBezTo>
                      <a:pt x="79766" y="20881"/>
                      <a:pt x="70013" y="0"/>
                      <a:pt x="54684" y="0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3"/>
              <p:cNvSpPr/>
              <p:nvPr/>
            </p:nvSpPr>
            <p:spPr>
              <a:xfrm>
                <a:off x="4750725" y="630175"/>
                <a:ext cx="584275" cy="207750"/>
              </a:xfrm>
              <a:custGeom>
                <a:rect b="b" l="l" r="r" t="t"/>
                <a:pathLst>
                  <a:path extrusionOk="0" h="8310" w="23371">
                    <a:moveTo>
                      <a:pt x="6743" y="0"/>
                    </a:moveTo>
                    <a:cubicBezTo>
                      <a:pt x="6576" y="0"/>
                      <a:pt x="6409" y="3"/>
                      <a:pt x="6242" y="9"/>
                    </a:cubicBezTo>
                    <a:cubicBezTo>
                      <a:pt x="4058" y="86"/>
                      <a:pt x="1827" y="556"/>
                      <a:pt x="0" y="1726"/>
                    </a:cubicBezTo>
                    <a:cubicBezTo>
                      <a:pt x="1619" y="1214"/>
                      <a:pt x="3279" y="1026"/>
                      <a:pt x="4923" y="1026"/>
                    </a:cubicBezTo>
                    <a:cubicBezTo>
                      <a:pt x="5358" y="1026"/>
                      <a:pt x="5793" y="1039"/>
                      <a:pt x="6226" y="1063"/>
                    </a:cubicBezTo>
                    <a:cubicBezTo>
                      <a:pt x="8295" y="1202"/>
                      <a:pt x="10325" y="1658"/>
                      <a:pt x="12282" y="2334"/>
                    </a:cubicBezTo>
                    <a:lnTo>
                      <a:pt x="13749" y="2855"/>
                    </a:lnTo>
                    <a:lnTo>
                      <a:pt x="15172" y="3501"/>
                    </a:lnTo>
                    <a:lnTo>
                      <a:pt x="15891" y="3813"/>
                    </a:lnTo>
                    <a:lnTo>
                      <a:pt x="16580" y="4186"/>
                    </a:lnTo>
                    <a:cubicBezTo>
                      <a:pt x="17039" y="4438"/>
                      <a:pt x="17505" y="4680"/>
                      <a:pt x="17974" y="4919"/>
                    </a:cubicBezTo>
                    <a:lnTo>
                      <a:pt x="20692" y="6548"/>
                    </a:lnTo>
                    <a:cubicBezTo>
                      <a:pt x="21567" y="7145"/>
                      <a:pt x="22446" y="7747"/>
                      <a:pt x="23370" y="8310"/>
                    </a:cubicBezTo>
                    <a:cubicBezTo>
                      <a:pt x="22644" y="7520"/>
                      <a:pt x="21869" y="6772"/>
                      <a:pt x="21093" y="6017"/>
                    </a:cubicBezTo>
                    <a:cubicBezTo>
                      <a:pt x="20255" y="5344"/>
                      <a:pt x="19422" y="4644"/>
                      <a:pt x="18535" y="4022"/>
                    </a:cubicBezTo>
                    <a:cubicBezTo>
                      <a:pt x="16726" y="2830"/>
                      <a:pt x="14817" y="1730"/>
                      <a:pt x="12721" y="1051"/>
                    </a:cubicBezTo>
                    <a:cubicBezTo>
                      <a:pt x="10800" y="414"/>
                      <a:pt x="8779" y="0"/>
                      <a:pt x="6743" y="0"/>
                    </a:cubicBezTo>
                    <a:close/>
                  </a:path>
                </a:pathLst>
              </a:custGeom>
              <a:solidFill>
                <a:srgbClr val="1E21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3"/>
              <p:cNvSpPr/>
              <p:nvPr/>
            </p:nvSpPr>
            <p:spPr>
              <a:xfrm>
                <a:off x="3670900" y="1815075"/>
                <a:ext cx="176725" cy="503100"/>
              </a:xfrm>
              <a:custGeom>
                <a:rect b="b" l="l" r="r" t="t"/>
                <a:pathLst>
                  <a:path extrusionOk="0" h="20124" w="7069">
                    <a:moveTo>
                      <a:pt x="5528" y="0"/>
                    </a:moveTo>
                    <a:lnTo>
                      <a:pt x="1354" y="12107"/>
                    </a:lnTo>
                    <a:cubicBezTo>
                      <a:pt x="1" y="16033"/>
                      <a:pt x="2916" y="20123"/>
                      <a:pt x="7069" y="20123"/>
                    </a:cubicBezTo>
                    <a:lnTo>
                      <a:pt x="5528" y="0"/>
                    </a:ln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3"/>
              <p:cNvSpPr/>
              <p:nvPr/>
            </p:nvSpPr>
            <p:spPr>
              <a:xfrm>
                <a:off x="3652425" y="1501850"/>
                <a:ext cx="168825" cy="455425"/>
              </a:xfrm>
              <a:custGeom>
                <a:rect b="b" l="l" r="r" t="t"/>
                <a:pathLst>
                  <a:path extrusionOk="0" h="18217" w="6753">
                    <a:moveTo>
                      <a:pt x="2568" y="1459"/>
                    </a:moveTo>
                    <a:lnTo>
                      <a:pt x="2568" y="1459"/>
                    </a:lnTo>
                    <a:cubicBezTo>
                      <a:pt x="3107" y="2038"/>
                      <a:pt x="4200" y="4533"/>
                      <a:pt x="4897" y="8932"/>
                    </a:cubicBezTo>
                    <a:cubicBezTo>
                      <a:pt x="5594" y="13330"/>
                      <a:pt x="5327" y="16040"/>
                      <a:pt x="4993" y="16758"/>
                    </a:cubicBezTo>
                    <a:cubicBezTo>
                      <a:pt x="4454" y="16179"/>
                      <a:pt x="3361" y="13683"/>
                      <a:pt x="2664" y="9285"/>
                    </a:cubicBezTo>
                    <a:cubicBezTo>
                      <a:pt x="1966" y="4888"/>
                      <a:pt x="2234" y="2177"/>
                      <a:pt x="2568" y="1459"/>
                    </a:cubicBezTo>
                    <a:close/>
                    <a:moveTo>
                      <a:pt x="2503" y="0"/>
                    </a:moveTo>
                    <a:cubicBezTo>
                      <a:pt x="2449" y="0"/>
                      <a:pt x="2393" y="4"/>
                      <a:pt x="2338" y="13"/>
                    </a:cubicBezTo>
                    <a:cubicBezTo>
                      <a:pt x="1" y="385"/>
                      <a:pt x="1083" y="7980"/>
                      <a:pt x="1325" y="9498"/>
                    </a:cubicBezTo>
                    <a:cubicBezTo>
                      <a:pt x="1560" y="10981"/>
                      <a:pt x="2822" y="18217"/>
                      <a:pt x="5057" y="18217"/>
                    </a:cubicBezTo>
                    <a:cubicBezTo>
                      <a:pt x="5112" y="18217"/>
                      <a:pt x="5166" y="18212"/>
                      <a:pt x="5221" y="18202"/>
                    </a:cubicBezTo>
                    <a:cubicBezTo>
                      <a:pt x="6098" y="18064"/>
                      <a:pt x="6556" y="17015"/>
                      <a:pt x="6665" y="14900"/>
                    </a:cubicBezTo>
                    <a:cubicBezTo>
                      <a:pt x="6752" y="13210"/>
                      <a:pt x="6601" y="11015"/>
                      <a:pt x="6236" y="8719"/>
                    </a:cubicBezTo>
                    <a:cubicBezTo>
                      <a:pt x="6001" y="7237"/>
                      <a:pt x="4738" y="0"/>
                      <a:pt x="2503" y="0"/>
                    </a:cubicBez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3"/>
              <p:cNvSpPr/>
              <p:nvPr/>
            </p:nvSpPr>
            <p:spPr>
              <a:xfrm>
                <a:off x="3788950" y="1581350"/>
                <a:ext cx="789675" cy="157575"/>
              </a:xfrm>
              <a:custGeom>
                <a:rect b="b" l="l" r="r" t="t"/>
                <a:pathLst>
                  <a:path extrusionOk="0" h="6303" w="31587">
                    <a:moveTo>
                      <a:pt x="31375" y="0"/>
                    </a:moveTo>
                    <a:lnTo>
                      <a:pt x="1" y="4963"/>
                    </a:lnTo>
                    <a:lnTo>
                      <a:pt x="213" y="6303"/>
                    </a:lnTo>
                    <a:lnTo>
                      <a:pt x="31587" y="1340"/>
                    </a:lnTo>
                    <a:lnTo>
                      <a:pt x="31375" y="0"/>
                    </a:lnTo>
                    <a:close/>
                  </a:path>
                </a:pathLst>
              </a:custGeom>
              <a:solidFill>
                <a:srgbClr val="191E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3"/>
              <p:cNvSpPr/>
              <p:nvPr/>
            </p:nvSpPr>
            <p:spPr>
              <a:xfrm>
                <a:off x="4377200" y="1334575"/>
                <a:ext cx="404200" cy="623725"/>
              </a:xfrm>
              <a:custGeom>
                <a:rect b="b" l="l" r="r" t="t"/>
                <a:pathLst>
                  <a:path extrusionOk="0" h="24949" w="16168">
                    <a:moveTo>
                      <a:pt x="6248" y="1"/>
                    </a:moveTo>
                    <a:cubicBezTo>
                      <a:pt x="5968" y="1"/>
                      <a:pt x="5689" y="31"/>
                      <a:pt x="5413" y="92"/>
                    </a:cubicBezTo>
                    <a:cubicBezTo>
                      <a:pt x="1763" y="906"/>
                      <a:pt x="0" y="6929"/>
                      <a:pt x="1475" y="13547"/>
                    </a:cubicBezTo>
                    <a:cubicBezTo>
                      <a:pt x="2853" y="19727"/>
                      <a:pt x="3383" y="24948"/>
                      <a:pt x="6421" y="24948"/>
                    </a:cubicBezTo>
                    <a:cubicBezTo>
                      <a:pt x="6636" y="24948"/>
                      <a:pt x="6863" y="24922"/>
                      <a:pt x="7104" y="24868"/>
                    </a:cubicBezTo>
                    <a:cubicBezTo>
                      <a:pt x="10755" y="24056"/>
                      <a:pt x="16168" y="17217"/>
                      <a:pt x="14693" y="10601"/>
                    </a:cubicBezTo>
                    <a:cubicBezTo>
                      <a:pt x="13330" y="4484"/>
                      <a:pt x="9676" y="1"/>
                      <a:pt x="6248" y="1"/>
                    </a:cubicBezTo>
                    <a:close/>
                  </a:path>
                </a:pathLst>
              </a:custGeom>
              <a:solidFill>
                <a:srgbClr val="F5C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6" name="Google Shape;1066;p43"/>
            <p:cNvSpPr/>
            <p:nvPr/>
          </p:nvSpPr>
          <p:spPr>
            <a:xfrm>
              <a:off x="7839350" y="32488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7086875" y="33631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7429775" y="37155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7839350" y="37155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6777663" y="39346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7429775" y="44013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7953650" y="46585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7363100" y="47728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6891963" y="4515650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6196638" y="4163225"/>
              <a:ext cx="114300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44"/>
          <p:cNvSpPr txBox="1"/>
          <p:nvPr>
            <p:ph idx="6" type="ctrTitle"/>
          </p:nvPr>
        </p:nvSpPr>
        <p:spPr>
          <a:xfrm>
            <a:off x="1260450" y="621075"/>
            <a:ext cx="6623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Guidelines Sugeridas</a:t>
            </a:r>
            <a:endParaRPr/>
          </a:p>
        </p:txBody>
      </p:sp>
      <p:sp>
        <p:nvSpPr>
          <p:cNvPr id="1081" name="Google Shape;1081;p44"/>
          <p:cNvSpPr txBox="1"/>
          <p:nvPr>
            <p:ph idx="2" type="subTitle"/>
          </p:nvPr>
        </p:nvSpPr>
        <p:spPr>
          <a:xfrm>
            <a:off x="1633350" y="3051950"/>
            <a:ext cx="23034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Ferramenta não possui métodos estatísticos e gráficos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Prever maior chamada de métodos</a:t>
            </a:r>
            <a:endParaRPr/>
          </a:p>
        </p:txBody>
      </p:sp>
      <p:sp>
        <p:nvSpPr>
          <p:cNvPr id="1082" name="Google Shape;1082;p44"/>
          <p:cNvSpPr txBox="1"/>
          <p:nvPr>
            <p:ph idx="3" type="ctrTitle"/>
          </p:nvPr>
        </p:nvSpPr>
        <p:spPr>
          <a:xfrm>
            <a:off x="1712576" y="2574800"/>
            <a:ext cx="21450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Estatístico</a:t>
            </a:r>
            <a:endParaRPr/>
          </a:p>
        </p:txBody>
      </p:sp>
      <p:sp>
        <p:nvSpPr>
          <p:cNvPr id="1083" name="Google Shape;1083;p44"/>
          <p:cNvSpPr/>
          <p:nvPr/>
        </p:nvSpPr>
        <p:spPr>
          <a:xfrm>
            <a:off x="2469650" y="1774550"/>
            <a:ext cx="630900" cy="630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4"/>
          <p:cNvSpPr/>
          <p:nvPr/>
        </p:nvSpPr>
        <p:spPr>
          <a:xfrm rot="5400000">
            <a:off x="4490850" y="710650"/>
            <a:ext cx="162300" cy="81546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44"/>
          <p:cNvGrpSpPr/>
          <p:nvPr/>
        </p:nvGrpSpPr>
        <p:grpSpPr>
          <a:xfrm>
            <a:off x="2597688" y="1902991"/>
            <a:ext cx="374709" cy="374010"/>
            <a:chOff x="1421638" y="4125629"/>
            <a:chExt cx="374709" cy="374010"/>
          </a:xfrm>
        </p:grpSpPr>
        <p:sp>
          <p:nvSpPr>
            <p:cNvPr id="1086" name="Google Shape;1086;p44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87" name="Google Shape;1087;p44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088" name="Google Shape;1088;p44"/>
          <p:cNvSpPr txBox="1"/>
          <p:nvPr>
            <p:ph idx="2" type="subTitle"/>
          </p:nvPr>
        </p:nvSpPr>
        <p:spPr>
          <a:xfrm>
            <a:off x="5034125" y="3051950"/>
            <a:ext cx="24141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Prever aumento de ciclos de clock pós refactor para balancear sugestões</a:t>
            </a:r>
            <a:endParaRPr/>
          </a:p>
        </p:txBody>
      </p:sp>
      <p:sp>
        <p:nvSpPr>
          <p:cNvPr id="1089" name="Google Shape;1089;p44"/>
          <p:cNvSpPr txBox="1"/>
          <p:nvPr>
            <p:ph idx="3" type="ctrTitle"/>
          </p:nvPr>
        </p:nvSpPr>
        <p:spPr>
          <a:xfrm>
            <a:off x="5034125" y="2574800"/>
            <a:ext cx="2414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Combinação de Técnicas</a:t>
            </a:r>
            <a:endParaRPr/>
          </a:p>
        </p:txBody>
      </p:sp>
      <p:sp>
        <p:nvSpPr>
          <p:cNvPr id="1090" name="Google Shape;1090;p44"/>
          <p:cNvSpPr/>
          <p:nvPr/>
        </p:nvSpPr>
        <p:spPr>
          <a:xfrm>
            <a:off x="5925750" y="1774550"/>
            <a:ext cx="630900" cy="630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44"/>
          <p:cNvGrpSpPr/>
          <p:nvPr/>
        </p:nvGrpSpPr>
        <p:grpSpPr>
          <a:xfrm>
            <a:off x="6064782" y="1902993"/>
            <a:ext cx="352840" cy="354717"/>
            <a:chOff x="3095745" y="3805393"/>
            <a:chExt cx="352840" cy="354717"/>
          </a:xfrm>
        </p:grpSpPr>
        <p:sp>
          <p:nvSpPr>
            <p:cNvPr id="1092" name="Google Shape;1092;p4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5"/>
          <p:cNvSpPr txBox="1"/>
          <p:nvPr>
            <p:ph idx="6" type="ctrTitle"/>
          </p:nvPr>
        </p:nvSpPr>
        <p:spPr>
          <a:xfrm>
            <a:off x="1260450" y="621075"/>
            <a:ext cx="6623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 to Validity</a:t>
            </a:r>
            <a:endParaRPr/>
          </a:p>
        </p:txBody>
      </p:sp>
      <p:sp>
        <p:nvSpPr>
          <p:cNvPr id="1103" name="Google Shape;1103;p45"/>
          <p:cNvSpPr txBox="1"/>
          <p:nvPr>
            <p:ph idx="2" type="subTitle"/>
          </p:nvPr>
        </p:nvSpPr>
        <p:spPr>
          <a:xfrm>
            <a:off x="1633350" y="3051950"/>
            <a:ext cx="23034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Exemplos importantes podem ter sido perdidos na análise e filtro automático dos repositórios</a:t>
            </a:r>
            <a:endParaRPr/>
          </a:p>
        </p:txBody>
      </p:sp>
      <p:sp>
        <p:nvSpPr>
          <p:cNvPr id="1104" name="Google Shape;1104;p45"/>
          <p:cNvSpPr txBox="1"/>
          <p:nvPr>
            <p:ph idx="3" type="ctrTitle"/>
          </p:nvPr>
        </p:nvSpPr>
        <p:spPr>
          <a:xfrm>
            <a:off x="1712576" y="2574800"/>
            <a:ext cx="21450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Espaço Amostral</a:t>
            </a:r>
            <a:endParaRPr/>
          </a:p>
        </p:txBody>
      </p:sp>
      <p:sp>
        <p:nvSpPr>
          <p:cNvPr id="1105" name="Google Shape;1105;p45"/>
          <p:cNvSpPr/>
          <p:nvPr/>
        </p:nvSpPr>
        <p:spPr>
          <a:xfrm>
            <a:off x="2469650" y="1774550"/>
            <a:ext cx="630900" cy="630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5"/>
          <p:cNvSpPr/>
          <p:nvPr/>
        </p:nvSpPr>
        <p:spPr>
          <a:xfrm rot="5400000">
            <a:off x="4490850" y="710650"/>
            <a:ext cx="162300" cy="81546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5"/>
          <p:cNvSpPr txBox="1"/>
          <p:nvPr>
            <p:ph idx="2" type="subTitle"/>
          </p:nvPr>
        </p:nvSpPr>
        <p:spPr>
          <a:xfrm>
            <a:off x="5034125" y="3051950"/>
            <a:ext cx="24141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JDeodorant nas configurações padrões e refactor ideais para aplicações desktop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Testes manuais</a:t>
            </a:r>
            <a:endParaRPr/>
          </a:p>
        </p:txBody>
      </p:sp>
      <p:sp>
        <p:nvSpPr>
          <p:cNvPr id="1108" name="Google Shape;1108;p45"/>
          <p:cNvSpPr txBox="1"/>
          <p:nvPr>
            <p:ph idx="3" type="ctrTitle"/>
          </p:nvPr>
        </p:nvSpPr>
        <p:spPr>
          <a:xfrm>
            <a:off x="5034125" y="2574800"/>
            <a:ext cx="2414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</a:t>
            </a:r>
            <a:endParaRPr/>
          </a:p>
        </p:txBody>
      </p:sp>
      <p:sp>
        <p:nvSpPr>
          <p:cNvPr id="1109" name="Google Shape;1109;p45"/>
          <p:cNvSpPr/>
          <p:nvPr/>
        </p:nvSpPr>
        <p:spPr>
          <a:xfrm>
            <a:off x="5925750" y="1774550"/>
            <a:ext cx="630900" cy="630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5"/>
          <p:cNvSpPr/>
          <p:nvPr/>
        </p:nvSpPr>
        <p:spPr>
          <a:xfrm>
            <a:off x="2604919" y="1910583"/>
            <a:ext cx="360356" cy="358831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DEB3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5"/>
          <p:cNvSpPr/>
          <p:nvPr/>
        </p:nvSpPr>
        <p:spPr>
          <a:xfrm>
            <a:off x="6058357" y="1908224"/>
            <a:ext cx="365632" cy="363561"/>
          </a:xfrm>
          <a:custGeom>
            <a:rect b="b" l="l" r="r" t="t"/>
            <a:pathLst>
              <a:path extrusionOk="0" h="11413" w="11478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rgbClr val="DEB3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51" y="1641625"/>
            <a:ext cx="5038849" cy="35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 txBox="1"/>
          <p:nvPr>
            <p:ph type="ctrTitle"/>
          </p:nvPr>
        </p:nvSpPr>
        <p:spPr>
          <a:xfrm>
            <a:off x="1098234" y="916375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Introdução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290" name="Google Shape;290;p19"/>
          <p:cNvSpPr/>
          <p:nvPr/>
        </p:nvSpPr>
        <p:spPr>
          <a:xfrm rot="-144608">
            <a:off x="6122132" y="2088156"/>
            <a:ext cx="1005890" cy="223406"/>
          </a:xfrm>
          <a:prstGeom prst="rect">
            <a:avLst/>
          </a:prstGeom>
          <a:solidFill>
            <a:srgbClr val="D36E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5478950" y="4490725"/>
            <a:ext cx="32103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 rot="-145640">
            <a:off x="6103265" y="1931093"/>
            <a:ext cx="587928" cy="176572"/>
          </a:xfrm>
          <a:prstGeom prst="rect">
            <a:avLst/>
          </a:prstGeom>
          <a:solidFill>
            <a:srgbClr val="DEB3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19"/>
          <p:cNvGrpSpPr/>
          <p:nvPr/>
        </p:nvGrpSpPr>
        <p:grpSpPr>
          <a:xfrm>
            <a:off x="5605684" y="767670"/>
            <a:ext cx="3083427" cy="3920827"/>
            <a:chOff x="1702925" y="242425"/>
            <a:chExt cx="4116175" cy="5234050"/>
          </a:xfrm>
        </p:grpSpPr>
        <p:sp>
          <p:nvSpPr>
            <p:cNvPr id="294" name="Google Shape;294;p19"/>
            <p:cNvSpPr/>
            <p:nvPr/>
          </p:nvSpPr>
          <p:spPr>
            <a:xfrm>
              <a:off x="2379175" y="2279725"/>
              <a:ext cx="1074050" cy="415550"/>
            </a:xfrm>
            <a:custGeom>
              <a:rect b="b" l="l" r="r" t="t"/>
              <a:pathLst>
                <a:path extrusionOk="0" h="16622" w="42962">
                  <a:moveTo>
                    <a:pt x="41404" y="1"/>
                  </a:moveTo>
                  <a:cubicBezTo>
                    <a:pt x="41389" y="1"/>
                    <a:pt x="41374" y="1"/>
                    <a:pt x="41360" y="1"/>
                  </a:cubicBezTo>
                  <a:cubicBezTo>
                    <a:pt x="29096" y="119"/>
                    <a:pt x="16832" y="237"/>
                    <a:pt x="4569" y="354"/>
                  </a:cubicBezTo>
                  <a:cubicBezTo>
                    <a:pt x="3051" y="369"/>
                    <a:pt x="1370" y="452"/>
                    <a:pt x="272" y="1622"/>
                  </a:cubicBezTo>
                  <a:lnTo>
                    <a:pt x="0" y="14428"/>
                  </a:lnTo>
                  <a:lnTo>
                    <a:pt x="1003" y="16622"/>
                  </a:lnTo>
                  <a:lnTo>
                    <a:pt x="22000" y="14001"/>
                  </a:lnTo>
                  <a:cubicBezTo>
                    <a:pt x="25859" y="13520"/>
                    <a:pt x="29768" y="13040"/>
                    <a:pt x="33644" y="13040"/>
                  </a:cubicBezTo>
                  <a:cubicBezTo>
                    <a:pt x="36379" y="13040"/>
                    <a:pt x="39097" y="13279"/>
                    <a:pt x="41771" y="13925"/>
                  </a:cubicBezTo>
                  <a:cubicBezTo>
                    <a:pt x="41926" y="13962"/>
                    <a:pt x="42097" y="13995"/>
                    <a:pt x="42259" y="13995"/>
                  </a:cubicBezTo>
                  <a:cubicBezTo>
                    <a:pt x="42470" y="13995"/>
                    <a:pt x="42668" y="13939"/>
                    <a:pt x="42800" y="13763"/>
                  </a:cubicBezTo>
                  <a:cubicBezTo>
                    <a:pt x="42961" y="13549"/>
                    <a:pt x="42953" y="13241"/>
                    <a:pt x="42938" y="12964"/>
                  </a:cubicBezTo>
                  <a:cubicBezTo>
                    <a:pt x="42701" y="8927"/>
                    <a:pt x="42463" y="4890"/>
                    <a:pt x="42226" y="854"/>
                  </a:cubicBezTo>
                  <a:cubicBezTo>
                    <a:pt x="42211" y="624"/>
                    <a:pt x="42191" y="372"/>
                    <a:pt x="42047" y="205"/>
                  </a:cubicBezTo>
                  <a:cubicBezTo>
                    <a:pt x="41889" y="22"/>
                    <a:pt x="41637" y="1"/>
                    <a:pt x="41404" y="1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2243075" y="2584825"/>
              <a:ext cx="1860500" cy="2891650"/>
            </a:xfrm>
            <a:custGeom>
              <a:rect b="b" l="l" r="r" t="t"/>
              <a:pathLst>
                <a:path extrusionOk="0" h="115666" w="74420">
                  <a:moveTo>
                    <a:pt x="56266" y="12287"/>
                  </a:moveTo>
                  <a:lnTo>
                    <a:pt x="59646" y="36278"/>
                  </a:lnTo>
                  <a:lnTo>
                    <a:pt x="15115" y="36407"/>
                  </a:lnTo>
                  <a:lnTo>
                    <a:pt x="17439" y="12813"/>
                  </a:lnTo>
                  <a:lnTo>
                    <a:pt x="56266" y="12287"/>
                  </a:lnTo>
                  <a:close/>
                  <a:moveTo>
                    <a:pt x="72757" y="0"/>
                  </a:moveTo>
                  <a:lnTo>
                    <a:pt x="1991" y="1029"/>
                  </a:lnTo>
                  <a:lnTo>
                    <a:pt x="810" y="1166"/>
                  </a:lnTo>
                  <a:cubicBezTo>
                    <a:pt x="88" y="5086"/>
                    <a:pt x="0" y="9095"/>
                    <a:pt x="549" y="13043"/>
                  </a:cubicBezTo>
                  <a:lnTo>
                    <a:pt x="6959" y="12956"/>
                  </a:lnTo>
                  <a:lnTo>
                    <a:pt x="6959" y="12956"/>
                  </a:lnTo>
                  <a:cubicBezTo>
                    <a:pt x="5684" y="47193"/>
                    <a:pt x="4408" y="81428"/>
                    <a:pt x="3133" y="115665"/>
                  </a:cubicBezTo>
                  <a:lnTo>
                    <a:pt x="7309" y="115665"/>
                  </a:lnTo>
                  <a:lnTo>
                    <a:pt x="14843" y="39167"/>
                  </a:lnTo>
                  <a:cubicBezTo>
                    <a:pt x="29895" y="39107"/>
                    <a:pt x="44946" y="38967"/>
                    <a:pt x="59994" y="38746"/>
                  </a:cubicBezTo>
                  <a:lnTo>
                    <a:pt x="70427" y="112782"/>
                  </a:lnTo>
                  <a:lnTo>
                    <a:pt x="74420" y="112782"/>
                  </a:lnTo>
                  <a:cubicBezTo>
                    <a:pt x="72405" y="79521"/>
                    <a:pt x="70821" y="46237"/>
                    <a:pt x="69667" y="12931"/>
                  </a:cubicBezTo>
                  <a:lnTo>
                    <a:pt x="69547" y="12108"/>
                  </a:lnTo>
                  <a:lnTo>
                    <a:pt x="73893" y="12049"/>
                  </a:lnTo>
                  <a:lnTo>
                    <a:pt x="72757" y="0"/>
                  </a:lnTo>
                  <a:close/>
                </a:path>
              </a:pathLst>
            </a:custGeom>
            <a:solidFill>
              <a:srgbClr val="5E2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261800" y="242425"/>
              <a:ext cx="348175" cy="259450"/>
            </a:xfrm>
            <a:custGeom>
              <a:rect b="b" l="l" r="r" t="t"/>
              <a:pathLst>
                <a:path extrusionOk="0" h="10378" w="13927">
                  <a:moveTo>
                    <a:pt x="2939" y="1"/>
                  </a:moveTo>
                  <a:cubicBezTo>
                    <a:pt x="2740" y="1"/>
                    <a:pt x="2556" y="96"/>
                    <a:pt x="2398" y="217"/>
                  </a:cubicBezTo>
                  <a:cubicBezTo>
                    <a:pt x="2173" y="389"/>
                    <a:pt x="1971" y="592"/>
                    <a:pt x="1763" y="781"/>
                  </a:cubicBezTo>
                  <a:lnTo>
                    <a:pt x="358" y="2059"/>
                  </a:lnTo>
                  <a:lnTo>
                    <a:pt x="7" y="2380"/>
                  </a:lnTo>
                  <a:cubicBezTo>
                    <a:pt x="0" y="2386"/>
                    <a:pt x="6" y="2394"/>
                    <a:pt x="14" y="2394"/>
                  </a:cubicBezTo>
                  <a:cubicBezTo>
                    <a:pt x="16" y="2394"/>
                    <a:pt x="18" y="2394"/>
                    <a:pt x="20" y="2392"/>
                  </a:cubicBezTo>
                  <a:cubicBezTo>
                    <a:pt x="673" y="1835"/>
                    <a:pt x="1328" y="1281"/>
                    <a:pt x="1977" y="719"/>
                  </a:cubicBezTo>
                  <a:cubicBezTo>
                    <a:pt x="1982" y="714"/>
                    <a:pt x="1977" y="707"/>
                    <a:pt x="1971" y="707"/>
                  </a:cubicBezTo>
                  <a:cubicBezTo>
                    <a:pt x="1970" y="707"/>
                    <a:pt x="1968" y="708"/>
                    <a:pt x="1967" y="709"/>
                  </a:cubicBezTo>
                  <a:cubicBezTo>
                    <a:pt x="1456" y="1139"/>
                    <a:pt x="948" y="1574"/>
                    <a:pt x="441" y="2008"/>
                  </a:cubicBezTo>
                  <a:lnTo>
                    <a:pt x="441" y="2008"/>
                  </a:lnTo>
                  <a:lnTo>
                    <a:pt x="1404" y="1132"/>
                  </a:lnTo>
                  <a:lnTo>
                    <a:pt x="2085" y="512"/>
                  </a:lnTo>
                  <a:cubicBezTo>
                    <a:pt x="2285" y="330"/>
                    <a:pt x="2491" y="117"/>
                    <a:pt x="2759" y="41"/>
                  </a:cubicBezTo>
                  <a:cubicBezTo>
                    <a:pt x="2815" y="25"/>
                    <a:pt x="2871" y="18"/>
                    <a:pt x="2925" y="18"/>
                  </a:cubicBezTo>
                  <a:cubicBezTo>
                    <a:pt x="3144" y="18"/>
                    <a:pt x="3345" y="134"/>
                    <a:pt x="3514" y="277"/>
                  </a:cubicBezTo>
                  <a:cubicBezTo>
                    <a:pt x="3739" y="464"/>
                    <a:pt x="3942" y="681"/>
                    <a:pt x="4152" y="885"/>
                  </a:cubicBezTo>
                  <a:lnTo>
                    <a:pt x="5495" y="2191"/>
                  </a:lnTo>
                  <a:lnTo>
                    <a:pt x="8192" y="4813"/>
                  </a:lnTo>
                  <a:lnTo>
                    <a:pt x="10888" y="7435"/>
                  </a:lnTo>
                  <a:cubicBezTo>
                    <a:pt x="11788" y="8309"/>
                    <a:pt x="12687" y="9182"/>
                    <a:pt x="13586" y="10055"/>
                  </a:cubicBezTo>
                  <a:cubicBezTo>
                    <a:pt x="13697" y="10163"/>
                    <a:pt x="13809" y="10270"/>
                    <a:pt x="13922" y="10377"/>
                  </a:cubicBezTo>
                  <a:cubicBezTo>
                    <a:pt x="13922" y="10377"/>
                    <a:pt x="13923" y="10378"/>
                    <a:pt x="13924" y="10378"/>
                  </a:cubicBezTo>
                  <a:cubicBezTo>
                    <a:pt x="13925" y="10378"/>
                    <a:pt x="13927" y="10375"/>
                    <a:pt x="13925" y="10373"/>
                  </a:cubicBezTo>
                  <a:cubicBezTo>
                    <a:pt x="13025" y="9468"/>
                    <a:pt x="12098" y="8589"/>
                    <a:pt x="11182" y="7698"/>
                  </a:cubicBezTo>
                  <a:lnTo>
                    <a:pt x="8435" y="5027"/>
                  </a:lnTo>
                  <a:lnTo>
                    <a:pt x="5699" y="2366"/>
                  </a:lnTo>
                  <a:lnTo>
                    <a:pt x="4327" y="1031"/>
                  </a:lnTo>
                  <a:cubicBezTo>
                    <a:pt x="4103" y="814"/>
                    <a:pt x="3883" y="594"/>
                    <a:pt x="3657" y="381"/>
                  </a:cubicBezTo>
                  <a:cubicBezTo>
                    <a:pt x="3484" y="218"/>
                    <a:pt x="3285" y="52"/>
                    <a:pt x="3045" y="10"/>
                  </a:cubicBezTo>
                  <a:cubicBezTo>
                    <a:pt x="3009" y="3"/>
                    <a:pt x="2974" y="1"/>
                    <a:pt x="2939" y="1"/>
                  </a:cubicBezTo>
                  <a:close/>
                </a:path>
              </a:pathLst>
            </a:custGeom>
            <a:solidFill>
              <a:srgbClr val="D9D9D9"/>
            </a:solidFill>
            <a:ln cap="flat" cmpd="sng" w="762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3138325" y="876050"/>
              <a:ext cx="25" cy="13850"/>
            </a:xfrm>
            <a:custGeom>
              <a:rect b="b" l="l" r="r" t="t"/>
              <a:pathLst>
                <a:path extrusionOk="0" h="554" w="1">
                  <a:moveTo>
                    <a:pt x="1" y="554"/>
                  </a:moveTo>
                  <a:lnTo>
                    <a:pt x="1" y="1"/>
                  </a:lnTo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699875" y="1650525"/>
              <a:ext cx="548050" cy="132400"/>
            </a:xfrm>
            <a:custGeom>
              <a:rect b="b" l="l" r="r" t="t"/>
              <a:pathLst>
                <a:path extrusionOk="0" h="5296" w="21922">
                  <a:moveTo>
                    <a:pt x="15802" y="1"/>
                  </a:moveTo>
                  <a:cubicBezTo>
                    <a:pt x="10968" y="1"/>
                    <a:pt x="6138" y="348"/>
                    <a:pt x="1348" y="1041"/>
                  </a:cubicBezTo>
                  <a:cubicBezTo>
                    <a:pt x="973" y="1095"/>
                    <a:pt x="567" y="1167"/>
                    <a:pt x="311" y="1446"/>
                  </a:cubicBezTo>
                  <a:cubicBezTo>
                    <a:pt x="1" y="1784"/>
                    <a:pt x="18" y="2297"/>
                    <a:pt x="54" y="2754"/>
                  </a:cubicBezTo>
                  <a:cubicBezTo>
                    <a:pt x="114" y="3520"/>
                    <a:pt x="173" y="4285"/>
                    <a:pt x="233" y="5050"/>
                  </a:cubicBezTo>
                  <a:cubicBezTo>
                    <a:pt x="372" y="5121"/>
                    <a:pt x="498" y="5210"/>
                    <a:pt x="628" y="5296"/>
                  </a:cubicBezTo>
                  <a:lnTo>
                    <a:pt x="21921" y="4586"/>
                  </a:lnTo>
                  <a:cubicBezTo>
                    <a:pt x="21800" y="3121"/>
                    <a:pt x="21765" y="1650"/>
                    <a:pt x="21817" y="180"/>
                  </a:cubicBezTo>
                  <a:cubicBezTo>
                    <a:pt x="19813" y="60"/>
                    <a:pt x="17808" y="1"/>
                    <a:pt x="15802" y="1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565975" y="485350"/>
              <a:ext cx="714450" cy="1177300"/>
            </a:xfrm>
            <a:custGeom>
              <a:rect b="b" l="l" r="r" t="t"/>
              <a:pathLst>
                <a:path extrusionOk="0" h="47092" w="28578">
                  <a:moveTo>
                    <a:pt x="3016" y="0"/>
                  </a:moveTo>
                  <a:cubicBezTo>
                    <a:pt x="1724" y="0"/>
                    <a:pt x="400" y="645"/>
                    <a:pt x="1" y="1849"/>
                  </a:cubicBezTo>
                  <a:cubicBezTo>
                    <a:pt x="8459" y="7472"/>
                    <a:pt x="16667" y="13449"/>
                    <a:pt x="24625" y="19777"/>
                  </a:cubicBezTo>
                  <a:cubicBezTo>
                    <a:pt x="20543" y="28612"/>
                    <a:pt x="16948" y="37650"/>
                    <a:pt x="13840" y="46894"/>
                  </a:cubicBezTo>
                  <a:lnTo>
                    <a:pt x="19293" y="47091"/>
                  </a:lnTo>
                  <a:cubicBezTo>
                    <a:pt x="22246" y="38185"/>
                    <a:pt x="25198" y="29279"/>
                    <a:pt x="28151" y="20374"/>
                  </a:cubicBezTo>
                  <a:cubicBezTo>
                    <a:pt x="28363" y="19734"/>
                    <a:pt x="28578" y="19072"/>
                    <a:pt x="28511" y="18402"/>
                  </a:cubicBezTo>
                  <a:cubicBezTo>
                    <a:pt x="28445" y="17732"/>
                    <a:pt x="28016" y="17049"/>
                    <a:pt x="27357" y="16908"/>
                  </a:cubicBezTo>
                  <a:cubicBezTo>
                    <a:pt x="27268" y="16888"/>
                    <a:pt x="27180" y="16879"/>
                    <a:pt x="27095" y="16879"/>
                  </a:cubicBezTo>
                  <a:cubicBezTo>
                    <a:pt x="26782" y="16879"/>
                    <a:pt x="26496" y="17002"/>
                    <a:pt x="26236" y="17195"/>
                  </a:cubicBezTo>
                  <a:lnTo>
                    <a:pt x="7626" y="2275"/>
                  </a:lnTo>
                  <a:cubicBezTo>
                    <a:pt x="6451" y="1332"/>
                    <a:pt x="5212" y="360"/>
                    <a:pt x="3733" y="69"/>
                  </a:cubicBezTo>
                  <a:cubicBezTo>
                    <a:pt x="3500" y="23"/>
                    <a:pt x="3258" y="0"/>
                    <a:pt x="3016" y="0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702925" y="244850"/>
              <a:ext cx="599700" cy="521675"/>
            </a:xfrm>
            <a:custGeom>
              <a:rect b="b" l="l" r="r" t="t"/>
              <a:pathLst>
                <a:path extrusionOk="0" h="20867" w="23988">
                  <a:moveTo>
                    <a:pt x="16503" y="0"/>
                  </a:moveTo>
                  <a:cubicBezTo>
                    <a:pt x="15488" y="0"/>
                    <a:pt x="14468" y="161"/>
                    <a:pt x="13518" y="469"/>
                  </a:cubicBezTo>
                  <a:cubicBezTo>
                    <a:pt x="10389" y="1483"/>
                    <a:pt x="7845" y="3745"/>
                    <a:pt x="5402" y="5948"/>
                  </a:cubicBezTo>
                  <a:cubicBezTo>
                    <a:pt x="0" y="11310"/>
                    <a:pt x="10597" y="20867"/>
                    <a:pt x="16597" y="20867"/>
                  </a:cubicBezTo>
                  <a:cubicBezTo>
                    <a:pt x="18320" y="20867"/>
                    <a:pt x="19664" y="20078"/>
                    <a:pt x="20141" y="18175"/>
                  </a:cubicBezTo>
                  <a:lnTo>
                    <a:pt x="20169" y="18291"/>
                  </a:lnTo>
                  <a:cubicBezTo>
                    <a:pt x="21718" y="15825"/>
                    <a:pt x="22815" y="13102"/>
                    <a:pt x="23407" y="10250"/>
                  </a:cubicBezTo>
                  <a:cubicBezTo>
                    <a:pt x="23935" y="7695"/>
                    <a:pt x="23988" y="4828"/>
                    <a:pt x="22466" y="2708"/>
                  </a:cubicBezTo>
                  <a:cubicBezTo>
                    <a:pt x="21129" y="847"/>
                    <a:pt x="18832" y="0"/>
                    <a:pt x="16503" y="0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805725" y="405775"/>
              <a:ext cx="444475" cy="334875"/>
            </a:xfrm>
            <a:custGeom>
              <a:rect b="b" l="l" r="r" t="t"/>
              <a:pathLst>
                <a:path extrusionOk="0" h="13395" w="17779">
                  <a:moveTo>
                    <a:pt x="2589" y="1"/>
                  </a:moveTo>
                  <a:cubicBezTo>
                    <a:pt x="2109" y="1"/>
                    <a:pt x="1637" y="82"/>
                    <a:pt x="1249" y="359"/>
                  </a:cubicBezTo>
                  <a:cubicBezTo>
                    <a:pt x="873" y="629"/>
                    <a:pt x="647" y="1051"/>
                    <a:pt x="482" y="1487"/>
                  </a:cubicBezTo>
                  <a:cubicBezTo>
                    <a:pt x="1" y="2886"/>
                    <a:pt x="271" y="4465"/>
                    <a:pt x="963" y="5774"/>
                  </a:cubicBezTo>
                  <a:cubicBezTo>
                    <a:pt x="1640" y="7082"/>
                    <a:pt x="2708" y="8151"/>
                    <a:pt x="3852" y="9083"/>
                  </a:cubicBezTo>
                  <a:cubicBezTo>
                    <a:pt x="6179" y="10989"/>
                    <a:pt x="8882" y="13394"/>
                    <a:pt x="11757" y="13394"/>
                  </a:cubicBezTo>
                  <a:cubicBezTo>
                    <a:pt x="11854" y="13394"/>
                    <a:pt x="11952" y="13392"/>
                    <a:pt x="12050" y="13386"/>
                  </a:cubicBezTo>
                  <a:cubicBezTo>
                    <a:pt x="15209" y="13371"/>
                    <a:pt x="17779" y="11366"/>
                    <a:pt x="12953" y="5292"/>
                  </a:cubicBezTo>
                  <a:cubicBezTo>
                    <a:pt x="12080" y="4285"/>
                    <a:pt x="11072" y="3397"/>
                    <a:pt x="9974" y="2645"/>
                  </a:cubicBezTo>
                  <a:cubicBezTo>
                    <a:pt x="7974" y="1262"/>
                    <a:pt x="5687" y="343"/>
                    <a:pt x="3265" y="43"/>
                  </a:cubicBezTo>
                  <a:cubicBezTo>
                    <a:pt x="3043" y="19"/>
                    <a:pt x="2815" y="1"/>
                    <a:pt x="2589" y="1"/>
                  </a:cubicBez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1968550" y="471900"/>
              <a:ext cx="161000" cy="153275"/>
            </a:xfrm>
            <a:custGeom>
              <a:rect b="b" l="l" r="r" t="t"/>
              <a:pathLst>
                <a:path extrusionOk="0" h="6131" w="6440">
                  <a:moveTo>
                    <a:pt x="3461" y="1"/>
                  </a:moveTo>
                  <a:lnTo>
                    <a:pt x="3175" y="181"/>
                  </a:lnTo>
                  <a:cubicBezTo>
                    <a:pt x="3166" y="181"/>
                    <a:pt x="3156" y="181"/>
                    <a:pt x="3146" y="181"/>
                  </a:cubicBezTo>
                  <a:cubicBezTo>
                    <a:pt x="1744" y="181"/>
                    <a:pt x="421" y="1319"/>
                    <a:pt x="213" y="2723"/>
                  </a:cubicBezTo>
                  <a:cubicBezTo>
                    <a:pt x="1" y="4121"/>
                    <a:pt x="949" y="5612"/>
                    <a:pt x="2303" y="6018"/>
                  </a:cubicBezTo>
                  <a:cubicBezTo>
                    <a:pt x="2562" y="6094"/>
                    <a:pt x="2829" y="6131"/>
                    <a:pt x="3095" y="6131"/>
                  </a:cubicBezTo>
                  <a:cubicBezTo>
                    <a:pt x="4239" y="6131"/>
                    <a:pt x="5380" y="5460"/>
                    <a:pt x="5868" y="4423"/>
                  </a:cubicBezTo>
                  <a:lnTo>
                    <a:pt x="6440" y="2647"/>
                  </a:lnTo>
                  <a:cubicBezTo>
                    <a:pt x="5567" y="1640"/>
                    <a:pt x="4559" y="752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3229300" y="946700"/>
              <a:ext cx="3675" cy="3550"/>
            </a:xfrm>
            <a:custGeom>
              <a:rect b="b" l="l" r="r" t="t"/>
              <a:pathLst>
                <a:path extrusionOk="0" h="142" w="147">
                  <a:moveTo>
                    <a:pt x="137" y="1"/>
                  </a:moveTo>
                  <a:cubicBezTo>
                    <a:pt x="136" y="1"/>
                    <a:pt x="135" y="1"/>
                    <a:pt x="134" y="2"/>
                  </a:cubicBezTo>
                  <a:cubicBezTo>
                    <a:pt x="110" y="14"/>
                    <a:pt x="90" y="40"/>
                    <a:pt x="72" y="60"/>
                  </a:cubicBezTo>
                  <a:cubicBezTo>
                    <a:pt x="49" y="83"/>
                    <a:pt x="28" y="106"/>
                    <a:pt x="6" y="127"/>
                  </a:cubicBezTo>
                  <a:cubicBezTo>
                    <a:pt x="1" y="133"/>
                    <a:pt x="6" y="141"/>
                    <a:pt x="13" y="141"/>
                  </a:cubicBezTo>
                  <a:cubicBezTo>
                    <a:pt x="14" y="141"/>
                    <a:pt x="16" y="141"/>
                    <a:pt x="18" y="139"/>
                  </a:cubicBezTo>
                  <a:cubicBezTo>
                    <a:pt x="40" y="117"/>
                    <a:pt x="63" y="95"/>
                    <a:pt x="85" y="74"/>
                  </a:cubicBezTo>
                  <a:cubicBezTo>
                    <a:pt x="105" y="55"/>
                    <a:pt x="130" y="36"/>
                    <a:pt x="144" y="12"/>
                  </a:cubicBezTo>
                  <a:cubicBezTo>
                    <a:pt x="147" y="6"/>
                    <a:pt x="142" y="1"/>
                    <a:pt x="137" y="1"/>
                  </a:cubicBezTo>
                  <a:close/>
                </a:path>
              </a:pathLst>
            </a:custGeom>
            <a:solidFill>
              <a:srgbClr val="2D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352050" y="1758950"/>
              <a:ext cx="1264225" cy="304116"/>
            </a:xfrm>
            <a:custGeom>
              <a:rect b="b" l="l" r="r" t="t"/>
              <a:pathLst>
                <a:path extrusionOk="0" h="11792" w="50569">
                  <a:moveTo>
                    <a:pt x="30789" y="0"/>
                  </a:moveTo>
                  <a:cubicBezTo>
                    <a:pt x="21304" y="0"/>
                    <a:pt x="11820" y="418"/>
                    <a:pt x="2365" y="1253"/>
                  </a:cubicBezTo>
                  <a:lnTo>
                    <a:pt x="125" y="1512"/>
                  </a:lnTo>
                  <a:lnTo>
                    <a:pt x="125" y="2264"/>
                  </a:lnTo>
                  <a:lnTo>
                    <a:pt x="30338" y="1262"/>
                  </a:lnTo>
                  <a:cubicBezTo>
                    <a:pt x="30338" y="1262"/>
                    <a:pt x="31027" y="3330"/>
                    <a:pt x="31091" y="5775"/>
                  </a:cubicBezTo>
                  <a:cubicBezTo>
                    <a:pt x="31153" y="8219"/>
                    <a:pt x="31153" y="9912"/>
                    <a:pt x="31153" y="9912"/>
                  </a:cubicBezTo>
                  <a:lnTo>
                    <a:pt x="0" y="11040"/>
                  </a:lnTo>
                  <a:lnTo>
                    <a:pt x="251" y="11792"/>
                  </a:lnTo>
                  <a:lnTo>
                    <a:pt x="31208" y="10495"/>
                  </a:lnTo>
                  <a:lnTo>
                    <a:pt x="49485" y="9167"/>
                  </a:lnTo>
                  <a:cubicBezTo>
                    <a:pt x="49716" y="9150"/>
                    <a:pt x="49960" y="9130"/>
                    <a:pt x="50154" y="9002"/>
                  </a:cubicBezTo>
                  <a:cubicBezTo>
                    <a:pt x="50534" y="8751"/>
                    <a:pt x="50569" y="8216"/>
                    <a:pt x="50563" y="7759"/>
                  </a:cubicBezTo>
                  <a:cubicBezTo>
                    <a:pt x="50542" y="5897"/>
                    <a:pt x="50520" y="4034"/>
                    <a:pt x="50499" y="2172"/>
                  </a:cubicBezTo>
                  <a:cubicBezTo>
                    <a:pt x="50494" y="1714"/>
                    <a:pt x="50468" y="1205"/>
                    <a:pt x="50145" y="881"/>
                  </a:cubicBezTo>
                  <a:cubicBezTo>
                    <a:pt x="49840" y="577"/>
                    <a:pt x="49370" y="534"/>
                    <a:pt x="48939" y="510"/>
                  </a:cubicBezTo>
                  <a:cubicBezTo>
                    <a:pt x="42893" y="170"/>
                    <a:pt x="36841" y="0"/>
                    <a:pt x="30789" y="0"/>
                  </a:cubicBezTo>
                  <a:close/>
                </a:path>
              </a:pathLst>
            </a:custGeom>
            <a:solidFill>
              <a:srgbClr val="3F6B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358325" y="2256950"/>
              <a:ext cx="1444850" cy="357300"/>
            </a:xfrm>
            <a:custGeom>
              <a:rect b="b" l="l" r="r" t="t"/>
              <a:pathLst>
                <a:path extrusionOk="0" h="14292" w="57794">
                  <a:moveTo>
                    <a:pt x="55787" y="0"/>
                  </a:moveTo>
                  <a:cubicBezTo>
                    <a:pt x="54659" y="0"/>
                    <a:pt x="3705" y="613"/>
                    <a:pt x="3705" y="613"/>
                  </a:cubicBezTo>
                  <a:cubicBezTo>
                    <a:pt x="3705" y="613"/>
                    <a:pt x="674" y="924"/>
                    <a:pt x="581" y="1347"/>
                  </a:cubicBezTo>
                  <a:cubicBezTo>
                    <a:pt x="487" y="1770"/>
                    <a:pt x="627" y="2507"/>
                    <a:pt x="627" y="2507"/>
                  </a:cubicBezTo>
                  <a:cubicBezTo>
                    <a:pt x="634" y="2507"/>
                    <a:pt x="649" y="2508"/>
                    <a:pt x="672" y="2508"/>
                  </a:cubicBezTo>
                  <a:cubicBezTo>
                    <a:pt x="2273" y="2508"/>
                    <a:pt x="42623" y="1629"/>
                    <a:pt x="42623" y="1629"/>
                  </a:cubicBezTo>
                  <a:lnTo>
                    <a:pt x="43125" y="12411"/>
                  </a:lnTo>
                  <a:lnTo>
                    <a:pt x="126" y="13037"/>
                  </a:lnTo>
                  <a:lnTo>
                    <a:pt x="1" y="14292"/>
                  </a:lnTo>
                  <a:lnTo>
                    <a:pt x="44755" y="13414"/>
                  </a:lnTo>
                  <a:lnTo>
                    <a:pt x="57793" y="13414"/>
                  </a:lnTo>
                  <a:lnTo>
                    <a:pt x="57166" y="752"/>
                  </a:lnTo>
                  <a:cubicBezTo>
                    <a:pt x="57166" y="752"/>
                    <a:pt x="56916" y="0"/>
                    <a:pt x="55787" y="0"/>
                  </a:cubicBezTo>
                  <a:close/>
                </a:path>
              </a:pathLst>
            </a:custGeom>
            <a:solidFill>
              <a:srgbClr val="E660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4445375" y="4784075"/>
              <a:ext cx="783525" cy="672775"/>
            </a:xfrm>
            <a:custGeom>
              <a:rect b="b" l="l" r="r" t="t"/>
              <a:pathLst>
                <a:path extrusionOk="0" h="26911" w="31341">
                  <a:moveTo>
                    <a:pt x="238" y="0"/>
                  </a:moveTo>
                  <a:cubicBezTo>
                    <a:pt x="238" y="0"/>
                    <a:pt x="187" y="2807"/>
                    <a:pt x="119" y="6542"/>
                  </a:cubicBezTo>
                  <a:cubicBezTo>
                    <a:pt x="119" y="6897"/>
                    <a:pt x="119" y="7252"/>
                    <a:pt x="102" y="7623"/>
                  </a:cubicBezTo>
                  <a:cubicBezTo>
                    <a:pt x="85" y="10142"/>
                    <a:pt x="51" y="12982"/>
                    <a:pt x="35" y="15636"/>
                  </a:cubicBezTo>
                  <a:cubicBezTo>
                    <a:pt x="18" y="16042"/>
                    <a:pt x="18" y="16448"/>
                    <a:pt x="18" y="16836"/>
                  </a:cubicBezTo>
                  <a:cubicBezTo>
                    <a:pt x="1" y="18966"/>
                    <a:pt x="18" y="20911"/>
                    <a:pt x="35" y="22398"/>
                  </a:cubicBezTo>
                  <a:cubicBezTo>
                    <a:pt x="51" y="22838"/>
                    <a:pt x="51" y="23244"/>
                    <a:pt x="68" y="23581"/>
                  </a:cubicBezTo>
                  <a:cubicBezTo>
                    <a:pt x="99" y="24608"/>
                    <a:pt x="146" y="25222"/>
                    <a:pt x="218" y="25318"/>
                  </a:cubicBezTo>
                  <a:cubicBezTo>
                    <a:pt x="458" y="25308"/>
                    <a:pt x="698" y="25304"/>
                    <a:pt x="938" y="25304"/>
                  </a:cubicBezTo>
                  <a:cubicBezTo>
                    <a:pt x="3062" y="25304"/>
                    <a:pt x="5213" y="25658"/>
                    <a:pt x="7312" y="25806"/>
                  </a:cubicBezTo>
                  <a:cubicBezTo>
                    <a:pt x="10661" y="26042"/>
                    <a:pt x="13971" y="26690"/>
                    <a:pt x="17323" y="26864"/>
                  </a:cubicBezTo>
                  <a:cubicBezTo>
                    <a:pt x="17938" y="26895"/>
                    <a:pt x="18554" y="26910"/>
                    <a:pt x="19172" y="26910"/>
                  </a:cubicBezTo>
                  <a:cubicBezTo>
                    <a:pt x="23196" y="26910"/>
                    <a:pt x="27281" y="26281"/>
                    <a:pt x="31313" y="25542"/>
                  </a:cubicBezTo>
                  <a:cubicBezTo>
                    <a:pt x="31319" y="25480"/>
                    <a:pt x="31340" y="25419"/>
                    <a:pt x="31340" y="25357"/>
                  </a:cubicBezTo>
                  <a:lnTo>
                    <a:pt x="31340" y="0"/>
                  </a:lnTo>
                  <a:lnTo>
                    <a:pt x="17547" y="186"/>
                  </a:lnTo>
                  <a:lnTo>
                    <a:pt x="16938" y="186"/>
                  </a:lnTo>
                  <a:lnTo>
                    <a:pt x="15231" y="169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4451725" y="4758125"/>
              <a:ext cx="777250" cy="158175"/>
            </a:xfrm>
            <a:custGeom>
              <a:rect b="b" l="l" r="r" t="t"/>
              <a:pathLst>
                <a:path extrusionOk="0" h="6327" w="31090">
                  <a:moveTo>
                    <a:pt x="296" y="0"/>
                  </a:moveTo>
                  <a:cubicBezTo>
                    <a:pt x="108" y="323"/>
                    <a:pt x="1" y="673"/>
                    <a:pt x="1" y="1021"/>
                  </a:cubicBezTo>
                  <a:cubicBezTo>
                    <a:pt x="1" y="2781"/>
                    <a:pt x="2445" y="4312"/>
                    <a:pt x="6232" y="5292"/>
                  </a:cubicBezTo>
                  <a:cubicBezTo>
                    <a:pt x="7333" y="5547"/>
                    <a:pt x="8515" y="5789"/>
                    <a:pt x="9830" y="5963"/>
                  </a:cubicBezTo>
                  <a:cubicBezTo>
                    <a:pt x="10933" y="6111"/>
                    <a:pt x="12114" y="6192"/>
                    <a:pt x="13376" y="6245"/>
                  </a:cubicBezTo>
                  <a:cubicBezTo>
                    <a:pt x="13792" y="6298"/>
                    <a:pt x="14222" y="6313"/>
                    <a:pt x="14652" y="6313"/>
                  </a:cubicBezTo>
                  <a:lnTo>
                    <a:pt x="14706" y="6313"/>
                  </a:lnTo>
                  <a:cubicBezTo>
                    <a:pt x="14974" y="6326"/>
                    <a:pt x="15270" y="6326"/>
                    <a:pt x="15538" y="6326"/>
                  </a:cubicBezTo>
                  <a:lnTo>
                    <a:pt x="15740" y="6326"/>
                  </a:lnTo>
                  <a:cubicBezTo>
                    <a:pt x="15888" y="6326"/>
                    <a:pt x="16036" y="6326"/>
                    <a:pt x="16197" y="6313"/>
                  </a:cubicBezTo>
                  <a:cubicBezTo>
                    <a:pt x="16398" y="6313"/>
                    <a:pt x="16586" y="6313"/>
                    <a:pt x="16775" y="6272"/>
                  </a:cubicBezTo>
                  <a:lnTo>
                    <a:pt x="17016" y="6272"/>
                  </a:lnTo>
                  <a:cubicBezTo>
                    <a:pt x="17916" y="6272"/>
                    <a:pt x="18762" y="6232"/>
                    <a:pt x="19581" y="6111"/>
                  </a:cubicBezTo>
                  <a:cubicBezTo>
                    <a:pt x="26188" y="5547"/>
                    <a:pt x="31090" y="3478"/>
                    <a:pt x="31090" y="1021"/>
                  </a:cubicBezTo>
                  <a:cubicBezTo>
                    <a:pt x="31090" y="940"/>
                    <a:pt x="31064" y="873"/>
                    <a:pt x="31063" y="793"/>
                  </a:cubicBezTo>
                  <a:cubicBezTo>
                    <a:pt x="28713" y="753"/>
                    <a:pt x="26376" y="712"/>
                    <a:pt x="24026" y="659"/>
                  </a:cubicBezTo>
                  <a:cubicBezTo>
                    <a:pt x="21394" y="605"/>
                    <a:pt x="18775" y="551"/>
                    <a:pt x="16143" y="471"/>
                  </a:cubicBezTo>
                  <a:cubicBezTo>
                    <a:pt x="15511" y="457"/>
                    <a:pt x="14867" y="444"/>
                    <a:pt x="14222" y="418"/>
                  </a:cubicBezTo>
                  <a:cubicBezTo>
                    <a:pt x="9589" y="297"/>
                    <a:pt x="4943" y="148"/>
                    <a:pt x="296" y="0"/>
                  </a:cubicBez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4828900" y="3467800"/>
              <a:ext cx="754425" cy="934775"/>
            </a:xfrm>
            <a:custGeom>
              <a:rect b="b" l="l" r="r" t="t"/>
              <a:pathLst>
                <a:path extrusionOk="0" h="37391" w="30177">
                  <a:moveTo>
                    <a:pt x="30177" y="1"/>
                  </a:moveTo>
                  <a:cubicBezTo>
                    <a:pt x="21337" y="4386"/>
                    <a:pt x="14294" y="11656"/>
                    <a:pt x="7857" y="19135"/>
                  </a:cubicBezTo>
                  <a:cubicBezTo>
                    <a:pt x="5678" y="21667"/>
                    <a:pt x="3523" y="24273"/>
                    <a:pt x="2072" y="27283"/>
                  </a:cubicBezTo>
                  <a:cubicBezTo>
                    <a:pt x="1057" y="29391"/>
                    <a:pt x="407" y="31674"/>
                    <a:pt x="151" y="34000"/>
                  </a:cubicBezTo>
                  <a:lnTo>
                    <a:pt x="151" y="34000"/>
                  </a:lnTo>
                  <a:cubicBezTo>
                    <a:pt x="4913" y="23640"/>
                    <a:pt x="17457" y="18995"/>
                    <a:pt x="23818" y="9477"/>
                  </a:cubicBezTo>
                  <a:cubicBezTo>
                    <a:pt x="25939" y="6302"/>
                    <a:pt x="27368" y="2588"/>
                    <a:pt x="30177" y="1"/>
                  </a:cubicBezTo>
                  <a:close/>
                  <a:moveTo>
                    <a:pt x="151" y="34000"/>
                  </a:moveTo>
                  <a:cubicBezTo>
                    <a:pt x="100" y="34111"/>
                    <a:pt x="49" y="34223"/>
                    <a:pt x="0" y="34336"/>
                  </a:cubicBezTo>
                  <a:lnTo>
                    <a:pt x="30" y="35897"/>
                  </a:lnTo>
                  <a:lnTo>
                    <a:pt x="30" y="35897"/>
                  </a:lnTo>
                  <a:cubicBezTo>
                    <a:pt x="41" y="35264"/>
                    <a:pt x="81" y="34630"/>
                    <a:pt x="151" y="34000"/>
                  </a:cubicBezTo>
                  <a:close/>
                  <a:moveTo>
                    <a:pt x="30" y="35897"/>
                  </a:moveTo>
                  <a:cubicBezTo>
                    <a:pt x="21" y="36395"/>
                    <a:pt x="30" y="36893"/>
                    <a:pt x="58" y="37391"/>
                  </a:cubicBezTo>
                  <a:lnTo>
                    <a:pt x="30" y="35897"/>
                  </a:lnTo>
                  <a:close/>
                </a:path>
              </a:pathLst>
            </a:custGeom>
            <a:solidFill>
              <a:srgbClr val="3F6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3901125" y="3222900"/>
              <a:ext cx="931575" cy="946825"/>
            </a:xfrm>
            <a:custGeom>
              <a:rect b="b" l="l" r="r" t="t"/>
              <a:pathLst>
                <a:path extrusionOk="0" h="37873" w="37263">
                  <a:moveTo>
                    <a:pt x="1115" y="0"/>
                  </a:moveTo>
                  <a:cubicBezTo>
                    <a:pt x="745" y="0"/>
                    <a:pt x="373" y="26"/>
                    <a:pt x="0" y="80"/>
                  </a:cubicBezTo>
                  <a:cubicBezTo>
                    <a:pt x="6964" y="2503"/>
                    <a:pt x="11197" y="10061"/>
                    <a:pt x="18197" y="12379"/>
                  </a:cubicBezTo>
                  <a:cubicBezTo>
                    <a:pt x="19242" y="12724"/>
                    <a:pt x="20330" y="12945"/>
                    <a:pt x="21341" y="13380"/>
                  </a:cubicBezTo>
                  <a:cubicBezTo>
                    <a:pt x="23849" y="14457"/>
                    <a:pt x="25616" y="16715"/>
                    <a:pt x="27273" y="18885"/>
                  </a:cubicBezTo>
                  <a:cubicBezTo>
                    <a:pt x="31663" y="24633"/>
                    <a:pt x="36200" y="30718"/>
                    <a:pt x="37262" y="37872"/>
                  </a:cubicBezTo>
                  <a:lnTo>
                    <a:pt x="36981" y="33148"/>
                  </a:lnTo>
                  <a:cubicBezTo>
                    <a:pt x="35283" y="26220"/>
                    <a:pt x="33398" y="18944"/>
                    <a:pt x="28436" y="13820"/>
                  </a:cubicBezTo>
                  <a:cubicBezTo>
                    <a:pt x="25147" y="10421"/>
                    <a:pt x="20796" y="8292"/>
                    <a:pt x="16539" y="6229"/>
                  </a:cubicBezTo>
                  <a:cubicBezTo>
                    <a:pt x="13777" y="4891"/>
                    <a:pt x="11016" y="3553"/>
                    <a:pt x="8254" y="2215"/>
                  </a:cubicBezTo>
                  <a:cubicBezTo>
                    <a:pt x="5994" y="1121"/>
                    <a:pt x="3584" y="0"/>
                    <a:pt x="1115" y="0"/>
                  </a:cubicBezTo>
                  <a:close/>
                </a:path>
              </a:pathLst>
            </a:custGeom>
            <a:solidFill>
              <a:srgbClr val="3F63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4399900" y="2757150"/>
              <a:ext cx="463300" cy="1149225"/>
            </a:xfrm>
            <a:custGeom>
              <a:rect b="b" l="l" r="r" t="t"/>
              <a:pathLst>
                <a:path extrusionOk="0" h="45969" w="18532">
                  <a:moveTo>
                    <a:pt x="0" y="1"/>
                  </a:moveTo>
                  <a:lnTo>
                    <a:pt x="0" y="1"/>
                  </a:lnTo>
                  <a:cubicBezTo>
                    <a:pt x="62" y="224"/>
                    <a:pt x="129" y="445"/>
                    <a:pt x="200" y="663"/>
                  </a:cubicBezTo>
                  <a:lnTo>
                    <a:pt x="200" y="663"/>
                  </a:lnTo>
                  <a:lnTo>
                    <a:pt x="0" y="1"/>
                  </a:lnTo>
                  <a:close/>
                  <a:moveTo>
                    <a:pt x="200" y="663"/>
                  </a:moveTo>
                  <a:lnTo>
                    <a:pt x="5464" y="18130"/>
                  </a:lnTo>
                  <a:cubicBezTo>
                    <a:pt x="5940" y="19709"/>
                    <a:pt x="6428" y="21313"/>
                    <a:pt x="7338" y="22690"/>
                  </a:cubicBezTo>
                  <a:cubicBezTo>
                    <a:pt x="8205" y="24000"/>
                    <a:pt x="9413" y="25041"/>
                    <a:pt x="10500" y="26175"/>
                  </a:cubicBezTo>
                  <a:cubicBezTo>
                    <a:pt x="15359" y="31249"/>
                    <a:pt x="17816" y="38532"/>
                    <a:pt x="17023" y="45511"/>
                  </a:cubicBezTo>
                  <a:lnTo>
                    <a:pt x="17037" y="45968"/>
                  </a:lnTo>
                  <a:cubicBezTo>
                    <a:pt x="17803" y="40211"/>
                    <a:pt x="18532" y="34136"/>
                    <a:pt x="16304" y="28771"/>
                  </a:cubicBezTo>
                  <a:cubicBezTo>
                    <a:pt x="15347" y="26465"/>
                    <a:pt x="13882" y="24408"/>
                    <a:pt x="12738" y="22188"/>
                  </a:cubicBezTo>
                  <a:cubicBezTo>
                    <a:pt x="11698" y="20168"/>
                    <a:pt x="10924" y="18017"/>
                    <a:pt x="9854" y="16012"/>
                  </a:cubicBezTo>
                  <a:cubicBezTo>
                    <a:pt x="6998" y="10660"/>
                    <a:pt x="2064" y="6394"/>
                    <a:pt x="200" y="663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708100" y="2471400"/>
              <a:ext cx="2111000" cy="2298500"/>
            </a:xfrm>
            <a:custGeom>
              <a:rect b="b" l="l" r="r" t="t"/>
              <a:pathLst>
                <a:path extrusionOk="0" h="91940" w="84440">
                  <a:moveTo>
                    <a:pt x="48409" y="0"/>
                  </a:moveTo>
                  <a:lnTo>
                    <a:pt x="48409" y="0"/>
                  </a:lnTo>
                  <a:cubicBezTo>
                    <a:pt x="42637" y="11493"/>
                    <a:pt x="40782" y="24910"/>
                    <a:pt x="43220" y="37538"/>
                  </a:cubicBezTo>
                  <a:cubicBezTo>
                    <a:pt x="43868" y="40886"/>
                    <a:pt x="44799" y="44300"/>
                    <a:pt x="44815" y="47667"/>
                  </a:cubicBezTo>
                  <a:cubicBezTo>
                    <a:pt x="44794" y="47732"/>
                    <a:pt x="44775" y="47801"/>
                    <a:pt x="44775" y="47864"/>
                  </a:cubicBezTo>
                  <a:cubicBezTo>
                    <a:pt x="44735" y="48558"/>
                    <a:pt x="44707" y="49251"/>
                    <a:pt x="44656" y="49958"/>
                  </a:cubicBezTo>
                  <a:cubicBezTo>
                    <a:pt x="44595" y="50391"/>
                    <a:pt x="44534" y="50824"/>
                    <a:pt x="44431" y="51254"/>
                  </a:cubicBezTo>
                  <a:lnTo>
                    <a:pt x="44531" y="52569"/>
                  </a:lnTo>
                  <a:cubicBezTo>
                    <a:pt x="44383" y="55348"/>
                    <a:pt x="44250" y="58130"/>
                    <a:pt x="44129" y="60917"/>
                  </a:cubicBezTo>
                  <a:cubicBezTo>
                    <a:pt x="44117" y="61139"/>
                    <a:pt x="44105" y="61385"/>
                    <a:pt x="44103" y="61621"/>
                  </a:cubicBezTo>
                  <a:cubicBezTo>
                    <a:pt x="44079" y="61655"/>
                    <a:pt x="44052" y="61687"/>
                    <a:pt x="44026" y="61721"/>
                  </a:cubicBezTo>
                  <a:lnTo>
                    <a:pt x="44102" y="61770"/>
                  </a:lnTo>
                  <a:cubicBezTo>
                    <a:pt x="44063" y="62479"/>
                    <a:pt x="44036" y="63175"/>
                    <a:pt x="43995" y="63885"/>
                  </a:cubicBezTo>
                  <a:cubicBezTo>
                    <a:pt x="43942" y="65295"/>
                    <a:pt x="43888" y="66718"/>
                    <a:pt x="43847" y="68128"/>
                  </a:cubicBezTo>
                  <a:cubicBezTo>
                    <a:pt x="43847" y="68137"/>
                    <a:pt x="43847" y="68145"/>
                    <a:pt x="43847" y="68153"/>
                  </a:cubicBezTo>
                  <a:cubicBezTo>
                    <a:pt x="37848" y="56039"/>
                    <a:pt x="25260" y="47369"/>
                    <a:pt x="11762" y="46280"/>
                  </a:cubicBezTo>
                  <a:lnTo>
                    <a:pt x="11762" y="46280"/>
                  </a:lnTo>
                  <a:cubicBezTo>
                    <a:pt x="13993" y="47792"/>
                    <a:pt x="14922" y="50557"/>
                    <a:pt x="16332" y="52853"/>
                  </a:cubicBezTo>
                  <a:cubicBezTo>
                    <a:pt x="18731" y="56764"/>
                    <a:pt x="22695" y="59465"/>
                    <a:pt x="26810" y="61494"/>
                  </a:cubicBezTo>
                  <a:cubicBezTo>
                    <a:pt x="30925" y="63525"/>
                    <a:pt x="35301" y="65004"/>
                    <a:pt x="39351" y="67162"/>
                  </a:cubicBezTo>
                  <a:cubicBezTo>
                    <a:pt x="40944" y="68011"/>
                    <a:pt x="42511" y="69007"/>
                    <a:pt x="43781" y="70273"/>
                  </a:cubicBezTo>
                  <a:lnTo>
                    <a:pt x="43781" y="70277"/>
                  </a:lnTo>
                  <a:cubicBezTo>
                    <a:pt x="43740" y="71378"/>
                    <a:pt x="43727" y="72453"/>
                    <a:pt x="43713" y="73554"/>
                  </a:cubicBezTo>
                  <a:lnTo>
                    <a:pt x="43713" y="73570"/>
                  </a:lnTo>
                  <a:cubicBezTo>
                    <a:pt x="39286" y="71260"/>
                    <a:pt x="34294" y="70053"/>
                    <a:pt x="29305" y="70053"/>
                  </a:cubicBezTo>
                  <a:cubicBezTo>
                    <a:pt x="27111" y="70053"/>
                    <a:pt x="24918" y="70286"/>
                    <a:pt x="22774" y="70761"/>
                  </a:cubicBezTo>
                  <a:cubicBezTo>
                    <a:pt x="21008" y="71153"/>
                    <a:pt x="19268" y="71701"/>
                    <a:pt x="17469" y="71892"/>
                  </a:cubicBezTo>
                  <a:cubicBezTo>
                    <a:pt x="16797" y="71963"/>
                    <a:pt x="16122" y="71984"/>
                    <a:pt x="15447" y="71984"/>
                  </a:cubicBezTo>
                  <a:cubicBezTo>
                    <a:pt x="14470" y="71984"/>
                    <a:pt x="13492" y="71940"/>
                    <a:pt x="12514" y="71940"/>
                  </a:cubicBezTo>
                  <a:cubicBezTo>
                    <a:pt x="12276" y="71940"/>
                    <a:pt x="12037" y="71943"/>
                    <a:pt x="11798" y="71949"/>
                  </a:cubicBezTo>
                  <a:cubicBezTo>
                    <a:pt x="7597" y="72068"/>
                    <a:pt x="3440" y="73444"/>
                    <a:pt x="1" y="75857"/>
                  </a:cubicBezTo>
                  <a:cubicBezTo>
                    <a:pt x="2500" y="74923"/>
                    <a:pt x="5041" y="73981"/>
                    <a:pt x="7701" y="73777"/>
                  </a:cubicBezTo>
                  <a:cubicBezTo>
                    <a:pt x="8126" y="73744"/>
                    <a:pt x="8550" y="73730"/>
                    <a:pt x="8975" y="73730"/>
                  </a:cubicBezTo>
                  <a:cubicBezTo>
                    <a:pt x="11055" y="73730"/>
                    <a:pt x="13137" y="74057"/>
                    <a:pt x="15223" y="74065"/>
                  </a:cubicBezTo>
                  <a:cubicBezTo>
                    <a:pt x="15255" y="74066"/>
                    <a:pt x="15286" y="74066"/>
                    <a:pt x="15318" y="74066"/>
                  </a:cubicBezTo>
                  <a:cubicBezTo>
                    <a:pt x="17995" y="74066"/>
                    <a:pt x="20643" y="73551"/>
                    <a:pt x="23300" y="73216"/>
                  </a:cubicBezTo>
                  <a:cubicBezTo>
                    <a:pt x="25759" y="72907"/>
                    <a:pt x="28233" y="72753"/>
                    <a:pt x="30705" y="72753"/>
                  </a:cubicBezTo>
                  <a:cubicBezTo>
                    <a:pt x="34023" y="72753"/>
                    <a:pt x="37339" y="73031"/>
                    <a:pt x="40619" y="73586"/>
                  </a:cubicBezTo>
                  <a:cubicBezTo>
                    <a:pt x="41667" y="73763"/>
                    <a:pt x="42736" y="74005"/>
                    <a:pt x="43688" y="74454"/>
                  </a:cubicBezTo>
                  <a:cubicBezTo>
                    <a:pt x="43607" y="78720"/>
                    <a:pt x="43621" y="83013"/>
                    <a:pt x="43755" y="87266"/>
                  </a:cubicBezTo>
                  <a:cubicBezTo>
                    <a:pt x="43809" y="88810"/>
                    <a:pt x="43876" y="90341"/>
                    <a:pt x="43970" y="91885"/>
                  </a:cubicBezTo>
                  <a:cubicBezTo>
                    <a:pt x="44614" y="91913"/>
                    <a:pt x="45259" y="91926"/>
                    <a:pt x="45890" y="91940"/>
                  </a:cubicBezTo>
                  <a:cubicBezTo>
                    <a:pt x="45890" y="90368"/>
                    <a:pt x="45863" y="88810"/>
                    <a:pt x="45836" y="87253"/>
                  </a:cubicBezTo>
                  <a:cubicBezTo>
                    <a:pt x="45770" y="82338"/>
                    <a:pt x="45688" y="77436"/>
                    <a:pt x="45676" y="72506"/>
                  </a:cubicBezTo>
                  <a:cubicBezTo>
                    <a:pt x="45649" y="71822"/>
                    <a:pt x="45649" y="71123"/>
                    <a:pt x="45649" y="70425"/>
                  </a:cubicBezTo>
                  <a:cubicBezTo>
                    <a:pt x="45649" y="66769"/>
                    <a:pt x="45693" y="63109"/>
                    <a:pt x="45782" y="59444"/>
                  </a:cubicBezTo>
                  <a:cubicBezTo>
                    <a:pt x="48934" y="55413"/>
                    <a:pt x="52428" y="51651"/>
                    <a:pt x="56254" y="48254"/>
                  </a:cubicBezTo>
                  <a:cubicBezTo>
                    <a:pt x="62514" y="42694"/>
                    <a:pt x="69558" y="38097"/>
                    <a:pt x="76572" y="33523"/>
                  </a:cubicBezTo>
                  <a:cubicBezTo>
                    <a:pt x="79064" y="31897"/>
                    <a:pt x="81598" y="30252"/>
                    <a:pt x="84439" y="29365"/>
                  </a:cubicBezTo>
                  <a:cubicBezTo>
                    <a:pt x="84028" y="29346"/>
                    <a:pt x="83617" y="29337"/>
                    <a:pt x="83206" y="29337"/>
                  </a:cubicBezTo>
                  <a:cubicBezTo>
                    <a:pt x="78138" y="29337"/>
                    <a:pt x="73077" y="30737"/>
                    <a:pt x="68739" y="33355"/>
                  </a:cubicBezTo>
                  <a:cubicBezTo>
                    <a:pt x="66371" y="34783"/>
                    <a:pt x="64231" y="36553"/>
                    <a:pt x="62102" y="38316"/>
                  </a:cubicBezTo>
                  <a:lnTo>
                    <a:pt x="53047" y="45809"/>
                  </a:lnTo>
                  <a:cubicBezTo>
                    <a:pt x="51663" y="46955"/>
                    <a:pt x="50257" y="48123"/>
                    <a:pt x="49269" y="49624"/>
                  </a:cubicBezTo>
                  <a:cubicBezTo>
                    <a:pt x="48343" y="51030"/>
                    <a:pt x="47827" y="52662"/>
                    <a:pt x="47324" y="54268"/>
                  </a:cubicBezTo>
                  <a:cubicBezTo>
                    <a:pt x="46810" y="55908"/>
                    <a:pt x="46295" y="57550"/>
                    <a:pt x="45781" y="59190"/>
                  </a:cubicBezTo>
                  <a:lnTo>
                    <a:pt x="45781" y="59158"/>
                  </a:lnTo>
                  <a:cubicBezTo>
                    <a:pt x="45847" y="57076"/>
                    <a:pt x="45942" y="54981"/>
                    <a:pt x="46036" y="52900"/>
                  </a:cubicBezTo>
                  <a:cubicBezTo>
                    <a:pt x="46063" y="52577"/>
                    <a:pt x="46076" y="52281"/>
                    <a:pt x="46090" y="51972"/>
                  </a:cubicBezTo>
                  <a:cubicBezTo>
                    <a:pt x="46090" y="51964"/>
                    <a:pt x="46090" y="51957"/>
                    <a:pt x="46091" y="51948"/>
                  </a:cubicBezTo>
                  <a:cubicBezTo>
                    <a:pt x="46915" y="49441"/>
                    <a:pt x="47932" y="46925"/>
                    <a:pt x="48400" y="44366"/>
                  </a:cubicBezTo>
                  <a:cubicBezTo>
                    <a:pt x="48847" y="41922"/>
                    <a:pt x="48785" y="39416"/>
                    <a:pt x="48631" y="36936"/>
                  </a:cubicBezTo>
                  <a:cubicBezTo>
                    <a:pt x="47867" y="24568"/>
                    <a:pt x="44905" y="11887"/>
                    <a:pt x="48409" y="0"/>
                  </a:cubicBezTo>
                  <a:close/>
                </a:path>
              </a:pathLst>
            </a:custGeom>
            <a:solidFill>
              <a:srgbClr val="355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4841575" y="2547625"/>
              <a:ext cx="624725" cy="1316775"/>
            </a:xfrm>
            <a:custGeom>
              <a:rect b="b" l="l" r="r" t="t"/>
              <a:pathLst>
                <a:path extrusionOk="0" h="52671" w="24989">
                  <a:moveTo>
                    <a:pt x="24988" y="0"/>
                  </a:moveTo>
                  <a:lnTo>
                    <a:pt x="24988" y="0"/>
                  </a:lnTo>
                  <a:cubicBezTo>
                    <a:pt x="20983" y="4436"/>
                    <a:pt x="16943" y="8918"/>
                    <a:pt x="13985" y="14111"/>
                  </a:cubicBezTo>
                  <a:cubicBezTo>
                    <a:pt x="12612" y="16521"/>
                    <a:pt x="11487" y="19061"/>
                    <a:pt x="10363" y="21597"/>
                  </a:cubicBezTo>
                  <a:cubicBezTo>
                    <a:pt x="6326" y="30707"/>
                    <a:pt x="2261" y="39901"/>
                    <a:pt x="191" y="49649"/>
                  </a:cubicBezTo>
                  <a:lnTo>
                    <a:pt x="1" y="52671"/>
                  </a:lnTo>
                  <a:cubicBezTo>
                    <a:pt x="560" y="46681"/>
                    <a:pt x="6460" y="42876"/>
                    <a:pt x="9894" y="37936"/>
                  </a:cubicBezTo>
                  <a:cubicBezTo>
                    <a:pt x="12782" y="33781"/>
                    <a:pt x="13936" y="28710"/>
                    <a:pt x="15334" y="23847"/>
                  </a:cubicBezTo>
                  <a:cubicBezTo>
                    <a:pt x="17712" y="15583"/>
                    <a:pt x="20948" y="7591"/>
                    <a:pt x="24988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19"/>
          <p:cNvSpPr/>
          <p:nvPr/>
        </p:nvSpPr>
        <p:spPr>
          <a:xfrm>
            <a:off x="6289795" y="970182"/>
            <a:ext cx="20100" cy="201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350025" y="30055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6"/>
          <p:cNvSpPr txBox="1"/>
          <p:nvPr>
            <p:ph idx="6" type="ctrTitle"/>
          </p:nvPr>
        </p:nvSpPr>
        <p:spPr>
          <a:xfrm>
            <a:off x="1260450" y="621075"/>
            <a:ext cx="6623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 Finais</a:t>
            </a:r>
            <a:endParaRPr/>
          </a:p>
        </p:txBody>
      </p:sp>
      <p:sp>
        <p:nvSpPr>
          <p:cNvPr id="1117" name="Google Shape;1117;p46"/>
          <p:cNvSpPr txBox="1"/>
          <p:nvPr>
            <p:ph idx="2" type="subTitle"/>
          </p:nvPr>
        </p:nvSpPr>
        <p:spPr>
          <a:xfrm>
            <a:off x="1633350" y="3051950"/>
            <a:ext cx="23034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Aumento geral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Refactor voltado para mobile</a:t>
            </a:r>
            <a:endParaRPr/>
          </a:p>
        </p:txBody>
      </p:sp>
      <p:sp>
        <p:nvSpPr>
          <p:cNvPr id="1118" name="Google Shape;1118;p46"/>
          <p:cNvSpPr txBox="1"/>
          <p:nvPr>
            <p:ph idx="3" type="ctrTitle"/>
          </p:nvPr>
        </p:nvSpPr>
        <p:spPr>
          <a:xfrm>
            <a:off x="1712576" y="2574800"/>
            <a:ext cx="21450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119" name="Google Shape;1119;p46"/>
          <p:cNvSpPr/>
          <p:nvPr/>
        </p:nvSpPr>
        <p:spPr>
          <a:xfrm>
            <a:off x="2469650" y="1774550"/>
            <a:ext cx="630900" cy="630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6"/>
          <p:cNvSpPr/>
          <p:nvPr/>
        </p:nvSpPr>
        <p:spPr>
          <a:xfrm rot="5400000">
            <a:off x="4490850" y="710650"/>
            <a:ext cx="162300" cy="81546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6"/>
          <p:cNvSpPr txBox="1"/>
          <p:nvPr>
            <p:ph idx="2" type="subTitle"/>
          </p:nvPr>
        </p:nvSpPr>
        <p:spPr>
          <a:xfrm>
            <a:off x="5034125" y="3051950"/>
            <a:ext cx="24141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Script automatizado para testar apps de estudos de grande escala.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Ferramenta baseada nas Guidelines estabelecidas</a:t>
            </a:r>
            <a:endParaRPr/>
          </a:p>
        </p:txBody>
      </p:sp>
      <p:sp>
        <p:nvSpPr>
          <p:cNvPr id="1122" name="Google Shape;1122;p46"/>
          <p:cNvSpPr txBox="1"/>
          <p:nvPr>
            <p:ph idx="3" type="ctrTitle"/>
          </p:nvPr>
        </p:nvSpPr>
        <p:spPr>
          <a:xfrm>
            <a:off x="5034125" y="2574800"/>
            <a:ext cx="24141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  <p:sp>
        <p:nvSpPr>
          <p:cNvPr id="1123" name="Google Shape;1123;p46"/>
          <p:cNvSpPr/>
          <p:nvPr/>
        </p:nvSpPr>
        <p:spPr>
          <a:xfrm>
            <a:off x="5925750" y="1774550"/>
            <a:ext cx="630900" cy="630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4" name="Google Shape;1124;p46"/>
          <p:cNvGrpSpPr/>
          <p:nvPr/>
        </p:nvGrpSpPr>
        <p:grpSpPr>
          <a:xfrm>
            <a:off x="2600408" y="1937836"/>
            <a:ext cx="369294" cy="304350"/>
            <a:chOff x="848983" y="1989511"/>
            <a:chExt cx="369294" cy="304350"/>
          </a:xfrm>
        </p:grpSpPr>
        <p:sp>
          <p:nvSpPr>
            <p:cNvPr id="1125" name="Google Shape;1125;p46"/>
            <p:cNvSpPr/>
            <p:nvPr/>
          </p:nvSpPr>
          <p:spPr>
            <a:xfrm>
              <a:off x="890483" y="1989511"/>
              <a:ext cx="286704" cy="304350"/>
            </a:xfrm>
            <a:custGeom>
              <a:rect b="b" l="l" r="r" t="t"/>
              <a:pathLst>
                <a:path extrusionOk="0" h="9607" w="9050">
                  <a:moveTo>
                    <a:pt x="3798" y="3677"/>
                  </a:moveTo>
                  <a:cubicBezTo>
                    <a:pt x="3831" y="3677"/>
                    <a:pt x="3864" y="3689"/>
                    <a:pt x="3882" y="3713"/>
                  </a:cubicBezTo>
                  <a:cubicBezTo>
                    <a:pt x="3917" y="3736"/>
                    <a:pt x="3929" y="3772"/>
                    <a:pt x="3929" y="3796"/>
                  </a:cubicBezTo>
                  <a:cubicBezTo>
                    <a:pt x="3929" y="3832"/>
                    <a:pt x="3917" y="3879"/>
                    <a:pt x="3882" y="3891"/>
                  </a:cubicBezTo>
                  <a:cubicBezTo>
                    <a:pt x="3864" y="3915"/>
                    <a:pt x="3831" y="3927"/>
                    <a:pt x="3798" y="3927"/>
                  </a:cubicBezTo>
                  <a:cubicBezTo>
                    <a:pt x="3766" y="3927"/>
                    <a:pt x="3733" y="3915"/>
                    <a:pt x="3715" y="3891"/>
                  </a:cubicBezTo>
                  <a:cubicBezTo>
                    <a:pt x="3656" y="3844"/>
                    <a:pt x="3656" y="3760"/>
                    <a:pt x="3715" y="3713"/>
                  </a:cubicBezTo>
                  <a:cubicBezTo>
                    <a:pt x="3733" y="3689"/>
                    <a:pt x="3766" y="3677"/>
                    <a:pt x="3798" y="3677"/>
                  </a:cubicBezTo>
                  <a:close/>
                  <a:moveTo>
                    <a:pt x="5239" y="3665"/>
                  </a:moveTo>
                  <a:cubicBezTo>
                    <a:pt x="5275" y="3665"/>
                    <a:pt x="5299" y="3677"/>
                    <a:pt x="5334" y="3713"/>
                  </a:cubicBezTo>
                  <a:cubicBezTo>
                    <a:pt x="5382" y="3760"/>
                    <a:pt x="5382" y="3844"/>
                    <a:pt x="5334" y="3891"/>
                  </a:cubicBezTo>
                  <a:cubicBezTo>
                    <a:pt x="5310" y="3915"/>
                    <a:pt x="5278" y="3927"/>
                    <a:pt x="5245" y="3927"/>
                  </a:cubicBezTo>
                  <a:cubicBezTo>
                    <a:pt x="5212" y="3927"/>
                    <a:pt x="5180" y="3915"/>
                    <a:pt x="5156" y="3891"/>
                  </a:cubicBezTo>
                  <a:cubicBezTo>
                    <a:pt x="5120" y="3855"/>
                    <a:pt x="5108" y="3832"/>
                    <a:pt x="5108" y="3796"/>
                  </a:cubicBezTo>
                  <a:cubicBezTo>
                    <a:pt x="5108" y="3772"/>
                    <a:pt x="5120" y="3725"/>
                    <a:pt x="5156" y="3713"/>
                  </a:cubicBezTo>
                  <a:cubicBezTo>
                    <a:pt x="5180" y="3677"/>
                    <a:pt x="5215" y="3665"/>
                    <a:pt x="5239" y="3665"/>
                  </a:cubicBezTo>
                  <a:close/>
                  <a:moveTo>
                    <a:pt x="8323" y="4665"/>
                  </a:moveTo>
                  <a:lnTo>
                    <a:pt x="8323" y="4844"/>
                  </a:lnTo>
                  <a:lnTo>
                    <a:pt x="8358" y="4844"/>
                  </a:lnTo>
                  <a:cubicBezTo>
                    <a:pt x="8335" y="5034"/>
                    <a:pt x="8013" y="5332"/>
                    <a:pt x="7108" y="5570"/>
                  </a:cubicBezTo>
                  <a:cubicBezTo>
                    <a:pt x="6394" y="5749"/>
                    <a:pt x="5465" y="5856"/>
                    <a:pt x="4513" y="5856"/>
                  </a:cubicBezTo>
                  <a:cubicBezTo>
                    <a:pt x="3560" y="5856"/>
                    <a:pt x="2643" y="5749"/>
                    <a:pt x="1929" y="5570"/>
                  </a:cubicBezTo>
                  <a:cubicBezTo>
                    <a:pt x="1000" y="5332"/>
                    <a:pt x="679" y="5034"/>
                    <a:pt x="679" y="4844"/>
                  </a:cubicBezTo>
                  <a:lnTo>
                    <a:pt x="679" y="4665"/>
                  </a:lnTo>
                  <a:cubicBezTo>
                    <a:pt x="893" y="4832"/>
                    <a:pt x="1203" y="4975"/>
                    <a:pt x="1631" y="5094"/>
                  </a:cubicBezTo>
                  <a:cubicBezTo>
                    <a:pt x="2393" y="5320"/>
                    <a:pt x="3417" y="5451"/>
                    <a:pt x="4501" y="5451"/>
                  </a:cubicBezTo>
                  <a:cubicBezTo>
                    <a:pt x="5584" y="5451"/>
                    <a:pt x="6608" y="5332"/>
                    <a:pt x="7370" y="5094"/>
                  </a:cubicBezTo>
                  <a:cubicBezTo>
                    <a:pt x="7787" y="4975"/>
                    <a:pt x="8097" y="4832"/>
                    <a:pt x="8323" y="4665"/>
                  </a:cubicBezTo>
                  <a:close/>
                  <a:moveTo>
                    <a:pt x="8358" y="5403"/>
                  </a:moveTo>
                  <a:lnTo>
                    <a:pt x="8358" y="8249"/>
                  </a:lnTo>
                  <a:cubicBezTo>
                    <a:pt x="8358" y="8439"/>
                    <a:pt x="8025" y="8713"/>
                    <a:pt x="7311" y="8916"/>
                  </a:cubicBezTo>
                  <a:lnTo>
                    <a:pt x="7311" y="5868"/>
                  </a:lnTo>
                  <a:cubicBezTo>
                    <a:pt x="7680" y="5760"/>
                    <a:pt x="8073" y="5618"/>
                    <a:pt x="8358" y="5403"/>
                  </a:cubicBezTo>
                  <a:close/>
                  <a:moveTo>
                    <a:pt x="715" y="5379"/>
                  </a:moveTo>
                  <a:cubicBezTo>
                    <a:pt x="953" y="5558"/>
                    <a:pt x="1298" y="5701"/>
                    <a:pt x="1751" y="5820"/>
                  </a:cubicBezTo>
                  <a:lnTo>
                    <a:pt x="1751" y="6951"/>
                  </a:lnTo>
                  <a:cubicBezTo>
                    <a:pt x="1751" y="7046"/>
                    <a:pt x="1822" y="7118"/>
                    <a:pt x="1905" y="7118"/>
                  </a:cubicBezTo>
                  <a:cubicBezTo>
                    <a:pt x="2001" y="7118"/>
                    <a:pt x="2072" y="7046"/>
                    <a:pt x="2072" y="6951"/>
                  </a:cubicBezTo>
                  <a:lnTo>
                    <a:pt x="2072" y="5915"/>
                  </a:lnTo>
                  <a:cubicBezTo>
                    <a:pt x="2727" y="6058"/>
                    <a:pt x="3536" y="6153"/>
                    <a:pt x="4370" y="6153"/>
                  </a:cubicBezTo>
                  <a:lnTo>
                    <a:pt x="4346" y="9249"/>
                  </a:lnTo>
                  <a:cubicBezTo>
                    <a:pt x="4203" y="9249"/>
                    <a:pt x="4048" y="9249"/>
                    <a:pt x="3906" y="9225"/>
                  </a:cubicBezTo>
                  <a:cubicBezTo>
                    <a:pt x="3334" y="9201"/>
                    <a:pt x="2822" y="9142"/>
                    <a:pt x="2358" y="9059"/>
                  </a:cubicBezTo>
                  <a:cubicBezTo>
                    <a:pt x="2262" y="9035"/>
                    <a:pt x="2167" y="9011"/>
                    <a:pt x="2072" y="8999"/>
                  </a:cubicBezTo>
                  <a:lnTo>
                    <a:pt x="2072" y="7689"/>
                  </a:lnTo>
                  <a:cubicBezTo>
                    <a:pt x="2072" y="7594"/>
                    <a:pt x="2001" y="7523"/>
                    <a:pt x="1905" y="7511"/>
                  </a:cubicBezTo>
                  <a:cubicBezTo>
                    <a:pt x="1822" y="7511"/>
                    <a:pt x="1751" y="7582"/>
                    <a:pt x="1751" y="7665"/>
                  </a:cubicBezTo>
                  <a:lnTo>
                    <a:pt x="1751" y="8892"/>
                  </a:lnTo>
                  <a:cubicBezTo>
                    <a:pt x="1655" y="8856"/>
                    <a:pt x="1548" y="8832"/>
                    <a:pt x="1477" y="8797"/>
                  </a:cubicBezTo>
                  <a:cubicBezTo>
                    <a:pt x="1000" y="8618"/>
                    <a:pt x="715" y="8416"/>
                    <a:pt x="715" y="8225"/>
                  </a:cubicBezTo>
                  <a:lnTo>
                    <a:pt x="715" y="5379"/>
                  </a:lnTo>
                  <a:close/>
                  <a:moveTo>
                    <a:pt x="8870" y="1"/>
                  </a:moveTo>
                  <a:cubicBezTo>
                    <a:pt x="8826" y="1"/>
                    <a:pt x="8781" y="16"/>
                    <a:pt x="8751" y="45"/>
                  </a:cubicBezTo>
                  <a:lnTo>
                    <a:pt x="5977" y="2832"/>
                  </a:lnTo>
                  <a:cubicBezTo>
                    <a:pt x="5680" y="2808"/>
                    <a:pt x="5358" y="2772"/>
                    <a:pt x="5049" y="2760"/>
                  </a:cubicBezTo>
                  <a:cubicBezTo>
                    <a:pt x="4965" y="2760"/>
                    <a:pt x="4870" y="2832"/>
                    <a:pt x="4870" y="2927"/>
                  </a:cubicBezTo>
                  <a:cubicBezTo>
                    <a:pt x="4870" y="3010"/>
                    <a:pt x="4941" y="3105"/>
                    <a:pt x="5037" y="3105"/>
                  </a:cubicBezTo>
                  <a:cubicBezTo>
                    <a:pt x="5263" y="3117"/>
                    <a:pt x="5465" y="3117"/>
                    <a:pt x="5656" y="3141"/>
                  </a:cubicBezTo>
                  <a:lnTo>
                    <a:pt x="5441" y="3367"/>
                  </a:lnTo>
                  <a:cubicBezTo>
                    <a:pt x="5379" y="3342"/>
                    <a:pt x="5311" y="3329"/>
                    <a:pt x="5245" y="3329"/>
                  </a:cubicBezTo>
                  <a:cubicBezTo>
                    <a:pt x="5122" y="3329"/>
                    <a:pt x="5002" y="3374"/>
                    <a:pt x="4918" y="3474"/>
                  </a:cubicBezTo>
                  <a:cubicBezTo>
                    <a:pt x="4822" y="3558"/>
                    <a:pt x="4787" y="3677"/>
                    <a:pt x="4787" y="3796"/>
                  </a:cubicBezTo>
                  <a:cubicBezTo>
                    <a:pt x="4787" y="3915"/>
                    <a:pt x="4822" y="4034"/>
                    <a:pt x="4918" y="4129"/>
                  </a:cubicBezTo>
                  <a:cubicBezTo>
                    <a:pt x="5001" y="4213"/>
                    <a:pt x="5120" y="4260"/>
                    <a:pt x="5239" y="4260"/>
                  </a:cubicBezTo>
                  <a:cubicBezTo>
                    <a:pt x="5358" y="4260"/>
                    <a:pt x="5477" y="4213"/>
                    <a:pt x="5572" y="4129"/>
                  </a:cubicBezTo>
                  <a:cubicBezTo>
                    <a:pt x="5703" y="3998"/>
                    <a:pt x="5751" y="3784"/>
                    <a:pt x="5668" y="3605"/>
                  </a:cubicBezTo>
                  <a:lnTo>
                    <a:pt x="6096" y="3189"/>
                  </a:lnTo>
                  <a:cubicBezTo>
                    <a:pt x="7561" y="3379"/>
                    <a:pt x="8347" y="3796"/>
                    <a:pt x="8347" y="4094"/>
                  </a:cubicBezTo>
                  <a:cubicBezTo>
                    <a:pt x="8347" y="4510"/>
                    <a:pt x="6894" y="5106"/>
                    <a:pt x="4525" y="5106"/>
                  </a:cubicBezTo>
                  <a:cubicBezTo>
                    <a:pt x="2167" y="5106"/>
                    <a:pt x="703" y="4534"/>
                    <a:pt x="703" y="4094"/>
                  </a:cubicBezTo>
                  <a:cubicBezTo>
                    <a:pt x="703" y="3784"/>
                    <a:pt x="1489" y="3367"/>
                    <a:pt x="2965" y="3189"/>
                  </a:cubicBezTo>
                  <a:lnTo>
                    <a:pt x="3394" y="3617"/>
                  </a:lnTo>
                  <a:cubicBezTo>
                    <a:pt x="3322" y="3796"/>
                    <a:pt x="3358" y="4010"/>
                    <a:pt x="3501" y="4141"/>
                  </a:cubicBezTo>
                  <a:cubicBezTo>
                    <a:pt x="3584" y="4236"/>
                    <a:pt x="3715" y="4272"/>
                    <a:pt x="3822" y="4272"/>
                  </a:cubicBezTo>
                  <a:cubicBezTo>
                    <a:pt x="3953" y="4272"/>
                    <a:pt x="4060" y="4225"/>
                    <a:pt x="4156" y="4141"/>
                  </a:cubicBezTo>
                  <a:cubicBezTo>
                    <a:pt x="4239" y="4046"/>
                    <a:pt x="4287" y="3939"/>
                    <a:pt x="4287" y="3820"/>
                  </a:cubicBezTo>
                  <a:cubicBezTo>
                    <a:pt x="4287" y="3701"/>
                    <a:pt x="4239" y="3570"/>
                    <a:pt x="4156" y="3486"/>
                  </a:cubicBezTo>
                  <a:cubicBezTo>
                    <a:pt x="4066" y="3397"/>
                    <a:pt x="3937" y="3346"/>
                    <a:pt x="3807" y="3346"/>
                  </a:cubicBezTo>
                  <a:cubicBezTo>
                    <a:pt x="3748" y="3346"/>
                    <a:pt x="3688" y="3357"/>
                    <a:pt x="3632" y="3379"/>
                  </a:cubicBezTo>
                  <a:lnTo>
                    <a:pt x="3405" y="3165"/>
                  </a:lnTo>
                  <a:cubicBezTo>
                    <a:pt x="3703" y="3129"/>
                    <a:pt x="4048" y="3117"/>
                    <a:pt x="4394" y="3117"/>
                  </a:cubicBezTo>
                  <a:cubicBezTo>
                    <a:pt x="4477" y="3117"/>
                    <a:pt x="4560" y="3046"/>
                    <a:pt x="4560" y="2939"/>
                  </a:cubicBezTo>
                  <a:cubicBezTo>
                    <a:pt x="4560" y="2843"/>
                    <a:pt x="4477" y="2772"/>
                    <a:pt x="4382" y="2772"/>
                  </a:cubicBezTo>
                  <a:cubicBezTo>
                    <a:pt x="3941" y="2772"/>
                    <a:pt x="3501" y="2808"/>
                    <a:pt x="3084" y="2843"/>
                  </a:cubicBezTo>
                  <a:lnTo>
                    <a:pt x="298" y="69"/>
                  </a:lnTo>
                  <a:cubicBezTo>
                    <a:pt x="268" y="40"/>
                    <a:pt x="224" y="25"/>
                    <a:pt x="179" y="25"/>
                  </a:cubicBezTo>
                  <a:cubicBezTo>
                    <a:pt x="134" y="25"/>
                    <a:pt x="90" y="40"/>
                    <a:pt x="60" y="69"/>
                  </a:cubicBezTo>
                  <a:cubicBezTo>
                    <a:pt x="0" y="129"/>
                    <a:pt x="0" y="248"/>
                    <a:pt x="60" y="307"/>
                  </a:cubicBezTo>
                  <a:lnTo>
                    <a:pt x="2667" y="2903"/>
                  </a:lnTo>
                  <a:cubicBezTo>
                    <a:pt x="1370" y="3105"/>
                    <a:pt x="357" y="3522"/>
                    <a:pt x="357" y="4117"/>
                  </a:cubicBezTo>
                  <a:lnTo>
                    <a:pt x="357" y="4415"/>
                  </a:lnTo>
                  <a:lnTo>
                    <a:pt x="357" y="4856"/>
                  </a:lnTo>
                  <a:lnTo>
                    <a:pt x="357" y="8261"/>
                  </a:lnTo>
                  <a:cubicBezTo>
                    <a:pt x="357" y="8499"/>
                    <a:pt x="524" y="8856"/>
                    <a:pt x="1346" y="9154"/>
                  </a:cubicBezTo>
                  <a:cubicBezTo>
                    <a:pt x="1608" y="9261"/>
                    <a:pt x="1941" y="9332"/>
                    <a:pt x="2298" y="9416"/>
                  </a:cubicBezTo>
                  <a:cubicBezTo>
                    <a:pt x="2786" y="9499"/>
                    <a:pt x="3322" y="9570"/>
                    <a:pt x="3906" y="9594"/>
                  </a:cubicBezTo>
                  <a:cubicBezTo>
                    <a:pt x="4108" y="9606"/>
                    <a:pt x="4334" y="9606"/>
                    <a:pt x="4548" y="9606"/>
                  </a:cubicBezTo>
                  <a:cubicBezTo>
                    <a:pt x="4965" y="9606"/>
                    <a:pt x="5382" y="9594"/>
                    <a:pt x="5775" y="9547"/>
                  </a:cubicBezTo>
                  <a:cubicBezTo>
                    <a:pt x="5870" y="9535"/>
                    <a:pt x="5942" y="9451"/>
                    <a:pt x="5930" y="9368"/>
                  </a:cubicBezTo>
                  <a:cubicBezTo>
                    <a:pt x="5919" y="9280"/>
                    <a:pt x="5846" y="9212"/>
                    <a:pt x="5769" y="9212"/>
                  </a:cubicBezTo>
                  <a:cubicBezTo>
                    <a:pt x="5763" y="9212"/>
                    <a:pt x="5757" y="9212"/>
                    <a:pt x="5751" y="9213"/>
                  </a:cubicBezTo>
                  <a:cubicBezTo>
                    <a:pt x="5406" y="9249"/>
                    <a:pt x="5060" y="9261"/>
                    <a:pt x="4703" y="9273"/>
                  </a:cubicBezTo>
                  <a:lnTo>
                    <a:pt x="4703" y="6213"/>
                  </a:lnTo>
                  <a:cubicBezTo>
                    <a:pt x="5537" y="6201"/>
                    <a:pt x="6334" y="6118"/>
                    <a:pt x="7001" y="5975"/>
                  </a:cubicBezTo>
                  <a:lnTo>
                    <a:pt x="7001" y="9035"/>
                  </a:lnTo>
                  <a:cubicBezTo>
                    <a:pt x="6823" y="9082"/>
                    <a:pt x="6632" y="9118"/>
                    <a:pt x="6406" y="9154"/>
                  </a:cubicBezTo>
                  <a:cubicBezTo>
                    <a:pt x="6311" y="9178"/>
                    <a:pt x="6251" y="9261"/>
                    <a:pt x="6251" y="9356"/>
                  </a:cubicBezTo>
                  <a:cubicBezTo>
                    <a:pt x="6275" y="9440"/>
                    <a:pt x="6346" y="9499"/>
                    <a:pt x="6418" y="9499"/>
                  </a:cubicBezTo>
                  <a:lnTo>
                    <a:pt x="6453" y="9499"/>
                  </a:lnTo>
                  <a:cubicBezTo>
                    <a:pt x="6644" y="9475"/>
                    <a:pt x="6906" y="9428"/>
                    <a:pt x="7180" y="9356"/>
                  </a:cubicBezTo>
                  <a:cubicBezTo>
                    <a:pt x="7192" y="9356"/>
                    <a:pt x="7192" y="9356"/>
                    <a:pt x="7204" y="9332"/>
                  </a:cubicBezTo>
                  <a:cubicBezTo>
                    <a:pt x="7906" y="9154"/>
                    <a:pt x="8692" y="8832"/>
                    <a:pt x="8692" y="8297"/>
                  </a:cubicBezTo>
                  <a:lnTo>
                    <a:pt x="8692" y="4903"/>
                  </a:lnTo>
                  <a:lnTo>
                    <a:pt x="8692" y="4891"/>
                  </a:lnTo>
                  <a:lnTo>
                    <a:pt x="8692" y="4141"/>
                  </a:lnTo>
                  <a:cubicBezTo>
                    <a:pt x="8692" y="3772"/>
                    <a:pt x="8311" y="3439"/>
                    <a:pt x="7585" y="3201"/>
                  </a:cubicBezTo>
                  <a:cubicBezTo>
                    <a:pt x="7239" y="3082"/>
                    <a:pt x="6834" y="2998"/>
                    <a:pt x="6406" y="2939"/>
                  </a:cubicBezTo>
                  <a:lnTo>
                    <a:pt x="9013" y="331"/>
                  </a:lnTo>
                  <a:cubicBezTo>
                    <a:pt x="9049" y="224"/>
                    <a:pt x="9049" y="105"/>
                    <a:pt x="8990" y="45"/>
                  </a:cubicBezTo>
                  <a:cubicBezTo>
                    <a:pt x="8960" y="16"/>
                    <a:pt x="8915" y="1"/>
                    <a:pt x="8870" y="1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882943" y="2031107"/>
              <a:ext cx="42641" cy="56802"/>
            </a:xfrm>
            <a:custGeom>
              <a:rect b="b" l="l" r="r" t="t"/>
              <a:pathLst>
                <a:path extrusionOk="0" h="1793" w="1346">
                  <a:moveTo>
                    <a:pt x="195" y="0"/>
                  </a:moveTo>
                  <a:cubicBezTo>
                    <a:pt x="163" y="0"/>
                    <a:pt x="132" y="9"/>
                    <a:pt x="107" y="30"/>
                  </a:cubicBezTo>
                  <a:cubicBezTo>
                    <a:pt x="36" y="78"/>
                    <a:pt x="0" y="197"/>
                    <a:pt x="60" y="268"/>
                  </a:cubicBezTo>
                  <a:lnTo>
                    <a:pt x="1000" y="1709"/>
                  </a:lnTo>
                  <a:cubicBezTo>
                    <a:pt x="1036" y="1757"/>
                    <a:pt x="1096" y="1792"/>
                    <a:pt x="1155" y="1792"/>
                  </a:cubicBezTo>
                  <a:cubicBezTo>
                    <a:pt x="1179" y="1792"/>
                    <a:pt x="1215" y="1769"/>
                    <a:pt x="1238" y="1757"/>
                  </a:cubicBezTo>
                  <a:cubicBezTo>
                    <a:pt x="1310" y="1697"/>
                    <a:pt x="1346" y="1590"/>
                    <a:pt x="1286" y="1519"/>
                  </a:cubicBezTo>
                  <a:lnTo>
                    <a:pt x="345" y="78"/>
                  </a:lnTo>
                  <a:cubicBezTo>
                    <a:pt x="315" y="32"/>
                    <a:pt x="254" y="0"/>
                    <a:pt x="195" y="0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848983" y="2072354"/>
              <a:ext cx="59622" cy="30635"/>
            </a:xfrm>
            <a:custGeom>
              <a:rect b="b" l="l" r="r" t="t"/>
              <a:pathLst>
                <a:path extrusionOk="0" h="967" w="1882">
                  <a:moveTo>
                    <a:pt x="187" y="0"/>
                  </a:moveTo>
                  <a:cubicBezTo>
                    <a:pt x="117" y="0"/>
                    <a:pt x="54" y="36"/>
                    <a:pt x="36" y="97"/>
                  </a:cubicBezTo>
                  <a:cubicBezTo>
                    <a:pt x="1" y="193"/>
                    <a:pt x="36" y="288"/>
                    <a:pt x="120" y="324"/>
                  </a:cubicBezTo>
                  <a:lnTo>
                    <a:pt x="1608" y="943"/>
                  </a:lnTo>
                  <a:cubicBezTo>
                    <a:pt x="1620" y="967"/>
                    <a:pt x="1656" y="967"/>
                    <a:pt x="1667" y="967"/>
                  </a:cubicBezTo>
                  <a:cubicBezTo>
                    <a:pt x="1727" y="967"/>
                    <a:pt x="1810" y="919"/>
                    <a:pt x="1834" y="859"/>
                  </a:cubicBezTo>
                  <a:cubicBezTo>
                    <a:pt x="1882" y="764"/>
                    <a:pt x="1834" y="669"/>
                    <a:pt x="1751" y="633"/>
                  </a:cubicBezTo>
                  <a:lnTo>
                    <a:pt x="263" y="14"/>
                  </a:lnTo>
                  <a:cubicBezTo>
                    <a:pt x="238" y="5"/>
                    <a:pt x="212" y="0"/>
                    <a:pt x="187" y="0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1142054" y="2031265"/>
              <a:ext cx="41913" cy="56644"/>
            </a:xfrm>
            <a:custGeom>
              <a:rect b="b" l="l" r="r" t="t"/>
              <a:pathLst>
                <a:path extrusionOk="0" h="1788" w="1323">
                  <a:moveTo>
                    <a:pt x="1130" y="0"/>
                  </a:moveTo>
                  <a:cubicBezTo>
                    <a:pt x="1074" y="0"/>
                    <a:pt x="1016" y="27"/>
                    <a:pt x="977" y="73"/>
                  </a:cubicBezTo>
                  <a:lnTo>
                    <a:pt x="36" y="1514"/>
                  </a:lnTo>
                  <a:cubicBezTo>
                    <a:pt x="1" y="1585"/>
                    <a:pt x="13" y="1692"/>
                    <a:pt x="84" y="1752"/>
                  </a:cubicBezTo>
                  <a:cubicBezTo>
                    <a:pt x="120" y="1764"/>
                    <a:pt x="144" y="1787"/>
                    <a:pt x="179" y="1787"/>
                  </a:cubicBezTo>
                  <a:cubicBezTo>
                    <a:pt x="239" y="1787"/>
                    <a:pt x="275" y="1752"/>
                    <a:pt x="322" y="1704"/>
                  </a:cubicBezTo>
                  <a:lnTo>
                    <a:pt x="1263" y="263"/>
                  </a:lnTo>
                  <a:cubicBezTo>
                    <a:pt x="1322" y="180"/>
                    <a:pt x="1287" y="73"/>
                    <a:pt x="1215" y="25"/>
                  </a:cubicBezTo>
                  <a:cubicBezTo>
                    <a:pt x="1190" y="8"/>
                    <a:pt x="1160" y="0"/>
                    <a:pt x="1130" y="0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1158274" y="2072196"/>
              <a:ext cx="60002" cy="30413"/>
            </a:xfrm>
            <a:custGeom>
              <a:rect b="b" l="l" r="r" t="t"/>
              <a:pathLst>
                <a:path extrusionOk="0" h="960" w="1894">
                  <a:moveTo>
                    <a:pt x="1703" y="0"/>
                  </a:moveTo>
                  <a:cubicBezTo>
                    <a:pt x="1679" y="0"/>
                    <a:pt x="1655" y="6"/>
                    <a:pt x="1632" y="19"/>
                  </a:cubicBezTo>
                  <a:lnTo>
                    <a:pt x="144" y="638"/>
                  </a:lnTo>
                  <a:cubicBezTo>
                    <a:pt x="48" y="662"/>
                    <a:pt x="1" y="769"/>
                    <a:pt x="48" y="864"/>
                  </a:cubicBezTo>
                  <a:cubicBezTo>
                    <a:pt x="84" y="924"/>
                    <a:pt x="144" y="960"/>
                    <a:pt x="215" y="960"/>
                  </a:cubicBezTo>
                  <a:cubicBezTo>
                    <a:pt x="227" y="960"/>
                    <a:pt x="263" y="960"/>
                    <a:pt x="275" y="948"/>
                  </a:cubicBezTo>
                  <a:lnTo>
                    <a:pt x="1763" y="329"/>
                  </a:lnTo>
                  <a:cubicBezTo>
                    <a:pt x="1846" y="293"/>
                    <a:pt x="1894" y="198"/>
                    <a:pt x="1846" y="102"/>
                  </a:cubicBezTo>
                  <a:cubicBezTo>
                    <a:pt x="1829" y="42"/>
                    <a:pt x="1768" y="0"/>
                    <a:pt x="1703" y="0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46"/>
          <p:cNvGrpSpPr/>
          <p:nvPr/>
        </p:nvGrpSpPr>
        <p:grpSpPr>
          <a:xfrm>
            <a:off x="6077628" y="1928739"/>
            <a:ext cx="327091" cy="322508"/>
            <a:chOff x="5352728" y="1990239"/>
            <a:chExt cx="327091" cy="322508"/>
          </a:xfrm>
        </p:grpSpPr>
        <p:sp>
          <p:nvSpPr>
            <p:cNvPr id="1131" name="Google Shape;1131;p46"/>
            <p:cNvSpPr/>
            <p:nvPr/>
          </p:nvSpPr>
          <p:spPr>
            <a:xfrm>
              <a:off x="5575935" y="2093297"/>
              <a:ext cx="103885" cy="217923"/>
            </a:xfrm>
            <a:custGeom>
              <a:rect b="b" l="l" r="r" t="t"/>
              <a:pathLst>
                <a:path extrusionOk="0" h="6847" w="3264">
                  <a:moveTo>
                    <a:pt x="1084" y="322"/>
                  </a:moveTo>
                  <a:cubicBezTo>
                    <a:pt x="1144" y="322"/>
                    <a:pt x="1203" y="358"/>
                    <a:pt x="1203" y="441"/>
                  </a:cubicBezTo>
                  <a:lnTo>
                    <a:pt x="1203" y="513"/>
                  </a:lnTo>
                  <a:lnTo>
                    <a:pt x="1203" y="1061"/>
                  </a:lnTo>
                  <a:cubicBezTo>
                    <a:pt x="1203" y="1156"/>
                    <a:pt x="1275" y="1227"/>
                    <a:pt x="1370" y="1227"/>
                  </a:cubicBezTo>
                  <a:cubicBezTo>
                    <a:pt x="1453" y="1227"/>
                    <a:pt x="1537" y="1156"/>
                    <a:pt x="1537" y="1061"/>
                  </a:cubicBezTo>
                  <a:lnTo>
                    <a:pt x="1537" y="537"/>
                  </a:lnTo>
                  <a:cubicBezTo>
                    <a:pt x="1549" y="513"/>
                    <a:pt x="1596" y="477"/>
                    <a:pt x="1632" y="477"/>
                  </a:cubicBezTo>
                  <a:lnTo>
                    <a:pt x="1656" y="477"/>
                  </a:lnTo>
                  <a:cubicBezTo>
                    <a:pt x="1715" y="477"/>
                    <a:pt x="1775" y="525"/>
                    <a:pt x="1775" y="596"/>
                  </a:cubicBezTo>
                  <a:lnTo>
                    <a:pt x="1775" y="632"/>
                  </a:lnTo>
                  <a:lnTo>
                    <a:pt x="1775" y="1061"/>
                  </a:lnTo>
                  <a:cubicBezTo>
                    <a:pt x="1775" y="1156"/>
                    <a:pt x="1846" y="1227"/>
                    <a:pt x="1930" y="1227"/>
                  </a:cubicBezTo>
                  <a:cubicBezTo>
                    <a:pt x="2025" y="1227"/>
                    <a:pt x="2096" y="1156"/>
                    <a:pt x="2096" y="1061"/>
                  </a:cubicBezTo>
                  <a:lnTo>
                    <a:pt x="2096" y="656"/>
                  </a:lnTo>
                  <a:cubicBezTo>
                    <a:pt x="2108" y="620"/>
                    <a:pt x="2156" y="596"/>
                    <a:pt x="2203" y="596"/>
                  </a:cubicBezTo>
                  <a:lnTo>
                    <a:pt x="2215" y="596"/>
                  </a:lnTo>
                  <a:cubicBezTo>
                    <a:pt x="2275" y="596"/>
                    <a:pt x="2334" y="644"/>
                    <a:pt x="2334" y="715"/>
                  </a:cubicBezTo>
                  <a:lnTo>
                    <a:pt x="2334" y="822"/>
                  </a:lnTo>
                  <a:lnTo>
                    <a:pt x="2334" y="1156"/>
                  </a:lnTo>
                  <a:cubicBezTo>
                    <a:pt x="2334" y="1239"/>
                    <a:pt x="2406" y="1311"/>
                    <a:pt x="2501" y="1311"/>
                  </a:cubicBezTo>
                  <a:cubicBezTo>
                    <a:pt x="2584" y="1311"/>
                    <a:pt x="2668" y="1239"/>
                    <a:pt x="2668" y="1156"/>
                  </a:cubicBezTo>
                  <a:lnTo>
                    <a:pt x="2668" y="822"/>
                  </a:lnTo>
                  <a:cubicBezTo>
                    <a:pt x="2668" y="763"/>
                    <a:pt x="2703" y="703"/>
                    <a:pt x="2787" y="703"/>
                  </a:cubicBezTo>
                  <a:lnTo>
                    <a:pt x="2799" y="703"/>
                  </a:lnTo>
                  <a:cubicBezTo>
                    <a:pt x="2858" y="703"/>
                    <a:pt x="2918" y="751"/>
                    <a:pt x="2918" y="822"/>
                  </a:cubicBezTo>
                  <a:lnTo>
                    <a:pt x="2918" y="1584"/>
                  </a:lnTo>
                  <a:lnTo>
                    <a:pt x="2918" y="1596"/>
                  </a:lnTo>
                  <a:cubicBezTo>
                    <a:pt x="2930" y="1787"/>
                    <a:pt x="2918" y="2346"/>
                    <a:pt x="2632" y="2596"/>
                  </a:cubicBezTo>
                  <a:cubicBezTo>
                    <a:pt x="2608" y="2620"/>
                    <a:pt x="2572" y="2668"/>
                    <a:pt x="2572" y="2715"/>
                  </a:cubicBezTo>
                  <a:lnTo>
                    <a:pt x="2572" y="3216"/>
                  </a:lnTo>
                  <a:lnTo>
                    <a:pt x="1025" y="3216"/>
                  </a:lnTo>
                  <a:lnTo>
                    <a:pt x="1025" y="2858"/>
                  </a:lnTo>
                  <a:cubicBezTo>
                    <a:pt x="1025" y="2823"/>
                    <a:pt x="1001" y="2763"/>
                    <a:pt x="965" y="2727"/>
                  </a:cubicBezTo>
                  <a:cubicBezTo>
                    <a:pt x="929" y="2727"/>
                    <a:pt x="394" y="2311"/>
                    <a:pt x="358" y="1870"/>
                  </a:cubicBezTo>
                  <a:cubicBezTo>
                    <a:pt x="346" y="1608"/>
                    <a:pt x="334" y="1287"/>
                    <a:pt x="417" y="1215"/>
                  </a:cubicBezTo>
                  <a:cubicBezTo>
                    <a:pt x="453" y="1189"/>
                    <a:pt x="496" y="1175"/>
                    <a:pt x="560" y="1175"/>
                  </a:cubicBezTo>
                  <a:cubicBezTo>
                    <a:pt x="581" y="1175"/>
                    <a:pt x="605" y="1177"/>
                    <a:pt x="632" y="1180"/>
                  </a:cubicBezTo>
                  <a:lnTo>
                    <a:pt x="632" y="1406"/>
                  </a:lnTo>
                  <a:cubicBezTo>
                    <a:pt x="632" y="1489"/>
                    <a:pt x="703" y="1572"/>
                    <a:pt x="787" y="1572"/>
                  </a:cubicBezTo>
                  <a:cubicBezTo>
                    <a:pt x="882" y="1572"/>
                    <a:pt x="953" y="1489"/>
                    <a:pt x="953" y="1406"/>
                  </a:cubicBezTo>
                  <a:lnTo>
                    <a:pt x="953" y="441"/>
                  </a:lnTo>
                  <a:cubicBezTo>
                    <a:pt x="953" y="382"/>
                    <a:pt x="1001" y="322"/>
                    <a:pt x="1072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70"/>
                  </a:moveTo>
                  <a:lnTo>
                    <a:pt x="2799" y="6525"/>
                  </a:lnTo>
                  <a:lnTo>
                    <a:pt x="751" y="6525"/>
                  </a:lnTo>
                  <a:lnTo>
                    <a:pt x="751" y="4370"/>
                  </a:lnTo>
                  <a:close/>
                  <a:moveTo>
                    <a:pt x="1072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1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8" y="1882"/>
                  </a:cubicBezTo>
                  <a:cubicBezTo>
                    <a:pt x="72" y="2370"/>
                    <a:pt x="525" y="2787"/>
                    <a:pt x="679" y="2930"/>
                  </a:cubicBezTo>
                  <a:lnTo>
                    <a:pt x="679" y="3216"/>
                  </a:lnTo>
                  <a:lnTo>
                    <a:pt x="596" y="3216"/>
                  </a:lnTo>
                  <a:cubicBezTo>
                    <a:pt x="513" y="3216"/>
                    <a:pt x="429" y="3287"/>
                    <a:pt x="429" y="3382"/>
                  </a:cubicBezTo>
                  <a:lnTo>
                    <a:pt x="429" y="4216"/>
                  </a:lnTo>
                  <a:lnTo>
                    <a:pt x="429" y="6692"/>
                  </a:lnTo>
                  <a:cubicBezTo>
                    <a:pt x="429" y="6775"/>
                    <a:pt x="513" y="6847"/>
                    <a:pt x="596" y="6847"/>
                  </a:cubicBezTo>
                  <a:lnTo>
                    <a:pt x="2977" y="6847"/>
                  </a:lnTo>
                  <a:cubicBezTo>
                    <a:pt x="3061" y="6847"/>
                    <a:pt x="3144" y="6775"/>
                    <a:pt x="3144" y="6692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20" y="3275"/>
                    <a:pt x="3049" y="3204"/>
                    <a:pt x="2965" y="3204"/>
                  </a:cubicBezTo>
                  <a:lnTo>
                    <a:pt x="2858" y="3204"/>
                  </a:lnTo>
                  <a:lnTo>
                    <a:pt x="2858" y="2763"/>
                  </a:lnTo>
                  <a:cubicBezTo>
                    <a:pt x="3263" y="2358"/>
                    <a:pt x="3215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63" y="382"/>
                  </a:cubicBezTo>
                  <a:lnTo>
                    <a:pt x="2751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65" y="334"/>
                    <a:pt x="2334" y="275"/>
                    <a:pt x="2203" y="275"/>
                  </a:cubicBezTo>
                  <a:lnTo>
                    <a:pt x="2191" y="275"/>
                  </a:lnTo>
                  <a:cubicBezTo>
                    <a:pt x="2120" y="275"/>
                    <a:pt x="2037" y="287"/>
                    <a:pt x="1977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32" y="168"/>
                  </a:lnTo>
                  <a:cubicBezTo>
                    <a:pt x="1572" y="168"/>
                    <a:pt x="1525" y="179"/>
                    <a:pt x="1453" y="203"/>
                  </a:cubicBezTo>
                  <a:cubicBezTo>
                    <a:pt x="1382" y="84"/>
                    <a:pt x="1251" y="1"/>
                    <a:pt x="1084" y="1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5426250" y="1990239"/>
              <a:ext cx="191029" cy="322508"/>
            </a:xfrm>
            <a:custGeom>
              <a:rect b="b" l="l" r="r" t="t"/>
              <a:pathLst>
                <a:path extrusionOk="0" h="10133" w="6002">
                  <a:moveTo>
                    <a:pt x="584" y="298"/>
                  </a:moveTo>
                  <a:lnTo>
                    <a:pt x="977" y="322"/>
                  </a:lnTo>
                  <a:lnTo>
                    <a:pt x="870" y="584"/>
                  </a:lnTo>
                  <a:lnTo>
                    <a:pt x="584" y="298"/>
                  </a:lnTo>
                  <a:close/>
                  <a:moveTo>
                    <a:pt x="1299" y="381"/>
                  </a:moveTo>
                  <a:lnTo>
                    <a:pt x="2322" y="810"/>
                  </a:lnTo>
                  <a:lnTo>
                    <a:pt x="2203" y="1239"/>
                  </a:lnTo>
                  <a:lnTo>
                    <a:pt x="1120" y="774"/>
                  </a:lnTo>
                  <a:lnTo>
                    <a:pt x="1299" y="381"/>
                  </a:lnTo>
                  <a:close/>
                  <a:moveTo>
                    <a:pt x="4739" y="1834"/>
                  </a:moveTo>
                  <a:lnTo>
                    <a:pt x="5097" y="1977"/>
                  </a:lnTo>
                  <a:lnTo>
                    <a:pt x="4918" y="2382"/>
                  </a:lnTo>
                  <a:lnTo>
                    <a:pt x="4620" y="2263"/>
                  </a:lnTo>
                  <a:cubicBezTo>
                    <a:pt x="4632" y="2251"/>
                    <a:pt x="4632" y="2227"/>
                    <a:pt x="4632" y="2227"/>
                  </a:cubicBezTo>
                  <a:lnTo>
                    <a:pt x="4739" y="1834"/>
                  </a:lnTo>
                  <a:close/>
                  <a:moveTo>
                    <a:pt x="5406" y="2108"/>
                  </a:moveTo>
                  <a:lnTo>
                    <a:pt x="5585" y="2191"/>
                  </a:lnTo>
                  <a:cubicBezTo>
                    <a:pt x="5609" y="2203"/>
                    <a:pt x="5632" y="2215"/>
                    <a:pt x="5644" y="2251"/>
                  </a:cubicBezTo>
                  <a:cubicBezTo>
                    <a:pt x="5656" y="2274"/>
                    <a:pt x="5656" y="2298"/>
                    <a:pt x="5644" y="2322"/>
                  </a:cubicBezTo>
                  <a:lnTo>
                    <a:pt x="5549" y="2524"/>
                  </a:lnTo>
                  <a:cubicBezTo>
                    <a:pt x="5537" y="2560"/>
                    <a:pt x="5525" y="2572"/>
                    <a:pt x="5490" y="2584"/>
                  </a:cubicBezTo>
                  <a:cubicBezTo>
                    <a:pt x="5478" y="2590"/>
                    <a:pt x="5463" y="2593"/>
                    <a:pt x="5449" y="2593"/>
                  </a:cubicBezTo>
                  <a:cubicBezTo>
                    <a:pt x="5436" y="2593"/>
                    <a:pt x="5424" y="2590"/>
                    <a:pt x="5418" y="2584"/>
                  </a:cubicBezTo>
                  <a:lnTo>
                    <a:pt x="5228" y="2513"/>
                  </a:lnTo>
                  <a:lnTo>
                    <a:pt x="5406" y="2108"/>
                  </a:lnTo>
                  <a:close/>
                  <a:moveTo>
                    <a:pt x="2906" y="405"/>
                  </a:moveTo>
                  <a:cubicBezTo>
                    <a:pt x="2930" y="405"/>
                    <a:pt x="2965" y="429"/>
                    <a:pt x="2977" y="441"/>
                  </a:cubicBezTo>
                  <a:cubicBezTo>
                    <a:pt x="2989" y="477"/>
                    <a:pt x="2989" y="500"/>
                    <a:pt x="2989" y="536"/>
                  </a:cubicBezTo>
                  <a:lnTo>
                    <a:pt x="2977" y="608"/>
                  </a:lnTo>
                  <a:lnTo>
                    <a:pt x="2787" y="1262"/>
                  </a:lnTo>
                  <a:cubicBezTo>
                    <a:pt x="2751" y="1358"/>
                    <a:pt x="2811" y="1441"/>
                    <a:pt x="2882" y="1453"/>
                  </a:cubicBezTo>
                  <a:lnTo>
                    <a:pt x="2930" y="1453"/>
                  </a:lnTo>
                  <a:cubicBezTo>
                    <a:pt x="3001" y="1453"/>
                    <a:pt x="3061" y="1417"/>
                    <a:pt x="3084" y="1334"/>
                  </a:cubicBezTo>
                  <a:lnTo>
                    <a:pt x="3263" y="703"/>
                  </a:lnTo>
                  <a:cubicBezTo>
                    <a:pt x="3287" y="667"/>
                    <a:pt x="3335" y="655"/>
                    <a:pt x="3382" y="655"/>
                  </a:cubicBezTo>
                  <a:lnTo>
                    <a:pt x="3394" y="655"/>
                  </a:lnTo>
                  <a:cubicBezTo>
                    <a:pt x="3418" y="655"/>
                    <a:pt x="3454" y="679"/>
                    <a:pt x="3465" y="703"/>
                  </a:cubicBezTo>
                  <a:cubicBezTo>
                    <a:pt x="3477" y="727"/>
                    <a:pt x="3477" y="762"/>
                    <a:pt x="3477" y="786"/>
                  </a:cubicBezTo>
                  <a:lnTo>
                    <a:pt x="3323" y="1358"/>
                  </a:lnTo>
                  <a:cubicBezTo>
                    <a:pt x="3287" y="1441"/>
                    <a:pt x="3346" y="1536"/>
                    <a:pt x="3418" y="1548"/>
                  </a:cubicBezTo>
                  <a:lnTo>
                    <a:pt x="3465" y="1548"/>
                  </a:lnTo>
                  <a:cubicBezTo>
                    <a:pt x="3537" y="1548"/>
                    <a:pt x="3596" y="1501"/>
                    <a:pt x="3620" y="1429"/>
                  </a:cubicBezTo>
                  <a:lnTo>
                    <a:pt x="3763" y="905"/>
                  </a:lnTo>
                  <a:cubicBezTo>
                    <a:pt x="3794" y="885"/>
                    <a:pt x="3825" y="855"/>
                    <a:pt x="3863" y="855"/>
                  </a:cubicBezTo>
                  <a:cubicBezTo>
                    <a:pt x="3869" y="855"/>
                    <a:pt x="3876" y="856"/>
                    <a:pt x="3882" y="858"/>
                  </a:cubicBezTo>
                  <a:lnTo>
                    <a:pt x="3894" y="858"/>
                  </a:lnTo>
                  <a:cubicBezTo>
                    <a:pt x="3954" y="881"/>
                    <a:pt x="4001" y="941"/>
                    <a:pt x="3989" y="1000"/>
                  </a:cubicBezTo>
                  <a:lnTo>
                    <a:pt x="3954" y="1096"/>
                  </a:lnTo>
                  <a:lnTo>
                    <a:pt x="3823" y="1536"/>
                  </a:lnTo>
                  <a:cubicBezTo>
                    <a:pt x="3799" y="1620"/>
                    <a:pt x="3835" y="1703"/>
                    <a:pt x="3930" y="1739"/>
                  </a:cubicBezTo>
                  <a:lnTo>
                    <a:pt x="3977" y="1739"/>
                  </a:lnTo>
                  <a:cubicBezTo>
                    <a:pt x="4049" y="1739"/>
                    <a:pt x="4108" y="1691"/>
                    <a:pt x="4120" y="1620"/>
                  </a:cubicBezTo>
                  <a:lnTo>
                    <a:pt x="4251" y="1167"/>
                  </a:lnTo>
                  <a:cubicBezTo>
                    <a:pt x="4272" y="1115"/>
                    <a:pt x="4320" y="1082"/>
                    <a:pt x="4371" y="1082"/>
                  </a:cubicBezTo>
                  <a:cubicBezTo>
                    <a:pt x="4379" y="1082"/>
                    <a:pt x="4386" y="1082"/>
                    <a:pt x="4394" y="1084"/>
                  </a:cubicBezTo>
                  <a:lnTo>
                    <a:pt x="4406" y="1084"/>
                  </a:lnTo>
                  <a:cubicBezTo>
                    <a:pt x="4466" y="1096"/>
                    <a:pt x="4513" y="1155"/>
                    <a:pt x="4489" y="1215"/>
                  </a:cubicBezTo>
                  <a:lnTo>
                    <a:pt x="4251" y="2084"/>
                  </a:lnTo>
                  <a:lnTo>
                    <a:pt x="4251" y="2096"/>
                  </a:lnTo>
                  <a:cubicBezTo>
                    <a:pt x="4323" y="2191"/>
                    <a:pt x="4216" y="2870"/>
                    <a:pt x="3811" y="3084"/>
                  </a:cubicBezTo>
                  <a:cubicBezTo>
                    <a:pt x="3751" y="3108"/>
                    <a:pt x="3727" y="3167"/>
                    <a:pt x="3727" y="3227"/>
                  </a:cubicBezTo>
                  <a:lnTo>
                    <a:pt x="3727" y="3715"/>
                  </a:lnTo>
                  <a:lnTo>
                    <a:pt x="2192" y="3715"/>
                  </a:lnTo>
                  <a:lnTo>
                    <a:pt x="2192" y="2941"/>
                  </a:lnTo>
                  <a:cubicBezTo>
                    <a:pt x="2192" y="2905"/>
                    <a:pt x="2180" y="2870"/>
                    <a:pt x="2144" y="2846"/>
                  </a:cubicBezTo>
                  <a:cubicBezTo>
                    <a:pt x="2144" y="2846"/>
                    <a:pt x="1715" y="2310"/>
                    <a:pt x="1787" y="1870"/>
                  </a:cubicBezTo>
                  <a:cubicBezTo>
                    <a:pt x="1822" y="1739"/>
                    <a:pt x="1834" y="1572"/>
                    <a:pt x="1870" y="1453"/>
                  </a:cubicBezTo>
                  <a:lnTo>
                    <a:pt x="2168" y="1572"/>
                  </a:lnTo>
                  <a:cubicBezTo>
                    <a:pt x="2192" y="1620"/>
                    <a:pt x="2239" y="1667"/>
                    <a:pt x="2275" y="1679"/>
                  </a:cubicBezTo>
                  <a:cubicBezTo>
                    <a:pt x="2294" y="1686"/>
                    <a:pt x="2312" y="1690"/>
                    <a:pt x="2330" y="1690"/>
                  </a:cubicBezTo>
                  <a:cubicBezTo>
                    <a:pt x="2401" y="1690"/>
                    <a:pt x="2456" y="1636"/>
                    <a:pt x="2465" y="1560"/>
                  </a:cubicBezTo>
                  <a:lnTo>
                    <a:pt x="2751" y="489"/>
                  </a:lnTo>
                  <a:cubicBezTo>
                    <a:pt x="2751" y="465"/>
                    <a:pt x="2787" y="429"/>
                    <a:pt x="2799" y="417"/>
                  </a:cubicBezTo>
                  <a:cubicBezTo>
                    <a:pt x="2834" y="405"/>
                    <a:pt x="2858" y="405"/>
                    <a:pt x="2882" y="405"/>
                  </a:cubicBezTo>
                  <a:close/>
                  <a:moveTo>
                    <a:pt x="3942" y="4048"/>
                  </a:moveTo>
                  <a:lnTo>
                    <a:pt x="3942" y="4549"/>
                  </a:lnTo>
                  <a:lnTo>
                    <a:pt x="1894" y="4549"/>
                  </a:lnTo>
                  <a:lnTo>
                    <a:pt x="1894" y="4048"/>
                  </a:lnTo>
                  <a:close/>
                  <a:moveTo>
                    <a:pt x="191" y="0"/>
                  </a:moveTo>
                  <a:cubicBezTo>
                    <a:pt x="120" y="0"/>
                    <a:pt x="60" y="24"/>
                    <a:pt x="36" y="84"/>
                  </a:cubicBezTo>
                  <a:cubicBezTo>
                    <a:pt x="1" y="143"/>
                    <a:pt x="13" y="227"/>
                    <a:pt x="60" y="262"/>
                  </a:cubicBezTo>
                  <a:lnTo>
                    <a:pt x="822" y="1012"/>
                  </a:lnTo>
                  <a:lnTo>
                    <a:pt x="834" y="1024"/>
                  </a:lnTo>
                  <a:lnTo>
                    <a:pt x="846" y="1024"/>
                  </a:lnTo>
                  <a:cubicBezTo>
                    <a:pt x="870" y="1036"/>
                    <a:pt x="894" y="1060"/>
                    <a:pt x="906" y="1060"/>
                  </a:cubicBezTo>
                  <a:lnTo>
                    <a:pt x="1596" y="1358"/>
                  </a:lnTo>
                  <a:cubicBezTo>
                    <a:pt x="1549" y="1501"/>
                    <a:pt x="1501" y="1679"/>
                    <a:pt x="1489" y="1846"/>
                  </a:cubicBezTo>
                  <a:cubicBezTo>
                    <a:pt x="1406" y="2346"/>
                    <a:pt x="1763" y="2870"/>
                    <a:pt x="1870" y="3036"/>
                  </a:cubicBezTo>
                  <a:lnTo>
                    <a:pt x="1870" y="3763"/>
                  </a:lnTo>
                  <a:lnTo>
                    <a:pt x="1739" y="3763"/>
                  </a:lnTo>
                  <a:cubicBezTo>
                    <a:pt x="1656" y="3763"/>
                    <a:pt x="1572" y="3834"/>
                    <a:pt x="1572" y="3929"/>
                  </a:cubicBezTo>
                  <a:lnTo>
                    <a:pt x="1572" y="4763"/>
                  </a:lnTo>
                  <a:lnTo>
                    <a:pt x="1572" y="9966"/>
                  </a:lnTo>
                  <a:cubicBezTo>
                    <a:pt x="1572" y="10061"/>
                    <a:pt x="1656" y="10133"/>
                    <a:pt x="1739" y="10133"/>
                  </a:cubicBezTo>
                  <a:lnTo>
                    <a:pt x="4120" y="10133"/>
                  </a:lnTo>
                  <a:cubicBezTo>
                    <a:pt x="4216" y="10133"/>
                    <a:pt x="4287" y="10061"/>
                    <a:pt x="4287" y="9966"/>
                  </a:cubicBezTo>
                  <a:lnTo>
                    <a:pt x="4287" y="5942"/>
                  </a:lnTo>
                  <a:cubicBezTo>
                    <a:pt x="4287" y="5846"/>
                    <a:pt x="4216" y="5775"/>
                    <a:pt x="4120" y="5775"/>
                  </a:cubicBezTo>
                  <a:cubicBezTo>
                    <a:pt x="4037" y="5775"/>
                    <a:pt x="3954" y="5846"/>
                    <a:pt x="3954" y="5942"/>
                  </a:cubicBezTo>
                  <a:lnTo>
                    <a:pt x="3954" y="9811"/>
                  </a:lnTo>
                  <a:lnTo>
                    <a:pt x="1906" y="9811"/>
                  </a:lnTo>
                  <a:lnTo>
                    <a:pt x="1906" y="4930"/>
                  </a:lnTo>
                  <a:lnTo>
                    <a:pt x="3954" y="4930"/>
                  </a:lnTo>
                  <a:lnTo>
                    <a:pt x="3954" y="5191"/>
                  </a:lnTo>
                  <a:lnTo>
                    <a:pt x="3954" y="5370"/>
                  </a:lnTo>
                  <a:cubicBezTo>
                    <a:pt x="3954" y="5465"/>
                    <a:pt x="4037" y="5537"/>
                    <a:pt x="4120" y="5537"/>
                  </a:cubicBezTo>
                  <a:cubicBezTo>
                    <a:pt x="4216" y="5537"/>
                    <a:pt x="4287" y="5465"/>
                    <a:pt x="4287" y="5370"/>
                  </a:cubicBezTo>
                  <a:lnTo>
                    <a:pt x="4287" y="5191"/>
                  </a:lnTo>
                  <a:lnTo>
                    <a:pt x="4287" y="4715"/>
                  </a:lnTo>
                  <a:lnTo>
                    <a:pt x="4287" y="3882"/>
                  </a:lnTo>
                  <a:cubicBezTo>
                    <a:pt x="4287" y="3787"/>
                    <a:pt x="4216" y="3715"/>
                    <a:pt x="4120" y="3715"/>
                  </a:cubicBezTo>
                  <a:lnTo>
                    <a:pt x="4049" y="3715"/>
                  </a:lnTo>
                  <a:lnTo>
                    <a:pt x="4049" y="3298"/>
                  </a:lnTo>
                  <a:cubicBezTo>
                    <a:pt x="4323" y="3120"/>
                    <a:pt x="4466" y="2810"/>
                    <a:pt x="4549" y="2572"/>
                  </a:cubicBezTo>
                  <a:lnTo>
                    <a:pt x="5299" y="2882"/>
                  </a:lnTo>
                  <a:cubicBezTo>
                    <a:pt x="5359" y="2917"/>
                    <a:pt x="5406" y="2917"/>
                    <a:pt x="5466" y="2917"/>
                  </a:cubicBezTo>
                  <a:cubicBezTo>
                    <a:pt x="5525" y="2917"/>
                    <a:pt x="5561" y="2905"/>
                    <a:pt x="5621" y="2882"/>
                  </a:cubicBezTo>
                  <a:cubicBezTo>
                    <a:pt x="5728" y="2846"/>
                    <a:pt x="5823" y="2763"/>
                    <a:pt x="5859" y="2667"/>
                  </a:cubicBezTo>
                  <a:lnTo>
                    <a:pt x="5954" y="2453"/>
                  </a:lnTo>
                  <a:cubicBezTo>
                    <a:pt x="6002" y="2346"/>
                    <a:pt x="6002" y="2227"/>
                    <a:pt x="5954" y="2132"/>
                  </a:cubicBezTo>
                  <a:cubicBezTo>
                    <a:pt x="5906" y="2024"/>
                    <a:pt x="5835" y="1929"/>
                    <a:pt x="5728" y="1893"/>
                  </a:cubicBezTo>
                  <a:lnTo>
                    <a:pt x="4847" y="1512"/>
                  </a:lnTo>
                  <a:lnTo>
                    <a:pt x="4894" y="1370"/>
                  </a:lnTo>
                  <a:cubicBezTo>
                    <a:pt x="4930" y="1251"/>
                    <a:pt x="4906" y="1131"/>
                    <a:pt x="4835" y="1036"/>
                  </a:cubicBezTo>
                  <a:cubicBezTo>
                    <a:pt x="4775" y="941"/>
                    <a:pt x="4668" y="881"/>
                    <a:pt x="4573" y="846"/>
                  </a:cubicBezTo>
                  <a:lnTo>
                    <a:pt x="4549" y="846"/>
                  </a:lnTo>
                  <a:cubicBezTo>
                    <a:pt x="4513" y="840"/>
                    <a:pt x="4478" y="837"/>
                    <a:pt x="4442" y="837"/>
                  </a:cubicBezTo>
                  <a:cubicBezTo>
                    <a:pt x="4406" y="837"/>
                    <a:pt x="4370" y="840"/>
                    <a:pt x="4335" y="846"/>
                  </a:cubicBezTo>
                  <a:cubicBezTo>
                    <a:pt x="4275" y="727"/>
                    <a:pt x="4168" y="643"/>
                    <a:pt x="4037" y="608"/>
                  </a:cubicBezTo>
                  <a:lnTo>
                    <a:pt x="4013" y="608"/>
                  </a:lnTo>
                  <a:cubicBezTo>
                    <a:pt x="3977" y="602"/>
                    <a:pt x="3942" y="599"/>
                    <a:pt x="3907" y="599"/>
                  </a:cubicBezTo>
                  <a:cubicBezTo>
                    <a:pt x="3873" y="599"/>
                    <a:pt x="3841" y="602"/>
                    <a:pt x="3811" y="608"/>
                  </a:cubicBezTo>
                  <a:cubicBezTo>
                    <a:pt x="3811" y="596"/>
                    <a:pt x="3799" y="596"/>
                    <a:pt x="3799" y="584"/>
                  </a:cubicBezTo>
                  <a:cubicBezTo>
                    <a:pt x="3739" y="477"/>
                    <a:pt x="3632" y="417"/>
                    <a:pt x="3525" y="381"/>
                  </a:cubicBezTo>
                  <a:lnTo>
                    <a:pt x="3513" y="381"/>
                  </a:lnTo>
                  <a:cubicBezTo>
                    <a:pt x="3483" y="375"/>
                    <a:pt x="3454" y="372"/>
                    <a:pt x="3424" y="372"/>
                  </a:cubicBezTo>
                  <a:cubicBezTo>
                    <a:pt x="3394" y="372"/>
                    <a:pt x="3364" y="375"/>
                    <a:pt x="3335" y="381"/>
                  </a:cubicBezTo>
                  <a:cubicBezTo>
                    <a:pt x="3323" y="358"/>
                    <a:pt x="3299" y="322"/>
                    <a:pt x="3287" y="310"/>
                  </a:cubicBezTo>
                  <a:cubicBezTo>
                    <a:pt x="3227" y="203"/>
                    <a:pt x="3120" y="143"/>
                    <a:pt x="3025" y="119"/>
                  </a:cubicBezTo>
                  <a:lnTo>
                    <a:pt x="3001" y="119"/>
                  </a:lnTo>
                  <a:cubicBezTo>
                    <a:pt x="2964" y="108"/>
                    <a:pt x="2927" y="103"/>
                    <a:pt x="2892" y="103"/>
                  </a:cubicBezTo>
                  <a:cubicBezTo>
                    <a:pt x="2812" y="103"/>
                    <a:pt x="2737" y="130"/>
                    <a:pt x="2680" y="179"/>
                  </a:cubicBezTo>
                  <a:cubicBezTo>
                    <a:pt x="2573" y="238"/>
                    <a:pt x="2513" y="346"/>
                    <a:pt x="2489" y="441"/>
                  </a:cubicBezTo>
                  <a:lnTo>
                    <a:pt x="2453" y="548"/>
                  </a:lnTo>
                  <a:lnTo>
                    <a:pt x="1322" y="72"/>
                  </a:lnTo>
                  <a:lnTo>
                    <a:pt x="1263" y="7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5352728" y="2121719"/>
              <a:ext cx="103503" cy="189501"/>
            </a:xfrm>
            <a:custGeom>
              <a:rect b="b" l="l" r="r" t="t"/>
              <a:pathLst>
                <a:path extrusionOk="0" h="5954" w="3252">
                  <a:moveTo>
                    <a:pt x="1073" y="322"/>
                  </a:moveTo>
                  <a:cubicBezTo>
                    <a:pt x="1132" y="322"/>
                    <a:pt x="1192" y="358"/>
                    <a:pt x="1192" y="441"/>
                  </a:cubicBezTo>
                  <a:lnTo>
                    <a:pt x="1192" y="513"/>
                  </a:lnTo>
                  <a:lnTo>
                    <a:pt x="1192" y="1060"/>
                  </a:lnTo>
                  <a:cubicBezTo>
                    <a:pt x="1192" y="1156"/>
                    <a:pt x="1263" y="1227"/>
                    <a:pt x="1358" y="1227"/>
                  </a:cubicBezTo>
                  <a:cubicBezTo>
                    <a:pt x="1442" y="1227"/>
                    <a:pt x="1525" y="1156"/>
                    <a:pt x="1525" y="1060"/>
                  </a:cubicBezTo>
                  <a:lnTo>
                    <a:pt x="1525" y="537"/>
                  </a:lnTo>
                  <a:cubicBezTo>
                    <a:pt x="1537" y="513"/>
                    <a:pt x="1584" y="477"/>
                    <a:pt x="1620" y="477"/>
                  </a:cubicBezTo>
                  <a:lnTo>
                    <a:pt x="1644" y="477"/>
                  </a:lnTo>
                  <a:cubicBezTo>
                    <a:pt x="1704" y="477"/>
                    <a:pt x="1763" y="525"/>
                    <a:pt x="1763" y="596"/>
                  </a:cubicBezTo>
                  <a:lnTo>
                    <a:pt x="1763" y="632"/>
                  </a:lnTo>
                  <a:lnTo>
                    <a:pt x="1763" y="1060"/>
                  </a:lnTo>
                  <a:cubicBezTo>
                    <a:pt x="1763" y="1156"/>
                    <a:pt x="1835" y="1227"/>
                    <a:pt x="1918" y="1227"/>
                  </a:cubicBezTo>
                  <a:cubicBezTo>
                    <a:pt x="2013" y="1227"/>
                    <a:pt x="2085" y="1156"/>
                    <a:pt x="2085" y="1060"/>
                  </a:cubicBezTo>
                  <a:lnTo>
                    <a:pt x="2085" y="656"/>
                  </a:lnTo>
                  <a:cubicBezTo>
                    <a:pt x="2096" y="620"/>
                    <a:pt x="2144" y="596"/>
                    <a:pt x="2192" y="596"/>
                  </a:cubicBezTo>
                  <a:lnTo>
                    <a:pt x="2204" y="596"/>
                  </a:lnTo>
                  <a:cubicBezTo>
                    <a:pt x="2263" y="596"/>
                    <a:pt x="2323" y="644"/>
                    <a:pt x="2323" y="715"/>
                  </a:cubicBezTo>
                  <a:lnTo>
                    <a:pt x="2323" y="822"/>
                  </a:lnTo>
                  <a:lnTo>
                    <a:pt x="2323" y="1156"/>
                  </a:lnTo>
                  <a:cubicBezTo>
                    <a:pt x="2323" y="1239"/>
                    <a:pt x="2394" y="1311"/>
                    <a:pt x="2489" y="1311"/>
                  </a:cubicBezTo>
                  <a:cubicBezTo>
                    <a:pt x="2573" y="1311"/>
                    <a:pt x="2656" y="1239"/>
                    <a:pt x="2656" y="1156"/>
                  </a:cubicBezTo>
                  <a:lnTo>
                    <a:pt x="2656" y="822"/>
                  </a:lnTo>
                  <a:cubicBezTo>
                    <a:pt x="2656" y="763"/>
                    <a:pt x="2692" y="703"/>
                    <a:pt x="2775" y="703"/>
                  </a:cubicBezTo>
                  <a:lnTo>
                    <a:pt x="2787" y="703"/>
                  </a:lnTo>
                  <a:cubicBezTo>
                    <a:pt x="2847" y="703"/>
                    <a:pt x="2906" y="751"/>
                    <a:pt x="2906" y="822"/>
                  </a:cubicBezTo>
                  <a:lnTo>
                    <a:pt x="2906" y="1584"/>
                  </a:lnTo>
                  <a:lnTo>
                    <a:pt x="2906" y="1596"/>
                  </a:lnTo>
                  <a:cubicBezTo>
                    <a:pt x="2894" y="1775"/>
                    <a:pt x="2882" y="2323"/>
                    <a:pt x="2597" y="2584"/>
                  </a:cubicBezTo>
                  <a:cubicBezTo>
                    <a:pt x="2561" y="2608"/>
                    <a:pt x="2537" y="2656"/>
                    <a:pt x="2537" y="2704"/>
                  </a:cubicBezTo>
                  <a:lnTo>
                    <a:pt x="2537" y="3204"/>
                  </a:lnTo>
                  <a:lnTo>
                    <a:pt x="989" y="3204"/>
                  </a:lnTo>
                  <a:lnTo>
                    <a:pt x="989" y="2846"/>
                  </a:lnTo>
                  <a:cubicBezTo>
                    <a:pt x="989" y="2799"/>
                    <a:pt x="953" y="2739"/>
                    <a:pt x="930" y="2715"/>
                  </a:cubicBezTo>
                  <a:cubicBezTo>
                    <a:pt x="775" y="2596"/>
                    <a:pt x="370" y="2227"/>
                    <a:pt x="346" y="1846"/>
                  </a:cubicBezTo>
                  <a:cubicBezTo>
                    <a:pt x="334" y="1596"/>
                    <a:pt x="311" y="1275"/>
                    <a:pt x="406" y="1191"/>
                  </a:cubicBezTo>
                  <a:cubicBezTo>
                    <a:pt x="441" y="1174"/>
                    <a:pt x="482" y="1163"/>
                    <a:pt x="539" y="1163"/>
                  </a:cubicBezTo>
                  <a:cubicBezTo>
                    <a:pt x="560" y="1163"/>
                    <a:pt x="583" y="1164"/>
                    <a:pt x="608" y="1168"/>
                  </a:cubicBezTo>
                  <a:lnTo>
                    <a:pt x="608" y="1394"/>
                  </a:lnTo>
                  <a:cubicBezTo>
                    <a:pt x="608" y="1477"/>
                    <a:pt x="692" y="1549"/>
                    <a:pt x="775" y="1549"/>
                  </a:cubicBezTo>
                  <a:cubicBezTo>
                    <a:pt x="870" y="1549"/>
                    <a:pt x="942" y="1477"/>
                    <a:pt x="942" y="1394"/>
                  </a:cubicBezTo>
                  <a:lnTo>
                    <a:pt x="942" y="441"/>
                  </a:lnTo>
                  <a:cubicBezTo>
                    <a:pt x="942" y="382"/>
                    <a:pt x="989" y="322"/>
                    <a:pt x="1061" y="322"/>
                  </a:cubicBezTo>
                  <a:close/>
                  <a:moveTo>
                    <a:pt x="2799" y="3537"/>
                  </a:moveTo>
                  <a:lnTo>
                    <a:pt x="2799" y="4037"/>
                  </a:lnTo>
                  <a:lnTo>
                    <a:pt x="751" y="4037"/>
                  </a:lnTo>
                  <a:lnTo>
                    <a:pt x="751" y="3537"/>
                  </a:lnTo>
                  <a:close/>
                  <a:moveTo>
                    <a:pt x="2799" y="4347"/>
                  </a:moveTo>
                  <a:lnTo>
                    <a:pt x="2799" y="5632"/>
                  </a:lnTo>
                  <a:lnTo>
                    <a:pt x="751" y="5632"/>
                  </a:lnTo>
                  <a:lnTo>
                    <a:pt x="751" y="4347"/>
                  </a:lnTo>
                  <a:close/>
                  <a:moveTo>
                    <a:pt x="1073" y="1"/>
                  </a:moveTo>
                  <a:cubicBezTo>
                    <a:pt x="834" y="1"/>
                    <a:pt x="644" y="203"/>
                    <a:pt x="644" y="429"/>
                  </a:cubicBezTo>
                  <a:lnTo>
                    <a:pt x="644" y="846"/>
                  </a:lnTo>
                  <a:cubicBezTo>
                    <a:pt x="622" y="845"/>
                    <a:pt x="600" y="844"/>
                    <a:pt x="579" y="844"/>
                  </a:cubicBezTo>
                  <a:cubicBezTo>
                    <a:pt x="433" y="844"/>
                    <a:pt x="321" y="880"/>
                    <a:pt x="227" y="953"/>
                  </a:cubicBezTo>
                  <a:cubicBezTo>
                    <a:pt x="1" y="1144"/>
                    <a:pt x="13" y="1525"/>
                    <a:pt x="49" y="1882"/>
                  </a:cubicBezTo>
                  <a:cubicBezTo>
                    <a:pt x="84" y="2370"/>
                    <a:pt x="525" y="2787"/>
                    <a:pt x="692" y="2930"/>
                  </a:cubicBezTo>
                  <a:lnTo>
                    <a:pt x="692" y="3216"/>
                  </a:lnTo>
                  <a:lnTo>
                    <a:pt x="596" y="3216"/>
                  </a:lnTo>
                  <a:cubicBezTo>
                    <a:pt x="513" y="3216"/>
                    <a:pt x="441" y="3287"/>
                    <a:pt x="441" y="3382"/>
                  </a:cubicBezTo>
                  <a:lnTo>
                    <a:pt x="441" y="4216"/>
                  </a:lnTo>
                  <a:lnTo>
                    <a:pt x="441" y="5799"/>
                  </a:lnTo>
                  <a:cubicBezTo>
                    <a:pt x="441" y="5882"/>
                    <a:pt x="513" y="5954"/>
                    <a:pt x="596" y="5954"/>
                  </a:cubicBezTo>
                  <a:lnTo>
                    <a:pt x="2978" y="5954"/>
                  </a:lnTo>
                  <a:cubicBezTo>
                    <a:pt x="3073" y="5954"/>
                    <a:pt x="3144" y="5882"/>
                    <a:pt x="3144" y="5799"/>
                  </a:cubicBezTo>
                  <a:lnTo>
                    <a:pt x="3144" y="4204"/>
                  </a:lnTo>
                  <a:lnTo>
                    <a:pt x="3144" y="3370"/>
                  </a:lnTo>
                  <a:cubicBezTo>
                    <a:pt x="3144" y="3275"/>
                    <a:pt x="3073" y="3204"/>
                    <a:pt x="2978" y="3204"/>
                  </a:cubicBezTo>
                  <a:lnTo>
                    <a:pt x="2882" y="3204"/>
                  </a:lnTo>
                  <a:lnTo>
                    <a:pt x="2882" y="2763"/>
                  </a:lnTo>
                  <a:cubicBezTo>
                    <a:pt x="3251" y="2370"/>
                    <a:pt x="3204" y="1644"/>
                    <a:pt x="3204" y="1549"/>
                  </a:cubicBezTo>
                  <a:lnTo>
                    <a:pt x="3204" y="810"/>
                  </a:lnTo>
                  <a:cubicBezTo>
                    <a:pt x="3204" y="572"/>
                    <a:pt x="3013" y="382"/>
                    <a:pt x="2775" y="382"/>
                  </a:cubicBezTo>
                  <a:lnTo>
                    <a:pt x="2763" y="382"/>
                  </a:lnTo>
                  <a:cubicBezTo>
                    <a:pt x="2680" y="382"/>
                    <a:pt x="2608" y="394"/>
                    <a:pt x="2549" y="441"/>
                  </a:cubicBezTo>
                  <a:cubicBezTo>
                    <a:pt x="2477" y="334"/>
                    <a:pt x="2335" y="275"/>
                    <a:pt x="2204" y="275"/>
                  </a:cubicBezTo>
                  <a:lnTo>
                    <a:pt x="2192" y="275"/>
                  </a:lnTo>
                  <a:cubicBezTo>
                    <a:pt x="2120" y="275"/>
                    <a:pt x="2049" y="287"/>
                    <a:pt x="1989" y="322"/>
                  </a:cubicBezTo>
                  <a:cubicBezTo>
                    <a:pt x="1906" y="227"/>
                    <a:pt x="1787" y="168"/>
                    <a:pt x="1656" y="168"/>
                  </a:cubicBezTo>
                  <a:lnTo>
                    <a:pt x="1644" y="168"/>
                  </a:lnTo>
                  <a:cubicBezTo>
                    <a:pt x="1584" y="168"/>
                    <a:pt x="1525" y="179"/>
                    <a:pt x="1465" y="203"/>
                  </a:cubicBezTo>
                  <a:cubicBezTo>
                    <a:pt x="1394" y="84"/>
                    <a:pt x="1251" y="1"/>
                    <a:pt x="1096" y="1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46"/>
          <p:cNvGrpSpPr/>
          <p:nvPr/>
        </p:nvGrpSpPr>
        <p:grpSpPr>
          <a:xfrm>
            <a:off x="494695" y="3103618"/>
            <a:ext cx="867275" cy="1686354"/>
            <a:chOff x="3987925" y="1937025"/>
            <a:chExt cx="660379" cy="1210070"/>
          </a:xfrm>
        </p:grpSpPr>
        <p:sp>
          <p:nvSpPr>
            <p:cNvPr id="1135" name="Google Shape;1135;p46"/>
            <p:cNvSpPr/>
            <p:nvPr/>
          </p:nvSpPr>
          <p:spPr>
            <a:xfrm>
              <a:off x="4340429" y="2293937"/>
              <a:ext cx="307875" cy="256125"/>
            </a:xfrm>
            <a:custGeom>
              <a:rect b="b" l="l" r="r" t="t"/>
              <a:pathLst>
                <a:path extrusionOk="0" h="7612" w="9150">
                  <a:moveTo>
                    <a:pt x="6452" y="1"/>
                  </a:moveTo>
                  <a:cubicBezTo>
                    <a:pt x="5007" y="1"/>
                    <a:pt x="3559" y="495"/>
                    <a:pt x="2443" y="1416"/>
                  </a:cubicBezTo>
                  <a:cubicBezTo>
                    <a:pt x="867" y="2716"/>
                    <a:pt x="1" y="4830"/>
                    <a:pt x="212" y="6862"/>
                  </a:cubicBezTo>
                  <a:lnTo>
                    <a:pt x="353" y="7039"/>
                  </a:lnTo>
                  <a:cubicBezTo>
                    <a:pt x="1032" y="7432"/>
                    <a:pt x="1800" y="7612"/>
                    <a:pt x="2578" y="7612"/>
                  </a:cubicBezTo>
                  <a:cubicBezTo>
                    <a:pt x="3766" y="7612"/>
                    <a:pt x="4980" y="7194"/>
                    <a:pt x="5941" y="6480"/>
                  </a:cubicBezTo>
                  <a:cubicBezTo>
                    <a:pt x="7534" y="5300"/>
                    <a:pt x="8512" y="3445"/>
                    <a:pt x="9053" y="1538"/>
                  </a:cubicBezTo>
                  <a:cubicBezTo>
                    <a:pt x="9103" y="1363"/>
                    <a:pt x="9149" y="1178"/>
                    <a:pt x="9116" y="998"/>
                  </a:cubicBezTo>
                  <a:cubicBezTo>
                    <a:pt x="9041" y="596"/>
                    <a:pt x="8606" y="377"/>
                    <a:pt x="8213" y="258"/>
                  </a:cubicBezTo>
                  <a:cubicBezTo>
                    <a:pt x="7642" y="85"/>
                    <a:pt x="7047" y="1"/>
                    <a:pt x="6452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987925" y="1937025"/>
              <a:ext cx="375304" cy="555049"/>
            </a:xfrm>
            <a:custGeom>
              <a:rect b="b" l="l" r="r" t="t"/>
              <a:pathLst>
                <a:path extrusionOk="0" h="16496" w="11154">
                  <a:moveTo>
                    <a:pt x="4158" y="0"/>
                  </a:moveTo>
                  <a:cubicBezTo>
                    <a:pt x="3609" y="0"/>
                    <a:pt x="3111" y="442"/>
                    <a:pt x="2747" y="883"/>
                  </a:cubicBezTo>
                  <a:cubicBezTo>
                    <a:pt x="704" y="3363"/>
                    <a:pt x="1" y="6884"/>
                    <a:pt x="935" y="9960"/>
                  </a:cubicBezTo>
                  <a:cubicBezTo>
                    <a:pt x="1868" y="13035"/>
                    <a:pt x="4411" y="15570"/>
                    <a:pt x="7488" y="16495"/>
                  </a:cubicBezTo>
                  <a:lnTo>
                    <a:pt x="7831" y="16399"/>
                  </a:lnTo>
                  <a:cubicBezTo>
                    <a:pt x="10312" y="14511"/>
                    <a:pt x="11153" y="10975"/>
                    <a:pt x="10403" y="7948"/>
                  </a:cubicBezTo>
                  <a:cubicBezTo>
                    <a:pt x="9654" y="4922"/>
                    <a:pt x="7555" y="2379"/>
                    <a:pt x="5114" y="440"/>
                  </a:cubicBezTo>
                  <a:cubicBezTo>
                    <a:pt x="4888" y="261"/>
                    <a:pt x="4650" y="82"/>
                    <a:pt x="4369" y="22"/>
                  </a:cubicBezTo>
                  <a:cubicBezTo>
                    <a:pt x="4298" y="7"/>
                    <a:pt x="4227" y="0"/>
                    <a:pt x="4158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173666" y="2186497"/>
              <a:ext cx="118641" cy="576112"/>
            </a:xfrm>
            <a:custGeom>
              <a:rect b="b" l="l" r="r" t="t"/>
              <a:pathLst>
                <a:path extrusionOk="0" h="17122" w="3526">
                  <a:moveTo>
                    <a:pt x="84" y="1"/>
                  </a:moveTo>
                  <a:cubicBezTo>
                    <a:pt x="44" y="1"/>
                    <a:pt x="0" y="35"/>
                    <a:pt x="11" y="87"/>
                  </a:cubicBezTo>
                  <a:cubicBezTo>
                    <a:pt x="1214" y="5712"/>
                    <a:pt x="2070" y="11408"/>
                    <a:pt x="3272" y="17034"/>
                  </a:cubicBezTo>
                  <a:cubicBezTo>
                    <a:pt x="3285" y="17095"/>
                    <a:pt x="3330" y="17122"/>
                    <a:pt x="3377" y="17122"/>
                  </a:cubicBezTo>
                  <a:cubicBezTo>
                    <a:pt x="3449" y="17122"/>
                    <a:pt x="3526" y="17062"/>
                    <a:pt x="3506" y="16969"/>
                  </a:cubicBezTo>
                  <a:cubicBezTo>
                    <a:pt x="2301" y="11348"/>
                    <a:pt x="1346" y="5674"/>
                    <a:pt x="144" y="50"/>
                  </a:cubicBezTo>
                  <a:cubicBezTo>
                    <a:pt x="137" y="16"/>
                    <a:pt x="111" y="1"/>
                    <a:pt x="8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4261893" y="2399392"/>
              <a:ext cx="221939" cy="229947"/>
            </a:xfrm>
            <a:custGeom>
              <a:rect b="b" l="l" r="r" t="t"/>
              <a:pathLst>
                <a:path extrusionOk="0" h="6834" w="6596">
                  <a:moveTo>
                    <a:pt x="6434" y="1"/>
                  </a:moveTo>
                  <a:cubicBezTo>
                    <a:pt x="6408" y="1"/>
                    <a:pt x="6381" y="12"/>
                    <a:pt x="6357" y="39"/>
                  </a:cubicBezTo>
                  <a:cubicBezTo>
                    <a:pt x="4347" y="2340"/>
                    <a:pt x="1837" y="4299"/>
                    <a:pt x="25" y="6762"/>
                  </a:cubicBezTo>
                  <a:cubicBezTo>
                    <a:pt x="0" y="6796"/>
                    <a:pt x="34" y="6833"/>
                    <a:pt x="69" y="6833"/>
                  </a:cubicBezTo>
                  <a:cubicBezTo>
                    <a:pt x="80" y="6833"/>
                    <a:pt x="91" y="6829"/>
                    <a:pt x="100" y="6820"/>
                  </a:cubicBezTo>
                  <a:cubicBezTo>
                    <a:pt x="2266" y="4668"/>
                    <a:pt x="4545" y="2530"/>
                    <a:pt x="6522" y="203"/>
                  </a:cubicBezTo>
                  <a:cubicBezTo>
                    <a:pt x="6595" y="117"/>
                    <a:pt x="6518" y="1"/>
                    <a:pt x="643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4129788" y="2749305"/>
              <a:ext cx="324059" cy="397175"/>
            </a:xfrm>
            <a:custGeom>
              <a:rect b="b" l="l" r="r" t="t"/>
              <a:pathLst>
                <a:path extrusionOk="0" h="11804" w="9631">
                  <a:moveTo>
                    <a:pt x="1381" y="0"/>
                  </a:moveTo>
                  <a:lnTo>
                    <a:pt x="2489" y="1713"/>
                  </a:lnTo>
                  <a:cubicBezTo>
                    <a:pt x="84" y="4243"/>
                    <a:pt x="1" y="6770"/>
                    <a:pt x="516" y="8664"/>
                  </a:cubicBezTo>
                  <a:cubicBezTo>
                    <a:pt x="1027" y="10535"/>
                    <a:pt x="2769" y="11803"/>
                    <a:pt x="4708" y="11803"/>
                  </a:cubicBezTo>
                  <a:cubicBezTo>
                    <a:pt x="6792" y="11803"/>
                    <a:pt x="8618" y="10339"/>
                    <a:pt x="8994" y="8290"/>
                  </a:cubicBezTo>
                  <a:cubicBezTo>
                    <a:pt x="9630" y="4813"/>
                    <a:pt x="7179" y="1891"/>
                    <a:pt x="7179" y="1891"/>
                  </a:cubicBezTo>
                  <a:lnTo>
                    <a:pt x="8125" y="0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4140185" y="2927912"/>
              <a:ext cx="293507" cy="7739"/>
            </a:xfrm>
            <a:custGeom>
              <a:rect b="b" l="l" r="r" t="t"/>
              <a:pathLst>
                <a:path extrusionOk="0" h="230" w="8723">
                  <a:moveTo>
                    <a:pt x="4077" y="1"/>
                  </a:moveTo>
                  <a:cubicBezTo>
                    <a:pt x="2755" y="1"/>
                    <a:pt x="1432" y="7"/>
                    <a:pt x="110" y="30"/>
                  </a:cubicBezTo>
                  <a:cubicBezTo>
                    <a:pt x="0" y="32"/>
                    <a:pt x="0" y="198"/>
                    <a:pt x="110" y="201"/>
                  </a:cubicBezTo>
                  <a:cubicBezTo>
                    <a:pt x="1445" y="223"/>
                    <a:pt x="2780" y="229"/>
                    <a:pt x="4115" y="229"/>
                  </a:cubicBezTo>
                  <a:cubicBezTo>
                    <a:pt x="5605" y="229"/>
                    <a:pt x="7095" y="222"/>
                    <a:pt x="8585" y="222"/>
                  </a:cubicBezTo>
                  <a:cubicBezTo>
                    <a:pt x="8721" y="222"/>
                    <a:pt x="8723" y="8"/>
                    <a:pt x="8585" y="8"/>
                  </a:cubicBezTo>
                  <a:cubicBezTo>
                    <a:pt x="7083" y="8"/>
                    <a:pt x="5580" y="1"/>
                    <a:pt x="4077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4137325" y="2960518"/>
              <a:ext cx="299362" cy="7874"/>
            </a:xfrm>
            <a:custGeom>
              <a:rect b="b" l="l" r="r" t="t"/>
              <a:pathLst>
                <a:path extrusionOk="0" h="234" w="8897">
                  <a:moveTo>
                    <a:pt x="6680" y="0"/>
                  </a:moveTo>
                  <a:cubicBezTo>
                    <a:pt x="4465" y="0"/>
                    <a:pt x="2251" y="50"/>
                    <a:pt x="36" y="88"/>
                  </a:cubicBezTo>
                  <a:cubicBezTo>
                    <a:pt x="1" y="90"/>
                    <a:pt x="1" y="142"/>
                    <a:pt x="36" y="144"/>
                  </a:cubicBezTo>
                  <a:cubicBezTo>
                    <a:pt x="2258" y="183"/>
                    <a:pt x="4478" y="233"/>
                    <a:pt x="6700" y="233"/>
                  </a:cubicBezTo>
                  <a:cubicBezTo>
                    <a:pt x="7389" y="233"/>
                    <a:pt x="8078" y="228"/>
                    <a:pt x="8768" y="217"/>
                  </a:cubicBezTo>
                  <a:cubicBezTo>
                    <a:pt x="8896" y="214"/>
                    <a:pt x="8896" y="19"/>
                    <a:pt x="8768" y="17"/>
                  </a:cubicBezTo>
                  <a:cubicBezTo>
                    <a:pt x="8072" y="5"/>
                    <a:pt x="7376" y="0"/>
                    <a:pt x="668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4147790" y="3017855"/>
              <a:ext cx="284624" cy="129240"/>
            </a:xfrm>
            <a:custGeom>
              <a:rect b="b" l="l" r="r" t="t"/>
              <a:pathLst>
                <a:path extrusionOk="0" h="3841" w="8459">
                  <a:moveTo>
                    <a:pt x="1274" y="0"/>
                  </a:moveTo>
                  <a:cubicBezTo>
                    <a:pt x="1110" y="0"/>
                    <a:pt x="943" y="37"/>
                    <a:pt x="795" y="103"/>
                  </a:cubicBezTo>
                  <a:cubicBezTo>
                    <a:pt x="444" y="261"/>
                    <a:pt x="252" y="461"/>
                    <a:pt x="1" y="753"/>
                  </a:cubicBezTo>
                  <a:cubicBezTo>
                    <a:pt x="1" y="753"/>
                    <a:pt x="916" y="3841"/>
                    <a:pt x="4158" y="3841"/>
                  </a:cubicBezTo>
                  <a:cubicBezTo>
                    <a:pt x="4234" y="3841"/>
                    <a:pt x="4312" y="3839"/>
                    <a:pt x="4391" y="3835"/>
                  </a:cubicBezTo>
                  <a:cubicBezTo>
                    <a:pt x="7917" y="3680"/>
                    <a:pt x="8459" y="308"/>
                    <a:pt x="8459" y="308"/>
                  </a:cubicBezTo>
                  <a:cubicBezTo>
                    <a:pt x="8202" y="200"/>
                    <a:pt x="8017" y="102"/>
                    <a:pt x="7740" y="82"/>
                  </a:cubicBezTo>
                  <a:cubicBezTo>
                    <a:pt x="7715" y="80"/>
                    <a:pt x="7689" y="79"/>
                    <a:pt x="7663" y="79"/>
                  </a:cubicBezTo>
                  <a:cubicBezTo>
                    <a:pt x="7408" y="79"/>
                    <a:pt x="7147" y="169"/>
                    <a:pt x="6994" y="369"/>
                  </a:cubicBezTo>
                  <a:cubicBezTo>
                    <a:pt x="6736" y="707"/>
                    <a:pt x="6833" y="1275"/>
                    <a:pt x="6478" y="1507"/>
                  </a:cubicBezTo>
                  <a:cubicBezTo>
                    <a:pt x="6393" y="1562"/>
                    <a:pt x="6297" y="1586"/>
                    <a:pt x="6199" y="1586"/>
                  </a:cubicBezTo>
                  <a:cubicBezTo>
                    <a:pt x="6011" y="1586"/>
                    <a:pt x="5815" y="1499"/>
                    <a:pt x="5668" y="1376"/>
                  </a:cubicBezTo>
                  <a:cubicBezTo>
                    <a:pt x="5444" y="1186"/>
                    <a:pt x="5292" y="926"/>
                    <a:pt x="5088" y="714"/>
                  </a:cubicBezTo>
                  <a:cubicBezTo>
                    <a:pt x="4919" y="538"/>
                    <a:pt x="4686" y="391"/>
                    <a:pt x="4449" y="391"/>
                  </a:cubicBezTo>
                  <a:cubicBezTo>
                    <a:pt x="4402" y="391"/>
                    <a:pt x="4355" y="397"/>
                    <a:pt x="4308" y="409"/>
                  </a:cubicBezTo>
                  <a:cubicBezTo>
                    <a:pt x="3941" y="508"/>
                    <a:pt x="3796" y="937"/>
                    <a:pt x="3687" y="1300"/>
                  </a:cubicBezTo>
                  <a:cubicBezTo>
                    <a:pt x="3579" y="1663"/>
                    <a:pt x="3374" y="2085"/>
                    <a:pt x="2995" y="2109"/>
                  </a:cubicBezTo>
                  <a:cubicBezTo>
                    <a:pt x="2984" y="2109"/>
                    <a:pt x="2974" y="2110"/>
                    <a:pt x="2963" y="2110"/>
                  </a:cubicBezTo>
                  <a:cubicBezTo>
                    <a:pt x="2588" y="2110"/>
                    <a:pt x="2340" y="1691"/>
                    <a:pt x="2260" y="1317"/>
                  </a:cubicBezTo>
                  <a:cubicBezTo>
                    <a:pt x="2178" y="933"/>
                    <a:pt x="2159" y="496"/>
                    <a:pt x="1875" y="223"/>
                  </a:cubicBezTo>
                  <a:cubicBezTo>
                    <a:pt x="1716" y="68"/>
                    <a:pt x="1497" y="0"/>
                    <a:pt x="1274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46"/>
          <p:cNvGrpSpPr/>
          <p:nvPr/>
        </p:nvGrpSpPr>
        <p:grpSpPr>
          <a:xfrm>
            <a:off x="8051684" y="2896887"/>
            <a:ext cx="920539" cy="1893079"/>
            <a:chOff x="4754848" y="2188495"/>
            <a:chExt cx="1291803" cy="2656580"/>
          </a:xfrm>
        </p:grpSpPr>
        <p:sp>
          <p:nvSpPr>
            <p:cNvPr id="1144" name="Google Shape;1144;p46"/>
            <p:cNvSpPr/>
            <p:nvPr/>
          </p:nvSpPr>
          <p:spPr>
            <a:xfrm>
              <a:off x="477897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5" name="Google Shape;1145;p46"/>
            <p:cNvGrpSpPr/>
            <p:nvPr/>
          </p:nvGrpSpPr>
          <p:grpSpPr>
            <a:xfrm>
              <a:off x="4754848" y="2188495"/>
              <a:ext cx="1291803" cy="2589757"/>
              <a:chOff x="4309600" y="1213175"/>
              <a:chExt cx="2126425" cy="4262975"/>
            </a:xfrm>
          </p:grpSpPr>
          <p:sp>
            <p:nvSpPr>
              <p:cNvPr id="1146" name="Google Shape;1146;p46"/>
              <p:cNvSpPr/>
              <p:nvPr/>
            </p:nvSpPr>
            <p:spPr>
              <a:xfrm>
                <a:off x="4872300" y="1410575"/>
                <a:ext cx="918425" cy="3846200"/>
              </a:xfrm>
              <a:custGeom>
                <a:rect b="b" l="l" r="r" t="t"/>
                <a:pathLst>
                  <a:path extrusionOk="0" h="153848" w="36737">
                    <a:moveTo>
                      <a:pt x="36720" y="0"/>
                    </a:moveTo>
                    <a:cubicBezTo>
                      <a:pt x="36704" y="0"/>
                      <a:pt x="36633" y="120"/>
                      <a:pt x="36513" y="360"/>
                    </a:cubicBezTo>
                    <a:lnTo>
                      <a:pt x="35975" y="1449"/>
                    </a:lnTo>
                    <a:cubicBezTo>
                      <a:pt x="35491" y="2484"/>
                      <a:pt x="34830" y="3893"/>
                      <a:pt x="33997" y="5671"/>
                    </a:cubicBezTo>
                    <a:cubicBezTo>
                      <a:pt x="32304" y="9351"/>
                      <a:pt x="29860" y="14675"/>
                      <a:pt x="26958" y="21313"/>
                    </a:cubicBezTo>
                    <a:cubicBezTo>
                      <a:pt x="21207" y="34588"/>
                      <a:pt x="13310" y="53067"/>
                      <a:pt x="7495" y="74446"/>
                    </a:cubicBezTo>
                    <a:cubicBezTo>
                      <a:pt x="4585" y="85125"/>
                      <a:pt x="2597" y="95517"/>
                      <a:pt x="1462" y="105043"/>
                    </a:cubicBezTo>
                    <a:cubicBezTo>
                      <a:pt x="336" y="114569"/>
                      <a:pt x="1" y="123219"/>
                      <a:pt x="75" y="130469"/>
                    </a:cubicBezTo>
                    <a:cubicBezTo>
                      <a:pt x="134" y="137721"/>
                      <a:pt x="605" y="143576"/>
                      <a:pt x="1007" y="147607"/>
                    </a:cubicBezTo>
                    <a:cubicBezTo>
                      <a:pt x="1207" y="149625"/>
                      <a:pt x="1404" y="151185"/>
                      <a:pt x="1556" y="152242"/>
                    </a:cubicBezTo>
                    <a:cubicBezTo>
                      <a:pt x="1628" y="152724"/>
                      <a:pt x="1686" y="153118"/>
                      <a:pt x="1734" y="153440"/>
                    </a:cubicBezTo>
                    <a:cubicBezTo>
                      <a:pt x="1779" y="153712"/>
                      <a:pt x="1809" y="153847"/>
                      <a:pt x="1825" y="153847"/>
                    </a:cubicBezTo>
                    <a:cubicBezTo>
                      <a:pt x="1841" y="153845"/>
                      <a:pt x="1841" y="153704"/>
                      <a:pt x="1825" y="153429"/>
                    </a:cubicBezTo>
                    <a:cubicBezTo>
                      <a:pt x="1803" y="153105"/>
                      <a:pt x="1771" y="152708"/>
                      <a:pt x="1737" y="152221"/>
                    </a:cubicBezTo>
                    <a:cubicBezTo>
                      <a:pt x="1641" y="151081"/>
                      <a:pt x="1516" y="149534"/>
                      <a:pt x="1353" y="147577"/>
                    </a:cubicBezTo>
                    <a:cubicBezTo>
                      <a:pt x="1060" y="143544"/>
                      <a:pt x="688" y="137697"/>
                      <a:pt x="709" y="130466"/>
                    </a:cubicBezTo>
                    <a:cubicBezTo>
                      <a:pt x="722" y="122000"/>
                      <a:pt x="1247" y="113541"/>
                      <a:pt x="2282" y="105141"/>
                    </a:cubicBezTo>
                    <a:cubicBezTo>
                      <a:pt x="3457" y="95661"/>
                      <a:pt x="5459" y="85322"/>
                      <a:pt x="8361" y="74678"/>
                    </a:cubicBezTo>
                    <a:cubicBezTo>
                      <a:pt x="14154" y="53379"/>
                      <a:pt x="21942" y="34894"/>
                      <a:pt x="27541" y="21563"/>
                    </a:cubicBezTo>
                    <a:cubicBezTo>
                      <a:pt x="30376" y="14968"/>
                      <a:pt x="32682" y="9606"/>
                      <a:pt x="34314" y="5812"/>
                    </a:cubicBezTo>
                    <a:cubicBezTo>
                      <a:pt x="35083" y="4002"/>
                      <a:pt x="35693" y="2572"/>
                      <a:pt x="36140" y="1521"/>
                    </a:cubicBezTo>
                    <a:lnTo>
                      <a:pt x="36596" y="397"/>
                    </a:lnTo>
                    <a:cubicBezTo>
                      <a:pt x="36691" y="141"/>
                      <a:pt x="36737" y="6"/>
                      <a:pt x="36721" y="0"/>
                    </a:cubicBezTo>
                    <a:cubicBezTo>
                      <a:pt x="36720" y="0"/>
                      <a:pt x="36720" y="0"/>
                      <a:pt x="36720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6"/>
              <p:cNvSpPr/>
              <p:nvPr/>
            </p:nvSpPr>
            <p:spPr>
              <a:xfrm>
                <a:off x="5035650" y="1213175"/>
                <a:ext cx="1003875" cy="1442850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6"/>
              <p:cNvSpPr/>
              <p:nvPr/>
            </p:nvSpPr>
            <p:spPr>
              <a:xfrm>
                <a:off x="5025425" y="3041600"/>
                <a:ext cx="612175" cy="2141225"/>
              </a:xfrm>
              <a:custGeom>
                <a:rect b="b" l="l" r="r" t="t"/>
                <a:pathLst>
                  <a:path extrusionOk="0" h="85649" w="24487">
                    <a:moveTo>
                      <a:pt x="24462" y="0"/>
                    </a:moveTo>
                    <a:cubicBezTo>
                      <a:pt x="24422" y="0"/>
                      <a:pt x="24198" y="229"/>
                      <a:pt x="23808" y="664"/>
                    </a:cubicBezTo>
                    <a:lnTo>
                      <a:pt x="22059" y="2685"/>
                    </a:lnTo>
                    <a:cubicBezTo>
                      <a:pt x="21127" y="3742"/>
                      <a:pt x="20251" y="4850"/>
                      <a:pt x="19434" y="5997"/>
                    </a:cubicBezTo>
                    <a:cubicBezTo>
                      <a:pt x="18467" y="7334"/>
                      <a:pt x="17293" y="8809"/>
                      <a:pt x="16212" y="10582"/>
                    </a:cubicBezTo>
                    <a:cubicBezTo>
                      <a:pt x="15648" y="11460"/>
                      <a:pt x="15059" y="12374"/>
                      <a:pt x="14447" y="13324"/>
                    </a:cubicBezTo>
                    <a:cubicBezTo>
                      <a:pt x="13840" y="14283"/>
                      <a:pt x="13300" y="15334"/>
                      <a:pt x="12690" y="16394"/>
                    </a:cubicBezTo>
                    <a:cubicBezTo>
                      <a:pt x="11439" y="18497"/>
                      <a:pt x="10344" y="20869"/>
                      <a:pt x="9141" y="23340"/>
                    </a:cubicBezTo>
                    <a:cubicBezTo>
                      <a:pt x="6894" y="28356"/>
                      <a:pt x="4783" y="34038"/>
                      <a:pt x="3174" y="40180"/>
                    </a:cubicBezTo>
                    <a:cubicBezTo>
                      <a:pt x="1630" y="46341"/>
                      <a:pt x="752" y="52339"/>
                      <a:pt x="312" y="57818"/>
                    </a:cubicBezTo>
                    <a:cubicBezTo>
                      <a:pt x="179" y="60563"/>
                      <a:pt x="1" y="63172"/>
                      <a:pt x="86" y="65616"/>
                    </a:cubicBezTo>
                    <a:cubicBezTo>
                      <a:pt x="113" y="66839"/>
                      <a:pt x="81" y="68021"/>
                      <a:pt x="153" y="69152"/>
                    </a:cubicBezTo>
                    <a:cubicBezTo>
                      <a:pt x="233" y="70281"/>
                      <a:pt x="310" y="71365"/>
                      <a:pt x="382" y="72406"/>
                    </a:cubicBezTo>
                    <a:cubicBezTo>
                      <a:pt x="477" y="74482"/>
                      <a:pt x="800" y="76338"/>
                      <a:pt x="1005" y="77973"/>
                    </a:cubicBezTo>
                    <a:cubicBezTo>
                      <a:pt x="1170" y="79373"/>
                      <a:pt x="1407" y="80766"/>
                      <a:pt x="1715" y="82142"/>
                    </a:cubicBezTo>
                    <a:cubicBezTo>
                      <a:pt x="1942" y="83194"/>
                      <a:pt x="2128" y="84056"/>
                      <a:pt x="2277" y="84751"/>
                    </a:cubicBezTo>
                    <a:cubicBezTo>
                      <a:pt x="2414" y="85342"/>
                      <a:pt x="2502" y="85648"/>
                      <a:pt x="2532" y="85648"/>
                    </a:cubicBezTo>
                    <a:cubicBezTo>
                      <a:pt x="2532" y="85648"/>
                      <a:pt x="2533" y="85648"/>
                      <a:pt x="2533" y="85648"/>
                    </a:cubicBezTo>
                    <a:cubicBezTo>
                      <a:pt x="2562" y="85643"/>
                      <a:pt x="2535" y="85321"/>
                      <a:pt x="2456" y="84717"/>
                    </a:cubicBezTo>
                    <a:cubicBezTo>
                      <a:pt x="2349" y="84014"/>
                      <a:pt x="2219" y="83143"/>
                      <a:pt x="2059" y="82081"/>
                    </a:cubicBezTo>
                    <a:cubicBezTo>
                      <a:pt x="1862" y="80944"/>
                      <a:pt x="1644" y="79546"/>
                      <a:pt x="1502" y="77911"/>
                    </a:cubicBezTo>
                    <a:cubicBezTo>
                      <a:pt x="1345" y="76277"/>
                      <a:pt x="1068" y="74429"/>
                      <a:pt x="1015" y="72363"/>
                    </a:cubicBezTo>
                    <a:cubicBezTo>
                      <a:pt x="959" y="71327"/>
                      <a:pt x="903" y="70249"/>
                      <a:pt x="845" y="69128"/>
                    </a:cubicBezTo>
                    <a:cubicBezTo>
                      <a:pt x="792" y="68002"/>
                      <a:pt x="840" y="66831"/>
                      <a:pt x="832" y="65616"/>
                    </a:cubicBezTo>
                    <a:cubicBezTo>
                      <a:pt x="778" y="63191"/>
                      <a:pt x="983" y="60603"/>
                      <a:pt x="1138" y="57882"/>
                    </a:cubicBezTo>
                    <a:cubicBezTo>
                      <a:pt x="1620" y="52451"/>
                      <a:pt x="2514" y="46511"/>
                      <a:pt x="4045" y="40403"/>
                    </a:cubicBezTo>
                    <a:cubicBezTo>
                      <a:pt x="5637" y="34315"/>
                      <a:pt x="7709" y="28673"/>
                      <a:pt x="9894" y="23681"/>
                    </a:cubicBezTo>
                    <a:cubicBezTo>
                      <a:pt x="11068" y="21221"/>
                      <a:pt x="12131" y="18854"/>
                      <a:pt x="13342" y="16751"/>
                    </a:cubicBezTo>
                    <a:cubicBezTo>
                      <a:pt x="13933" y="15694"/>
                      <a:pt x="14455" y="14642"/>
                      <a:pt x="15043" y="13681"/>
                    </a:cubicBezTo>
                    <a:cubicBezTo>
                      <a:pt x="15635" y="12725"/>
                      <a:pt x="16202" y="11807"/>
                      <a:pt x="16745" y="10925"/>
                    </a:cubicBezTo>
                    <a:cubicBezTo>
                      <a:pt x="17788" y="9141"/>
                      <a:pt x="18917" y="7651"/>
                      <a:pt x="19841" y="6295"/>
                    </a:cubicBezTo>
                    <a:cubicBezTo>
                      <a:pt x="20752" y="4927"/>
                      <a:pt x="21614" y="3806"/>
                      <a:pt x="22333" y="2903"/>
                    </a:cubicBezTo>
                    <a:lnTo>
                      <a:pt x="23947" y="782"/>
                    </a:lnTo>
                    <a:cubicBezTo>
                      <a:pt x="24309" y="289"/>
                      <a:pt x="24487" y="23"/>
                      <a:pt x="24466" y="1"/>
                    </a:cubicBezTo>
                    <a:cubicBezTo>
                      <a:pt x="24465" y="1"/>
                      <a:pt x="24463" y="0"/>
                      <a:pt x="24462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6"/>
              <p:cNvSpPr/>
              <p:nvPr/>
            </p:nvSpPr>
            <p:spPr>
              <a:xfrm>
                <a:off x="4893600" y="2112375"/>
                <a:ext cx="1542425" cy="2884425"/>
              </a:xfrm>
              <a:custGeom>
                <a:rect b="b" l="l" r="r" t="t"/>
                <a:pathLst>
                  <a:path extrusionOk="0" h="115377" w="61697">
                    <a:moveTo>
                      <a:pt x="61675" y="1"/>
                    </a:moveTo>
                    <a:cubicBezTo>
                      <a:pt x="61608" y="1"/>
                      <a:pt x="61168" y="197"/>
                      <a:pt x="60387" y="573"/>
                    </a:cubicBezTo>
                    <a:cubicBezTo>
                      <a:pt x="59561" y="994"/>
                      <a:pt x="58302" y="1542"/>
                      <a:pt x="56769" y="2413"/>
                    </a:cubicBezTo>
                    <a:cubicBezTo>
                      <a:pt x="53656" y="4064"/>
                      <a:pt x="49271" y="6702"/>
                      <a:pt x="44197" y="10456"/>
                    </a:cubicBezTo>
                    <a:cubicBezTo>
                      <a:pt x="34058" y="17873"/>
                      <a:pt x="21353" y="30496"/>
                      <a:pt x="12418" y="47671"/>
                    </a:cubicBezTo>
                    <a:cubicBezTo>
                      <a:pt x="3470" y="64852"/>
                      <a:pt x="424" y="82501"/>
                      <a:pt x="163" y="95059"/>
                    </a:cubicBezTo>
                    <a:cubicBezTo>
                      <a:pt x="1" y="101369"/>
                      <a:pt x="355" y="106473"/>
                      <a:pt x="789" y="109971"/>
                    </a:cubicBezTo>
                    <a:cubicBezTo>
                      <a:pt x="957" y="111726"/>
                      <a:pt x="1228" y="113070"/>
                      <a:pt x="1359" y="113989"/>
                    </a:cubicBezTo>
                    <a:cubicBezTo>
                      <a:pt x="1507" y="114897"/>
                      <a:pt x="1600" y="115376"/>
                      <a:pt x="1632" y="115376"/>
                    </a:cubicBezTo>
                    <a:cubicBezTo>
                      <a:pt x="1632" y="115376"/>
                      <a:pt x="1633" y="115376"/>
                      <a:pt x="1633" y="115376"/>
                    </a:cubicBezTo>
                    <a:cubicBezTo>
                      <a:pt x="1662" y="115371"/>
                      <a:pt x="1628" y="114886"/>
                      <a:pt x="1537" y="113962"/>
                    </a:cubicBezTo>
                    <a:cubicBezTo>
                      <a:pt x="1465" y="113041"/>
                      <a:pt x="1249" y="111691"/>
                      <a:pt x="1135" y="109937"/>
                    </a:cubicBezTo>
                    <a:cubicBezTo>
                      <a:pt x="810" y="106441"/>
                      <a:pt x="555" y="101353"/>
                      <a:pt x="797" y="95083"/>
                    </a:cubicBezTo>
                    <a:cubicBezTo>
                      <a:pt x="1217" y="82597"/>
                      <a:pt x="4343" y="65120"/>
                      <a:pt x="13212" y="48086"/>
                    </a:cubicBezTo>
                    <a:cubicBezTo>
                      <a:pt x="22075" y="31055"/>
                      <a:pt x="34596" y="18470"/>
                      <a:pt x="44580" y="10962"/>
                    </a:cubicBezTo>
                    <a:cubicBezTo>
                      <a:pt x="49575" y="7165"/>
                      <a:pt x="53890" y="4458"/>
                      <a:pt x="56942" y="2716"/>
                    </a:cubicBezTo>
                    <a:cubicBezTo>
                      <a:pt x="58443" y="1803"/>
                      <a:pt x="59671" y="1204"/>
                      <a:pt x="60469" y="736"/>
                    </a:cubicBezTo>
                    <a:cubicBezTo>
                      <a:pt x="61279" y="283"/>
                      <a:pt x="61697" y="30"/>
                      <a:pt x="61683" y="3"/>
                    </a:cubicBezTo>
                    <a:cubicBezTo>
                      <a:pt x="61682" y="1"/>
                      <a:pt x="61679" y="1"/>
                      <a:pt x="61675" y="1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6"/>
              <p:cNvSpPr/>
              <p:nvPr/>
            </p:nvSpPr>
            <p:spPr>
              <a:xfrm>
                <a:off x="4309600" y="3618500"/>
                <a:ext cx="1147600" cy="1857650"/>
              </a:xfrm>
              <a:custGeom>
                <a:rect b="b" l="l" r="r" t="t"/>
                <a:pathLst>
                  <a:path extrusionOk="0" h="74306" w="45904">
                    <a:moveTo>
                      <a:pt x="11952" y="1"/>
                    </a:moveTo>
                    <a:lnTo>
                      <a:pt x="11952" y="1"/>
                    </a:lnTo>
                    <a:cubicBezTo>
                      <a:pt x="12378" y="1124"/>
                      <a:pt x="12514" y="3989"/>
                      <a:pt x="12522" y="7048"/>
                    </a:cubicBezTo>
                    <a:cubicBezTo>
                      <a:pt x="12535" y="12224"/>
                      <a:pt x="11470" y="17344"/>
                      <a:pt x="9471" y="22115"/>
                    </a:cubicBezTo>
                    <a:cubicBezTo>
                      <a:pt x="1" y="44694"/>
                      <a:pt x="17211" y="74306"/>
                      <a:pt x="17211" y="74306"/>
                    </a:cubicBezTo>
                    <a:lnTo>
                      <a:pt x="35927" y="74306"/>
                    </a:lnTo>
                    <a:cubicBezTo>
                      <a:pt x="45903" y="56888"/>
                      <a:pt x="35177" y="36361"/>
                      <a:pt x="31460" y="29596"/>
                    </a:cubicBezTo>
                    <a:cubicBezTo>
                      <a:pt x="27740" y="22831"/>
                      <a:pt x="38603" y="17453"/>
                      <a:pt x="38603" y="17453"/>
                    </a:cubicBezTo>
                    <a:lnTo>
                      <a:pt x="11952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6"/>
              <p:cNvSpPr/>
              <p:nvPr/>
            </p:nvSpPr>
            <p:spPr>
              <a:xfrm rot="1101497">
                <a:off x="5485592" y="2346022"/>
                <a:ext cx="711731" cy="1022957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7"/>
          <p:cNvSpPr txBox="1"/>
          <p:nvPr>
            <p:ph type="ctrTitle"/>
          </p:nvPr>
        </p:nvSpPr>
        <p:spPr>
          <a:xfrm>
            <a:off x="1802100" y="7200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Orbigado!</a:t>
            </a:r>
            <a:endParaRPr/>
          </a:p>
        </p:txBody>
      </p:sp>
      <p:sp>
        <p:nvSpPr>
          <p:cNvPr id="1157" name="Google Shape;1157;p47"/>
          <p:cNvSpPr txBox="1"/>
          <p:nvPr>
            <p:ph idx="1" type="subTitle"/>
          </p:nvPr>
        </p:nvSpPr>
        <p:spPr>
          <a:xfrm>
            <a:off x="2512050" y="1803325"/>
            <a:ext cx="4119900" cy="15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Perguntas?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Filgueira Bezerra - dfb2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Ramom Pereira dos Santos Silva - rpss</a:t>
            </a:r>
            <a:endParaRPr/>
          </a:p>
        </p:txBody>
      </p:sp>
      <p:grpSp>
        <p:nvGrpSpPr>
          <p:cNvPr id="1158" name="Google Shape;1158;p47"/>
          <p:cNvGrpSpPr/>
          <p:nvPr/>
        </p:nvGrpSpPr>
        <p:grpSpPr>
          <a:xfrm>
            <a:off x="-315020" y="1200274"/>
            <a:ext cx="3332610" cy="4217487"/>
            <a:chOff x="-315020" y="1200274"/>
            <a:chExt cx="3332610" cy="4217487"/>
          </a:xfrm>
        </p:grpSpPr>
        <p:sp>
          <p:nvSpPr>
            <p:cNvPr id="1159" name="Google Shape;1159;p47"/>
            <p:cNvSpPr/>
            <p:nvPr/>
          </p:nvSpPr>
          <p:spPr>
            <a:xfrm>
              <a:off x="1623684" y="2379983"/>
              <a:ext cx="1340782" cy="568338"/>
            </a:xfrm>
            <a:custGeom>
              <a:rect b="b" l="l" r="r" t="t"/>
              <a:pathLst>
                <a:path extrusionOk="0" h="23930" w="56454">
                  <a:moveTo>
                    <a:pt x="30977" y="1"/>
                  </a:moveTo>
                  <a:lnTo>
                    <a:pt x="23281" y="20853"/>
                  </a:lnTo>
                  <a:lnTo>
                    <a:pt x="81" y="22368"/>
                  </a:lnTo>
                  <a:lnTo>
                    <a:pt x="1" y="23929"/>
                  </a:lnTo>
                  <a:lnTo>
                    <a:pt x="47859" y="23844"/>
                  </a:lnTo>
                  <a:lnTo>
                    <a:pt x="56453" y="1294"/>
                  </a:lnTo>
                  <a:lnTo>
                    <a:pt x="30977" y="1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2538771" y="2600417"/>
              <a:ext cx="94383" cy="89728"/>
            </a:xfrm>
            <a:custGeom>
              <a:rect b="b" l="l" r="r" t="t"/>
              <a:pathLst>
                <a:path extrusionOk="0" h="3778" w="3974">
                  <a:moveTo>
                    <a:pt x="2032" y="1"/>
                  </a:moveTo>
                  <a:cubicBezTo>
                    <a:pt x="1307" y="1"/>
                    <a:pt x="643" y="418"/>
                    <a:pt x="329" y="1078"/>
                  </a:cubicBezTo>
                  <a:cubicBezTo>
                    <a:pt x="0" y="1769"/>
                    <a:pt x="121" y="2588"/>
                    <a:pt x="632" y="3155"/>
                  </a:cubicBezTo>
                  <a:cubicBezTo>
                    <a:pt x="997" y="3558"/>
                    <a:pt x="1509" y="3777"/>
                    <a:pt x="2033" y="3777"/>
                  </a:cubicBezTo>
                  <a:cubicBezTo>
                    <a:pt x="2245" y="3777"/>
                    <a:pt x="2460" y="3741"/>
                    <a:pt x="2667" y="3668"/>
                  </a:cubicBezTo>
                  <a:cubicBezTo>
                    <a:pt x="3387" y="3411"/>
                    <a:pt x="3880" y="2747"/>
                    <a:pt x="3919" y="1984"/>
                  </a:cubicBezTo>
                  <a:cubicBezTo>
                    <a:pt x="3973" y="942"/>
                    <a:pt x="3171" y="56"/>
                    <a:pt x="2130" y="3"/>
                  </a:cubicBezTo>
                  <a:cubicBezTo>
                    <a:pt x="2097" y="2"/>
                    <a:pt x="2065" y="1"/>
                    <a:pt x="2032" y="1"/>
                  </a:cubicBez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2515354" y="2582487"/>
              <a:ext cx="143497" cy="125638"/>
            </a:xfrm>
            <a:custGeom>
              <a:rect b="b" l="l" r="r" t="t"/>
              <a:pathLst>
                <a:path extrusionOk="0" h="5290" w="6042">
                  <a:moveTo>
                    <a:pt x="3024" y="0"/>
                  </a:moveTo>
                  <a:cubicBezTo>
                    <a:pt x="2080" y="0"/>
                    <a:pt x="1167" y="506"/>
                    <a:pt x="691" y="1397"/>
                  </a:cubicBezTo>
                  <a:cubicBezTo>
                    <a:pt x="0" y="2684"/>
                    <a:pt x="485" y="4285"/>
                    <a:pt x="1772" y="4976"/>
                  </a:cubicBezTo>
                  <a:cubicBezTo>
                    <a:pt x="2169" y="5189"/>
                    <a:pt x="2597" y="5290"/>
                    <a:pt x="3019" y="5290"/>
                  </a:cubicBezTo>
                  <a:cubicBezTo>
                    <a:pt x="3962" y="5290"/>
                    <a:pt x="4875" y="4784"/>
                    <a:pt x="5351" y="3895"/>
                  </a:cubicBezTo>
                  <a:cubicBezTo>
                    <a:pt x="6042" y="2607"/>
                    <a:pt x="5557" y="1005"/>
                    <a:pt x="4270" y="314"/>
                  </a:cubicBezTo>
                  <a:cubicBezTo>
                    <a:pt x="3873" y="101"/>
                    <a:pt x="3445" y="0"/>
                    <a:pt x="3024" y="0"/>
                  </a:cubicBez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1205255" y="3952944"/>
              <a:ext cx="56383" cy="1364034"/>
            </a:xfrm>
            <a:custGeom>
              <a:rect b="b" l="l" r="r" t="t"/>
              <a:pathLst>
                <a:path extrusionOk="0" h="57433" w="2374">
                  <a:moveTo>
                    <a:pt x="2374" y="0"/>
                  </a:moveTo>
                  <a:lnTo>
                    <a:pt x="1" y="90"/>
                  </a:lnTo>
                  <a:lnTo>
                    <a:pt x="212" y="57350"/>
                  </a:lnTo>
                  <a:lnTo>
                    <a:pt x="1854" y="57432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393571" y="3983841"/>
              <a:ext cx="151596" cy="1361849"/>
            </a:xfrm>
            <a:custGeom>
              <a:rect b="b" l="l" r="r" t="t"/>
              <a:pathLst>
                <a:path extrusionOk="0" h="57341" w="6383">
                  <a:moveTo>
                    <a:pt x="2359" y="0"/>
                  </a:moveTo>
                  <a:lnTo>
                    <a:pt x="1" y="276"/>
                  </a:lnTo>
                  <a:lnTo>
                    <a:pt x="4738" y="57341"/>
                  </a:lnTo>
                  <a:lnTo>
                    <a:pt x="6382" y="57294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-39345" y="3992177"/>
              <a:ext cx="112361" cy="1362917"/>
            </a:xfrm>
            <a:custGeom>
              <a:rect b="b" l="l" r="r" t="t"/>
              <a:pathLst>
                <a:path extrusionOk="0" h="57386" w="4731">
                  <a:moveTo>
                    <a:pt x="2366" y="1"/>
                  </a:moveTo>
                  <a:lnTo>
                    <a:pt x="0" y="208"/>
                  </a:lnTo>
                  <a:lnTo>
                    <a:pt x="3086" y="57385"/>
                  </a:lnTo>
                  <a:lnTo>
                    <a:pt x="4731" y="57385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588714" y="3986667"/>
              <a:ext cx="151572" cy="1361872"/>
            </a:xfrm>
            <a:custGeom>
              <a:rect b="b" l="l" r="r" t="t"/>
              <a:pathLst>
                <a:path extrusionOk="0" h="57342" w="6382">
                  <a:moveTo>
                    <a:pt x="2359" y="1"/>
                  </a:moveTo>
                  <a:lnTo>
                    <a:pt x="1" y="278"/>
                  </a:lnTo>
                  <a:lnTo>
                    <a:pt x="4738" y="57341"/>
                  </a:lnTo>
                  <a:lnTo>
                    <a:pt x="6382" y="57294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-39350" y="3845800"/>
              <a:ext cx="1386387" cy="137527"/>
            </a:xfrm>
            <a:custGeom>
              <a:rect b="b" l="l" r="r" t="t"/>
              <a:pathLst>
                <a:path extrusionOk="0" h="7509" w="60160">
                  <a:moveTo>
                    <a:pt x="59331" y="0"/>
                  </a:moveTo>
                  <a:lnTo>
                    <a:pt x="0" y="880"/>
                  </a:lnTo>
                  <a:lnTo>
                    <a:pt x="906" y="7508"/>
                  </a:lnTo>
                  <a:lnTo>
                    <a:pt x="60159" y="6517"/>
                  </a:lnTo>
                  <a:lnTo>
                    <a:pt x="59331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-315020" y="2037814"/>
              <a:ext cx="860225" cy="1975905"/>
            </a:xfrm>
            <a:custGeom>
              <a:rect b="b" l="l" r="r" t="t"/>
              <a:pathLst>
                <a:path extrusionOk="0" h="83196" w="36220">
                  <a:moveTo>
                    <a:pt x="25458" y="0"/>
                  </a:moveTo>
                  <a:lnTo>
                    <a:pt x="0" y="999"/>
                  </a:lnTo>
                  <a:lnTo>
                    <a:pt x="10833" y="83196"/>
                  </a:lnTo>
                  <a:lnTo>
                    <a:pt x="36219" y="82259"/>
                  </a:lnTo>
                  <a:lnTo>
                    <a:pt x="25458" y="0"/>
                  </a:lnTo>
                  <a:close/>
                </a:path>
              </a:pathLst>
            </a:custGeom>
            <a:solidFill>
              <a:srgbClr val="B35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64651" y="1200274"/>
              <a:ext cx="607501" cy="508321"/>
            </a:xfrm>
            <a:custGeom>
              <a:rect b="b" l="l" r="r" t="t"/>
              <a:pathLst>
                <a:path extrusionOk="0" h="21403" w="25579">
                  <a:moveTo>
                    <a:pt x="13257" y="1"/>
                  </a:moveTo>
                  <a:cubicBezTo>
                    <a:pt x="12713" y="1"/>
                    <a:pt x="12181" y="126"/>
                    <a:pt x="11717" y="413"/>
                  </a:cubicBezTo>
                  <a:cubicBezTo>
                    <a:pt x="10711" y="1034"/>
                    <a:pt x="10262" y="2547"/>
                    <a:pt x="11007" y="3468"/>
                  </a:cubicBezTo>
                  <a:cubicBezTo>
                    <a:pt x="10205" y="2534"/>
                    <a:pt x="9095" y="1826"/>
                    <a:pt x="7873" y="1684"/>
                  </a:cubicBezTo>
                  <a:cubicBezTo>
                    <a:pt x="7735" y="1667"/>
                    <a:pt x="7595" y="1659"/>
                    <a:pt x="7455" y="1659"/>
                  </a:cubicBezTo>
                  <a:cubicBezTo>
                    <a:pt x="6359" y="1659"/>
                    <a:pt x="5251" y="2148"/>
                    <a:pt x="4638" y="3050"/>
                  </a:cubicBezTo>
                  <a:cubicBezTo>
                    <a:pt x="3948" y="4069"/>
                    <a:pt x="4031" y="5596"/>
                    <a:pt x="4945" y="6419"/>
                  </a:cubicBezTo>
                  <a:cubicBezTo>
                    <a:pt x="4202" y="6175"/>
                    <a:pt x="3422" y="5929"/>
                    <a:pt x="2652" y="5929"/>
                  </a:cubicBezTo>
                  <a:cubicBezTo>
                    <a:pt x="2392" y="5929"/>
                    <a:pt x="2134" y="5957"/>
                    <a:pt x="1879" y="6022"/>
                  </a:cubicBezTo>
                  <a:cubicBezTo>
                    <a:pt x="866" y="6282"/>
                    <a:pt x="1" y="7389"/>
                    <a:pt x="393" y="8357"/>
                  </a:cubicBezTo>
                  <a:cubicBezTo>
                    <a:pt x="764" y="9267"/>
                    <a:pt x="1939" y="9530"/>
                    <a:pt x="2573" y="10281"/>
                  </a:cubicBezTo>
                  <a:cubicBezTo>
                    <a:pt x="3239" y="11073"/>
                    <a:pt x="3172" y="12268"/>
                    <a:pt x="2772" y="13222"/>
                  </a:cubicBezTo>
                  <a:cubicBezTo>
                    <a:pt x="2372" y="14175"/>
                    <a:pt x="1694" y="14985"/>
                    <a:pt x="1188" y="15886"/>
                  </a:cubicBezTo>
                  <a:cubicBezTo>
                    <a:pt x="667" y="16815"/>
                    <a:pt x="324" y="17887"/>
                    <a:pt x="466" y="18943"/>
                  </a:cubicBezTo>
                  <a:cubicBezTo>
                    <a:pt x="610" y="20001"/>
                    <a:pt x="1317" y="21020"/>
                    <a:pt x="2343" y="21311"/>
                  </a:cubicBezTo>
                  <a:cubicBezTo>
                    <a:pt x="2568" y="21375"/>
                    <a:pt x="2796" y="21403"/>
                    <a:pt x="3025" y="21403"/>
                  </a:cubicBezTo>
                  <a:cubicBezTo>
                    <a:pt x="3822" y="21403"/>
                    <a:pt x="4628" y="21063"/>
                    <a:pt x="5373" y="20728"/>
                  </a:cubicBezTo>
                  <a:lnTo>
                    <a:pt x="21398" y="13530"/>
                  </a:lnTo>
                  <a:cubicBezTo>
                    <a:pt x="22182" y="13177"/>
                    <a:pt x="22986" y="12812"/>
                    <a:pt x="23583" y="12194"/>
                  </a:cubicBezTo>
                  <a:cubicBezTo>
                    <a:pt x="24129" y="11629"/>
                    <a:pt x="24471" y="10798"/>
                    <a:pt x="24286" y="10046"/>
                  </a:cubicBezTo>
                  <a:lnTo>
                    <a:pt x="24286" y="10046"/>
                  </a:lnTo>
                  <a:lnTo>
                    <a:pt x="24398" y="10402"/>
                  </a:lnTo>
                  <a:cubicBezTo>
                    <a:pt x="25360" y="8827"/>
                    <a:pt x="25579" y="6817"/>
                    <a:pt x="24976" y="5072"/>
                  </a:cubicBezTo>
                  <a:cubicBezTo>
                    <a:pt x="24374" y="3326"/>
                    <a:pt x="22963" y="1879"/>
                    <a:pt x="21232" y="1234"/>
                  </a:cubicBezTo>
                  <a:cubicBezTo>
                    <a:pt x="20790" y="1069"/>
                    <a:pt x="20315" y="956"/>
                    <a:pt x="19846" y="956"/>
                  </a:cubicBezTo>
                  <a:cubicBezTo>
                    <a:pt x="19583" y="956"/>
                    <a:pt x="19322" y="992"/>
                    <a:pt x="19070" y="1074"/>
                  </a:cubicBezTo>
                  <a:cubicBezTo>
                    <a:pt x="18371" y="1305"/>
                    <a:pt x="17782" y="1976"/>
                    <a:pt x="17832" y="2711"/>
                  </a:cubicBezTo>
                  <a:cubicBezTo>
                    <a:pt x="17012" y="1858"/>
                    <a:pt x="16170" y="990"/>
                    <a:pt x="15113" y="459"/>
                  </a:cubicBezTo>
                  <a:cubicBezTo>
                    <a:pt x="14543" y="173"/>
                    <a:pt x="13893" y="1"/>
                    <a:pt x="13257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052088" y="1883710"/>
              <a:ext cx="387576" cy="459064"/>
            </a:xfrm>
            <a:custGeom>
              <a:rect b="b" l="l" r="r" t="t"/>
              <a:pathLst>
                <a:path extrusionOk="0" h="19329" w="16319">
                  <a:moveTo>
                    <a:pt x="11982" y="0"/>
                  </a:moveTo>
                  <a:cubicBezTo>
                    <a:pt x="10176" y="0"/>
                    <a:pt x="3701" y="5825"/>
                    <a:pt x="3701" y="5825"/>
                  </a:cubicBezTo>
                  <a:cubicBezTo>
                    <a:pt x="4183" y="2846"/>
                    <a:pt x="2673" y="800"/>
                    <a:pt x="1864" y="800"/>
                  </a:cubicBezTo>
                  <a:cubicBezTo>
                    <a:pt x="1834" y="800"/>
                    <a:pt x="1806" y="803"/>
                    <a:pt x="1779" y="808"/>
                  </a:cubicBezTo>
                  <a:cubicBezTo>
                    <a:pt x="997" y="963"/>
                    <a:pt x="1" y="10550"/>
                    <a:pt x="1" y="10550"/>
                  </a:cubicBezTo>
                  <a:cubicBezTo>
                    <a:pt x="1" y="10550"/>
                    <a:pt x="7674" y="19329"/>
                    <a:pt x="10301" y="19329"/>
                  </a:cubicBezTo>
                  <a:cubicBezTo>
                    <a:pt x="10558" y="19329"/>
                    <a:pt x="10766" y="19245"/>
                    <a:pt x="10915" y="19061"/>
                  </a:cubicBezTo>
                  <a:cubicBezTo>
                    <a:pt x="10915" y="19061"/>
                    <a:pt x="16318" y="10113"/>
                    <a:pt x="16240" y="8907"/>
                  </a:cubicBezTo>
                  <a:cubicBezTo>
                    <a:pt x="16227" y="8717"/>
                    <a:pt x="16125" y="8636"/>
                    <a:pt x="15962" y="8636"/>
                  </a:cubicBezTo>
                  <a:cubicBezTo>
                    <a:pt x="15095" y="8636"/>
                    <a:pt x="12500" y="10904"/>
                    <a:pt x="12500" y="10904"/>
                  </a:cubicBezTo>
                  <a:cubicBezTo>
                    <a:pt x="12500" y="10904"/>
                    <a:pt x="15753" y="7230"/>
                    <a:pt x="15675" y="6025"/>
                  </a:cubicBezTo>
                  <a:cubicBezTo>
                    <a:pt x="15665" y="5875"/>
                    <a:pt x="15571" y="5810"/>
                    <a:pt x="15413" y="5810"/>
                  </a:cubicBezTo>
                  <a:cubicBezTo>
                    <a:pt x="14305" y="5810"/>
                    <a:pt x="10058" y="9069"/>
                    <a:pt x="10058" y="9069"/>
                  </a:cubicBezTo>
                  <a:cubicBezTo>
                    <a:pt x="10058" y="9069"/>
                    <a:pt x="15332" y="4556"/>
                    <a:pt x="14367" y="3405"/>
                  </a:cubicBezTo>
                  <a:cubicBezTo>
                    <a:pt x="14260" y="3277"/>
                    <a:pt x="14090" y="3220"/>
                    <a:pt x="13872" y="3220"/>
                  </a:cubicBezTo>
                  <a:cubicBezTo>
                    <a:pt x="12121" y="3220"/>
                    <a:pt x="7282" y="6875"/>
                    <a:pt x="7282" y="6875"/>
                  </a:cubicBezTo>
                  <a:cubicBezTo>
                    <a:pt x="7282" y="6875"/>
                    <a:pt x="13207" y="1604"/>
                    <a:pt x="12373" y="188"/>
                  </a:cubicBezTo>
                  <a:cubicBezTo>
                    <a:pt x="12297" y="59"/>
                    <a:pt x="12163" y="0"/>
                    <a:pt x="11982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883626" y="2079968"/>
              <a:ext cx="1429322" cy="908628"/>
            </a:xfrm>
            <a:custGeom>
              <a:rect b="b" l="l" r="r" t="t"/>
              <a:pathLst>
                <a:path extrusionOk="0" h="38258" w="60182">
                  <a:moveTo>
                    <a:pt x="11070" y="0"/>
                  </a:moveTo>
                  <a:lnTo>
                    <a:pt x="1" y="6150"/>
                  </a:lnTo>
                  <a:cubicBezTo>
                    <a:pt x="1" y="6150"/>
                    <a:pt x="1789" y="15181"/>
                    <a:pt x="14573" y="30870"/>
                  </a:cubicBezTo>
                  <a:cubicBezTo>
                    <a:pt x="19042" y="36355"/>
                    <a:pt x="23545" y="38257"/>
                    <a:pt x="27651" y="38257"/>
                  </a:cubicBezTo>
                  <a:cubicBezTo>
                    <a:pt x="35250" y="38257"/>
                    <a:pt x="41494" y="31743"/>
                    <a:pt x="43666" y="29371"/>
                  </a:cubicBezTo>
                  <a:cubicBezTo>
                    <a:pt x="47013" y="25718"/>
                    <a:pt x="60181" y="10919"/>
                    <a:pt x="60181" y="10919"/>
                  </a:cubicBezTo>
                  <a:lnTo>
                    <a:pt x="49200" y="2286"/>
                  </a:lnTo>
                  <a:cubicBezTo>
                    <a:pt x="49200" y="2286"/>
                    <a:pt x="40150" y="14711"/>
                    <a:pt x="30092" y="23213"/>
                  </a:cubicBezTo>
                  <a:lnTo>
                    <a:pt x="11070" y="0"/>
                  </a:ln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1033077" y="2737850"/>
              <a:ext cx="914423" cy="542996"/>
            </a:xfrm>
            <a:custGeom>
              <a:rect b="b" l="l" r="r" t="t"/>
              <a:pathLst>
                <a:path extrusionOk="0" h="22863" w="38502">
                  <a:moveTo>
                    <a:pt x="18170" y="0"/>
                  </a:moveTo>
                  <a:lnTo>
                    <a:pt x="4039" y="12743"/>
                  </a:lnTo>
                  <a:lnTo>
                    <a:pt x="1" y="22862"/>
                  </a:lnTo>
                  <a:lnTo>
                    <a:pt x="14121" y="22142"/>
                  </a:lnTo>
                  <a:lnTo>
                    <a:pt x="3850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1950633" y="5175472"/>
              <a:ext cx="637592" cy="197410"/>
            </a:xfrm>
            <a:custGeom>
              <a:rect b="b" l="l" r="r" t="t"/>
              <a:pathLst>
                <a:path extrusionOk="0" h="8312" w="26846">
                  <a:moveTo>
                    <a:pt x="1492" y="1"/>
                  </a:moveTo>
                  <a:lnTo>
                    <a:pt x="1" y="8312"/>
                  </a:lnTo>
                  <a:lnTo>
                    <a:pt x="23368" y="8312"/>
                  </a:lnTo>
                  <a:cubicBezTo>
                    <a:pt x="26846" y="8312"/>
                    <a:pt x="20570" y="5154"/>
                    <a:pt x="20570" y="5154"/>
                  </a:cubicBezTo>
                  <a:lnTo>
                    <a:pt x="21684" y="1"/>
                  </a:lnTo>
                  <a:close/>
                </a:path>
              </a:pathLst>
            </a:custGeom>
            <a:solidFill>
              <a:srgbClr val="682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2413971" y="5306896"/>
              <a:ext cx="48046" cy="18881"/>
            </a:xfrm>
            <a:custGeom>
              <a:rect b="b" l="l" r="r" t="t"/>
              <a:pathLst>
                <a:path extrusionOk="0" h="795" w="2023">
                  <a:moveTo>
                    <a:pt x="1958" y="0"/>
                  </a:moveTo>
                  <a:cubicBezTo>
                    <a:pt x="1820" y="0"/>
                    <a:pt x="1419" y="90"/>
                    <a:pt x="964" y="267"/>
                  </a:cubicBezTo>
                  <a:cubicBezTo>
                    <a:pt x="411" y="480"/>
                    <a:pt x="1" y="740"/>
                    <a:pt x="25" y="787"/>
                  </a:cubicBezTo>
                  <a:cubicBezTo>
                    <a:pt x="28" y="792"/>
                    <a:pt x="35" y="795"/>
                    <a:pt x="46" y="795"/>
                  </a:cubicBezTo>
                  <a:cubicBezTo>
                    <a:pt x="144" y="795"/>
                    <a:pt x="548" y="629"/>
                    <a:pt x="1033" y="440"/>
                  </a:cubicBezTo>
                  <a:cubicBezTo>
                    <a:pt x="1575" y="227"/>
                    <a:pt x="2022" y="64"/>
                    <a:pt x="2008" y="13"/>
                  </a:cubicBezTo>
                  <a:cubicBezTo>
                    <a:pt x="2005" y="5"/>
                    <a:pt x="1988" y="0"/>
                    <a:pt x="1958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393191" y="5298751"/>
              <a:ext cx="49186" cy="16388"/>
            </a:xfrm>
            <a:custGeom>
              <a:rect b="b" l="l" r="r" t="t"/>
              <a:pathLst>
                <a:path extrusionOk="0" h="690" w="2071">
                  <a:moveTo>
                    <a:pt x="1959" y="1"/>
                  </a:moveTo>
                  <a:cubicBezTo>
                    <a:pt x="1785" y="1"/>
                    <a:pt x="1411" y="55"/>
                    <a:pt x="992" y="190"/>
                  </a:cubicBezTo>
                  <a:cubicBezTo>
                    <a:pt x="417" y="376"/>
                    <a:pt x="0" y="637"/>
                    <a:pt x="25" y="681"/>
                  </a:cubicBezTo>
                  <a:cubicBezTo>
                    <a:pt x="28" y="687"/>
                    <a:pt x="36" y="689"/>
                    <a:pt x="48" y="689"/>
                  </a:cubicBezTo>
                  <a:cubicBezTo>
                    <a:pt x="149" y="689"/>
                    <a:pt x="554" y="530"/>
                    <a:pt x="1049" y="368"/>
                  </a:cubicBezTo>
                  <a:cubicBezTo>
                    <a:pt x="1606" y="185"/>
                    <a:pt x="2071" y="74"/>
                    <a:pt x="2063" y="22"/>
                  </a:cubicBezTo>
                  <a:cubicBezTo>
                    <a:pt x="2061" y="8"/>
                    <a:pt x="2023" y="1"/>
                    <a:pt x="1959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1960774" y="5289845"/>
              <a:ext cx="160289" cy="61988"/>
            </a:xfrm>
            <a:custGeom>
              <a:rect b="b" l="l" r="r" t="t"/>
              <a:pathLst>
                <a:path extrusionOk="0" h="2610" w="6749">
                  <a:moveTo>
                    <a:pt x="2101" y="0"/>
                  </a:moveTo>
                  <a:cubicBezTo>
                    <a:pt x="1738" y="0"/>
                    <a:pt x="1407" y="21"/>
                    <a:pt x="1125" y="42"/>
                  </a:cubicBezTo>
                  <a:cubicBezTo>
                    <a:pt x="428" y="101"/>
                    <a:pt x="0" y="168"/>
                    <a:pt x="3" y="191"/>
                  </a:cubicBezTo>
                  <a:cubicBezTo>
                    <a:pt x="4" y="201"/>
                    <a:pt x="56" y="205"/>
                    <a:pt x="154" y="205"/>
                  </a:cubicBezTo>
                  <a:cubicBezTo>
                    <a:pt x="337" y="205"/>
                    <a:pt x="679" y="191"/>
                    <a:pt x="1133" y="175"/>
                  </a:cubicBezTo>
                  <a:cubicBezTo>
                    <a:pt x="1325" y="170"/>
                    <a:pt x="1539" y="165"/>
                    <a:pt x="1770" y="165"/>
                  </a:cubicBezTo>
                  <a:cubicBezTo>
                    <a:pt x="2369" y="165"/>
                    <a:pt x="3081" y="201"/>
                    <a:pt x="3821" y="379"/>
                  </a:cubicBezTo>
                  <a:cubicBezTo>
                    <a:pt x="4842" y="629"/>
                    <a:pt x="5661" y="1174"/>
                    <a:pt x="6112" y="1688"/>
                  </a:cubicBezTo>
                  <a:cubicBezTo>
                    <a:pt x="6565" y="2190"/>
                    <a:pt x="6698" y="2610"/>
                    <a:pt x="6737" y="2610"/>
                  </a:cubicBezTo>
                  <a:cubicBezTo>
                    <a:pt x="6738" y="2610"/>
                    <a:pt x="6738" y="2610"/>
                    <a:pt x="6739" y="2609"/>
                  </a:cubicBezTo>
                  <a:cubicBezTo>
                    <a:pt x="6749" y="2606"/>
                    <a:pt x="6723" y="2498"/>
                    <a:pt x="6651" y="2315"/>
                  </a:cubicBezTo>
                  <a:cubicBezTo>
                    <a:pt x="6577" y="2131"/>
                    <a:pt x="6435" y="1876"/>
                    <a:pt x="6212" y="1600"/>
                  </a:cubicBezTo>
                  <a:cubicBezTo>
                    <a:pt x="5767" y="1045"/>
                    <a:pt x="4923" y="454"/>
                    <a:pt x="3863" y="196"/>
                  </a:cubicBezTo>
                  <a:cubicBezTo>
                    <a:pt x="3236" y="45"/>
                    <a:pt x="2633" y="0"/>
                    <a:pt x="2101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2436152" y="5319531"/>
              <a:ext cx="39544" cy="37074"/>
            </a:xfrm>
            <a:custGeom>
              <a:rect b="b" l="l" r="r" t="t"/>
              <a:pathLst>
                <a:path extrusionOk="0" h="1561" w="1665">
                  <a:moveTo>
                    <a:pt x="1531" y="1"/>
                  </a:moveTo>
                  <a:cubicBezTo>
                    <a:pt x="1324" y="1"/>
                    <a:pt x="894" y="85"/>
                    <a:pt x="522" y="446"/>
                  </a:cubicBezTo>
                  <a:cubicBezTo>
                    <a:pt x="1" y="935"/>
                    <a:pt x="2" y="1560"/>
                    <a:pt x="51" y="1560"/>
                  </a:cubicBezTo>
                  <a:cubicBezTo>
                    <a:pt x="52" y="1560"/>
                    <a:pt x="52" y="1560"/>
                    <a:pt x="53" y="1560"/>
                  </a:cubicBezTo>
                  <a:cubicBezTo>
                    <a:pt x="54" y="1560"/>
                    <a:pt x="54" y="1560"/>
                    <a:pt x="55" y="1560"/>
                  </a:cubicBezTo>
                  <a:cubicBezTo>
                    <a:pt x="108" y="1560"/>
                    <a:pt x="184" y="1015"/>
                    <a:pt x="651" y="580"/>
                  </a:cubicBezTo>
                  <a:cubicBezTo>
                    <a:pt x="1111" y="130"/>
                    <a:pt x="1665" y="82"/>
                    <a:pt x="1655" y="28"/>
                  </a:cubicBezTo>
                  <a:cubicBezTo>
                    <a:pt x="1660" y="14"/>
                    <a:pt x="1613" y="1"/>
                    <a:pt x="1531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2181423" y="5330265"/>
              <a:ext cx="111483" cy="4655"/>
            </a:xfrm>
            <a:custGeom>
              <a:rect b="b" l="l" r="r" t="t"/>
              <a:pathLst>
                <a:path extrusionOk="0" h="196" w="4694">
                  <a:moveTo>
                    <a:pt x="2998" y="0"/>
                  </a:moveTo>
                  <a:cubicBezTo>
                    <a:pt x="2791" y="0"/>
                    <a:pt x="2573" y="2"/>
                    <a:pt x="2347" y="4"/>
                  </a:cubicBezTo>
                  <a:cubicBezTo>
                    <a:pt x="1050" y="19"/>
                    <a:pt x="0" y="74"/>
                    <a:pt x="2" y="125"/>
                  </a:cubicBezTo>
                  <a:cubicBezTo>
                    <a:pt x="3" y="168"/>
                    <a:pt x="720" y="196"/>
                    <a:pt x="1699" y="196"/>
                  </a:cubicBezTo>
                  <a:cubicBezTo>
                    <a:pt x="1905" y="196"/>
                    <a:pt x="2123" y="195"/>
                    <a:pt x="2348" y="192"/>
                  </a:cubicBezTo>
                  <a:cubicBezTo>
                    <a:pt x="3645" y="176"/>
                    <a:pt x="4693" y="122"/>
                    <a:pt x="4693" y="70"/>
                  </a:cubicBezTo>
                  <a:cubicBezTo>
                    <a:pt x="4692" y="28"/>
                    <a:pt x="3976" y="0"/>
                    <a:pt x="2998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1660732" y="5195682"/>
              <a:ext cx="637545" cy="197410"/>
            </a:xfrm>
            <a:custGeom>
              <a:rect b="b" l="l" r="r" t="t"/>
              <a:pathLst>
                <a:path extrusionOk="0" h="8312" w="26844">
                  <a:moveTo>
                    <a:pt x="1490" y="0"/>
                  </a:moveTo>
                  <a:lnTo>
                    <a:pt x="0" y="8312"/>
                  </a:lnTo>
                  <a:lnTo>
                    <a:pt x="23365" y="8312"/>
                  </a:lnTo>
                  <a:cubicBezTo>
                    <a:pt x="26843" y="8312"/>
                    <a:pt x="20570" y="5154"/>
                    <a:pt x="20570" y="5154"/>
                  </a:cubicBezTo>
                  <a:lnTo>
                    <a:pt x="21682" y="0"/>
                  </a:lnTo>
                  <a:close/>
                </a:path>
              </a:pathLst>
            </a:custGeom>
            <a:solidFill>
              <a:srgbClr val="682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124070" y="5327059"/>
              <a:ext cx="48022" cy="18929"/>
            </a:xfrm>
            <a:custGeom>
              <a:rect b="b" l="l" r="r" t="t"/>
              <a:pathLst>
                <a:path extrusionOk="0" h="797" w="2022">
                  <a:moveTo>
                    <a:pt x="1958" y="1"/>
                  </a:moveTo>
                  <a:cubicBezTo>
                    <a:pt x="1822" y="1"/>
                    <a:pt x="1419" y="91"/>
                    <a:pt x="964" y="268"/>
                  </a:cubicBezTo>
                  <a:cubicBezTo>
                    <a:pt x="408" y="482"/>
                    <a:pt x="0" y="742"/>
                    <a:pt x="25" y="789"/>
                  </a:cubicBezTo>
                  <a:cubicBezTo>
                    <a:pt x="27" y="794"/>
                    <a:pt x="34" y="796"/>
                    <a:pt x="46" y="796"/>
                  </a:cubicBezTo>
                  <a:cubicBezTo>
                    <a:pt x="143" y="796"/>
                    <a:pt x="546" y="631"/>
                    <a:pt x="1032" y="441"/>
                  </a:cubicBezTo>
                  <a:cubicBezTo>
                    <a:pt x="1574" y="229"/>
                    <a:pt x="2022" y="66"/>
                    <a:pt x="2007" y="14"/>
                  </a:cubicBezTo>
                  <a:cubicBezTo>
                    <a:pt x="2005" y="5"/>
                    <a:pt x="1988" y="1"/>
                    <a:pt x="1958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103243" y="5318961"/>
              <a:ext cx="49186" cy="16364"/>
            </a:xfrm>
            <a:custGeom>
              <a:rect b="b" l="l" r="r" t="t"/>
              <a:pathLst>
                <a:path extrusionOk="0" h="689" w="2071">
                  <a:moveTo>
                    <a:pt x="1959" y="0"/>
                  </a:moveTo>
                  <a:cubicBezTo>
                    <a:pt x="1785" y="0"/>
                    <a:pt x="1411" y="55"/>
                    <a:pt x="991" y="190"/>
                  </a:cubicBezTo>
                  <a:cubicBezTo>
                    <a:pt x="417" y="374"/>
                    <a:pt x="0" y="637"/>
                    <a:pt x="25" y="681"/>
                  </a:cubicBezTo>
                  <a:cubicBezTo>
                    <a:pt x="28" y="686"/>
                    <a:pt x="35" y="689"/>
                    <a:pt x="48" y="689"/>
                  </a:cubicBezTo>
                  <a:cubicBezTo>
                    <a:pt x="149" y="689"/>
                    <a:pt x="554" y="530"/>
                    <a:pt x="1049" y="368"/>
                  </a:cubicBezTo>
                  <a:cubicBezTo>
                    <a:pt x="1605" y="185"/>
                    <a:pt x="2071" y="74"/>
                    <a:pt x="2063" y="21"/>
                  </a:cubicBezTo>
                  <a:cubicBezTo>
                    <a:pt x="2061" y="8"/>
                    <a:pt x="2024" y="0"/>
                    <a:pt x="195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1670849" y="5310055"/>
              <a:ext cx="160265" cy="61988"/>
            </a:xfrm>
            <a:custGeom>
              <a:rect b="b" l="l" r="r" t="t"/>
              <a:pathLst>
                <a:path extrusionOk="0" h="2610" w="6748">
                  <a:moveTo>
                    <a:pt x="2104" y="1"/>
                  </a:moveTo>
                  <a:cubicBezTo>
                    <a:pt x="1739" y="1"/>
                    <a:pt x="1408" y="21"/>
                    <a:pt x="1126" y="42"/>
                  </a:cubicBezTo>
                  <a:cubicBezTo>
                    <a:pt x="428" y="101"/>
                    <a:pt x="1" y="168"/>
                    <a:pt x="2" y="191"/>
                  </a:cubicBezTo>
                  <a:cubicBezTo>
                    <a:pt x="3" y="200"/>
                    <a:pt x="55" y="204"/>
                    <a:pt x="153" y="204"/>
                  </a:cubicBezTo>
                  <a:cubicBezTo>
                    <a:pt x="336" y="204"/>
                    <a:pt x="679" y="190"/>
                    <a:pt x="1134" y="174"/>
                  </a:cubicBezTo>
                  <a:cubicBezTo>
                    <a:pt x="1332" y="169"/>
                    <a:pt x="1553" y="163"/>
                    <a:pt x="1792" y="163"/>
                  </a:cubicBezTo>
                  <a:cubicBezTo>
                    <a:pt x="2387" y="163"/>
                    <a:pt x="3092" y="200"/>
                    <a:pt x="3820" y="378"/>
                  </a:cubicBezTo>
                  <a:cubicBezTo>
                    <a:pt x="4840" y="628"/>
                    <a:pt x="5660" y="1174"/>
                    <a:pt x="6112" y="1688"/>
                  </a:cubicBezTo>
                  <a:cubicBezTo>
                    <a:pt x="6564" y="2190"/>
                    <a:pt x="6699" y="2609"/>
                    <a:pt x="6736" y="2609"/>
                  </a:cubicBezTo>
                  <a:cubicBezTo>
                    <a:pt x="6737" y="2609"/>
                    <a:pt x="6737" y="2609"/>
                    <a:pt x="6738" y="2609"/>
                  </a:cubicBezTo>
                  <a:cubicBezTo>
                    <a:pt x="6748" y="2606"/>
                    <a:pt x="6725" y="2498"/>
                    <a:pt x="6651" y="2315"/>
                  </a:cubicBezTo>
                  <a:cubicBezTo>
                    <a:pt x="6578" y="2131"/>
                    <a:pt x="6437" y="1876"/>
                    <a:pt x="6212" y="1600"/>
                  </a:cubicBezTo>
                  <a:cubicBezTo>
                    <a:pt x="5770" y="1045"/>
                    <a:pt x="4924" y="454"/>
                    <a:pt x="3866" y="196"/>
                  </a:cubicBezTo>
                  <a:cubicBezTo>
                    <a:pt x="3238" y="45"/>
                    <a:pt x="2636" y="1"/>
                    <a:pt x="210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01236" y="3247518"/>
              <a:ext cx="2184074" cy="2051881"/>
            </a:xfrm>
            <a:custGeom>
              <a:rect b="b" l="l" r="r" t="t"/>
              <a:pathLst>
                <a:path extrusionOk="0" h="86395" w="91961">
                  <a:moveTo>
                    <a:pt x="56224" y="1"/>
                  </a:moveTo>
                  <a:cubicBezTo>
                    <a:pt x="34391" y="1"/>
                    <a:pt x="4864" y="1731"/>
                    <a:pt x="4864" y="1731"/>
                  </a:cubicBezTo>
                  <a:cubicBezTo>
                    <a:pt x="4864" y="1731"/>
                    <a:pt x="1" y="21175"/>
                    <a:pt x="19050" y="24993"/>
                  </a:cubicBezTo>
                  <a:cubicBezTo>
                    <a:pt x="22796" y="25744"/>
                    <a:pt x="26965" y="26024"/>
                    <a:pt x="31247" y="26024"/>
                  </a:cubicBezTo>
                  <a:cubicBezTo>
                    <a:pt x="43833" y="26024"/>
                    <a:pt x="57395" y="23605"/>
                    <a:pt x="64059" y="23605"/>
                  </a:cubicBezTo>
                  <a:cubicBezTo>
                    <a:pt x="66656" y="23605"/>
                    <a:pt x="68206" y="23972"/>
                    <a:pt x="68241" y="24993"/>
                  </a:cubicBezTo>
                  <a:cubicBezTo>
                    <a:pt x="68398" y="29526"/>
                    <a:pt x="69938" y="85338"/>
                    <a:pt x="69938" y="85338"/>
                  </a:cubicBezTo>
                  <a:lnTo>
                    <a:pt x="91961" y="86395"/>
                  </a:lnTo>
                  <a:cubicBezTo>
                    <a:pt x="91961" y="86395"/>
                    <a:pt x="90970" y="5652"/>
                    <a:pt x="77740" y="1401"/>
                  </a:cubicBezTo>
                  <a:cubicBezTo>
                    <a:pt x="74497" y="359"/>
                    <a:pt x="66157" y="1"/>
                    <a:pt x="56224" y="1"/>
                  </a:cubicBez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47243" y="1959254"/>
              <a:ext cx="985910" cy="1479150"/>
            </a:xfrm>
            <a:custGeom>
              <a:rect b="b" l="l" r="r" t="t"/>
              <a:pathLst>
                <a:path extrusionOk="0" h="62280" w="41512">
                  <a:moveTo>
                    <a:pt x="28182" y="1"/>
                  </a:moveTo>
                  <a:cubicBezTo>
                    <a:pt x="23881" y="1"/>
                    <a:pt x="18787" y="197"/>
                    <a:pt x="14635" y="769"/>
                  </a:cubicBezTo>
                  <a:cubicBezTo>
                    <a:pt x="9824" y="1434"/>
                    <a:pt x="5641" y="4415"/>
                    <a:pt x="3415" y="8729"/>
                  </a:cubicBezTo>
                  <a:cubicBezTo>
                    <a:pt x="1932" y="11606"/>
                    <a:pt x="575" y="15441"/>
                    <a:pt x="402" y="20022"/>
                  </a:cubicBezTo>
                  <a:cubicBezTo>
                    <a:pt x="1" y="30613"/>
                    <a:pt x="2107" y="35037"/>
                    <a:pt x="2107" y="35037"/>
                  </a:cubicBezTo>
                  <a:lnTo>
                    <a:pt x="2664" y="57739"/>
                  </a:lnTo>
                  <a:cubicBezTo>
                    <a:pt x="2664" y="57739"/>
                    <a:pt x="7334" y="62280"/>
                    <a:pt x="17514" y="62280"/>
                  </a:cubicBezTo>
                  <a:cubicBezTo>
                    <a:pt x="23531" y="62280"/>
                    <a:pt x="31472" y="60694"/>
                    <a:pt x="41512" y="55647"/>
                  </a:cubicBezTo>
                  <a:lnTo>
                    <a:pt x="40005" y="31453"/>
                  </a:lnTo>
                  <a:lnTo>
                    <a:pt x="40046" y="9149"/>
                  </a:lnTo>
                  <a:cubicBezTo>
                    <a:pt x="40046" y="9149"/>
                    <a:pt x="39626" y="998"/>
                    <a:pt x="36984" y="411"/>
                  </a:cubicBezTo>
                  <a:cubicBezTo>
                    <a:pt x="36026" y="199"/>
                    <a:pt x="32505" y="1"/>
                    <a:pt x="28182" y="1"/>
                  </a:cubicBez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7"/>
            <p:cNvSpPr/>
            <p:nvPr/>
          </p:nvSpPr>
          <p:spPr>
            <a:xfrm>
              <a:off x="-5004" y="3308528"/>
              <a:ext cx="2176854" cy="2018988"/>
            </a:xfrm>
            <a:custGeom>
              <a:rect b="b" l="l" r="r" t="t"/>
              <a:pathLst>
                <a:path extrusionOk="0" h="85010" w="91657">
                  <a:moveTo>
                    <a:pt x="45783" y="1"/>
                  </a:moveTo>
                  <a:cubicBezTo>
                    <a:pt x="25310" y="1"/>
                    <a:pt x="4864" y="924"/>
                    <a:pt x="4864" y="924"/>
                  </a:cubicBezTo>
                  <a:cubicBezTo>
                    <a:pt x="4864" y="924"/>
                    <a:pt x="1" y="20368"/>
                    <a:pt x="19049" y="24186"/>
                  </a:cubicBezTo>
                  <a:cubicBezTo>
                    <a:pt x="22794" y="24936"/>
                    <a:pt x="26963" y="25216"/>
                    <a:pt x="31244" y="25216"/>
                  </a:cubicBezTo>
                  <a:cubicBezTo>
                    <a:pt x="43830" y="25216"/>
                    <a:pt x="57392" y="22797"/>
                    <a:pt x="64057" y="22797"/>
                  </a:cubicBezTo>
                  <a:cubicBezTo>
                    <a:pt x="66654" y="22797"/>
                    <a:pt x="68204" y="23164"/>
                    <a:pt x="68240" y="24186"/>
                  </a:cubicBezTo>
                  <a:cubicBezTo>
                    <a:pt x="68398" y="28719"/>
                    <a:pt x="70568" y="84472"/>
                    <a:pt x="70568" y="84472"/>
                  </a:cubicBezTo>
                  <a:lnTo>
                    <a:pt x="91657" y="85010"/>
                  </a:lnTo>
                  <a:cubicBezTo>
                    <a:pt x="91657" y="85010"/>
                    <a:pt x="91657" y="6089"/>
                    <a:pt x="85403" y="3083"/>
                  </a:cubicBezTo>
                  <a:cubicBezTo>
                    <a:pt x="80358" y="658"/>
                    <a:pt x="63061" y="1"/>
                    <a:pt x="45783" y="1"/>
                  </a:cubicBez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7"/>
            <p:cNvSpPr/>
            <p:nvPr/>
          </p:nvSpPr>
          <p:spPr>
            <a:xfrm>
              <a:off x="845581" y="1967352"/>
              <a:ext cx="375084" cy="468801"/>
            </a:xfrm>
            <a:custGeom>
              <a:rect b="b" l="l" r="r" t="t"/>
              <a:pathLst>
                <a:path extrusionOk="0" h="19739" w="15793">
                  <a:moveTo>
                    <a:pt x="1472" y="1"/>
                  </a:moveTo>
                  <a:cubicBezTo>
                    <a:pt x="562" y="1"/>
                    <a:pt x="1" y="70"/>
                    <a:pt x="1" y="70"/>
                  </a:cubicBezTo>
                  <a:lnTo>
                    <a:pt x="3063" y="16897"/>
                  </a:lnTo>
                  <a:lnTo>
                    <a:pt x="15793" y="19739"/>
                  </a:lnTo>
                  <a:lnTo>
                    <a:pt x="15332" y="11123"/>
                  </a:lnTo>
                  <a:cubicBezTo>
                    <a:pt x="13694" y="1038"/>
                    <a:pt x="4986" y="1"/>
                    <a:pt x="1472" y="1"/>
                  </a:cubicBez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7"/>
            <p:cNvSpPr/>
            <p:nvPr/>
          </p:nvSpPr>
          <p:spPr>
            <a:xfrm>
              <a:off x="958126" y="2924466"/>
              <a:ext cx="420613" cy="457306"/>
            </a:xfrm>
            <a:custGeom>
              <a:rect b="b" l="l" r="r" t="t"/>
              <a:pathLst>
                <a:path extrusionOk="0" h="19255" w="17710">
                  <a:moveTo>
                    <a:pt x="9385" y="0"/>
                  </a:moveTo>
                  <a:cubicBezTo>
                    <a:pt x="8277" y="0"/>
                    <a:pt x="1222" y="5483"/>
                    <a:pt x="1222" y="5483"/>
                  </a:cubicBezTo>
                  <a:cubicBezTo>
                    <a:pt x="1222" y="5483"/>
                    <a:pt x="1" y="19254"/>
                    <a:pt x="2564" y="19254"/>
                  </a:cubicBezTo>
                  <a:cubicBezTo>
                    <a:pt x="2585" y="19254"/>
                    <a:pt x="2606" y="19253"/>
                    <a:pt x="2628" y="19251"/>
                  </a:cubicBezTo>
                  <a:cubicBezTo>
                    <a:pt x="2628" y="19251"/>
                    <a:pt x="12827" y="16960"/>
                    <a:pt x="13643" y="16070"/>
                  </a:cubicBezTo>
                  <a:cubicBezTo>
                    <a:pt x="14460" y="15182"/>
                    <a:pt x="9615" y="14753"/>
                    <a:pt x="9615" y="14753"/>
                  </a:cubicBezTo>
                  <a:cubicBezTo>
                    <a:pt x="9615" y="14753"/>
                    <a:pt x="14517" y="14558"/>
                    <a:pt x="15333" y="13668"/>
                  </a:cubicBezTo>
                  <a:cubicBezTo>
                    <a:pt x="16150" y="12779"/>
                    <a:pt x="9250" y="11719"/>
                    <a:pt x="9249" y="11719"/>
                  </a:cubicBezTo>
                  <a:lnTo>
                    <a:pt x="9249" y="11719"/>
                  </a:lnTo>
                  <a:cubicBezTo>
                    <a:pt x="9249" y="11719"/>
                    <a:pt x="10832" y="11876"/>
                    <a:pt x="12500" y="11876"/>
                  </a:cubicBezTo>
                  <a:cubicBezTo>
                    <a:pt x="14317" y="11876"/>
                    <a:pt x="16236" y="11689"/>
                    <a:pt x="16321" y="10911"/>
                  </a:cubicBezTo>
                  <a:cubicBezTo>
                    <a:pt x="16485" y="9416"/>
                    <a:pt x="8913" y="8197"/>
                    <a:pt x="8913" y="8197"/>
                  </a:cubicBezTo>
                  <a:lnTo>
                    <a:pt x="8913" y="8197"/>
                  </a:lnTo>
                  <a:cubicBezTo>
                    <a:pt x="8913" y="8197"/>
                    <a:pt x="10469" y="8321"/>
                    <a:pt x="12239" y="8321"/>
                  </a:cubicBezTo>
                  <a:cubicBezTo>
                    <a:pt x="14459" y="8321"/>
                    <a:pt x="17016" y="8126"/>
                    <a:pt x="17264" y="7246"/>
                  </a:cubicBezTo>
                  <a:cubicBezTo>
                    <a:pt x="17709" y="5666"/>
                    <a:pt x="7195" y="4884"/>
                    <a:pt x="7195" y="4884"/>
                  </a:cubicBezTo>
                  <a:cubicBezTo>
                    <a:pt x="9767" y="3110"/>
                    <a:pt x="10139" y="485"/>
                    <a:pt x="9486" y="26"/>
                  </a:cubicBezTo>
                  <a:cubicBezTo>
                    <a:pt x="9462" y="9"/>
                    <a:pt x="9428" y="0"/>
                    <a:pt x="9385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-126788" y="2167101"/>
              <a:ext cx="1146389" cy="1238159"/>
            </a:xfrm>
            <a:custGeom>
              <a:rect b="b" l="l" r="r" t="t"/>
              <a:pathLst>
                <a:path extrusionOk="0" h="52133" w="48269">
                  <a:moveTo>
                    <a:pt x="10570" y="0"/>
                  </a:moveTo>
                  <a:cubicBezTo>
                    <a:pt x="10570" y="0"/>
                    <a:pt x="4789" y="12066"/>
                    <a:pt x="2309" y="32150"/>
                  </a:cubicBezTo>
                  <a:cubicBezTo>
                    <a:pt x="0" y="50833"/>
                    <a:pt x="16160" y="52133"/>
                    <a:pt x="22355" y="52133"/>
                  </a:cubicBezTo>
                  <a:cubicBezTo>
                    <a:pt x="22798" y="52133"/>
                    <a:pt x="23190" y="52126"/>
                    <a:pt x="23520" y="52119"/>
                  </a:cubicBezTo>
                  <a:cubicBezTo>
                    <a:pt x="28474" y="52008"/>
                    <a:pt x="48268" y="51275"/>
                    <a:pt x="48268" y="51275"/>
                  </a:cubicBezTo>
                  <a:lnTo>
                    <a:pt x="46905" y="37374"/>
                  </a:lnTo>
                  <a:cubicBezTo>
                    <a:pt x="46905" y="37374"/>
                    <a:pt x="45234" y="37430"/>
                    <a:pt x="42461" y="37430"/>
                  </a:cubicBezTo>
                  <a:cubicBezTo>
                    <a:pt x="37776" y="37430"/>
                    <a:pt x="29944" y="37269"/>
                    <a:pt x="21714" y="36402"/>
                  </a:cubicBezTo>
                  <a:cubicBezTo>
                    <a:pt x="15751" y="35775"/>
                    <a:pt x="25823" y="4074"/>
                    <a:pt x="25823" y="4074"/>
                  </a:cubicBezTo>
                  <a:lnTo>
                    <a:pt x="10570" y="0"/>
                  </a:ln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7"/>
            <p:cNvSpPr/>
            <p:nvPr/>
          </p:nvSpPr>
          <p:spPr>
            <a:xfrm>
              <a:off x="154184" y="3331421"/>
              <a:ext cx="20283" cy="105497"/>
            </a:xfrm>
            <a:custGeom>
              <a:rect b="b" l="l" r="r" t="t"/>
              <a:pathLst>
                <a:path extrusionOk="0" h="4442" w="854">
                  <a:moveTo>
                    <a:pt x="718" y="1"/>
                  </a:moveTo>
                  <a:cubicBezTo>
                    <a:pt x="591" y="1"/>
                    <a:pt x="161" y="941"/>
                    <a:pt x="84" y="2189"/>
                  </a:cubicBezTo>
                  <a:cubicBezTo>
                    <a:pt x="0" y="3448"/>
                    <a:pt x="295" y="4441"/>
                    <a:pt x="418" y="4441"/>
                  </a:cubicBezTo>
                  <a:cubicBezTo>
                    <a:pt x="419" y="4441"/>
                    <a:pt x="421" y="4441"/>
                    <a:pt x="422" y="4441"/>
                  </a:cubicBezTo>
                  <a:cubicBezTo>
                    <a:pt x="556" y="4419"/>
                    <a:pt x="470" y="3425"/>
                    <a:pt x="551" y="2220"/>
                  </a:cubicBezTo>
                  <a:cubicBezTo>
                    <a:pt x="623" y="1013"/>
                    <a:pt x="853" y="46"/>
                    <a:pt x="726" y="2"/>
                  </a:cubicBezTo>
                  <a:cubicBezTo>
                    <a:pt x="723" y="1"/>
                    <a:pt x="721" y="1"/>
                    <a:pt x="718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7"/>
            <p:cNvSpPr/>
            <p:nvPr/>
          </p:nvSpPr>
          <p:spPr>
            <a:xfrm>
              <a:off x="197097" y="3536727"/>
              <a:ext cx="70276" cy="84051"/>
            </a:xfrm>
            <a:custGeom>
              <a:rect b="b" l="l" r="r" t="t"/>
              <a:pathLst>
                <a:path extrusionOk="0" h="3539" w="2959">
                  <a:moveTo>
                    <a:pt x="126" y="0"/>
                  </a:moveTo>
                  <a:cubicBezTo>
                    <a:pt x="120" y="0"/>
                    <a:pt x="115" y="1"/>
                    <a:pt x="111" y="3"/>
                  </a:cubicBezTo>
                  <a:cubicBezTo>
                    <a:pt x="0" y="61"/>
                    <a:pt x="392" y="1018"/>
                    <a:pt x="1176" y="2012"/>
                  </a:cubicBezTo>
                  <a:cubicBezTo>
                    <a:pt x="1903" y="2941"/>
                    <a:pt x="2675" y="3538"/>
                    <a:pt x="2843" y="3538"/>
                  </a:cubicBezTo>
                  <a:cubicBezTo>
                    <a:pt x="2855" y="3538"/>
                    <a:pt x="2863" y="3535"/>
                    <a:pt x="2869" y="3529"/>
                  </a:cubicBezTo>
                  <a:cubicBezTo>
                    <a:pt x="2959" y="3431"/>
                    <a:pt x="2294" y="2685"/>
                    <a:pt x="1543" y="1723"/>
                  </a:cubicBezTo>
                  <a:cubicBezTo>
                    <a:pt x="816" y="801"/>
                    <a:pt x="270" y="0"/>
                    <a:pt x="126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350372" y="3681522"/>
              <a:ext cx="101056" cy="41325"/>
            </a:xfrm>
            <a:custGeom>
              <a:rect b="b" l="l" r="r" t="t"/>
              <a:pathLst>
                <a:path extrusionOk="0" h="1740" w="4255">
                  <a:moveTo>
                    <a:pt x="123" y="1"/>
                  </a:moveTo>
                  <a:cubicBezTo>
                    <a:pt x="91" y="1"/>
                    <a:pt x="71" y="8"/>
                    <a:pt x="63" y="22"/>
                  </a:cubicBezTo>
                  <a:cubicBezTo>
                    <a:pt x="1" y="133"/>
                    <a:pt x="848" y="712"/>
                    <a:pt x="2013" y="1179"/>
                  </a:cubicBezTo>
                  <a:cubicBezTo>
                    <a:pt x="2938" y="1552"/>
                    <a:pt x="3764" y="1740"/>
                    <a:pt x="4081" y="1740"/>
                  </a:cubicBezTo>
                  <a:cubicBezTo>
                    <a:pt x="4163" y="1740"/>
                    <a:pt x="4212" y="1727"/>
                    <a:pt x="4219" y="1702"/>
                  </a:cubicBezTo>
                  <a:cubicBezTo>
                    <a:pt x="4255" y="1576"/>
                    <a:pt x="3324" y="1202"/>
                    <a:pt x="2186" y="747"/>
                  </a:cubicBezTo>
                  <a:cubicBezTo>
                    <a:pt x="1186" y="348"/>
                    <a:pt x="354" y="1"/>
                    <a:pt x="123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553899" y="3743577"/>
              <a:ext cx="106590" cy="17338"/>
            </a:xfrm>
            <a:custGeom>
              <a:rect b="b" l="l" r="r" t="t"/>
              <a:pathLst>
                <a:path extrusionOk="0" h="730" w="4488">
                  <a:moveTo>
                    <a:pt x="552" y="1"/>
                  </a:moveTo>
                  <a:cubicBezTo>
                    <a:pt x="230" y="1"/>
                    <a:pt x="32" y="28"/>
                    <a:pt x="23" y="83"/>
                  </a:cubicBezTo>
                  <a:cubicBezTo>
                    <a:pt x="0" y="211"/>
                    <a:pt x="985" y="441"/>
                    <a:pt x="2219" y="596"/>
                  </a:cubicBezTo>
                  <a:cubicBezTo>
                    <a:pt x="2912" y="684"/>
                    <a:pt x="3535" y="729"/>
                    <a:pt x="3949" y="729"/>
                  </a:cubicBezTo>
                  <a:cubicBezTo>
                    <a:pt x="4274" y="729"/>
                    <a:pt x="4471" y="702"/>
                    <a:pt x="4476" y="645"/>
                  </a:cubicBezTo>
                  <a:cubicBezTo>
                    <a:pt x="4487" y="518"/>
                    <a:pt x="3504" y="287"/>
                    <a:pt x="2280" y="132"/>
                  </a:cubicBezTo>
                  <a:cubicBezTo>
                    <a:pt x="1589" y="46"/>
                    <a:pt x="967" y="1"/>
                    <a:pt x="552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766212" y="3764405"/>
              <a:ext cx="106780" cy="12872"/>
            </a:xfrm>
            <a:custGeom>
              <a:rect b="b" l="l" r="r" t="t"/>
              <a:pathLst>
                <a:path extrusionOk="0" h="542" w="4496">
                  <a:moveTo>
                    <a:pt x="1129" y="0"/>
                  </a:moveTo>
                  <a:cubicBezTo>
                    <a:pt x="465" y="0"/>
                    <a:pt x="16" y="48"/>
                    <a:pt x="10" y="134"/>
                  </a:cubicBezTo>
                  <a:cubicBezTo>
                    <a:pt x="0" y="263"/>
                    <a:pt x="996" y="428"/>
                    <a:pt x="2236" y="504"/>
                  </a:cubicBezTo>
                  <a:cubicBezTo>
                    <a:pt x="2645" y="529"/>
                    <a:pt x="3030" y="541"/>
                    <a:pt x="3361" y="541"/>
                  </a:cubicBezTo>
                  <a:cubicBezTo>
                    <a:pt x="4031" y="541"/>
                    <a:pt x="4485" y="493"/>
                    <a:pt x="4489" y="407"/>
                  </a:cubicBezTo>
                  <a:cubicBezTo>
                    <a:pt x="4496" y="278"/>
                    <a:pt x="3500" y="113"/>
                    <a:pt x="2264" y="37"/>
                  </a:cubicBezTo>
                  <a:cubicBezTo>
                    <a:pt x="1850" y="12"/>
                    <a:pt x="1463" y="0"/>
                    <a:pt x="1129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979215" y="3773785"/>
              <a:ext cx="106756" cy="11329"/>
            </a:xfrm>
            <a:custGeom>
              <a:rect b="b" l="l" r="r" t="t"/>
              <a:pathLst>
                <a:path extrusionOk="0" h="477" w="4495">
                  <a:moveTo>
                    <a:pt x="1834" y="1"/>
                  </a:moveTo>
                  <a:cubicBezTo>
                    <a:pt x="796" y="1"/>
                    <a:pt x="9" y="80"/>
                    <a:pt x="6" y="194"/>
                  </a:cubicBezTo>
                  <a:cubicBezTo>
                    <a:pt x="1" y="323"/>
                    <a:pt x="1003" y="447"/>
                    <a:pt x="2244" y="472"/>
                  </a:cubicBezTo>
                  <a:cubicBezTo>
                    <a:pt x="2390" y="475"/>
                    <a:pt x="2533" y="476"/>
                    <a:pt x="2671" y="476"/>
                  </a:cubicBezTo>
                  <a:cubicBezTo>
                    <a:pt x="3708" y="476"/>
                    <a:pt x="4492" y="398"/>
                    <a:pt x="4493" y="284"/>
                  </a:cubicBezTo>
                  <a:cubicBezTo>
                    <a:pt x="4495" y="154"/>
                    <a:pt x="3492" y="29"/>
                    <a:pt x="2254" y="5"/>
                  </a:cubicBezTo>
                  <a:cubicBezTo>
                    <a:pt x="2111" y="2"/>
                    <a:pt x="1970" y="1"/>
                    <a:pt x="1834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1192478" y="3773690"/>
              <a:ext cx="106733" cy="11353"/>
            </a:xfrm>
            <a:custGeom>
              <a:rect b="b" l="l" r="r" t="t"/>
              <a:pathLst>
                <a:path extrusionOk="0" h="478" w="4494">
                  <a:moveTo>
                    <a:pt x="2688" y="1"/>
                  </a:moveTo>
                  <a:cubicBezTo>
                    <a:pt x="2544" y="1"/>
                    <a:pt x="2394" y="2"/>
                    <a:pt x="2240" y="6"/>
                  </a:cubicBezTo>
                  <a:cubicBezTo>
                    <a:pt x="1003" y="30"/>
                    <a:pt x="0" y="156"/>
                    <a:pt x="2" y="285"/>
                  </a:cubicBezTo>
                  <a:cubicBezTo>
                    <a:pt x="2" y="398"/>
                    <a:pt x="778" y="477"/>
                    <a:pt x="1807" y="477"/>
                  </a:cubicBezTo>
                  <a:cubicBezTo>
                    <a:pt x="1951" y="477"/>
                    <a:pt x="2099" y="476"/>
                    <a:pt x="2250" y="473"/>
                  </a:cubicBezTo>
                  <a:cubicBezTo>
                    <a:pt x="3491" y="447"/>
                    <a:pt x="4494" y="321"/>
                    <a:pt x="4489" y="192"/>
                  </a:cubicBezTo>
                  <a:cubicBezTo>
                    <a:pt x="4485" y="79"/>
                    <a:pt x="3712" y="1"/>
                    <a:pt x="2688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405433" y="3764310"/>
              <a:ext cx="106733" cy="12778"/>
            </a:xfrm>
            <a:custGeom>
              <a:rect b="b" l="l" r="r" t="t"/>
              <a:pathLst>
                <a:path extrusionOk="0" h="538" w="4494">
                  <a:moveTo>
                    <a:pt x="3368" y="0"/>
                  </a:moveTo>
                  <a:cubicBezTo>
                    <a:pt x="3034" y="0"/>
                    <a:pt x="2645" y="12"/>
                    <a:pt x="2232" y="37"/>
                  </a:cubicBezTo>
                  <a:cubicBezTo>
                    <a:pt x="997" y="110"/>
                    <a:pt x="1" y="275"/>
                    <a:pt x="6" y="404"/>
                  </a:cubicBezTo>
                  <a:cubicBezTo>
                    <a:pt x="10" y="490"/>
                    <a:pt x="464" y="538"/>
                    <a:pt x="1135" y="538"/>
                  </a:cubicBezTo>
                  <a:cubicBezTo>
                    <a:pt x="1466" y="538"/>
                    <a:pt x="1851" y="526"/>
                    <a:pt x="2261" y="502"/>
                  </a:cubicBezTo>
                  <a:cubicBezTo>
                    <a:pt x="3500" y="428"/>
                    <a:pt x="4493" y="262"/>
                    <a:pt x="4487" y="131"/>
                  </a:cubicBezTo>
                  <a:cubicBezTo>
                    <a:pt x="4481" y="47"/>
                    <a:pt x="4032" y="0"/>
                    <a:pt x="3368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1615467" y="3778844"/>
              <a:ext cx="62961" cy="84621"/>
            </a:xfrm>
            <a:custGeom>
              <a:rect b="b" l="l" r="r" t="t"/>
              <a:pathLst>
                <a:path extrusionOk="0" h="3563" w="2651">
                  <a:moveTo>
                    <a:pt x="128" y="1"/>
                  </a:moveTo>
                  <a:cubicBezTo>
                    <a:pt x="88" y="1"/>
                    <a:pt x="65" y="9"/>
                    <a:pt x="63" y="25"/>
                  </a:cubicBezTo>
                  <a:cubicBezTo>
                    <a:pt x="1" y="153"/>
                    <a:pt x="925" y="592"/>
                    <a:pt x="1554" y="1588"/>
                  </a:cubicBezTo>
                  <a:cubicBezTo>
                    <a:pt x="2169" y="2565"/>
                    <a:pt x="2347" y="3563"/>
                    <a:pt x="2493" y="3563"/>
                  </a:cubicBezTo>
                  <a:cubicBezTo>
                    <a:pt x="2495" y="3563"/>
                    <a:pt x="2497" y="3563"/>
                    <a:pt x="2499" y="3562"/>
                  </a:cubicBezTo>
                  <a:cubicBezTo>
                    <a:pt x="2604" y="3561"/>
                    <a:pt x="2651" y="2472"/>
                    <a:pt x="1946" y="1335"/>
                  </a:cubicBezTo>
                  <a:cubicBezTo>
                    <a:pt x="1310" y="345"/>
                    <a:pt x="381" y="1"/>
                    <a:pt x="128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1675860" y="3969806"/>
              <a:ext cx="12896" cy="106590"/>
            </a:xfrm>
            <a:custGeom>
              <a:rect b="b" l="l" r="r" t="t"/>
              <a:pathLst>
                <a:path extrusionOk="0" h="4488" w="543">
                  <a:moveTo>
                    <a:pt x="202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72" y="5"/>
                    <a:pt x="0" y="1013"/>
                    <a:pt x="38" y="2250"/>
                  </a:cubicBezTo>
                  <a:cubicBezTo>
                    <a:pt x="75" y="3488"/>
                    <a:pt x="212" y="4488"/>
                    <a:pt x="341" y="4488"/>
                  </a:cubicBezTo>
                  <a:cubicBezTo>
                    <a:pt x="341" y="4488"/>
                    <a:pt x="341" y="4488"/>
                    <a:pt x="341" y="4488"/>
                  </a:cubicBezTo>
                  <a:cubicBezTo>
                    <a:pt x="470" y="4483"/>
                    <a:pt x="542" y="3475"/>
                    <a:pt x="505" y="2237"/>
                  </a:cubicBezTo>
                  <a:cubicBezTo>
                    <a:pt x="467" y="1000"/>
                    <a:pt x="330" y="0"/>
                    <a:pt x="202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1682439" y="4182901"/>
              <a:ext cx="12896" cy="106543"/>
            </a:xfrm>
            <a:custGeom>
              <a:rect b="b" l="l" r="r" t="t"/>
              <a:pathLst>
                <a:path extrusionOk="0" h="4486" w="543">
                  <a:moveTo>
                    <a:pt x="204" y="0"/>
                  </a:moveTo>
                  <a:cubicBezTo>
                    <a:pt x="204" y="0"/>
                    <a:pt x="203" y="0"/>
                    <a:pt x="203" y="0"/>
                  </a:cubicBezTo>
                  <a:cubicBezTo>
                    <a:pt x="74" y="3"/>
                    <a:pt x="1" y="1011"/>
                    <a:pt x="40" y="2250"/>
                  </a:cubicBezTo>
                  <a:cubicBezTo>
                    <a:pt x="77" y="3487"/>
                    <a:pt x="212" y="4486"/>
                    <a:pt x="341" y="4486"/>
                  </a:cubicBezTo>
                  <a:cubicBezTo>
                    <a:pt x="341" y="4486"/>
                    <a:pt x="342" y="4486"/>
                    <a:pt x="342" y="4486"/>
                  </a:cubicBezTo>
                  <a:cubicBezTo>
                    <a:pt x="471" y="4482"/>
                    <a:pt x="543" y="3475"/>
                    <a:pt x="505" y="2235"/>
                  </a:cubicBezTo>
                  <a:cubicBezTo>
                    <a:pt x="468" y="998"/>
                    <a:pt x="331" y="0"/>
                    <a:pt x="204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1689065" y="4395950"/>
              <a:ext cx="12920" cy="106590"/>
            </a:xfrm>
            <a:custGeom>
              <a:rect b="b" l="l" r="r" t="t"/>
              <a:pathLst>
                <a:path extrusionOk="0" h="4488" w="544">
                  <a:moveTo>
                    <a:pt x="202" y="0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73" y="5"/>
                    <a:pt x="1" y="1013"/>
                    <a:pt x="39" y="2250"/>
                  </a:cubicBezTo>
                  <a:cubicBezTo>
                    <a:pt x="76" y="3488"/>
                    <a:pt x="213" y="4487"/>
                    <a:pt x="342" y="4487"/>
                  </a:cubicBezTo>
                  <a:cubicBezTo>
                    <a:pt x="342" y="4487"/>
                    <a:pt x="342" y="4487"/>
                    <a:pt x="342" y="4487"/>
                  </a:cubicBezTo>
                  <a:cubicBezTo>
                    <a:pt x="471" y="4482"/>
                    <a:pt x="543" y="3475"/>
                    <a:pt x="506" y="2237"/>
                  </a:cubicBezTo>
                  <a:cubicBezTo>
                    <a:pt x="468" y="1000"/>
                    <a:pt x="331" y="0"/>
                    <a:pt x="202" y="0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1695667" y="4609022"/>
              <a:ext cx="12896" cy="106566"/>
            </a:xfrm>
            <a:custGeom>
              <a:rect b="b" l="l" r="r" t="t"/>
              <a:pathLst>
                <a:path extrusionOk="0" h="4487" w="543">
                  <a:moveTo>
                    <a:pt x="204" y="1"/>
                  </a:moveTo>
                  <a:cubicBezTo>
                    <a:pt x="203" y="1"/>
                    <a:pt x="203" y="1"/>
                    <a:pt x="203" y="1"/>
                  </a:cubicBezTo>
                  <a:cubicBezTo>
                    <a:pt x="74" y="4"/>
                    <a:pt x="1" y="1013"/>
                    <a:pt x="40" y="2251"/>
                  </a:cubicBezTo>
                  <a:cubicBezTo>
                    <a:pt x="77" y="3486"/>
                    <a:pt x="212" y="4486"/>
                    <a:pt x="341" y="4486"/>
                  </a:cubicBezTo>
                  <a:cubicBezTo>
                    <a:pt x="341" y="4486"/>
                    <a:pt x="342" y="4486"/>
                    <a:pt x="342" y="4486"/>
                  </a:cubicBezTo>
                  <a:cubicBezTo>
                    <a:pt x="471" y="4483"/>
                    <a:pt x="543" y="3476"/>
                    <a:pt x="505" y="2236"/>
                  </a:cubicBezTo>
                  <a:cubicBezTo>
                    <a:pt x="468" y="999"/>
                    <a:pt x="331" y="1"/>
                    <a:pt x="204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1702293" y="4822070"/>
              <a:ext cx="12896" cy="106614"/>
            </a:xfrm>
            <a:custGeom>
              <a:rect b="b" l="l" r="r" t="t"/>
              <a:pathLst>
                <a:path extrusionOk="0" h="4489" w="543">
                  <a:moveTo>
                    <a:pt x="202" y="1"/>
                  </a:moveTo>
                  <a:cubicBezTo>
                    <a:pt x="202" y="1"/>
                    <a:pt x="202" y="1"/>
                    <a:pt x="202" y="1"/>
                  </a:cubicBezTo>
                  <a:cubicBezTo>
                    <a:pt x="74" y="6"/>
                    <a:pt x="1" y="1013"/>
                    <a:pt x="38" y="2251"/>
                  </a:cubicBezTo>
                  <a:cubicBezTo>
                    <a:pt x="76" y="3488"/>
                    <a:pt x="213" y="4488"/>
                    <a:pt x="341" y="4488"/>
                  </a:cubicBezTo>
                  <a:cubicBezTo>
                    <a:pt x="342" y="4488"/>
                    <a:pt x="342" y="4488"/>
                    <a:pt x="342" y="4488"/>
                  </a:cubicBezTo>
                  <a:cubicBezTo>
                    <a:pt x="471" y="4483"/>
                    <a:pt x="543" y="3476"/>
                    <a:pt x="505" y="2238"/>
                  </a:cubicBezTo>
                  <a:cubicBezTo>
                    <a:pt x="468" y="1001"/>
                    <a:pt x="331" y="1"/>
                    <a:pt x="202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1708895" y="5035165"/>
              <a:ext cx="12944" cy="106566"/>
            </a:xfrm>
            <a:custGeom>
              <a:rect b="b" l="l" r="r" t="t"/>
              <a:pathLst>
                <a:path extrusionOk="0" h="4487" w="545">
                  <a:moveTo>
                    <a:pt x="204" y="1"/>
                  </a:moveTo>
                  <a:cubicBezTo>
                    <a:pt x="204" y="1"/>
                    <a:pt x="203" y="1"/>
                    <a:pt x="203" y="1"/>
                  </a:cubicBezTo>
                  <a:cubicBezTo>
                    <a:pt x="74" y="4"/>
                    <a:pt x="0" y="1011"/>
                    <a:pt x="38" y="2251"/>
                  </a:cubicBezTo>
                  <a:cubicBezTo>
                    <a:pt x="77" y="3486"/>
                    <a:pt x="212" y="4486"/>
                    <a:pt x="341" y="4486"/>
                  </a:cubicBezTo>
                  <a:cubicBezTo>
                    <a:pt x="341" y="4486"/>
                    <a:pt x="341" y="4486"/>
                    <a:pt x="342" y="4486"/>
                  </a:cubicBezTo>
                  <a:cubicBezTo>
                    <a:pt x="471" y="4483"/>
                    <a:pt x="544" y="3476"/>
                    <a:pt x="505" y="2236"/>
                  </a:cubicBezTo>
                  <a:cubicBezTo>
                    <a:pt x="467" y="1000"/>
                    <a:pt x="333" y="1"/>
                    <a:pt x="204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1714832" y="5248214"/>
              <a:ext cx="11424" cy="16079"/>
            </a:xfrm>
            <a:custGeom>
              <a:rect b="b" l="l" r="r" t="t"/>
              <a:pathLst>
                <a:path extrusionOk="0" h="677" w="481">
                  <a:moveTo>
                    <a:pt x="237" y="1"/>
                  </a:moveTo>
                  <a:cubicBezTo>
                    <a:pt x="235" y="1"/>
                    <a:pt x="233" y="1"/>
                    <a:pt x="230" y="1"/>
                  </a:cubicBezTo>
                  <a:cubicBezTo>
                    <a:pt x="101" y="4"/>
                    <a:pt x="0" y="159"/>
                    <a:pt x="7" y="345"/>
                  </a:cubicBezTo>
                  <a:cubicBezTo>
                    <a:pt x="15" y="530"/>
                    <a:pt x="119" y="677"/>
                    <a:pt x="246" y="677"/>
                  </a:cubicBezTo>
                  <a:cubicBezTo>
                    <a:pt x="248" y="677"/>
                    <a:pt x="250" y="677"/>
                    <a:pt x="252" y="677"/>
                  </a:cubicBezTo>
                  <a:cubicBezTo>
                    <a:pt x="382" y="674"/>
                    <a:pt x="480" y="518"/>
                    <a:pt x="474" y="331"/>
                  </a:cubicBezTo>
                  <a:cubicBezTo>
                    <a:pt x="469" y="147"/>
                    <a:pt x="363" y="1"/>
                    <a:pt x="237" y="1"/>
                  </a:cubicBezTo>
                  <a:close/>
                </a:path>
              </a:pathLst>
            </a:custGeom>
            <a:solidFill>
              <a:srgbClr val="2A33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466646" y="1318494"/>
              <a:ext cx="600851" cy="761520"/>
            </a:xfrm>
            <a:custGeom>
              <a:rect b="b" l="l" r="r" t="t"/>
              <a:pathLst>
                <a:path extrusionOk="0" h="32064" w="25299">
                  <a:moveTo>
                    <a:pt x="13171" y="0"/>
                  </a:moveTo>
                  <a:cubicBezTo>
                    <a:pt x="7030" y="0"/>
                    <a:pt x="6738" y="2922"/>
                    <a:pt x="6738" y="2922"/>
                  </a:cubicBezTo>
                  <a:lnTo>
                    <a:pt x="6738" y="7986"/>
                  </a:lnTo>
                  <a:cubicBezTo>
                    <a:pt x="6738" y="7986"/>
                    <a:pt x="5074" y="6805"/>
                    <a:pt x="3478" y="6805"/>
                  </a:cubicBezTo>
                  <a:cubicBezTo>
                    <a:pt x="2302" y="6805"/>
                    <a:pt x="1163" y="7446"/>
                    <a:pt x="755" y="9674"/>
                  </a:cubicBezTo>
                  <a:cubicBezTo>
                    <a:pt x="0" y="13782"/>
                    <a:pt x="3976" y="14582"/>
                    <a:pt x="3976" y="14582"/>
                  </a:cubicBezTo>
                  <a:lnTo>
                    <a:pt x="3041" y="26483"/>
                  </a:lnTo>
                  <a:cubicBezTo>
                    <a:pt x="2918" y="28041"/>
                    <a:pt x="3406" y="29629"/>
                    <a:pt x="4525" y="30719"/>
                  </a:cubicBezTo>
                  <a:cubicBezTo>
                    <a:pt x="5538" y="31705"/>
                    <a:pt x="6694" y="32064"/>
                    <a:pt x="7841" y="32064"/>
                  </a:cubicBezTo>
                  <a:cubicBezTo>
                    <a:pt x="9593" y="32064"/>
                    <a:pt x="11324" y="31226"/>
                    <a:pt x="12494" y="30501"/>
                  </a:cubicBezTo>
                  <a:cubicBezTo>
                    <a:pt x="13401" y="29940"/>
                    <a:pt x="13952" y="28947"/>
                    <a:pt x="13950" y="27879"/>
                  </a:cubicBezTo>
                  <a:lnTo>
                    <a:pt x="13950" y="24716"/>
                  </a:lnTo>
                  <a:lnTo>
                    <a:pt x="18245" y="24708"/>
                  </a:lnTo>
                  <a:cubicBezTo>
                    <a:pt x="25299" y="24357"/>
                    <a:pt x="24076" y="2001"/>
                    <a:pt x="24076" y="2001"/>
                  </a:cubicBezTo>
                  <a:cubicBezTo>
                    <a:pt x="24061" y="161"/>
                    <a:pt x="20240" y="159"/>
                    <a:pt x="20240" y="159"/>
                  </a:cubicBezTo>
                  <a:lnTo>
                    <a:pt x="13643" y="6"/>
                  </a:lnTo>
                  <a:cubicBezTo>
                    <a:pt x="13482" y="2"/>
                    <a:pt x="13325" y="0"/>
                    <a:pt x="13171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911816" y="1567759"/>
              <a:ext cx="32039" cy="158151"/>
            </a:xfrm>
            <a:custGeom>
              <a:rect b="b" l="l" r="r" t="t"/>
              <a:pathLst>
                <a:path extrusionOk="0" h="6659" w="1349">
                  <a:moveTo>
                    <a:pt x="1054" y="1"/>
                  </a:moveTo>
                  <a:cubicBezTo>
                    <a:pt x="1054" y="1"/>
                    <a:pt x="1054" y="1"/>
                    <a:pt x="1054" y="1"/>
                  </a:cubicBezTo>
                  <a:cubicBezTo>
                    <a:pt x="925" y="3"/>
                    <a:pt x="845" y="1627"/>
                    <a:pt x="876" y="3629"/>
                  </a:cubicBezTo>
                  <a:cubicBezTo>
                    <a:pt x="855" y="4622"/>
                    <a:pt x="1046" y="5582"/>
                    <a:pt x="783" y="6064"/>
                  </a:cubicBezTo>
                  <a:cubicBezTo>
                    <a:pt x="651" y="6307"/>
                    <a:pt x="435" y="6436"/>
                    <a:pt x="283" y="6477"/>
                  </a:cubicBezTo>
                  <a:cubicBezTo>
                    <a:pt x="130" y="6519"/>
                    <a:pt x="27" y="6497"/>
                    <a:pt x="14" y="6529"/>
                  </a:cubicBezTo>
                  <a:cubicBezTo>
                    <a:pt x="1" y="6552"/>
                    <a:pt x="87" y="6647"/>
                    <a:pt x="303" y="6658"/>
                  </a:cubicBezTo>
                  <a:cubicBezTo>
                    <a:pt x="310" y="6658"/>
                    <a:pt x="317" y="6659"/>
                    <a:pt x="325" y="6659"/>
                  </a:cubicBezTo>
                  <a:cubicBezTo>
                    <a:pt x="534" y="6659"/>
                    <a:pt x="838" y="6546"/>
                    <a:pt x="1061" y="6242"/>
                  </a:cubicBezTo>
                  <a:cubicBezTo>
                    <a:pt x="1291" y="5923"/>
                    <a:pt x="1346" y="5471"/>
                    <a:pt x="1348" y="5033"/>
                  </a:cubicBezTo>
                  <a:cubicBezTo>
                    <a:pt x="1346" y="4560"/>
                    <a:pt x="1345" y="4101"/>
                    <a:pt x="1345" y="3621"/>
                  </a:cubicBezTo>
                  <a:cubicBezTo>
                    <a:pt x="1314" y="1621"/>
                    <a:pt x="1183" y="1"/>
                    <a:pt x="1054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818958" y="1571986"/>
              <a:ext cx="12231" cy="38665"/>
            </a:xfrm>
            <a:custGeom>
              <a:rect b="b" l="l" r="r" t="t"/>
              <a:pathLst>
                <a:path extrusionOk="0" h="1628" w="515">
                  <a:moveTo>
                    <a:pt x="217" y="1"/>
                  </a:moveTo>
                  <a:cubicBezTo>
                    <a:pt x="216" y="1"/>
                    <a:pt x="215" y="1"/>
                    <a:pt x="214" y="1"/>
                  </a:cubicBezTo>
                  <a:cubicBezTo>
                    <a:pt x="85" y="9"/>
                    <a:pt x="0" y="378"/>
                    <a:pt x="25" y="827"/>
                  </a:cubicBezTo>
                  <a:cubicBezTo>
                    <a:pt x="47" y="1272"/>
                    <a:pt x="169" y="1627"/>
                    <a:pt x="297" y="1627"/>
                  </a:cubicBezTo>
                  <a:cubicBezTo>
                    <a:pt x="298" y="1627"/>
                    <a:pt x="299" y="1627"/>
                    <a:pt x="301" y="1627"/>
                  </a:cubicBezTo>
                  <a:cubicBezTo>
                    <a:pt x="430" y="1621"/>
                    <a:pt x="514" y="1250"/>
                    <a:pt x="490" y="801"/>
                  </a:cubicBezTo>
                  <a:cubicBezTo>
                    <a:pt x="467" y="358"/>
                    <a:pt x="345" y="1"/>
                    <a:pt x="217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990163" y="1569327"/>
              <a:ext cx="12231" cy="38617"/>
            </a:xfrm>
            <a:custGeom>
              <a:rect b="b" l="l" r="r" t="t"/>
              <a:pathLst>
                <a:path extrusionOk="0" h="1626" w="515">
                  <a:moveTo>
                    <a:pt x="218" y="0"/>
                  </a:moveTo>
                  <a:cubicBezTo>
                    <a:pt x="217" y="0"/>
                    <a:pt x="215" y="0"/>
                    <a:pt x="214" y="0"/>
                  </a:cubicBezTo>
                  <a:cubicBezTo>
                    <a:pt x="85" y="7"/>
                    <a:pt x="0" y="376"/>
                    <a:pt x="23" y="825"/>
                  </a:cubicBezTo>
                  <a:cubicBezTo>
                    <a:pt x="47" y="1270"/>
                    <a:pt x="170" y="1625"/>
                    <a:pt x="297" y="1625"/>
                  </a:cubicBezTo>
                  <a:cubicBezTo>
                    <a:pt x="298" y="1625"/>
                    <a:pt x="300" y="1625"/>
                    <a:pt x="301" y="1625"/>
                  </a:cubicBezTo>
                  <a:cubicBezTo>
                    <a:pt x="430" y="1618"/>
                    <a:pt x="515" y="1248"/>
                    <a:pt x="490" y="800"/>
                  </a:cubicBezTo>
                  <a:cubicBezTo>
                    <a:pt x="468" y="355"/>
                    <a:pt x="345" y="0"/>
                    <a:pt x="218" y="0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535755" y="1528408"/>
              <a:ext cx="77449" cy="105236"/>
            </a:xfrm>
            <a:custGeom>
              <a:rect b="b" l="l" r="r" t="t"/>
              <a:pathLst>
                <a:path extrusionOk="0" h="4431" w="3261">
                  <a:moveTo>
                    <a:pt x="413" y="1"/>
                  </a:moveTo>
                  <a:cubicBezTo>
                    <a:pt x="354" y="1"/>
                    <a:pt x="322" y="10"/>
                    <a:pt x="320" y="23"/>
                  </a:cubicBezTo>
                  <a:cubicBezTo>
                    <a:pt x="304" y="82"/>
                    <a:pt x="627" y="183"/>
                    <a:pt x="1084" y="477"/>
                  </a:cubicBezTo>
                  <a:cubicBezTo>
                    <a:pt x="1369" y="659"/>
                    <a:pt x="1708" y="933"/>
                    <a:pt x="2008" y="1307"/>
                  </a:cubicBezTo>
                  <a:lnTo>
                    <a:pt x="2008" y="1307"/>
                  </a:lnTo>
                  <a:cubicBezTo>
                    <a:pt x="1926" y="1274"/>
                    <a:pt x="1839" y="1245"/>
                    <a:pt x="1747" y="1222"/>
                  </a:cubicBezTo>
                  <a:cubicBezTo>
                    <a:pt x="1647" y="1196"/>
                    <a:pt x="1541" y="1183"/>
                    <a:pt x="1434" y="1183"/>
                  </a:cubicBezTo>
                  <a:cubicBezTo>
                    <a:pt x="1186" y="1183"/>
                    <a:pt x="933" y="1254"/>
                    <a:pt x="737" y="1397"/>
                  </a:cubicBezTo>
                  <a:cubicBezTo>
                    <a:pt x="454" y="1593"/>
                    <a:pt x="284" y="1877"/>
                    <a:pt x="193" y="2154"/>
                  </a:cubicBezTo>
                  <a:cubicBezTo>
                    <a:pt x="0" y="2727"/>
                    <a:pt x="193" y="3286"/>
                    <a:pt x="426" y="3617"/>
                  </a:cubicBezTo>
                  <a:cubicBezTo>
                    <a:pt x="875" y="4244"/>
                    <a:pt x="1334" y="4431"/>
                    <a:pt x="1426" y="4431"/>
                  </a:cubicBezTo>
                  <a:cubicBezTo>
                    <a:pt x="1435" y="4431"/>
                    <a:pt x="1440" y="4429"/>
                    <a:pt x="1442" y="4426"/>
                  </a:cubicBezTo>
                  <a:cubicBezTo>
                    <a:pt x="1496" y="4364"/>
                    <a:pt x="1065" y="4086"/>
                    <a:pt x="709" y="3449"/>
                  </a:cubicBezTo>
                  <a:cubicBezTo>
                    <a:pt x="541" y="3132"/>
                    <a:pt x="436" y="2709"/>
                    <a:pt x="599" y="2295"/>
                  </a:cubicBezTo>
                  <a:cubicBezTo>
                    <a:pt x="725" y="1938"/>
                    <a:pt x="1037" y="1646"/>
                    <a:pt x="1423" y="1646"/>
                  </a:cubicBezTo>
                  <a:cubicBezTo>
                    <a:pt x="1493" y="1646"/>
                    <a:pt x="1565" y="1655"/>
                    <a:pt x="1639" y="1676"/>
                  </a:cubicBezTo>
                  <a:cubicBezTo>
                    <a:pt x="1960" y="1754"/>
                    <a:pt x="2265" y="1962"/>
                    <a:pt x="2549" y="2161"/>
                  </a:cubicBezTo>
                  <a:lnTo>
                    <a:pt x="3261" y="2657"/>
                  </a:lnTo>
                  <a:lnTo>
                    <a:pt x="2887" y="1885"/>
                  </a:lnTo>
                  <a:cubicBezTo>
                    <a:pt x="2458" y="997"/>
                    <a:pt x="1749" y="466"/>
                    <a:pt x="1221" y="227"/>
                  </a:cubicBezTo>
                  <a:cubicBezTo>
                    <a:pt x="843" y="54"/>
                    <a:pt x="553" y="1"/>
                    <a:pt x="413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844203" y="1781591"/>
              <a:ext cx="61892" cy="15390"/>
            </a:xfrm>
            <a:custGeom>
              <a:rect b="b" l="l" r="r" t="t"/>
              <a:pathLst>
                <a:path extrusionOk="0" h="648" w="2606">
                  <a:moveTo>
                    <a:pt x="201" y="0"/>
                  </a:moveTo>
                  <a:cubicBezTo>
                    <a:pt x="124" y="0"/>
                    <a:pt x="74" y="13"/>
                    <a:pt x="59" y="45"/>
                  </a:cubicBezTo>
                  <a:cubicBezTo>
                    <a:pt x="0" y="156"/>
                    <a:pt x="514" y="525"/>
                    <a:pt x="1266" y="621"/>
                  </a:cubicBezTo>
                  <a:cubicBezTo>
                    <a:pt x="1401" y="640"/>
                    <a:pt x="1530" y="648"/>
                    <a:pt x="1652" y="648"/>
                  </a:cubicBezTo>
                  <a:cubicBezTo>
                    <a:pt x="2211" y="648"/>
                    <a:pt x="2606" y="480"/>
                    <a:pt x="2582" y="379"/>
                  </a:cubicBezTo>
                  <a:cubicBezTo>
                    <a:pt x="2559" y="247"/>
                    <a:pt x="1996" y="250"/>
                    <a:pt x="1328" y="159"/>
                  </a:cubicBezTo>
                  <a:cubicBezTo>
                    <a:pt x="838" y="97"/>
                    <a:pt x="415" y="0"/>
                    <a:pt x="201" y="0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599544" y="1291682"/>
              <a:ext cx="465856" cy="178196"/>
            </a:xfrm>
            <a:custGeom>
              <a:rect b="b" l="l" r="r" t="t"/>
              <a:pathLst>
                <a:path extrusionOk="0" h="7503" w="19615">
                  <a:moveTo>
                    <a:pt x="9008" y="1"/>
                  </a:moveTo>
                  <a:cubicBezTo>
                    <a:pt x="7544" y="1"/>
                    <a:pt x="6074" y="126"/>
                    <a:pt x="4688" y="581"/>
                  </a:cubicBezTo>
                  <a:cubicBezTo>
                    <a:pt x="3077" y="1112"/>
                    <a:pt x="1574" y="2129"/>
                    <a:pt x="743" y="3607"/>
                  </a:cubicBezTo>
                  <a:cubicBezTo>
                    <a:pt x="157" y="4652"/>
                    <a:pt x="0" y="6123"/>
                    <a:pt x="887" y="6928"/>
                  </a:cubicBezTo>
                  <a:cubicBezTo>
                    <a:pt x="1381" y="7378"/>
                    <a:pt x="2062" y="7502"/>
                    <a:pt x="2745" y="7502"/>
                  </a:cubicBezTo>
                  <a:cubicBezTo>
                    <a:pt x="2964" y="7502"/>
                    <a:pt x="3184" y="7489"/>
                    <a:pt x="3398" y="7470"/>
                  </a:cubicBezTo>
                  <a:cubicBezTo>
                    <a:pt x="6230" y="7215"/>
                    <a:pt x="8948" y="6246"/>
                    <a:pt x="11298" y="4649"/>
                  </a:cubicBezTo>
                  <a:lnTo>
                    <a:pt x="11298" y="4649"/>
                  </a:lnTo>
                  <a:cubicBezTo>
                    <a:pt x="10691" y="5174"/>
                    <a:pt x="11070" y="6268"/>
                    <a:pt x="11788" y="6626"/>
                  </a:cubicBezTo>
                  <a:cubicBezTo>
                    <a:pt x="12117" y="6789"/>
                    <a:pt x="12474" y="6848"/>
                    <a:pt x="12841" y="6848"/>
                  </a:cubicBezTo>
                  <a:cubicBezTo>
                    <a:pt x="13276" y="6848"/>
                    <a:pt x="13724" y="6766"/>
                    <a:pt x="14151" y="6682"/>
                  </a:cubicBezTo>
                  <a:cubicBezTo>
                    <a:pt x="15196" y="6474"/>
                    <a:pt x="16257" y="6260"/>
                    <a:pt x="17198" y="5762"/>
                  </a:cubicBezTo>
                  <a:cubicBezTo>
                    <a:pt x="18140" y="5266"/>
                    <a:pt x="18963" y="4436"/>
                    <a:pt x="19196" y="3398"/>
                  </a:cubicBezTo>
                  <a:lnTo>
                    <a:pt x="19404" y="3950"/>
                  </a:lnTo>
                  <a:cubicBezTo>
                    <a:pt x="19615" y="3079"/>
                    <a:pt x="19112" y="2160"/>
                    <a:pt x="18393" y="1626"/>
                  </a:cubicBezTo>
                  <a:cubicBezTo>
                    <a:pt x="17675" y="1094"/>
                    <a:pt x="16777" y="873"/>
                    <a:pt x="15900" y="697"/>
                  </a:cubicBezTo>
                  <a:cubicBezTo>
                    <a:pt x="13862" y="289"/>
                    <a:pt x="11795" y="59"/>
                    <a:pt x="9718" y="10"/>
                  </a:cubicBezTo>
                  <a:cubicBezTo>
                    <a:pt x="9481" y="4"/>
                    <a:pt x="9245" y="1"/>
                    <a:pt x="9008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92294" y="2093504"/>
              <a:ext cx="394630" cy="1004981"/>
            </a:xfrm>
            <a:custGeom>
              <a:rect b="b" l="l" r="r" t="t"/>
              <a:pathLst>
                <a:path extrusionOk="0" h="42315" w="16616">
                  <a:moveTo>
                    <a:pt x="8745" y="0"/>
                  </a:moveTo>
                  <a:cubicBezTo>
                    <a:pt x="8118" y="0"/>
                    <a:pt x="7490" y="68"/>
                    <a:pt x="6872" y="202"/>
                  </a:cubicBezTo>
                  <a:cubicBezTo>
                    <a:pt x="4284" y="794"/>
                    <a:pt x="2563" y="2185"/>
                    <a:pt x="1510" y="3153"/>
                  </a:cubicBezTo>
                  <a:cubicBezTo>
                    <a:pt x="1101" y="3535"/>
                    <a:pt x="718" y="3940"/>
                    <a:pt x="360" y="4368"/>
                  </a:cubicBezTo>
                  <a:cubicBezTo>
                    <a:pt x="117" y="4665"/>
                    <a:pt x="1" y="4828"/>
                    <a:pt x="12" y="4837"/>
                  </a:cubicBezTo>
                  <a:cubicBezTo>
                    <a:pt x="13" y="4837"/>
                    <a:pt x="14" y="4838"/>
                    <a:pt x="16" y="4838"/>
                  </a:cubicBezTo>
                  <a:cubicBezTo>
                    <a:pt x="71" y="4838"/>
                    <a:pt x="574" y="4216"/>
                    <a:pt x="1631" y="3289"/>
                  </a:cubicBezTo>
                  <a:cubicBezTo>
                    <a:pt x="2708" y="2373"/>
                    <a:pt x="4433" y="1053"/>
                    <a:pt x="6941" y="526"/>
                  </a:cubicBezTo>
                  <a:cubicBezTo>
                    <a:pt x="7474" y="418"/>
                    <a:pt x="8042" y="358"/>
                    <a:pt x="8630" y="358"/>
                  </a:cubicBezTo>
                  <a:cubicBezTo>
                    <a:pt x="9409" y="358"/>
                    <a:pt x="10223" y="464"/>
                    <a:pt x="11036" y="707"/>
                  </a:cubicBezTo>
                  <a:cubicBezTo>
                    <a:pt x="12455" y="1120"/>
                    <a:pt x="13866" y="2013"/>
                    <a:pt x="14767" y="3416"/>
                  </a:cubicBezTo>
                  <a:cubicBezTo>
                    <a:pt x="15696" y="4797"/>
                    <a:pt x="16090" y="6577"/>
                    <a:pt x="16114" y="8404"/>
                  </a:cubicBezTo>
                  <a:cubicBezTo>
                    <a:pt x="16150" y="10241"/>
                    <a:pt x="15876" y="12144"/>
                    <a:pt x="15549" y="14085"/>
                  </a:cubicBezTo>
                  <a:cubicBezTo>
                    <a:pt x="14284" y="21848"/>
                    <a:pt x="13139" y="28874"/>
                    <a:pt x="12298" y="34029"/>
                  </a:cubicBezTo>
                  <a:cubicBezTo>
                    <a:pt x="11911" y="36542"/>
                    <a:pt x="11594" y="38597"/>
                    <a:pt x="11366" y="40084"/>
                  </a:cubicBezTo>
                  <a:cubicBezTo>
                    <a:pt x="11271" y="40760"/>
                    <a:pt x="11194" y="41307"/>
                    <a:pt x="11136" y="41733"/>
                  </a:cubicBezTo>
                  <a:cubicBezTo>
                    <a:pt x="11088" y="42112"/>
                    <a:pt x="11070" y="42311"/>
                    <a:pt x="11087" y="42315"/>
                  </a:cubicBezTo>
                  <a:cubicBezTo>
                    <a:pt x="11087" y="42315"/>
                    <a:pt x="11087" y="42315"/>
                    <a:pt x="11087" y="42315"/>
                  </a:cubicBezTo>
                  <a:cubicBezTo>
                    <a:pt x="11103" y="42315"/>
                    <a:pt x="11151" y="42120"/>
                    <a:pt x="11229" y="41748"/>
                  </a:cubicBezTo>
                  <a:cubicBezTo>
                    <a:pt x="11310" y="41327"/>
                    <a:pt x="11415" y="40783"/>
                    <a:pt x="11545" y="40112"/>
                  </a:cubicBezTo>
                  <a:cubicBezTo>
                    <a:pt x="11810" y="38631"/>
                    <a:pt x="12176" y="36587"/>
                    <a:pt x="12625" y="34083"/>
                  </a:cubicBezTo>
                  <a:cubicBezTo>
                    <a:pt x="13500" y="28933"/>
                    <a:pt x="14694" y="21915"/>
                    <a:pt x="16011" y="14162"/>
                  </a:cubicBezTo>
                  <a:cubicBezTo>
                    <a:pt x="16340" y="12216"/>
                    <a:pt x="16616" y="10284"/>
                    <a:pt x="16572" y="8395"/>
                  </a:cubicBezTo>
                  <a:cubicBezTo>
                    <a:pt x="16541" y="6517"/>
                    <a:pt x="16126" y="4642"/>
                    <a:pt x="15125" y="3176"/>
                  </a:cubicBezTo>
                  <a:cubicBezTo>
                    <a:pt x="14155" y="1688"/>
                    <a:pt x="12635" y="749"/>
                    <a:pt x="11145" y="335"/>
                  </a:cubicBezTo>
                  <a:cubicBezTo>
                    <a:pt x="10362" y="112"/>
                    <a:pt x="9554" y="0"/>
                    <a:pt x="8745" y="0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369062" y="3023972"/>
              <a:ext cx="577457" cy="30970"/>
            </a:xfrm>
            <a:custGeom>
              <a:rect b="b" l="l" r="r" t="t"/>
              <a:pathLst>
                <a:path extrusionOk="0" h="1304" w="24314">
                  <a:moveTo>
                    <a:pt x="23501" y="0"/>
                  </a:moveTo>
                  <a:cubicBezTo>
                    <a:pt x="21748" y="0"/>
                    <a:pt x="17325" y="160"/>
                    <a:pt x="12146" y="419"/>
                  </a:cubicBezTo>
                  <a:cubicBezTo>
                    <a:pt x="5435" y="754"/>
                    <a:pt x="1" y="1131"/>
                    <a:pt x="7" y="1260"/>
                  </a:cubicBezTo>
                  <a:cubicBezTo>
                    <a:pt x="9" y="1290"/>
                    <a:pt x="294" y="1304"/>
                    <a:pt x="814" y="1304"/>
                  </a:cubicBezTo>
                  <a:cubicBezTo>
                    <a:pt x="2569" y="1304"/>
                    <a:pt x="6993" y="1144"/>
                    <a:pt x="12169" y="886"/>
                  </a:cubicBezTo>
                  <a:cubicBezTo>
                    <a:pt x="18879" y="550"/>
                    <a:pt x="24313" y="173"/>
                    <a:pt x="24307" y="44"/>
                  </a:cubicBezTo>
                  <a:cubicBezTo>
                    <a:pt x="24305" y="14"/>
                    <a:pt x="24020" y="0"/>
                    <a:pt x="23501" y="0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981946" y="2203151"/>
              <a:ext cx="20259" cy="522714"/>
            </a:xfrm>
            <a:custGeom>
              <a:rect b="b" l="l" r="r" t="t"/>
              <a:pathLst>
                <a:path extrusionOk="0" h="22009" w="853">
                  <a:moveTo>
                    <a:pt x="723" y="1"/>
                  </a:moveTo>
                  <a:cubicBezTo>
                    <a:pt x="594" y="1"/>
                    <a:pt x="356" y="4924"/>
                    <a:pt x="193" y="10998"/>
                  </a:cubicBezTo>
                  <a:cubicBezTo>
                    <a:pt x="28" y="17076"/>
                    <a:pt x="0" y="22004"/>
                    <a:pt x="129" y="22009"/>
                  </a:cubicBezTo>
                  <a:cubicBezTo>
                    <a:pt x="129" y="22009"/>
                    <a:pt x="129" y="22009"/>
                    <a:pt x="129" y="22009"/>
                  </a:cubicBezTo>
                  <a:cubicBezTo>
                    <a:pt x="258" y="22009"/>
                    <a:pt x="497" y="17089"/>
                    <a:pt x="660" y="11011"/>
                  </a:cubicBezTo>
                  <a:cubicBezTo>
                    <a:pt x="825" y="4934"/>
                    <a:pt x="853" y="6"/>
                    <a:pt x="724" y="1"/>
                  </a:cubicBezTo>
                  <a:cubicBezTo>
                    <a:pt x="723" y="1"/>
                    <a:pt x="723" y="1"/>
                    <a:pt x="723" y="1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512837" y="1959230"/>
              <a:ext cx="315970" cy="162616"/>
            </a:xfrm>
            <a:custGeom>
              <a:rect b="b" l="l" r="r" t="t"/>
              <a:pathLst>
                <a:path extrusionOk="0" h="6847" w="13304">
                  <a:moveTo>
                    <a:pt x="12868" y="1"/>
                  </a:moveTo>
                  <a:cubicBezTo>
                    <a:pt x="12868" y="1"/>
                    <a:pt x="12868" y="1"/>
                    <a:pt x="12867" y="1"/>
                  </a:cubicBezTo>
                  <a:cubicBezTo>
                    <a:pt x="12763" y="4"/>
                    <a:pt x="13303" y="1147"/>
                    <a:pt x="12683" y="2845"/>
                  </a:cubicBezTo>
                  <a:cubicBezTo>
                    <a:pt x="12379" y="3670"/>
                    <a:pt x="11773" y="4583"/>
                    <a:pt x="10823" y="5256"/>
                  </a:cubicBezTo>
                  <a:cubicBezTo>
                    <a:pt x="9879" y="5927"/>
                    <a:pt x="8610" y="6343"/>
                    <a:pt x="7260" y="6377"/>
                  </a:cubicBezTo>
                  <a:cubicBezTo>
                    <a:pt x="7194" y="6379"/>
                    <a:pt x="7129" y="6380"/>
                    <a:pt x="7064" y="6380"/>
                  </a:cubicBezTo>
                  <a:cubicBezTo>
                    <a:pt x="5783" y="6380"/>
                    <a:pt x="4568" y="6062"/>
                    <a:pt x="3597" y="5520"/>
                  </a:cubicBezTo>
                  <a:cubicBezTo>
                    <a:pt x="2683" y="5017"/>
                    <a:pt x="1891" y="4317"/>
                    <a:pt x="1279" y="3471"/>
                  </a:cubicBezTo>
                  <a:cubicBezTo>
                    <a:pt x="243" y="2024"/>
                    <a:pt x="119" y="854"/>
                    <a:pt x="29" y="854"/>
                  </a:cubicBezTo>
                  <a:cubicBezTo>
                    <a:pt x="28" y="854"/>
                    <a:pt x="27" y="855"/>
                    <a:pt x="26" y="855"/>
                  </a:cubicBezTo>
                  <a:cubicBezTo>
                    <a:pt x="0" y="858"/>
                    <a:pt x="2" y="1146"/>
                    <a:pt x="118" y="1652"/>
                  </a:cubicBezTo>
                  <a:cubicBezTo>
                    <a:pt x="238" y="2155"/>
                    <a:pt x="493" y="2876"/>
                    <a:pt x="1008" y="3659"/>
                  </a:cubicBezTo>
                  <a:cubicBezTo>
                    <a:pt x="1514" y="4441"/>
                    <a:pt x="2304" y="5272"/>
                    <a:pt x="3387" y="5896"/>
                  </a:cubicBezTo>
                  <a:cubicBezTo>
                    <a:pt x="4413" y="6495"/>
                    <a:pt x="5711" y="6847"/>
                    <a:pt x="7075" y="6847"/>
                  </a:cubicBezTo>
                  <a:cubicBezTo>
                    <a:pt x="7141" y="6847"/>
                    <a:pt x="7207" y="6846"/>
                    <a:pt x="7273" y="6844"/>
                  </a:cubicBezTo>
                  <a:cubicBezTo>
                    <a:pt x="8707" y="6808"/>
                    <a:pt x="10067" y="6353"/>
                    <a:pt x="11076" y="5605"/>
                  </a:cubicBezTo>
                  <a:cubicBezTo>
                    <a:pt x="12093" y="4855"/>
                    <a:pt x="12712" y="3850"/>
                    <a:pt x="12995" y="2955"/>
                  </a:cubicBezTo>
                  <a:cubicBezTo>
                    <a:pt x="13287" y="2052"/>
                    <a:pt x="13251" y="1265"/>
                    <a:pt x="13148" y="757"/>
                  </a:cubicBezTo>
                  <a:cubicBezTo>
                    <a:pt x="13037" y="252"/>
                    <a:pt x="12891" y="1"/>
                    <a:pt x="12868" y="1"/>
                  </a:cubicBezTo>
                  <a:close/>
                </a:path>
              </a:pathLst>
            </a:custGeom>
            <a:solidFill>
              <a:srgbClr val="3844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-315020" y="2054438"/>
              <a:ext cx="1068988" cy="1959280"/>
            </a:xfrm>
            <a:custGeom>
              <a:rect b="b" l="l" r="r" t="t"/>
              <a:pathLst>
                <a:path extrusionOk="0" h="82496" w="45010">
                  <a:moveTo>
                    <a:pt x="7583" y="1"/>
                  </a:moveTo>
                  <a:lnTo>
                    <a:pt x="0" y="299"/>
                  </a:lnTo>
                  <a:lnTo>
                    <a:pt x="5596" y="42760"/>
                  </a:lnTo>
                  <a:lnTo>
                    <a:pt x="10833" y="82496"/>
                  </a:lnTo>
                  <a:lnTo>
                    <a:pt x="45009" y="81694"/>
                  </a:lnTo>
                  <a:lnTo>
                    <a:pt x="41378" y="51425"/>
                  </a:lnTo>
                  <a:lnTo>
                    <a:pt x="13315" y="53956"/>
                  </a:lnTo>
                  <a:lnTo>
                    <a:pt x="7583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34822" y="4614104"/>
              <a:ext cx="1216713" cy="38974"/>
            </a:xfrm>
            <a:custGeom>
              <a:rect b="b" l="l" r="r" t="t"/>
              <a:pathLst>
                <a:path extrusionOk="0" h="1641" w="51230">
                  <a:moveTo>
                    <a:pt x="51230" y="1"/>
                  </a:moveTo>
                  <a:lnTo>
                    <a:pt x="1" y="105"/>
                  </a:lnTo>
                  <a:lnTo>
                    <a:pt x="1" y="1640"/>
                  </a:lnTo>
                  <a:lnTo>
                    <a:pt x="51230" y="1159"/>
                  </a:lnTo>
                  <a:lnTo>
                    <a:pt x="5123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1189059" y="2943631"/>
              <a:ext cx="1828531" cy="119747"/>
            </a:xfrm>
            <a:custGeom>
              <a:rect b="b" l="l" r="r" t="t"/>
              <a:pathLst>
                <a:path extrusionOk="0" h="5042" w="189191">
                  <a:moveTo>
                    <a:pt x="1571" y="1"/>
                  </a:moveTo>
                  <a:lnTo>
                    <a:pt x="0" y="5042"/>
                  </a:lnTo>
                  <a:lnTo>
                    <a:pt x="189191" y="5042"/>
                  </a:lnTo>
                  <a:lnTo>
                    <a:pt x="189191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1671526" y="3054869"/>
              <a:ext cx="131242" cy="2362745"/>
            </a:xfrm>
            <a:custGeom>
              <a:rect b="b" l="l" r="r" t="t"/>
              <a:pathLst>
                <a:path extrusionOk="0" h="99484" w="5526">
                  <a:moveTo>
                    <a:pt x="0" y="1"/>
                  </a:moveTo>
                  <a:lnTo>
                    <a:pt x="2554" y="99483"/>
                  </a:lnTo>
                  <a:lnTo>
                    <a:pt x="4899" y="98899"/>
                  </a:lnTo>
                  <a:lnTo>
                    <a:pt x="5526" y="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1719332" y="2999678"/>
              <a:ext cx="131242" cy="2362721"/>
            </a:xfrm>
            <a:custGeom>
              <a:rect b="b" l="l" r="r" t="t"/>
              <a:pathLst>
                <a:path extrusionOk="0" h="99483" w="5526">
                  <a:moveTo>
                    <a:pt x="0" y="0"/>
                  </a:moveTo>
                  <a:lnTo>
                    <a:pt x="2554" y="99483"/>
                  </a:lnTo>
                  <a:lnTo>
                    <a:pt x="4899" y="98898"/>
                  </a:lnTo>
                  <a:lnTo>
                    <a:pt x="5526" y="1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0" name="Google Shape;1220;p47"/>
            <p:cNvGrpSpPr/>
            <p:nvPr/>
          </p:nvGrpSpPr>
          <p:grpSpPr>
            <a:xfrm>
              <a:off x="2383215" y="2999822"/>
              <a:ext cx="179051" cy="2417940"/>
              <a:chOff x="2329338" y="2472150"/>
              <a:chExt cx="188475" cy="2545200"/>
            </a:xfrm>
          </p:grpSpPr>
          <p:sp>
            <p:nvSpPr>
              <p:cNvPr id="1221" name="Google Shape;1221;p47"/>
              <p:cNvSpPr/>
              <p:nvPr/>
            </p:nvSpPr>
            <p:spPr>
              <a:xfrm>
                <a:off x="2329338" y="2530250"/>
                <a:ext cx="138150" cy="2487100"/>
              </a:xfrm>
              <a:custGeom>
                <a:rect b="b" l="l" r="r" t="t"/>
                <a:pathLst>
                  <a:path extrusionOk="0" h="99484" w="5526">
                    <a:moveTo>
                      <a:pt x="0" y="1"/>
                    </a:moveTo>
                    <a:lnTo>
                      <a:pt x="2554" y="99483"/>
                    </a:lnTo>
                    <a:lnTo>
                      <a:pt x="4899" y="98899"/>
                    </a:lnTo>
                    <a:lnTo>
                      <a:pt x="5526" y="1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7"/>
              <p:cNvSpPr/>
              <p:nvPr/>
            </p:nvSpPr>
            <p:spPr>
              <a:xfrm>
                <a:off x="2379663" y="2472150"/>
                <a:ext cx="138150" cy="2487075"/>
              </a:xfrm>
              <a:custGeom>
                <a:rect b="b" l="l" r="r" t="t"/>
                <a:pathLst>
                  <a:path extrusionOk="0" h="99483" w="5526">
                    <a:moveTo>
                      <a:pt x="0" y="0"/>
                    </a:moveTo>
                    <a:lnTo>
                      <a:pt x="2554" y="99483"/>
                    </a:lnTo>
                    <a:lnTo>
                      <a:pt x="4899" y="98898"/>
                    </a:lnTo>
                    <a:lnTo>
                      <a:pt x="5526" y="1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39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3" name="Google Shape;1223;p47"/>
          <p:cNvGrpSpPr/>
          <p:nvPr/>
        </p:nvGrpSpPr>
        <p:grpSpPr>
          <a:xfrm>
            <a:off x="6677125" y="1139850"/>
            <a:ext cx="2505332" cy="4281101"/>
            <a:chOff x="6677125" y="1139850"/>
            <a:chExt cx="2505332" cy="4281101"/>
          </a:xfrm>
        </p:grpSpPr>
        <p:sp>
          <p:nvSpPr>
            <p:cNvPr id="1224" name="Google Shape;1224;p47"/>
            <p:cNvSpPr/>
            <p:nvPr/>
          </p:nvSpPr>
          <p:spPr>
            <a:xfrm>
              <a:off x="6912859" y="2601028"/>
              <a:ext cx="1241018" cy="170860"/>
            </a:xfrm>
            <a:custGeom>
              <a:rect b="b" l="l" r="r" t="t"/>
              <a:pathLst>
                <a:path extrusionOk="0" h="7097" w="51548">
                  <a:moveTo>
                    <a:pt x="19042" y="0"/>
                  </a:moveTo>
                  <a:lnTo>
                    <a:pt x="19042" y="6155"/>
                  </a:lnTo>
                  <a:lnTo>
                    <a:pt x="1" y="6155"/>
                  </a:lnTo>
                  <a:lnTo>
                    <a:pt x="1" y="7097"/>
                  </a:lnTo>
                  <a:lnTo>
                    <a:pt x="51548" y="7097"/>
                  </a:lnTo>
                  <a:lnTo>
                    <a:pt x="51548" y="5386"/>
                  </a:lnTo>
                  <a:lnTo>
                    <a:pt x="33452" y="5577"/>
                  </a:lnTo>
                  <a:lnTo>
                    <a:pt x="32699" y="0"/>
                  </a:lnTo>
                  <a:close/>
                </a:path>
              </a:pathLst>
            </a:custGeom>
            <a:solidFill>
              <a:srgbClr val="5B58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6929952" y="1808051"/>
              <a:ext cx="1206398" cy="661099"/>
            </a:xfrm>
            <a:custGeom>
              <a:rect b="b" l="l" r="r" t="t"/>
              <a:pathLst>
                <a:path extrusionOk="0" h="27460" w="50110">
                  <a:moveTo>
                    <a:pt x="1" y="1"/>
                  </a:moveTo>
                  <a:lnTo>
                    <a:pt x="1" y="27459"/>
                  </a:lnTo>
                  <a:lnTo>
                    <a:pt x="50110" y="27459"/>
                  </a:lnTo>
                  <a:lnTo>
                    <a:pt x="50110" y="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6974970" y="1907164"/>
              <a:ext cx="1034912" cy="36859"/>
            </a:xfrm>
            <a:custGeom>
              <a:rect b="b" l="l" r="r" t="t"/>
              <a:pathLst>
                <a:path extrusionOk="0" h="1531" w="42987">
                  <a:moveTo>
                    <a:pt x="42555" y="0"/>
                  </a:moveTo>
                  <a:lnTo>
                    <a:pt x="1" y="364"/>
                  </a:lnTo>
                  <a:lnTo>
                    <a:pt x="1" y="1530"/>
                  </a:lnTo>
                  <a:lnTo>
                    <a:pt x="42987" y="1530"/>
                  </a:lnTo>
                  <a:lnTo>
                    <a:pt x="42555" y="0"/>
                  </a:lnTo>
                  <a:close/>
                </a:path>
              </a:pathLst>
            </a:custGeom>
            <a:solidFill>
              <a:srgbClr val="D1D0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6795329" y="1684141"/>
              <a:ext cx="1432655" cy="916896"/>
            </a:xfrm>
            <a:custGeom>
              <a:rect b="b" l="l" r="r" t="t"/>
              <a:pathLst>
                <a:path extrusionOk="0" h="38085" w="59508">
                  <a:moveTo>
                    <a:pt x="0" y="1"/>
                  </a:moveTo>
                  <a:lnTo>
                    <a:pt x="0" y="38085"/>
                  </a:lnTo>
                  <a:lnTo>
                    <a:pt x="59508" y="38085"/>
                  </a:lnTo>
                  <a:lnTo>
                    <a:pt x="59508" y="1"/>
                  </a:lnTo>
                  <a:close/>
                </a:path>
              </a:pathLst>
            </a:custGeom>
            <a:solidFill>
              <a:srgbClr val="5B58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6836014" y="1734986"/>
              <a:ext cx="1351282" cy="815252"/>
            </a:xfrm>
            <a:custGeom>
              <a:rect b="b" l="l" r="r" t="t"/>
              <a:pathLst>
                <a:path extrusionOk="0" h="33863" w="56128">
                  <a:moveTo>
                    <a:pt x="0" y="0"/>
                  </a:moveTo>
                  <a:lnTo>
                    <a:pt x="0" y="33863"/>
                  </a:lnTo>
                  <a:lnTo>
                    <a:pt x="56128" y="33863"/>
                  </a:lnTo>
                  <a:lnTo>
                    <a:pt x="5612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6868827" y="1761949"/>
              <a:ext cx="1285051" cy="750394"/>
            </a:xfrm>
            <a:custGeom>
              <a:rect b="b" l="l" r="r" t="t"/>
              <a:pathLst>
                <a:path extrusionOk="0" h="31169" w="53377">
                  <a:moveTo>
                    <a:pt x="1" y="0"/>
                  </a:moveTo>
                  <a:lnTo>
                    <a:pt x="1" y="31169"/>
                  </a:lnTo>
                  <a:lnTo>
                    <a:pt x="53377" y="31169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6868827" y="1761949"/>
              <a:ext cx="1285051" cy="45381"/>
            </a:xfrm>
            <a:custGeom>
              <a:rect b="b" l="l" r="r" t="t"/>
              <a:pathLst>
                <a:path extrusionOk="0" h="1885" w="53377">
                  <a:moveTo>
                    <a:pt x="1" y="0"/>
                  </a:moveTo>
                  <a:lnTo>
                    <a:pt x="1" y="1885"/>
                  </a:lnTo>
                  <a:lnTo>
                    <a:pt x="53377" y="1885"/>
                  </a:lnTo>
                  <a:lnTo>
                    <a:pt x="53377" y="0"/>
                  </a:ln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6929374" y="1861519"/>
              <a:ext cx="1128034" cy="589500"/>
            </a:xfrm>
            <a:custGeom>
              <a:rect b="b" l="l" r="r" t="t"/>
              <a:pathLst>
                <a:path extrusionOk="0" h="24486" w="46855">
                  <a:moveTo>
                    <a:pt x="0" y="0"/>
                  </a:moveTo>
                  <a:lnTo>
                    <a:pt x="0" y="24486"/>
                  </a:lnTo>
                  <a:lnTo>
                    <a:pt x="46855" y="24486"/>
                  </a:lnTo>
                  <a:lnTo>
                    <a:pt x="46855" y="0"/>
                  </a:lnTo>
                  <a:close/>
                </a:path>
              </a:pathLst>
            </a:custGeom>
            <a:solidFill>
              <a:srgbClr val="F4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6999550" y="1907164"/>
              <a:ext cx="959509" cy="26362"/>
            </a:xfrm>
            <a:custGeom>
              <a:rect b="b" l="l" r="r" t="t"/>
              <a:pathLst>
                <a:path extrusionOk="0" h="1095" w="39855">
                  <a:moveTo>
                    <a:pt x="0" y="0"/>
                  </a:moveTo>
                  <a:lnTo>
                    <a:pt x="0" y="1094"/>
                  </a:lnTo>
                  <a:lnTo>
                    <a:pt x="39854" y="1094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6999550" y="1968553"/>
              <a:ext cx="959509" cy="26338"/>
            </a:xfrm>
            <a:custGeom>
              <a:rect b="b" l="l" r="r" t="t"/>
              <a:pathLst>
                <a:path extrusionOk="0" h="1094" w="39855">
                  <a:moveTo>
                    <a:pt x="0" y="1"/>
                  </a:moveTo>
                  <a:lnTo>
                    <a:pt x="0" y="1093"/>
                  </a:lnTo>
                  <a:lnTo>
                    <a:pt x="39854" y="1093"/>
                  </a:lnTo>
                  <a:lnTo>
                    <a:pt x="39854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6999550" y="2229372"/>
              <a:ext cx="959509" cy="26362"/>
            </a:xfrm>
            <a:custGeom>
              <a:rect b="b" l="l" r="r" t="t"/>
              <a:pathLst>
                <a:path extrusionOk="0" h="1095" w="39855">
                  <a:moveTo>
                    <a:pt x="0" y="1"/>
                  </a:moveTo>
                  <a:lnTo>
                    <a:pt x="0" y="1095"/>
                  </a:lnTo>
                  <a:lnTo>
                    <a:pt x="39854" y="1095"/>
                  </a:lnTo>
                  <a:lnTo>
                    <a:pt x="39854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6999550" y="2290785"/>
              <a:ext cx="959509" cy="26362"/>
            </a:xfrm>
            <a:custGeom>
              <a:rect b="b" l="l" r="r" t="t"/>
              <a:pathLst>
                <a:path extrusionOk="0" h="1095" w="39855">
                  <a:moveTo>
                    <a:pt x="0" y="0"/>
                  </a:moveTo>
                  <a:lnTo>
                    <a:pt x="0" y="1095"/>
                  </a:lnTo>
                  <a:lnTo>
                    <a:pt x="39854" y="1095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6999550" y="2024694"/>
              <a:ext cx="959509" cy="26314"/>
            </a:xfrm>
            <a:custGeom>
              <a:rect b="b" l="l" r="r" t="t"/>
              <a:pathLst>
                <a:path extrusionOk="0" h="1093" w="39855">
                  <a:moveTo>
                    <a:pt x="0" y="0"/>
                  </a:moveTo>
                  <a:lnTo>
                    <a:pt x="0" y="1093"/>
                  </a:lnTo>
                  <a:lnTo>
                    <a:pt x="39854" y="1093"/>
                  </a:lnTo>
                  <a:lnTo>
                    <a:pt x="39854" y="0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6999550" y="2079486"/>
              <a:ext cx="576885" cy="26362"/>
            </a:xfrm>
            <a:custGeom>
              <a:rect b="b" l="l" r="r" t="t"/>
              <a:pathLst>
                <a:path extrusionOk="0" h="1095" w="23962">
                  <a:moveTo>
                    <a:pt x="0" y="1"/>
                  </a:moveTo>
                  <a:lnTo>
                    <a:pt x="0" y="1095"/>
                  </a:lnTo>
                  <a:lnTo>
                    <a:pt x="23961" y="1095"/>
                  </a:lnTo>
                  <a:lnTo>
                    <a:pt x="23961" y="1"/>
                  </a:lnTo>
                  <a:close/>
                </a:path>
              </a:pathLst>
            </a:custGeom>
            <a:solidFill>
              <a:srgbClr val="BCB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7045219" y="5171372"/>
              <a:ext cx="646317" cy="200160"/>
            </a:xfrm>
            <a:custGeom>
              <a:rect b="b" l="l" r="r" t="t"/>
              <a:pathLst>
                <a:path extrusionOk="0" h="8314" w="26846">
                  <a:moveTo>
                    <a:pt x="5164" y="0"/>
                  </a:moveTo>
                  <a:lnTo>
                    <a:pt x="6276" y="5154"/>
                  </a:lnTo>
                  <a:cubicBezTo>
                    <a:pt x="6276" y="5154"/>
                    <a:pt x="1" y="8313"/>
                    <a:pt x="3480" y="8313"/>
                  </a:cubicBezTo>
                  <a:lnTo>
                    <a:pt x="26845" y="8313"/>
                  </a:lnTo>
                  <a:lnTo>
                    <a:pt x="25356" y="0"/>
                  </a:ln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7112963" y="5351518"/>
              <a:ext cx="566966" cy="4550"/>
            </a:xfrm>
            <a:custGeom>
              <a:rect b="b" l="l" r="r" t="t"/>
              <a:pathLst>
                <a:path extrusionOk="0" h="189" w="23550">
                  <a:moveTo>
                    <a:pt x="11773" y="1"/>
                  </a:moveTo>
                  <a:cubicBezTo>
                    <a:pt x="5273" y="1"/>
                    <a:pt x="0" y="43"/>
                    <a:pt x="0" y="96"/>
                  </a:cubicBezTo>
                  <a:cubicBezTo>
                    <a:pt x="0" y="146"/>
                    <a:pt x="5269" y="189"/>
                    <a:pt x="11773" y="189"/>
                  </a:cubicBezTo>
                  <a:cubicBezTo>
                    <a:pt x="18279" y="189"/>
                    <a:pt x="23550" y="148"/>
                    <a:pt x="23550" y="96"/>
                  </a:cubicBezTo>
                  <a:cubicBezTo>
                    <a:pt x="23550" y="42"/>
                    <a:pt x="18275" y="1"/>
                    <a:pt x="11773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7173149" y="5304574"/>
              <a:ext cx="48680" cy="19140"/>
            </a:xfrm>
            <a:custGeom>
              <a:rect b="b" l="l" r="r" t="t"/>
              <a:pathLst>
                <a:path extrusionOk="0" h="795" w="2022">
                  <a:moveTo>
                    <a:pt x="66" y="1"/>
                  </a:moveTo>
                  <a:cubicBezTo>
                    <a:pt x="35" y="1"/>
                    <a:pt x="17" y="5"/>
                    <a:pt x="15" y="14"/>
                  </a:cubicBezTo>
                  <a:cubicBezTo>
                    <a:pt x="0" y="65"/>
                    <a:pt x="446" y="228"/>
                    <a:pt x="990" y="440"/>
                  </a:cubicBezTo>
                  <a:cubicBezTo>
                    <a:pt x="1477" y="631"/>
                    <a:pt x="1881" y="795"/>
                    <a:pt x="1977" y="795"/>
                  </a:cubicBezTo>
                  <a:cubicBezTo>
                    <a:pt x="1988" y="795"/>
                    <a:pt x="1995" y="793"/>
                    <a:pt x="1997" y="788"/>
                  </a:cubicBezTo>
                  <a:cubicBezTo>
                    <a:pt x="2022" y="743"/>
                    <a:pt x="1612" y="483"/>
                    <a:pt x="1058" y="267"/>
                  </a:cubicBezTo>
                  <a:cubicBezTo>
                    <a:pt x="606" y="90"/>
                    <a:pt x="205" y="1"/>
                    <a:pt x="66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7193058" y="5296341"/>
              <a:ext cx="49883" cy="16588"/>
            </a:xfrm>
            <a:custGeom>
              <a:rect b="b" l="l" r="r" t="t"/>
              <a:pathLst>
                <a:path extrusionOk="0" h="689" w="2072">
                  <a:moveTo>
                    <a:pt x="114" y="1"/>
                  </a:moveTo>
                  <a:cubicBezTo>
                    <a:pt x="48" y="1"/>
                    <a:pt x="11" y="8"/>
                    <a:pt x="9" y="22"/>
                  </a:cubicBezTo>
                  <a:cubicBezTo>
                    <a:pt x="1" y="74"/>
                    <a:pt x="465" y="188"/>
                    <a:pt x="1023" y="368"/>
                  </a:cubicBezTo>
                  <a:cubicBezTo>
                    <a:pt x="1519" y="528"/>
                    <a:pt x="1924" y="689"/>
                    <a:pt x="2024" y="689"/>
                  </a:cubicBezTo>
                  <a:cubicBezTo>
                    <a:pt x="2037" y="689"/>
                    <a:pt x="2044" y="686"/>
                    <a:pt x="2047" y="681"/>
                  </a:cubicBezTo>
                  <a:cubicBezTo>
                    <a:pt x="2071" y="637"/>
                    <a:pt x="1653" y="376"/>
                    <a:pt x="1080" y="190"/>
                  </a:cubicBezTo>
                  <a:cubicBezTo>
                    <a:pt x="663" y="54"/>
                    <a:pt x="289" y="1"/>
                    <a:pt x="11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7518805" y="5287337"/>
              <a:ext cx="162458" cy="62812"/>
            </a:xfrm>
            <a:custGeom>
              <a:rect b="b" l="l" r="r" t="t"/>
              <a:pathLst>
                <a:path extrusionOk="0" h="2609" w="6748">
                  <a:moveTo>
                    <a:pt x="4645" y="1"/>
                  </a:moveTo>
                  <a:cubicBezTo>
                    <a:pt x="4113" y="1"/>
                    <a:pt x="3510" y="45"/>
                    <a:pt x="2882" y="196"/>
                  </a:cubicBezTo>
                  <a:cubicBezTo>
                    <a:pt x="1824" y="454"/>
                    <a:pt x="978" y="1044"/>
                    <a:pt x="536" y="1601"/>
                  </a:cubicBezTo>
                  <a:cubicBezTo>
                    <a:pt x="310" y="1877"/>
                    <a:pt x="172" y="2131"/>
                    <a:pt x="96" y="2314"/>
                  </a:cubicBezTo>
                  <a:cubicBezTo>
                    <a:pt x="23" y="2497"/>
                    <a:pt x="0" y="2605"/>
                    <a:pt x="10" y="2608"/>
                  </a:cubicBezTo>
                  <a:cubicBezTo>
                    <a:pt x="11" y="2608"/>
                    <a:pt x="11" y="2609"/>
                    <a:pt x="12" y="2609"/>
                  </a:cubicBezTo>
                  <a:cubicBezTo>
                    <a:pt x="50" y="2609"/>
                    <a:pt x="184" y="2188"/>
                    <a:pt x="637" y="1687"/>
                  </a:cubicBezTo>
                  <a:cubicBezTo>
                    <a:pt x="1088" y="1174"/>
                    <a:pt x="1904" y="626"/>
                    <a:pt x="2928" y="378"/>
                  </a:cubicBezTo>
                  <a:cubicBezTo>
                    <a:pt x="3666" y="200"/>
                    <a:pt x="4375" y="163"/>
                    <a:pt x="4974" y="163"/>
                  </a:cubicBezTo>
                  <a:cubicBezTo>
                    <a:pt x="5205" y="163"/>
                    <a:pt x="5420" y="168"/>
                    <a:pt x="5614" y="173"/>
                  </a:cubicBezTo>
                  <a:cubicBezTo>
                    <a:pt x="6077" y="190"/>
                    <a:pt x="6423" y="205"/>
                    <a:pt x="6604" y="205"/>
                  </a:cubicBezTo>
                  <a:cubicBezTo>
                    <a:pt x="6695" y="205"/>
                    <a:pt x="6744" y="201"/>
                    <a:pt x="6746" y="191"/>
                  </a:cubicBezTo>
                  <a:cubicBezTo>
                    <a:pt x="6747" y="167"/>
                    <a:pt x="6319" y="100"/>
                    <a:pt x="5622" y="43"/>
                  </a:cubicBezTo>
                  <a:cubicBezTo>
                    <a:pt x="5340" y="22"/>
                    <a:pt x="5009" y="1"/>
                    <a:pt x="4645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7159258" y="5317454"/>
              <a:ext cx="40085" cy="37533"/>
            </a:xfrm>
            <a:custGeom>
              <a:rect b="b" l="l" r="r" t="t"/>
              <a:pathLst>
                <a:path extrusionOk="0" h="1559" w="1665">
                  <a:moveTo>
                    <a:pt x="134" y="0"/>
                  </a:moveTo>
                  <a:cubicBezTo>
                    <a:pt x="52" y="0"/>
                    <a:pt x="5" y="14"/>
                    <a:pt x="10" y="28"/>
                  </a:cubicBezTo>
                  <a:cubicBezTo>
                    <a:pt x="1" y="80"/>
                    <a:pt x="554" y="128"/>
                    <a:pt x="1015" y="580"/>
                  </a:cubicBezTo>
                  <a:cubicBezTo>
                    <a:pt x="1482" y="1013"/>
                    <a:pt x="1557" y="1558"/>
                    <a:pt x="1611" y="1558"/>
                  </a:cubicBezTo>
                  <a:cubicBezTo>
                    <a:pt x="1611" y="1558"/>
                    <a:pt x="1612" y="1558"/>
                    <a:pt x="1612" y="1558"/>
                  </a:cubicBezTo>
                  <a:cubicBezTo>
                    <a:pt x="1613" y="1558"/>
                    <a:pt x="1614" y="1558"/>
                    <a:pt x="1614" y="1558"/>
                  </a:cubicBezTo>
                  <a:cubicBezTo>
                    <a:pt x="1665" y="1558"/>
                    <a:pt x="1664" y="933"/>
                    <a:pt x="1144" y="444"/>
                  </a:cubicBezTo>
                  <a:cubicBezTo>
                    <a:pt x="772" y="84"/>
                    <a:pt x="341" y="0"/>
                    <a:pt x="134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7344580" y="5328287"/>
              <a:ext cx="113008" cy="4719"/>
            </a:xfrm>
            <a:custGeom>
              <a:rect b="b" l="l" r="r" t="t"/>
              <a:pathLst>
                <a:path extrusionOk="0" h="196" w="4694">
                  <a:moveTo>
                    <a:pt x="1699" y="0"/>
                  </a:moveTo>
                  <a:cubicBezTo>
                    <a:pt x="719" y="0"/>
                    <a:pt x="2" y="28"/>
                    <a:pt x="2" y="71"/>
                  </a:cubicBezTo>
                  <a:cubicBezTo>
                    <a:pt x="0" y="122"/>
                    <a:pt x="1050" y="176"/>
                    <a:pt x="2347" y="192"/>
                  </a:cubicBezTo>
                  <a:cubicBezTo>
                    <a:pt x="2572" y="194"/>
                    <a:pt x="2790" y="196"/>
                    <a:pt x="2996" y="196"/>
                  </a:cubicBezTo>
                  <a:cubicBezTo>
                    <a:pt x="3975" y="196"/>
                    <a:pt x="4693" y="168"/>
                    <a:pt x="4693" y="125"/>
                  </a:cubicBezTo>
                  <a:cubicBezTo>
                    <a:pt x="4693" y="74"/>
                    <a:pt x="3645" y="20"/>
                    <a:pt x="2348" y="4"/>
                  </a:cubicBezTo>
                  <a:cubicBezTo>
                    <a:pt x="2123" y="2"/>
                    <a:pt x="1905" y="0"/>
                    <a:pt x="169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6677125" y="5210878"/>
              <a:ext cx="646293" cy="200160"/>
            </a:xfrm>
            <a:custGeom>
              <a:rect b="b" l="l" r="r" t="t"/>
              <a:pathLst>
                <a:path extrusionOk="0" h="8314" w="26845">
                  <a:moveTo>
                    <a:pt x="5163" y="0"/>
                  </a:moveTo>
                  <a:lnTo>
                    <a:pt x="6275" y="5154"/>
                  </a:lnTo>
                  <a:cubicBezTo>
                    <a:pt x="6275" y="5154"/>
                    <a:pt x="0" y="8313"/>
                    <a:pt x="3480" y="8313"/>
                  </a:cubicBezTo>
                  <a:lnTo>
                    <a:pt x="26845" y="8313"/>
                  </a:lnTo>
                  <a:lnTo>
                    <a:pt x="25356" y="0"/>
                  </a:lnTo>
                  <a:close/>
                </a:path>
              </a:pathLst>
            </a:cu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6744846" y="5391072"/>
              <a:ext cx="566942" cy="4502"/>
            </a:xfrm>
            <a:custGeom>
              <a:rect b="b" l="l" r="r" t="t"/>
              <a:pathLst>
                <a:path extrusionOk="0" h="187" w="23549">
                  <a:moveTo>
                    <a:pt x="11774" y="1"/>
                  </a:moveTo>
                  <a:cubicBezTo>
                    <a:pt x="5272" y="1"/>
                    <a:pt x="1" y="41"/>
                    <a:pt x="1" y="94"/>
                  </a:cubicBezTo>
                  <a:cubicBezTo>
                    <a:pt x="1" y="146"/>
                    <a:pt x="5270" y="187"/>
                    <a:pt x="11774" y="187"/>
                  </a:cubicBezTo>
                  <a:cubicBezTo>
                    <a:pt x="18278" y="187"/>
                    <a:pt x="23549" y="146"/>
                    <a:pt x="23549" y="94"/>
                  </a:cubicBezTo>
                  <a:cubicBezTo>
                    <a:pt x="23549" y="41"/>
                    <a:pt x="18276" y="1"/>
                    <a:pt x="11774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6809950" y="5341125"/>
              <a:ext cx="50525" cy="19900"/>
            </a:xfrm>
            <a:custGeom>
              <a:rect b="b" l="l" r="r" t="t"/>
              <a:pathLst>
                <a:path extrusionOk="0" h="796" w="2021">
                  <a:moveTo>
                    <a:pt x="67" y="1"/>
                  </a:moveTo>
                  <a:cubicBezTo>
                    <a:pt x="36" y="1"/>
                    <a:pt x="18" y="5"/>
                    <a:pt x="15" y="14"/>
                  </a:cubicBezTo>
                  <a:cubicBezTo>
                    <a:pt x="1" y="65"/>
                    <a:pt x="446" y="230"/>
                    <a:pt x="990" y="441"/>
                  </a:cubicBezTo>
                  <a:cubicBezTo>
                    <a:pt x="1478" y="631"/>
                    <a:pt x="1882" y="795"/>
                    <a:pt x="1977" y="795"/>
                  </a:cubicBezTo>
                  <a:cubicBezTo>
                    <a:pt x="1988" y="795"/>
                    <a:pt x="1995" y="793"/>
                    <a:pt x="1998" y="788"/>
                  </a:cubicBezTo>
                  <a:cubicBezTo>
                    <a:pt x="2021" y="744"/>
                    <a:pt x="1612" y="485"/>
                    <a:pt x="1059" y="267"/>
                  </a:cubicBezTo>
                  <a:cubicBezTo>
                    <a:pt x="607" y="90"/>
                    <a:pt x="206" y="1"/>
                    <a:pt x="67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6830650" y="5332575"/>
              <a:ext cx="51775" cy="17225"/>
            </a:xfrm>
            <a:custGeom>
              <a:rect b="b" l="l" r="r" t="t"/>
              <a:pathLst>
                <a:path extrusionOk="0" h="689" w="2071">
                  <a:moveTo>
                    <a:pt x="113" y="1"/>
                  </a:moveTo>
                  <a:cubicBezTo>
                    <a:pt x="48" y="1"/>
                    <a:pt x="10" y="8"/>
                    <a:pt x="9" y="22"/>
                  </a:cubicBezTo>
                  <a:cubicBezTo>
                    <a:pt x="1" y="75"/>
                    <a:pt x="464" y="188"/>
                    <a:pt x="1023" y="368"/>
                  </a:cubicBezTo>
                  <a:cubicBezTo>
                    <a:pt x="1518" y="528"/>
                    <a:pt x="1924" y="689"/>
                    <a:pt x="2024" y="689"/>
                  </a:cubicBezTo>
                  <a:cubicBezTo>
                    <a:pt x="2036" y="689"/>
                    <a:pt x="2044" y="686"/>
                    <a:pt x="2047" y="681"/>
                  </a:cubicBezTo>
                  <a:cubicBezTo>
                    <a:pt x="2071" y="637"/>
                    <a:pt x="1653" y="376"/>
                    <a:pt x="1080" y="190"/>
                  </a:cubicBezTo>
                  <a:cubicBezTo>
                    <a:pt x="662" y="54"/>
                    <a:pt x="288" y="1"/>
                    <a:pt x="113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6711413" y="2763175"/>
              <a:ext cx="1698600" cy="189000"/>
            </a:xfrm>
            <a:prstGeom prst="rect">
              <a:avLst/>
            </a:pr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7150687" y="5326867"/>
              <a:ext cx="162458" cy="62836"/>
            </a:xfrm>
            <a:custGeom>
              <a:rect b="b" l="l" r="r" t="t"/>
              <a:pathLst>
                <a:path extrusionOk="0" h="2610" w="6748">
                  <a:moveTo>
                    <a:pt x="4641" y="0"/>
                  </a:moveTo>
                  <a:cubicBezTo>
                    <a:pt x="4111" y="0"/>
                    <a:pt x="3510" y="44"/>
                    <a:pt x="2883" y="197"/>
                  </a:cubicBezTo>
                  <a:cubicBezTo>
                    <a:pt x="1825" y="455"/>
                    <a:pt x="979" y="1045"/>
                    <a:pt x="536" y="1600"/>
                  </a:cubicBezTo>
                  <a:cubicBezTo>
                    <a:pt x="311" y="1877"/>
                    <a:pt x="172" y="2132"/>
                    <a:pt x="97" y="2315"/>
                  </a:cubicBezTo>
                  <a:cubicBezTo>
                    <a:pt x="22" y="2498"/>
                    <a:pt x="1" y="2606"/>
                    <a:pt x="10" y="2609"/>
                  </a:cubicBezTo>
                  <a:cubicBezTo>
                    <a:pt x="11" y="2609"/>
                    <a:pt x="12" y="2609"/>
                    <a:pt x="12" y="2609"/>
                  </a:cubicBezTo>
                  <a:cubicBezTo>
                    <a:pt x="50" y="2609"/>
                    <a:pt x="182" y="2188"/>
                    <a:pt x="636" y="1688"/>
                  </a:cubicBezTo>
                  <a:cubicBezTo>
                    <a:pt x="1087" y="1175"/>
                    <a:pt x="1905" y="626"/>
                    <a:pt x="2927" y="378"/>
                  </a:cubicBezTo>
                  <a:cubicBezTo>
                    <a:pt x="3661" y="200"/>
                    <a:pt x="4368" y="163"/>
                    <a:pt x="4965" y="163"/>
                  </a:cubicBezTo>
                  <a:cubicBezTo>
                    <a:pt x="5200" y="163"/>
                    <a:pt x="5418" y="169"/>
                    <a:pt x="5615" y="174"/>
                  </a:cubicBezTo>
                  <a:cubicBezTo>
                    <a:pt x="6076" y="190"/>
                    <a:pt x="6422" y="205"/>
                    <a:pt x="6603" y="205"/>
                  </a:cubicBezTo>
                  <a:cubicBezTo>
                    <a:pt x="6695" y="205"/>
                    <a:pt x="6744" y="201"/>
                    <a:pt x="6745" y="192"/>
                  </a:cubicBezTo>
                  <a:cubicBezTo>
                    <a:pt x="6748" y="168"/>
                    <a:pt x="6320" y="101"/>
                    <a:pt x="5623" y="42"/>
                  </a:cubicBezTo>
                  <a:cubicBezTo>
                    <a:pt x="5339" y="21"/>
                    <a:pt x="5007" y="0"/>
                    <a:pt x="4641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6795550" y="5354500"/>
              <a:ext cx="41625" cy="38975"/>
            </a:xfrm>
            <a:custGeom>
              <a:rect b="b" l="l" r="r" t="t"/>
              <a:pathLst>
                <a:path extrusionOk="0" h="1559" w="1665">
                  <a:moveTo>
                    <a:pt x="133" y="0"/>
                  </a:moveTo>
                  <a:cubicBezTo>
                    <a:pt x="51" y="0"/>
                    <a:pt x="4" y="14"/>
                    <a:pt x="10" y="28"/>
                  </a:cubicBezTo>
                  <a:cubicBezTo>
                    <a:pt x="0" y="82"/>
                    <a:pt x="554" y="128"/>
                    <a:pt x="1014" y="580"/>
                  </a:cubicBezTo>
                  <a:cubicBezTo>
                    <a:pt x="1481" y="1013"/>
                    <a:pt x="1558" y="1558"/>
                    <a:pt x="1610" y="1558"/>
                  </a:cubicBezTo>
                  <a:cubicBezTo>
                    <a:pt x="1611" y="1558"/>
                    <a:pt x="1611" y="1558"/>
                    <a:pt x="1612" y="1558"/>
                  </a:cubicBezTo>
                  <a:cubicBezTo>
                    <a:pt x="1613" y="1558"/>
                    <a:pt x="1613" y="1558"/>
                    <a:pt x="1614" y="1558"/>
                  </a:cubicBezTo>
                  <a:cubicBezTo>
                    <a:pt x="1664" y="1558"/>
                    <a:pt x="1664" y="933"/>
                    <a:pt x="1143" y="446"/>
                  </a:cubicBezTo>
                  <a:cubicBezTo>
                    <a:pt x="771" y="85"/>
                    <a:pt x="341" y="0"/>
                    <a:pt x="133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6976463" y="5367793"/>
              <a:ext cx="113008" cy="4743"/>
            </a:xfrm>
            <a:custGeom>
              <a:rect b="b" l="l" r="r" t="t"/>
              <a:pathLst>
                <a:path extrusionOk="0" h="197" w="4694">
                  <a:moveTo>
                    <a:pt x="1699" y="0"/>
                  </a:moveTo>
                  <a:cubicBezTo>
                    <a:pt x="719" y="0"/>
                    <a:pt x="2" y="28"/>
                    <a:pt x="2" y="71"/>
                  </a:cubicBezTo>
                  <a:cubicBezTo>
                    <a:pt x="1" y="122"/>
                    <a:pt x="1051" y="176"/>
                    <a:pt x="2347" y="192"/>
                  </a:cubicBezTo>
                  <a:cubicBezTo>
                    <a:pt x="2583" y="195"/>
                    <a:pt x="2811" y="196"/>
                    <a:pt x="3026" y="196"/>
                  </a:cubicBezTo>
                  <a:cubicBezTo>
                    <a:pt x="3990" y="196"/>
                    <a:pt x="4694" y="168"/>
                    <a:pt x="4694" y="127"/>
                  </a:cubicBezTo>
                  <a:cubicBezTo>
                    <a:pt x="4694" y="74"/>
                    <a:pt x="3645" y="21"/>
                    <a:pt x="2349" y="4"/>
                  </a:cubicBezTo>
                  <a:cubicBezTo>
                    <a:pt x="2123" y="2"/>
                    <a:pt x="1905" y="0"/>
                    <a:pt x="1699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6929326" y="3183164"/>
              <a:ext cx="2081789" cy="2041295"/>
            </a:xfrm>
            <a:custGeom>
              <a:rect b="b" l="l" r="r" t="t"/>
              <a:pathLst>
                <a:path extrusionOk="0" h="84789" w="86471">
                  <a:moveTo>
                    <a:pt x="13784" y="0"/>
                  </a:moveTo>
                  <a:cubicBezTo>
                    <a:pt x="0" y="0"/>
                    <a:pt x="9388" y="84789"/>
                    <a:pt x="9388" y="84789"/>
                  </a:cubicBezTo>
                  <a:lnTo>
                    <a:pt x="31574" y="84789"/>
                  </a:lnTo>
                  <a:cubicBezTo>
                    <a:pt x="31574" y="84789"/>
                    <a:pt x="32768" y="30630"/>
                    <a:pt x="32925" y="26098"/>
                  </a:cubicBezTo>
                  <a:cubicBezTo>
                    <a:pt x="32953" y="25273"/>
                    <a:pt x="33634" y="24959"/>
                    <a:pt x="34841" y="24959"/>
                  </a:cubicBezTo>
                  <a:cubicBezTo>
                    <a:pt x="38733" y="24959"/>
                    <a:pt x="48092" y="28234"/>
                    <a:pt x="58636" y="28234"/>
                  </a:cubicBezTo>
                  <a:cubicBezTo>
                    <a:pt x="62798" y="28234"/>
                    <a:pt x="67145" y="27724"/>
                    <a:pt x="71412" y="26300"/>
                  </a:cubicBezTo>
                  <a:cubicBezTo>
                    <a:pt x="86471" y="21277"/>
                    <a:pt x="79510" y="3782"/>
                    <a:pt x="79510" y="3782"/>
                  </a:cubicBezTo>
                  <a:cubicBezTo>
                    <a:pt x="79510" y="3782"/>
                    <a:pt x="24729" y="179"/>
                    <a:pt x="13840" y="1"/>
                  </a:cubicBezTo>
                  <a:cubicBezTo>
                    <a:pt x="13821" y="0"/>
                    <a:pt x="13802" y="0"/>
                    <a:pt x="13784" y="0"/>
                  </a:cubicBezTo>
                  <a:close/>
                </a:path>
              </a:pathLst>
            </a:cu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6802527" y="3258853"/>
              <a:ext cx="2209507" cy="2034241"/>
            </a:xfrm>
            <a:custGeom>
              <a:rect b="b" l="l" r="r" t="t"/>
              <a:pathLst>
                <a:path extrusionOk="0" h="84496" w="91776">
                  <a:moveTo>
                    <a:pt x="26923" y="0"/>
                  </a:moveTo>
                  <a:cubicBezTo>
                    <a:pt x="17199" y="0"/>
                    <a:pt x="9702" y="436"/>
                    <a:pt x="7939" y="1669"/>
                  </a:cubicBezTo>
                  <a:cubicBezTo>
                    <a:pt x="100" y="7149"/>
                    <a:pt x="0" y="84496"/>
                    <a:pt x="0" y="84496"/>
                  </a:cubicBezTo>
                  <a:lnTo>
                    <a:pt x="22188" y="84496"/>
                  </a:lnTo>
                  <a:cubicBezTo>
                    <a:pt x="22188" y="84496"/>
                    <a:pt x="23380" y="30339"/>
                    <a:pt x="23538" y="25806"/>
                  </a:cubicBezTo>
                  <a:cubicBezTo>
                    <a:pt x="23574" y="24785"/>
                    <a:pt x="25122" y="24418"/>
                    <a:pt x="27718" y="24418"/>
                  </a:cubicBezTo>
                  <a:cubicBezTo>
                    <a:pt x="34381" y="24418"/>
                    <a:pt x="47941" y="26837"/>
                    <a:pt x="60528" y="26837"/>
                  </a:cubicBezTo>
                  <a:cubicBezTo>
                    <a:pt x="64811" y="26837"/>
                    <a:pt x="68981" y="26557"/>
                    <a:pt x="72728" y="25806"/>
                  </a:cubicBezTo>
                  <a:cubicBezTo>
                    <a:pt x="91775" y="21989"/>
                    <a:pt x="86913" y="2546"/>
                    <a:pt x="86913" y="2546"/>
                  </a:cubicBezTo>
                  <a:cubicBezTo>
                    <a:pt x="86913" y="2546"/>
                    <a:pt x="50418" y="0"/>
                    <a:pt x="26923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7262127" y="3321157"/>
              <a:ext cx="1585917" cy="1959392"/>
            </a:xfrm>
            <a:custGeom>
              <a:rect b="b" l="l" r="r" t="t"/>
              <a:pathLst>
                <a:path extrusionOk="0" h="81387" w="65874">
                  <a:moveTo>
                    <a:pt x="65258" y="0"/>
                  </a:moveTo>
                  <a:cubicBezTo>
                    <a:pt x="65227" y="7"/>
                    <a:pt x="65382" y="461"/>
                    <a:pt x="65513" y="1347"/>
                  </a:cubicBezTo>
                  <a:cubicBezTo>
                    <a:pt x="65650" y="2227"/>
                    <a:pt x="65717" y="3578"/>
                    <a:pt x="65307" y="5230"/>
                  </a:cubicBezTo>
                  <a:cubicBezTo>
                    <a:pt x="64915" y="6880"/>
                    <a:pt x="64046" y="8826"/>
                    <a:pt x="62500" y="10683"/>
                  </a:cubicBezTo>
                  <a:cubicBezTo>
                    <a:pt x="61680" y="11677"/>
                    <a:pt x="60738" y="12564"/>
                    <a:pt x="59696" y="13321"/>
                  </a:cubicBezTo>
                  <a:cubicBezTo>
                    <a:pt x="58591" y="14120"/>
                    <a:pt x="57309" y="14815"/>
                    <a:pt x="55908" y="15400"/>
                  </a:cubicBezTo>
                  <a:cubicBezTo>
                    <a:pt x="53101" y="16582"/>
                    <a:pt x="49798" y="17245"/>
                    <a:pt x="46233" y="17639"/>
                  </a:cubicBezTo>
                  <a:cubicBezTo>
                    <a:pt x="42662" y="18019"/>
                    <a:pt x="38821" y="18271"/>
                    <a:pt x="34783" y="18465"/>
                  </a:cubicBezTo>
                  <a:cubicBezTo>
                    <a:pt x="31589" y="18611"/>
                    <a:pt x="28268" y="18689"/>
                    <a:pt x="24843" y="18689"/>
                  </a:cubicBezTo>
                  <a:cubicBezTo>
                    <a:pt x="19601" y="18689"/>
                    <a:pt x="14118" y="18506"/>
                    <a:pt x="8477" y="18104"/>
                  </a:cubicBezTo>
                  <a:cubicBezTo>
                    <a:pt x="8164" y="18090"/>
                    <a:pt x="7848" y="18080"/>
                    <a:pt x="7532" y="18080"/>
                  </a:cubicBezTo>
                  <a:cubicBezTo>
                    <a:pt x="6665" y="18080"/>
                    <a:pt x="5793" y="18153"/>
                    <a:pt x="4947" y="18408"/>
                  </a:cubicBezTo>
                  <a:cubicBezTo>
                    <a:pt x="3796" y="18734"/>
                    <a:pt x="2734" y="19549"/>
                    <a:pt x="2238" y="20653"/>
                  </a:cubicBezTo>
                  <a:cubicBezTo>
                    <a:pt x="1720" y="21740"/>
                    <a:pt x="1621" y="22921"/>
                    <a:pt x="1567" y="24043"/>
                  </a:cubicBezTo>
                  <a:cubicBezTo>
                    <a:pt x="1531" y="25163"/>
                    <a:pt x="1497" y="26273"/>
                    <a:pt x="1462" y="27376"/>
                  </a:cubicBezTo>
                  <a:cubicBezTo>
                    <a:pt x="1330" y="31778"/>
                    <a:pt x="1203" y="36025"/>
                    <a:pt x="1082" y="40071"/>
                  </a:cubicBezTo>
                  <a:cubicBezTo>
                    <a:pt x="850" y="48159"/>
                    <a:pt x="641" y="55443"/>
                    <a:pt x="465" y="61572"/>
                  </a:cubicBezTo>
                  <a:cubicBezTo>
                    <a:pt x="306" y="67672"/>
                    <a:pt x="179" y="72620"/>
                    <a:pt x="89" y="76068"/>
                  </a:cubicBezTo>
                  <a:cubicBezTo>
                    <a:pt x="55" y="77760"/>
                    <a:pt x="29" y="79083"/>
                    <a:pt x="11" y="80012"/>
                  </a:cubicBezTo>
                  <a:cubicBezTo>
                    <a:pt x="7" y="80443"/>
                    <a:pt x="4" y="80782"/>
                    <a:pt x="1" y="81037"/>
                  </a:cubicBezTo>
                  <a:cubicBezTo>
                    <a:pt x="3" y="81267"/>
                    <a:pt x="7" y="81387"/>
                    <a:pt x="14" y="81387"/>
                  </a:cubicBezTo>
                  <a:cubicBezTo>
                    <a:pt x="22" y="81387"/>
                    <a:pt x="35" y="81269"/>
                    <a:pt x="50" y="81036"/>
                  </a:cubicBezTo>
                  <a:cubicBezTo>
                    <a:pt x="65" y="80782"/>
                    <a:pt x="81" y="80443"/>
                    <a:pt x="105" y="80010"/>
                  </a:cubicBezTo>
                  <a:cubicBezTo>
                    <a:pt x="145" y="79084"/>
                    <a:pt x="200" y="77762"/>
                    <a:pt x="270" y="76072"/>
                  </a:cubicBezTo>
                  <a:cubicBezTo>
                    <a:pt x="396" y="72625"/>
                    <a:pt x="574" y="67679"/>
                    <a:pt x="795" y="61580"/>
                  </a:cubicBezTo>
                  <a:cubicBezTo>
                    <a:pt x="1000" y="55453"/>
                    <a:pt x="1242" y="48169"/>
                    <a:pt x="1513" y="40083"/>
                  </a:cubicBezTo>
                  <a:cubicBezTo>
                    <a:pt x="1644" y="36036"/>
                    <a:pt x="1779" y="31791"/>
                    <a:pt x="1921" y="27389"/>
                  </a:cubicBezTo>
                  <a:cubicBezTo>
                    <a:pt x="1957" y="26290"/>
                    <a:pt x="1993" y="25179"/>
                    <a:pt x="2029" y="24062"/>
                  </a:cubicBezTo>
                  <a:cubicBezTo>
                    <a:pt x="2081" y="22959"/>
                    <a:pt x="2189" y="21834"/>
                    <a:pt x="2658" y="20854"/>
                  </a:cubicBezTo>
                  <a:cubicBezTo>
                    <a:pt x="3108" y="19866"/>
                    <a:pt x="4024" y="19162"/>
                    <a:pt x="5084" y="18854"/>
                  </a:cubicBezTo>
                  <a:cubicBezTo>
                    <a:pt x="5869" y="18617"/>
                    <a:pt x="6705" y="18547"/>
                    <a:pt x="7553" y="18547"/>
                  </a:cubicBezTo>
                  <a:cubicBezTo>
                    <a:pt x="7853" y="18547"/>
                    <a:pt x="8155" y="18556"/>
                    <a:pt x="8456" y="18569"/>
                  </a:cubicBezTo>
                  <a:cubicBezTo>
                    <a:pt x="13962" y="18962"/>
                    <a:pt x="19334" y="19141"/>
                    <a:pt x="24477" y="19141"/>
                  </a:cubicBezTo>
                  <a:cubicBezTo>
                    <a:pt x="28039" y="19141"/>
                    <a:pt x="31492" y="19055"/>
                    <a:pt x="34803" y="18894"/>
                  </a:cubicBezTo>
                  <a:cubicBezTo>
                    <a:pt x="38851" y="18687"/>
                    <a:pt x="42690" y="18422"/>
                    <a:pt x="46277" y="18022"/>
                  </a:cubicBezTo>
                  <a:cubicBezTo>
                    <a:pt x="49858" y="17611"/>
                    <a:pt x="53196" y="16923"/>
                    <a:pt x="56035" y="15704"/>
                  </a:cubicBezTo>
                  <a:cubicBezTo>
                    <a:pt x="57454" y="15099"/>
                    <a:pt x="58748" y="14386"/>
                    <a:pt x="59871" y="13560"/>
                  </a:cubicBezTo>
                  <a:cubicBezTo>
                    <a:pt x="60926" y="12779"/>
                    <a:pt x="61876" y="11868"/>
                    <a:pt x="62701" y="10849"/>
                  </a:cubicBezTo>
                  <a:cubicBezTo>
                    <a:pt x="64254" y="8943"/>
                    <a:pt x="65113" y="6953"/>
                    <a:pt x="65483" y="5271"/>
                  </a:cubicBezTo>
                  <a:cubicBezTo>
                    <a:pt x="65874" y="3586"/>
                    <a:pt x="65774" y="2216"/>
                    <a:pt x="65606" y="1333"/>
                  </a:cubicBezTo>
                  <a:cubicBezTo>
                    <a:pt x="65444" y="441"/>
                    <a:pt x="65258" y="0"/>
                    <a:pt x="6525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8048580" y="1162961"/>
              <a:ext cx="549656" cy="787445"/>
            </a:xfrm>
            <a:custGeom>
              <a:rect b="b" l="l" r="r" t="t"/>
              <a:pathLst>
                <a:path extrusionOk="0" h="32708" w="22831">
                  <a:moveTo>
                    <a:pt x="12373" y="0"/>
                  </a:moveTo>
                  <a:cubicBezTo>
                    <a:pt x="12216" y="0"/>
                    <a:pt x="12056" y="2"/>
                    <a:pt x="11891" y="6"/>
                  </a:cubicBezTo>
                  <a:lnTo>
                    <a:pt x="5161" y="161"/>
                  </a:lnTo>
                  <a:cubicBezTo>
                    <a:pt x="5161" y="161"/>
                    <a:pt x="1261" y="161"/>
                    <a:pt x="1247" y="2039"/>
                  </a:cubicBezTo>
                  <a:cubicBezTo>
                    <a:pt x="1247" y="2039"/>
                    <a:pt x="1" y="24844"/>
                    <a:pt x="7195" y="25203"/>
                  </a:cubicBezTo>
                  <a:lnTo>
                    <a:pt x="11576" y="25209"/>
                  </a:lnTo>
                  <a:lnTo>
                    <a:pt x="11576" y="28438"/>
                  </a:lnTo>
                  <a:cubicBezTo>
                    <a:pt x="11575" y="29527"/>
                    <a:pt x="12136" y="30539"/>
                    <a:pt x="13062" y="31114"/>
                  </a:cubicBezTo>
                  <a:cubicBezTo>
                    <a:pt x="14255" y="31852"/>
                    <a:pt x="16022" y="32707"/>
                    <a:pt x="17809" y="32707"/>
                  </a:cubicBezTo>
                  <a:cubicBezTo>
                    <a:pt x="18979" y="32707"/>
                    <a:pt x="20158" y="32340"/>
                    <a:pt x="21191" y="31334"/>
                  </a:cubicBezTo>
                  <a:cubicBezTo>
                    <a:pt x="22334" y="30222"/>
                    <a:pt x="22830" y="28603"/>
                    <a:pt x="22704" y="27014"/>
                  </a:cubicBezTo>
                  <a:lnTo>
                    <a:pt x="21751" y="14875"/>
                  </a:lnTo>
                  <a:lnTo>
                    <a:pt x="18934" y="8142"/>
                  </a:lnTo>
                  <a:lnTo>
                    <a:pt x="18934" y="2979"/>
                  </a:lnTo>
                  <a:cubicBezTo>
                    <a:pt x="18934" y="2979"/>
                    <a:pt x="18636" y="0"/>
                    <a:pt x="12373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963839" y="1838745"/>
              <a:ext cx="931462" cy="1486391"/>
            </a:xfrm>
            <a:custGeom>
              <a:rect b="b" l="l" r="r" t="t"/>
              <a:pathLst>
                <a:path extrusionOk="0" h="61740" w="38690">
                  <a:moveTo>
                    <a:pt x="23615" y="0"/>
                  </a:moveTo>
                  <a:cubicBezTo>
                    <a:pt x="19579" y="0"/>
                    <a:pt x="16556" y="959"/>
                    <a:pt x="15415" y="1737"/>
                  </a:cubicBezTo>
                  <a:cubicBezTo>
                    <a:pt x="11326" y="4521"/>
                    <a:pt x="8429" y="11607"/>
                    <a:pt x="8429" y="11607"/>
                  </a:cubicBezTo>
                  <a:cubicBezTo>
                    <a:pt x="8429" y="11607"/>
                    <a:pt x="0" y="17295"/>
                    <a:pt x="5106" y="25949"/>
                  </a:cubicBezTo>
                  <a:lnTo>
                    <a:pt x="1150" y="57753"/>
                  </a:lnTo>
                  <a:cubicBezTo>
                    <a:pt x="6204" y="60906"/>
                    <a:pt x="14837" y="61739"/>
                    <a:pt x="22550" y="61739"/>
                  </a:cubicBezTo>
                  <a:cubicBezTo>
                    <a:pt x="31198" y="61739"/>
                    <a:pt x="38690" y="60692"/>
                    <a:pt x="38690" y="60692"/>
                  </a:cubicBezTo>
                  <a:lnTo>
                    <a:pt x="36985" y="34641"/>
                  </a:lnTo>
                  <a:lnTo>
                    <a:pt x="35984" y="21323"/>
                  </a:lnTo>
                  <a:cubicBezTo>
                    <a:pt x="37096" y="15410"/>
                    <a:pt x="36538" y="11449"/>
                    <a:pt x="36538" y="11449"/>
                  </a:cubicBezTo>
                  <a:lnTo>
                    <a:pt x="36185" y="9286"/>
                  </a:lnTo>
                  <a:cubicBezTo>
                    <a:pt x="35413" y="4539"/>
                    <a:pt x="31637" y="798"/>
                    <a:pt x="26864" y="203"/>
                  </a:cubicBezTo>
                  <a:cubicBezTo>
                    <a:pt x="25726" y="62"/>
                    <a:pt x="24638" y="0"/>
                    <a:pt x="23615" y="0"/>
                  </a:cubicBez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7989551" y="1139850"/>
              <a:ext cx="621111" cy="548116"/>
            </a:xfrm>
            <a:custGeom>
              <a:rect b="b" l="l" r="r" t="t"/>
              <a:pathLst>
                <a:path extrusionOk="0" h="22767" w="25799">
                  <a:moveTo>
                    <a:pt x="14310" y="101"/>
                  </a:moveTo>
                  <a:cubicBezTo>
                    <a:pt x="10804" y="101"/>
                    <a:pt x="7306" y="488"/>
                    <a:pt x="3880" y="1255"/>
                  </a:cubicBezTo>
                  <a:cubicBezTo>
                    <a:pt x="2985" y="1454"/>
                    <a:pt x="2072" y="1691"/>
                    <a:pt x="1321" y="2218"/>
                  </a:cubicBezTo>
                  <a:cubicBezTo>
                    <a:pt x="568" y="2746"/>
                    <a:pt x="0" y="3624"/>
                    <a:pt x="90" y="4539"/>
                  </a:cubicBezTo>
                  <a:cubicBezTo>
                    <a:pt x="178" y="5437"/>
                    <a:pt x="903" y="6198"/>
                    <a:pt x="1764" y="6474"/>
                  </a:cubicBezTo>
                  <a:cubicBezTo>
                    <a:pt x="2066" y="6571"/>
                    <a:pt x="2380" y="6616"/>
                    <a:pt x="2696" y="6616"/>
                  </a:cubicBezTo>
                  <a:cubicBezTo>
                    <a:pt x="3265" y="6616"/>
                    <a:pt x="3839" y="6472"/>
                    <a:pt x="4358" y="6235"/>
                  </a:cubicBezTo>
                  <a:lnTo>
                    <a:pt x="4358" y="6235"/>
                  </a:lnTo>
                  <a:cubicBezTo>
                    <a:pt x="3666" y="6575"/>
                    <a:pt x="3667" y="7721"/>
                    <a:pt x="4290" y="8195"/>
                  </a:cubicBezTo>
                  <a:cubicBezTo>
                    <a:pt x="4550" y="8392"/>
                    <a:pt x="4866" y="8480"/>
                    <a:pt x="5189" y="8480"/>
                  </a:cubicBezTo>
                  <a:cubicBezTo>
                    <a:pt x="5654" y="8480"/>
                    <a:pt x="6134" y="8298"/>
                    <a:pt x="6492" y="7994"/>
                  </a:cubicBezTo>
                  <a:cubicBezTo>
                    <a:pt x="7100" y="7479"/>
                    <a:pt x="7415" y="6699"/>
                    <a:pt x="7609" y="5925"/>
                  </a:cubicBezTo>
                  <a:cubicBezTo>
                    <a:pt x="8494" y="9888"/>
                    <a:pt x="9423" y="13955"/>
                    <a:pt x="11692" y="17324"/>
                  </a:cubicBezTo>
                  <a:cubicBezTo>
                    <a:pt x="13746" y="20377"/>
                    <a:pt x="17179" y="22767"/>
                    <a:pt x="20797" y="22767"/>
                  </a:cubicBezTo>
                  <a:cubicBezTo>
                    <a:pt x="21171" y="22767"/>
                    <a:pt x="21547" y="22741"/>
                    <a:pt x="21923" y="22688"/>
                  </a:cubicBezTo>
                  <a:lnTo>
                    <a:pt x="25178" y="21862"/>
                  </a:lnTo>
                  <a:cubicBezTo>
                    <a:pt x="25798" y="15739"/>
                    <a:pt x="25308" y="12223"/>
                    <a:pt x="24791" y="6088"/>
                  </a:cubicBezTo>
                  <a:cubicBezTo>
                    <a:pt x="24590" y="3717"/>
                    <a:pt x="24067" y="2435"/>
                    <a:pt x="22309" y="959"/>
                  </a:cubicBezTo>
                  <a:cubicBezTo>
                    <a:pt x="21169" y="1"/>
                    <a:pt x="18937" y="303"/>
                    <a:pt x="17451" y="205"/>
                  </a:cubicBezTo>
                  <a:cubicBezTo>
                    <a:pt x="16404" y="136"/>
                    <a:pt x="15357" y="101"/>
                    <a:pt x="14310" y="101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8213970" y="1463262"/>
              <a:ext cx="146304" cy="158269"/>
            </a:xfrm>
            <a:custGeom>
              <a:rect b="b" l="l" r="r" t="t"/>
              <a:pathLst>
                <a:path extrusionOk="0" h="6574" w="6077">
                  <a:moveTo>
                    <a:pt x="233" y="491"/>
                  </a:moveTo>
                  <a:cubicBezTo>
                    <a:pt x="166" y="511"/>
                    <a:pt x="99" y="531"/>
                    <a:pt x="33" y="551"/>
                  </a:cubicBezTo>
                  <a:lnTo>
                    <a:pt x="0" y="824"/>
                  </a:lnTo>
                  <a:lnTo>
                    <a:pt x="233" y="491"/>
                  </a:lnTo>
                  <a:close/>
                  <a:moveTo>
                    <a:pt x="2848" y="0"/>
                  </a:moveTo>
                  <a:cubicBezTo>
                    <a:pt x="2014" y="0"/>
                    <a:pt x="1181" y="214"/>
                    <a:pt x="367" y="452"/>
                  </a:cubicBezTo>
                  <a:lnTo>
                    <a:pt x="367" y="452"/>
                  </a:lnTo>
                  <a:lnTo>
                    <a:pt x="374" y="290"/>
                  </a:lnTo>
                  <a:lnTo>
                    <a:pt x="233" y="491"/>
                  </a:lnTo>
                  <a:lnTo>
                    <a:pt x="233" y="491"/>
                  </a:lnTo>
                  <a:cubicBezTo>
                    <a:pt x="277" y="478"/>
                    <a:pt x="322" y="465"/>
                    <a:pt x="367" y="452"/>
                  </a:cubicBezTo>
                  <a:lnTo>
                    <a:pt x="367" y="452"/>
                  </a:lnTo>
                  <a:lnTo>
                    <a:pt x="242" y="3261"/>
                  </a:lnTo>
                  <a:cubicBezTo>
                    <a:pt x="195" y="4305"/>
                    <a:pt x="216" y="5513"/>
                    <a:pt x="1026" y="6173"/>
                  </a:cubicBezTo>
                  <a:cubicBezTo>
                    <a:pt x="1365" y="6450"/>
                    <a:pt x="1794" y="6573"/>
                    <a:pt x="2232" y="6573"/>
                  </a:cubicBezTo>
                  <a:cubicBezTo>
                    <a:pt x="2611" y="6573"/>
                    <a:pt x="2997" y="6481"/>
                    <a:pt x="3338" y="6315"/>
                  </a:cubicBezTo>
                  <a:cubicBezTo>
                    <a:pt x="4071" y="5959"/>
                    <a:pt x="4626" y="5319"/>
                    <a:pt x="5095" y="4653"/>
                  </a:cubicBezTo>
                  <a:cubicBezTo>
                    <a:pt x="5616" y="3915"/>
                    <a:pt x="6076" y="3044"/>
                    <a:pt x="5941" y="2153"/>
                  </a:cubicBezTo>
                  <a:cubicBezTo>
                    <a:pt x="5766" y="1000"/>
                    <a:pt x="4615" y="201"/>
                    <a:pt x="3460" y="41"/>
                  </a:cubicBezTo>
                  <a:cubicBezTo>
                    <a:pt x="3256" y="13"/>
                    <a:pt x="3052" y="0"/>
                    <a:pt x="2848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8251501" y="1490176"/>
              <a:ext cx="50148" cy="82264"/>
            </a:xfrm>
            <a:custGeom>
              <a:rect b="b" l="l" r="r" t="t"/>
              <a:pathLst>
                <a:path extrusionOk="0" h="3417" w="2083">
                  <a:moveTo>
                    <a:pt x="1346" y="1"/>
                  </a:moveTo>
                  <a:cubicBezTo>
                    <a:pt x="1241" y="1"/>
                    <a:pt x="807" y="384"/>
                    <a:pt x="212" y="986"/>
                  </a:cubicBezTo>
                  <a:lnTo>
                    <a:pt x="212" y="986"/>
                  </a:lnTo>
                  <a:cubicBezTo>
                    <a:pt x="148" y="1036"/>
                    <a:pt x="91" y="1094"/>
                    <a:pt x="45" y="1159"/>
                  </a:cubicBezTo>
                  <a:lnTo>
                    <a:pt x="366" y="1433"/>
                  </a:lnTo>
                  <a:cubicBezTo>
                    <a:pt x="370" y="1428"/>
                    <a:pt x="375" y="1423"/>
                    <a:pt x="379" y="1418"/>
                  </a:cubicBezTo>
                  <a:lnTo>
                    <a:pt x="379" y="1418"/>
                  </a:lnTo>
                  <a:cubicBezTo>
                    <a:pt x="480" y="1303"/>
                    <a:pt x="657" y="1235"/>
                    <a:pt x="840" y="1235"/>
                  </a:cubicBezTo>
                  <a:cubicBezTo>
                    <a:pt x="1025" y="1235"/>
                    <a:pt x="1217" y="1305"/>
                    <a:pt x="1343" y="1467"/>
                  </a:cubicBezTo>
                  <a:cubicBezTo>
                    <a:pt x="1570" y="1734"/>
                    <a:pt x="1599" y="2109"/>
                    <a:pt x="1467" y="2395"/>
                  </a:cubicBezTo>
                  <a:cubicBezTo>
                    <a:pt x="1341" y="2692"/>
                    <a:pt x="1103" y="2901"/>
                    <a:pt x="871" y="3019"/>
                  </a:cubicBezTo>
                  <a:cubicBezTo>
                    <a:pt x="396" y="3252"/>
                    <a:pt x="14" y="3218"/>
                    <a:pt x="10" y="3293"/>
                  </a:cubicBezTo>
                  <a:cubicBezTo>
                    <a:pt x="1" y="3326"/>
                    <a:pt x="165" y="3416"/>
                    <a:pt x="461" y="3416"/>
                  </a:cubicBezTo>
                  <a:cubicBezTo>
                    <a:pt x="610" y="3416"/>
                    <a:pt x="792" y="3393"/>
                    <a:pt x="1002" y="3329"/>
                  </a:cubicBezTo>
                  <a:cubicBezTo>
                    <a:pt x="1376" y="3203"/>
                    <a:pt x="1686" y="2934"/>
                    <a:pt x="1865" y="2583"/>
                  </a:cubicBezTo>
                  <a:cubicBezTo>
                    <a:pt x="2083" y="2186"/>
                    <a:pt x="2073" y="1577"/>
                    <a:pt x="1705" y="1157"/>
                  </a:cubicBezTo>
                  <a:cubicBezTo>
                    <a:pt x="1492" y="898"/>
                    <a:pt x="1190" y="778"/>
                    <a:pt x="894" y="772"/>
                  </a:cubicBezTo>
                  <a:lnTo>
                    <a:pt x="894" y="772"/>
                  </a:lnTo>
                  <a:cubicBezTo>
                    <a:pt x="1229" y="335"/>
                    <a:pt x="1409" y="47"/>
                    <a:pt x="1362" y="6"/>
                  </a:cubicBezTo>
                  <a:cubicBezTo>
                    <a:pt x="1358" y="2"/>
                    <a:pt x="1353" y="1"/>
                    <a:pt x="1346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8098871" y="1445206"/>
              <a:ext cx="12110" cy="31418"/>
            </a:xfrm>
            <a:custGeom>
              <a:rect b="b" l="l" r="r" t="t"/>
              <a:pathLst>
                <a:path extrusionOk="0" h="1305" w="503">
                  <a:moveTo>
                    <a:pt x="232" y="1"/>
                  </a:moveTo>
                  <a:cubicBezTo>
                    <a:pt x="231" y="1"/>
                    <a:pt x="230" y="1"/>
                    <a:pt x="229" y="1"/>
                  </a:cubicBezTo>
                  <a:cubicBezTo>
                    <a:pt x="96" y="6"/>
                    <a:pt x="0" y="301"/>
                    <a:pt x="13" y="661"/>
                  </a:cubicBezTo>
                  <a:cubicBezTo>
                    <a:pt x="28" y="1019"/>
                    <a:pt x="143" y="1304"/>
                    <a:pt x="273" y="1304"/>
                  </a:cubicBezTo>
                  <a:cubicBezTo>
                    <a:pt x="274" y="1304"/>
                    <a:pt x="275" y="1304"/>
                    <a:pt x="276" y="1304"/>
                  </a:cubicBezTo>
                  <a:cubicBezTo>
                    <a:pt x="408" y="1299"/>
                    <a:pt x="503" y="1004"/>
                    <a:pt x="490" y="644"/>
                  </a:cubicBezTo>
                  <a:cubicBezTo>
                    <a:pt x="477" y="287"/>
                    <a:pt x="361" y="1"/>
                    <a:pt x="232" y="1"/>
                  </a:cubicBezTo>
                  <a:close/>
                </a:path>
              </a:pathLst>
            </a:custGeom>
            <a:solidFill>
              <a:srgbClr val="463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952413" y="2438817"/>
              <a:ext cx="396274" cy="492165"/>
            </a:xfrm>
            <a:custGeom>
              <a:rect b="b" l="l" r="r" t="t"/>
              <a:pathLst>
                <a:path extrusionOk="0" h="20443" w="16460">
                  <a:moveTo>
                    <a:pt x="11150" y="1"/>
                  </a:moveTo>
                  <a:cubicBezTo>
                    <a:pt x="11143" y="1"/>
                    <a:pt x="11136" y="1"/>
                    <a:pt x="11129" y="3"/>
                  </a:cubicBezTo>
                  <a:cubicBezTo>
                    <a:pt x="10345" y="154"/>
                    <a:pt x="9618" y="2705"/>
                    <a:pt x="11246" y="5373"/>
                  </a:cubicBezTo>
                  <a:cubicBezTo>
                    <a:pt x="11246" y="5373"/>
                    <a:pt x="4667" y="3012"/>
                    <a:pt x="2095" y="3012"/>
                  </a:cubicBezTo>
                  <a:cubicBezTo>
                    <a:pt x="1508" y="3012"/>
                    <a:pt x="1130" y="3135"/>
                    <a:pt x="1086" y="3437"/>
                  </a:cubicBezTo>
                  <a:cubicBezTo>
                    <a:pt x="851" y="5063"/>
                    <a:pt x="8330" y="7700"/>
                    <a:pt x="8330" y="7700"/>
                  </a:cubicBezTo>
                  <a:cubicBezTo>
                    <a:pt x="8330" y="7700"/>
                    <a:pt x="4347" y="6646"/>
                    <a:pt x="2039" y="6646"/>
                  </a:cubicBezTo>
                  <a:cubicBezTo>
                    <a:pt x="1198" y="6646"/>
                    <a:pt x="580" y="6786"/>
                    <a:pt x="458" y="7168"/>
                  </a:cubicBezTo>
                  <a:cubicBezTo>
                    <a:pt x="0" y="8598"/>
                    <a:pt x="6591" y="10781"/>
                    <a:pt x="6591" y="10781"/>
                  </a:cubicBezTo>
                  <a:cubicBezTo>
                    <a:pt x="6591" y="10781"/>
                    <a:pt x="2675" y="9713"/>
                    <a:pt x="985" y="9713"/>
                  </a:cubicBezTo>
                  <a:cubicBezTo>
                    <a:pt x="458" y="9713"/>
                    <a:pt x="148" y="9817"/>
                    <a:pt x="239" y="10089"/>
                  </a:cubicBezTo>
                  <a:cubicBezTo>
                    <a:pt x="622" y="11234"/>
                    <a:pt x="5023" y="13405"/>
                    <a:pt x="5023" y="13405"/>
                  </a:cubicBezTo>
                  <a:cubicBezTo>
                    <a:pt x="5023" y="13405"/>
                    <a:pt x="2544" y="12555"/>
                    <a:pt x="1377" y="12555"/>
                  </a:cubicBezTo>
                  <a:cubicBezTo>
                    <a:pt x="954" y="12555"/>
                    <a:pt x="703" y="12666"/>
                    <a:pt x="805" y="12971"/>
                  </a:cubicBezTo>
                  <a:cubicBezTo>
                    <a:pt x="1189" y="14116"/>
                    <a:pt x="9577" y="20355"/>
                    <a:pt x="9577" y="20355"/>
                  </a:cubicBezTo>
                  <a:cubicBezTo>
                    <a:pt x="9684" y="20414"/>
                    <a:pt x="9796" y="20442"/>
                    <a:pt x="9912" y="20442"/>
                  </a:cubicBezTo>
                  <a:cubicBezTo>
                    <a:pt x="12313" y="20442"/>
                    <a:pt x="16460" y="8347"/>
                    <a:pt x="16460" y="8347"/>
                  </a:cubicBezTo>
                  <a:cubicBezTo>
                    <a:pt x="16460" y="8347"/>
                    <a:pt x="11992" y="1"/>
                    <a:pt x="11150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7182610" y="2068244"/>
              <a:ext cx="1340159" cy="1202691"/>
            </a:xfrm>
            <a:custGeom>
              <a:rect b="b" l="l" r="r" t="t"/>
              <a:pathLst>
                <a:path extrusionOk="0" h="49956" w="55666">
                  <a:moveTo>
                    <a:pt x="42815" y="1"/>
                  </a:moveTo>
                  <a:cubicBezTo>
                    <a:pt x="42815" y="1"/>
                    <a:pt x="36357" y="33165"/>
                    <a:pt x="30752" y="33165"/>
                  </a:cubicBezTo>
                  <a:cubicBezTo>
                    <a:pt x="30604" y="33165"/>
                    <a:pt x="30456" y="33142"/>
                    <a:pt x="30309" y="33094"/>
                  </a:cubicBezTo>
                  <a:cubicBezTo>
                    <a:pt x="17778" y="29029"/>
                    <a:pt x="6898" y="23741"/>
                    <a:pt x="6898" y="23741"/>
                  </a:cubicBezTo>
                  <a:lnTo>
                    <a:pt x="1" y="35885"/>
                  </a:lnTo>
                  <a:cubicBezTo>
                    <a:pt x="1" y="35885"/>
                    <a:pt x="17788" y="44603"/>
                    <a:pt x="22268" y="46718"/>
                  </a:cubicBezTo>
                  <a:cubicBezTo>
                    <a:pt x="24397" y="47723"/>
                    <a:pt x="29382" y="49956"/>
                    <a:pt x="34658" y="49956"/>
                  </a:cubicBezTo>
                  <a:cubicBezTo>
                    <a:pt x="40491" y="49956"/>
                    <a:pt x="46680" y="47228"/>
                    <a:pt x="49766" y="37098"/>
                  </a:cubicBezTo>
                  <a:cubicBezTo>
                    <a:pt x="55666" y="17739"/>
                    <a:pt x="55290" y="4367"/>
                    <a:pt x="55290" y="4367"/>
                  </a:cubicBezTo>
                  <a:lnTo>
                    <a:pt x="42815" y="1"/>
                  </a:lnTo>
                  <a:close/>
                </a:path>
              </a:pathLst>
            </a:custGeom>
            <a:solidFill>
              <a:srgbClr val="DEB3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7275536" y="2700574"/>
              <a:ext cx="168043" cy="277753"/>
            </a:xfrm>
            <a:custGeom>
              <a:rect b="b" l="l" r="r" t="t"/>
              <a:pathLst>
                <a:path extrusionOk="0" h="11537" w="6980">
                  <a:moveTo>
                    <a:pt x="6920" y="0"/>
                  </a:moveTo>
                  <a:cubicBezTo>
                    <a:pt x="6772" y="0"/>
                    <a:pt x="5416" y="2647"/>
                    <a:pt x="3556" y="5790"/>
                  </a:cubicBezTo>
                  <a:cubicBezTo>
                    <a:pt x="1681" y="8972"/>
                    <a:pt x="1" y="11456"/>
                    <a:pt x="112" y="11534"/>
                  </a:cubicBezTo>
                  <a:cubicBezTo>
                    <a:pt x="113" y="11536"/>
                    <a:pt x="115" y="11536"/>
                    <a:pt x="117" y="11536"/>
                  </a:cubicBezTo>
                  <a:cubicBezTo>
                    <a:pt x="191" y="11536"/>
                    <a:pt x="670" y="10967"/>
                    <a:pt x="1364" y="10011"/>
                  </a:cubicBezTo>
                  <a:cubicBezTo>
                    <a:pt x="2078" y="9026"/>
                    <a:pt x="3013" y="7627"/>
                    <a:pt x="3957" y="6027"/>
                  </a:cubicBezTo>
                  <a:cubicBezTo>
                    <a:pt x="4901" y="4428"/>
                    <a:pt x="5675" y="2934"/>
                    <a:pt x="6193" y="1833"/>
                  </a:cubicBezTo>
                  <a:cubicBezTo>
                    <a:pt x="6710" y="731"/>
                    <a:pt x="6980" y="27"/>
                    <a:pt x="6924" y="1"/>
                  </a:cubicBezTo>
                  <a:cubicBezTo>
                    <a:pt x="6923" y="1"/>
                    <a:pt x="6921" y="0"/>
                    <a:pt x="6920" y="0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7338562" y="2690656"/>
              <a:ext cx="49715" cy="43744"/>
            </a:xfrm>
            <a:custGeom>
              <a:rect b="b" l="l" r="r" t="t"/>
              <a:pathLst>
                <a:path extrusionOk="0" h="1817" w="2065">
                  <a:moveTo>
                    <a:pt x="829" y="329"/>
                  </a:moveTo>
                  <a:cubicBezTo>
                    <a:pt x="857" y="329"/>
                    <a:pt x="887" y="330"/>
                    <a:pt x="918" y="333"/>
                  </a:cubicBezTo>
                  <a:cubicBezTo>
                    <a:pt x="1109" y="351"/>
                    <a:pt x="1347" y="456"/>
                    <a:pt x="1436" y="639"/>
                  </a:cubicBezTo>
                  <a:cubicBezTo>
                    <a:pt x="1535" y="817"/>
                    <a:pt x="1454" y="1067"/>
                    <a:pt x="1227" y="1235"/>
                  </a:cubicBezTo>
                  <a:cubicBezTo>
                    <a:pt x="1109" y="1319"/>
                    <a:pt x="982" y="1360"/>
                    <a:pt x="868" y="1360"/>
                  </a:cubicBezTo>
                  <a:cubicBezTo>
                    <a:pt x="760" y="1360"/>
                    <a:pt x="665" y="1323"/>
                    <a:pt x="600" y="1251"/>
                  </a:cubicBezTo>
                  <a:cubicBezTo>
                    <a:pt x="456" y="1112"/>
                    <a:pt x="441" y="851"/>
                    <a:pt x="493" y="668"/>
                  </a:cubicBezTo>
                  <a:cubicBezTo>
                    <a:pt x="533" y="518"/>
                    <a:pt x="602" y="416"/>
                    <a:pt x="672" y="345"/>
                  </a:cubicBezTo>
                  <a:lnTo>
                    <a:pt x="672" y="345"/>
                  </a:lnTo>
                  <a:cubicBezTo>
                    <a:pt x="719" y="335"/>
                    <a:pt x="772" y="329"/>
                    <a:pt x="829" y="329"/>
                  </a:cubicBezTo>
                  <a:close/>
                  <a:moveTo>
                    <a:pt x="991" y="1"/>
                  </a:moveTo>
                  <a:cubicBezTo>
                    <a:pt x="965" y="1"/>
                    <a:pt x="939" y="2"/>
                    <a:pt x="915" y="4"/>
                  </a:cubicBezTo>
                  <a:cubicBezTo>
                    <a:pt x="634" y="28"/>
                    <a:pt x="428" y="162"/>
                    <a:pt x="338" y="289"/>
                  </a:cubicBezTo>
                  <a:cubicBezTo>
                    <a:pt x="310" y="328"/>
                    <a:pt x="291" y="363"/>
                    <a:pt x="279" y="394"/>
                  </a:cubicBezTo>
                  <a:lnTo>
                    <a:pt x="279" y="394"/>
                  </a:lnTo>
                  <a:cubicBezTo>
                    <a:pt x="245" y="439"/>
                    <a:pt x="214" y="491"/>
                    <a:pt x="186" y="547"/>
                  </a:cubicBezTo>
                  <a:cubicBezTo>
                    <a:pt x="74" y="791"/>
                    <a:pt x="0" y="1184"/>
                    <a:pt x="278" y="1537"/>
                  </a:cubicBezTo>
                  <a:cubicBezTo>
                    <a:pt x="424" y="1729"/>
                    <a:pt x="660" y="1816"/>
                    <a:pt x="900" y="1816"/>
                  </a:cubicBezTo>
                  <a:cubicBezTo>
                    <a:pt x="1117" y="1816"/>
                    <a:pt x="1339" y="1745"/>
                    <a:pt x="1503" y="1614"/>
                  </a:cubicBezTo>
                  <a:cubicBezTo>
                    <a:pt x="1872" y="1370"/>
                    <a:pt x="2064" y="805"/>
                    <a:pt x="1811" y="426"/>
                  </a:cubicBezTo>
                  <a:cubicBezTo>
                    <a:pt x="1593" y="90"/>
                    <a:pt x="1253" y="1"/>
                    <a:pt x="991" y="1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7661733" y="3987576"/>
              <a:ext cx="57130" cy="1382699"/>
            </a:xfrm>
            <a:custGeom>
              <a:rect b="b" l="l" r="r" t="t"/>
              <a:pathLst>
                <a:path extrusionOk="0" h="57433" w="2373">
                  <a:moveTo>
                    <a:pt x="0" y="1"/>
                  </a:moveTo>
                  <a:lnTo>
                    <a:pt x="520" y="57433"/>
                  </a:lnTo>
                  <a:lnTo>
                    <a:pt x="2164" y="57349"/>
                  </a:lnTo>
                  <a:lnTo>
                    <a:pt x="2373" y="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8406298" y="4037145"/>
              <a:ext cx="153671" cy="1380509"/>
            </a:xfrm>
            <a:custGeom>
              <a:rect b="b" l="l" r="r" t="t"/>
              <a:pathLst>
                <a:path extrusionOk="0" h="57342" w="6383">
                  <a:moveTo>
                    <a:pt x="4024" y="1"/>
                  </a:moveTo>
                  <a:lnTo>
                    <a:pt x="1" y="57294"/>
                  </a:lnTo>
                  <a:lnTo>
                    <a:pt x="1645" y="57341"/>
                  </a:lnTo>
                  <a:lnTo>
                    <a:pt x="6382" y="277"/>
                  </a:lnTo>
                  <a:lnTo>
                    <a:pt x="4024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8884988" y="4039383"/>
              <a:ext cx="113923" cy="1381568"/>
            </a:xfrm>
            <a:custGeom>
              <a:rect b="b" l="l" r="r" t="t"/>
              <a:pathLst>
                <a:path extrusionOk="0" h="57386" w="4732">
                  <a:moveTo>
                    <a:pt x="2365" y="1"/>
                  </a:moveTo>
                  <a:lnTo>
                    <a:pt x="1" y="57385"/>
                  </a:lnTo>
                  <a:lnTo>
                    <a:pt x="1645" y="57385"/>
                  </a:lnTo>
                  <a:lnTo>
                    <a:pt x="4731" y="208"/>
                  </a:lnTo>
                  <a:lnTo>
                    <a:pt x="236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8117890" y="4025324"/>
              <a:ext cx="153647" cy="1380485"/>
            </a:xfrm>
            <a:custGeom>
              <a:rect b="b" l="l" r="r" t="t"/>
              <a:pathLst>
                <a:path extrusionOk="0" h="57341" w="6382">
                  <a:moveTo>
                    <a:pt x="4024" y="0"/>
                  </a:moveTo>
                  <a:lnTo>
                    <a:pt x="0" y="57293"/>
                  </a:lnTo>
                  <a:lnTo>
                    <a:pt x="1645" y="57341"/>
                  </a:lnTo>
                  <a:lnTo>
                    <a:pt x="6382" y="276"/>
                  </a:lnTo>
                  <a:lnTo>
                    <a:pt x="4024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628896" y="3886031"/>
              <a:ext cx="1442261" cy="181814"/>
            </a:xfrm>
            <a:custGeom>
              <a:rect b="b" l="l" r="r" t="t"/>
              <a:pathLst>
                <a:path extrusionOk="0" h="7552" w="59907">
                  <a:moveTo>
                    <a:pt x="1" y="1"/>
                  </a:moveTo>
                  <a:lnTo>
                    <a:pt x="566" y="6539"/>
                  </a:lnTo>
                  <a:lnTo>
                    <a:pt x="58921" y="7551"/>
                  </a:lnTo>
                  <a:lnTo>
                    <a:pt x="59907" y="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7690309" y="4676047"/>
              <a:ext cx="1233362" cy="39507"/>
            </a:xfrm>
            <a:custGeom>
              <a:rect b="b" l="l" r="r" t="t"/>
              <a:pathLst>
                <a:path extrusionOk="0" h="1641" w="51230">
                  <a:moveTo>
                    <a:pt x="0" y="1"/>
                  </a:moveTo>
                  <a:lnTo>
                    <a:pt x="0" y="1157"/>
                  </a:lnTo>
                  <a:lnTo>
                    <a:pt x="51229" y="1640"/>
                  </a:lnTo>
                  <a:lnTo>
                    <a:pt x="51229" y="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7605279" y="1947560"/>
              <a:ext cx="1577177" cy="2008987"/>
            </a:xfrm>
            <a:custGeom>
              <a:rect b="b" l="l" r="r" t="t"/>
              <a:pathLst>
                <a:path extrusionOk="0" h="83447" w="65511">
                  <a:moveTo>
                    <a:pt x="39655" y="1"/>
                  </a:moveTo>
                  <a:lnTo>
                    <a:pt x="39655" y="52627"/>
                  </a:lnTo>
                  <a:lnTo>
                    <a:pt x="0" y="51291"/>
                  </a:lnTo>
                  <a:lnTo>
                    <a:pt x="982" y="80522"/>
                  </a:lnTo>
                  <a:lnTo>
                    <a:pt x="60623" y="83446"/>
                  </a:lnTo>
                  <a:lnTo>
                    <a:pt x="62511" y="43983"/>
                  </a:lnTo>
                  <a:lnTo>
                    <a:pt x="65511" y="1015"/>
                  </a:lnTo>
                  <a:lnTo>
                    <a:pt x="3965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8527728" y="1231885"/>
              <a:ext cx="252619" cy="295978"/>
            </a:xfrm>
            <a:custGeom>
              <a:rect b="b" l="l" r="r" t="t"/>
              <a:pathLst>
                <a:path extrusionOk="0" h="12294" w="10493">
                  <a:moveTo>
                    <a:pt x="5778" y="1"/>
                  </a:moveTo>
                  <a:cubicBezTo>
                    <a:pt x="5349" y="1"/>
                    <a:pt x="4920" y="67"/>
                    <a:pt x="4511" y="203"/>
                  </a:cubicBezTo>
                  <a:cubicBezTo>
                    <a:pt x="3058" y="689"/>
                    <a:pt x="1933" y="2046"/>
                    <a:pt x="1727" y="3567"/>
                  </a:cubicBezTo>
                  <a:lnTo>
                    <a:pt x="1" y="8790"/>
                  </a:lnTo>
                  <a:cubicBezTo>
                    <a:pt x="594" y="10511"/>
                    <a:pt x="2150" y="11860"/>
                    <a:pt x="3935" y="12205"/>
                  </a:cubicBezTo>
                  <a:cubicBezTo>
                    <a:pt x="4246" y="12265"/>
                    <a:pt x="4561" y="12294"/>
                    <a:pt x="4877" y="12294"/>
                  </a:cubicBezTo>
                  <a:cubicBezTo>
                    <a:pt x="6376" y="12294"/>
                    <a:pt x="7875" y="11637"/>
                    <a:pt x="8859" y="10503"/>
                  </a:cubicBezTo>
                  <a:cubicBezTo>
                    <a:pt x="10143" y="9019"/>
                    <a:pt x="10492" y="6912"/>
                    <a:pt x="10288" y="4961"/>
                  </a:cubicBezTo>
                  <a:cubicBezTo>
                    <a:pt x="10146" y="3594"/>
                    <a:pt x="9725" y="2193"/>
                    <a:pt x="8758" y="1217"/>
                  </a:cubicBezTo>
                  <a:cubicBezTo>
                    <a:pt x="7983" y="432"/>
                    <a:pt x="6879" y="1"/>
                    <a:pt x="5778" y="1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8302851" y="1252011"/>
              <a:ext cx="477311" cy="640901"/>
            </a:xfrm>
            <a:custGeom>
              <a:rect b="b" l="l" r="r" t="t"/>
              <a:pathLst>
                <a:path extrusionOk="0" h="26621" w="19826">
                  <a:moveTo>
                    <a:pt x="8380" y="0"/>
                  </a:moveTo>
                  <a:cubicBezTo>
                    <a:pt x="8027" y="0"/>
                    <a:pt x="7676" y="67"/>
                    <a:pt x="7342" y="214"/>
                  </a:cubicBezTo>
                  <a:cubicBezTo>
                    <a:pt x="7342" y="214"/>
                    <a:pt x="2701" y="7219"/>
                    <a:pt x="3044" y="9894"/>
                  </a:cubicBezTo>
                  <a:cubicBezTo>
                    <a:pt x="3387" y="12570"/>
                    <a:pt x="310" y="14659"/>
                    <a:pt x="310" y="14659"/>
                  </a:cubicBezTo>
                  <a:cubicBezTo>
                    <a:pt x="144" y="17302"/>
                    <a:pt x="0" y="20300"/>
                    <a:pt x="325" y="22928"/>
                  </a:cubicBezTo>
                  <a:cubicBezTo>
                    <a:pt x="433" y="23793"/>
                    <a:pt x="575" y="24682"/>
                    <a:pt x="1034" y="25423"/>
                  </a:cubicBezTo>
                  <a:cubicBezTo>
                    <a:pt x="1447" y="26094"/>
                    <a:pt x="2179" y="26620"/>
                    <a:pt x="2952" y="26620"/>
                  </a:cubicBezTo>
                  <a:cubicBezTo>
                    <a:pt x="3035" y="26620"/>
                    <a:pt x="3118" y="26614"/>
                    <a:pt x="3201" y="26602"/>
                  </a:cubicBezTo>
                  <a:cubicBezTo>
                    <a:pt x="4602" y="26393"/>
                    <a:pt x="5144" y="24696"/>
                    <a:pt x="5392" y="23302"/>
                  </a:cubicBezTo>
                  <a:cubicBezTo>
                    <a:pt x="5926" y="24223"/>
                    <a:pt x="6481" y="25168"/>
                    <a:pt x="7322" y="25821"/>
                  </a:cubicBezTo>
                  <a:cubicBezTo>
                    <a:pt x="7869" y="26246"/>
                    <a:pt x="8571" y="26520"/>
                    <a:pt x="9253" y="26520"/>
                  </a:cubicBezTo>
                  <a:cubicBezTo>
                    <a:pt x="9620" y="26520"/>
                    <a:pt x="9981" y="26440"/>
                    <a:pt x="10309" y="26262"/>
                  </a:cubicBezTo>
                  <a:cubicBezTo>
                    <a:pt x="11135" y="25814"/>
                    <a:pt x="11502" y="24612"/>
                    <a:pt x="11021" y="23857"/>
                  </a:cubicBezTo>
                  <a:lnTo>
                    <a:pt x="11021" y="23857"/>
                  </a:lnTo>
                  <a:cubicBezTo>
                    <a:pt x="12207" y="25149"/>
                    <a:pt x="13955" y="25905"/>
                    <a:pt x="15707" y="25905"/>
                  </a:cubicBezTo>
                  <a:cubicBezTo>
                    <a:pt x="15965" y="25905"/>
                    <a:pt x="16222" y="25889"/>
                    <a:pt x="16478" y="25856"/>
                  </a:cubicBezTo>
                  <a:cubicBezTo>
                    <a:pt x="17898" y="25671"/>
                    <a:pt x="19484" y="24510"/>
                    <a:pt x="19100" y="23129"/>
                  </a:cubicBezTo>
                  <a:cubicBezTo>
                    <a:pt x="18845" y="22208"/>
                    <a:pt x="17859" y="21734"/>
                    <a:pt x="17002" y="21313"/>
                  </a:cubicBezTo>
                  <a:cubicBezTo>
                    <a:pt x="16145" y="20892"/>
                    <a:pt x="15206" y="20232"/>
                    <a:pt x="15211" y="19277"/>
                  </a:cubicBezTo>
                  <a:lnTo>
                    <a:pt x="15211" y="19277"/>
                  </a:lnTo>
                  <a:cubicBezTo>
                    <a:pt x="15693" y="19664"/>
                    <a:pt x="16311" y="19869"/>
                    <a:pt x="16928" y="19869"/>
                  </a:cubicBezTo>
                  <a:cubicBezTo>
                    <a:pt x="17255" y="19869"/>
                    <a:pt x="17581" y="19811"/>
                    <a:pt x="17887" y="19693"/>
                  </a:cubicBezTo>
                  <a:cubicBezTo>
                    <a:pt x="18770" y="19352"/>
                    <a:pt x="19441" y="18519"/>
                    <a:pt x="19590" y="17585"/>
                  </a:cubicBezTo>
                  <a:cubicBezTo>
                    <a:pt x="19825" y="16091"/>
                    <a:pt x="18793" y="14687"/>
                    <a:pt x="17634" y="13717"/>
                  </a:cubicBezTo>
                  <a:cubicBezTo>
                    <a:pt x="16474" y="12745"/>
                    <a:pt x="15104" y="11978"/>
                    <a:pt x="14224" y="10746"/>
                  </a:cubicBezTo>
                  <a:cubicBezTo>
                    <a:pt x="13305" y="9456"/>
                    <a:pt x="13042" y="7824"/>
                    <a:pt x="12814" y="6256"/>
                  </a:cubicBezTo>
                  <a:cubicBezTo>
                    <a:pt x="12583" y="4690"/>
                    <a:pt x="12340" y="3057"/>
                    <a:pt x="11444" y="1751"/>
                  </a:cubicBezTo>
                  <a:cubicBezTo>
                    <a:pt x="10755" y="745"/>
                    <a:pt x="9557" y="0"/>
                    <a:pt x="8380" y="0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7897876" y="2862810"/>
              <a:ext cx="68662" cy="137516"/>
            </a:xfrm>
            <a:custGeom>
              <a:rect b="b" l="l" r="r" t="t"/>
              <a:pathLst>
                <a:path extrusionOk="0" h="5712" w="2852">
                  <a:moveTo>
                    <a:pt x="126" y="1"/>
                  </a:moveTo>
                  <a:cubicBezTo>
                    <a:pt x="124" y="1"/>
                    <a:pt x="123" y="1"/>
                    <a:pt x="121" y="1"/>
                  </a:cubicBezTo>
                  <a:cubicBezTo>
                    <a:pt x="0" y="29"/>
                    <a:pt x="252" y="1450"/>
                    <a:pt x="993" y="3055"/>
                  </a:cubicBezTo>
                  <a:cubicBezTo>
                    <a:pt x="1704" y="4616"/>
                    <a:pt x="2586" y="5712"/>
                    <a:pt x="2729" y="5712"/>
                  </a:cubicBezTo>
                  <a:cubicBezTo>
                    <a:pt x="2733" y="5712"/>
                    <a:pt x="2737" y="5710"/>
                    <a:pt x="2740" y="5708"/>
                  </a:cubicBezTo>
                  <a:cubicBezTo>
                    <a:pt x="2851" y="5632"/>
                    <a:pt x="2131" y="4426"/>
                    <a:pt x="1417" y="2860"/>
                  </a:cubicBezTo>
                  <a:cubicBezTo>
                    <a:pt x="705" y="1319"/>
                    <a:pt x="263" y="1"/>
                    <a:pt x="126" y="1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7905484" y="2871019"/>
              <a:ext cx="112310" cy="109589"/>
            </a:xfrm>
            <a:custGeom>
              <a:rect b="b" l="l" r="r" t="t"/>
              <a:pathLst>
                <a:path extrusionOk="0" h="4552" w="4665">
                  <a:moveTo>
                    <a:pt x="121" y="0"/>
                  </a:moveTo>
                  <a:cubicBezTo>
                    <a:pt x="117" y="0"/>
                    <a:pt x="114" y="1"/>
                    <a:pt x="110" y="3"/>
                  </a:cubicBezTo>
                  <a:cubicBezTo>
                    <a:pt x="1" y="54"/>
                    <a:pt x="610" y="1425"/>
                    <a:pt x="1898" y="2720"/>
                  </a:cubicBezTo>
                  <a:cubicBezTo>
                    <a:pt x="3084" y="3927"/>
                    <a:pt x="4342" y="4551"/>
                    <a:pt x="4562" y="4551"/>
                  </a:cubicBezTo>
                  <a:cubicBezTo>
                    <a:pt x="4580" y="4551"/>
                    <a:pt x="4590" y="4547"/>
                    <a:pt x="4594" y="4539"/>
                  </a:cubicBezTo>
                  <a:cubicBezTo>
                    <a:pt x="4664" y="4420"/>
                    <a:pt x="3456" y="3641"/>
                    <a:pt x="2231" y="2392"/>
                  </a:cubicBezTo>
                  <a:cubicBezTo>
                    <a:pt x="1029" y="1186"/>
                    <a:pt x="273" y="0"/>
                    <a:pt x="121" y="0"/>
                  </a:cubicBezTo>
                  <a:close/>
                </a:path>
              </a:pathLst>
            </a:custGeom>
            <a:solidFill>
              <a:srgbClr val="B279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7417212" y="2918830"/>
              <a:ext cx="31394" cy="73934"/>
            </a:xfrm>
            <a:custGeom>
              <a:rect b="b" l="l" r="r" t="t"/>
              <a:pathLst>
                <a:path extrusionOk="0" h="3071" w="1304">
                  <a:moveTo>
                    <a:pt x="273" y="1"/>
                  </a:moveTo>
                  <a:cubicBezTo>
                    <a:pt x="150" y="1"/>
                    <a:pt x="0" y="771"/>
                    <a:pt x="273" y="1672"/>
                  </a:cubicBezTo>
                  <a:cubicBezTo>
                    <a:pt x="527" y="2524"/>
                    <a:pt x="1032" y="3070"/>
                    <a:pt x="1173" y="3070"/>
                  </a:cubicBezTo>
                  <a:cubicBezTo>
                    <a:pt x="1182" y="3070"/>
                    <a:pt x="1190" y="3068"/>
                    <a:pt x="1196" y="3063"/>
                  </a:cubicBezTo>
                  <a:cubicBezTo>
                    <a:pt x="1304" y="2984"/>
                    <a:pt x="962" y="2359"/>
                    <a:pt x="722" y="1536"/>
                  </a:cubicBezTo>
                  <a:cubicBezTo>
                    <a:pt x="471" y="718"/>
                    <a:pt x="411" y="8"/>
                    <a:pt x="277" y="1"/>
                  </a:cubicBezTo>
                  <a:cubicBezTo>
                    <a:pt x="275" y="1"/>
                    <a:pt x="274" y="1"/>
                    <a:pt x="273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7466131" y="2848774"/>
              <a:ext cx="76751" cy="40350"/>
            </a:xfrm>
            <a:custGeom>
              <a:rect b="b" l="l" r="r" t="t"/>
              <a:pathLst>
                <a:path extrusionOk="0" h="1676" w="3188">
                  <a:moveTo>
                    <a:pt x="3052" y="0"/>
                  </a:moveTo>
                  <a:cubicBezTo>
                    <a:pt x="2836" y="0"/>
                    <a:pt x="2200" y="252"/>
                    <a:pt x="1484" y="632"/>
                  </a:cubicBezTo>
                  <a:cubicBezTo>
                    <a:pt x="637" y="1079"/>
                    <a:pt x="0" y="1535"/>
                    <a:pt x="60" y="1649"/>
                  </a:cubicBezTo>
                  <a:cubicBezTo>
                    <a:pt x="70" y="1667"/>
                    <a:pt x="95" y="1675"/>
                    <a:pt x="135" y="1675"/>
                  </a:cubicBezTo>
                  <a:cubicBezTo>
                    <a:pt x="351" y="1675"/>
                    <a:pt x="987" y="1423"/>
                    <a:pt x="1701" y="1045"/>
                  </a:cubicBezTo>
                  <a:cubicBezTo>
                    <a:pt x="2549" y="596"/>
                    <a:pt x="3187" y="140"/>
                    <a:pt x="3125" y="26"/>
                  </a:cubicBezTo>
                  <a:cubicBezTo>
                    <a:pt x="3116" y="9"/>
                    <a:pt x="3091" y="0"/>
                    <a:pt x="3052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7552172" y="2925908"/>
              <a:ext cx="59297" cy="32429"/>
            </a:xfrm>
            <a:custGeom>
              <a:rect b="b" l="l" r="r" t="t"/>
              <a:pathLst>
                <a:path extrusionOk="0" h="1347" w="2463">
                  <a:moveTo>
                    <a:pt x="2216" y="1"/>
                  </a:moveTo>
                  <a:cubicBezTo>
                    <a:pt x="1963" y="1"/>
                    <a:pt x="1526" y="94"/>
                    <a:pt x="1072" y="341"/>
                  </a:cubicBezTo>
                  <a:cubicBezTo>
                    <a:pt x="378" y="711"/>
                    <a:pt x="0" y="1245"/>
                    <a:pt x="92" y="1330"/>
                  </a:cubicBezTo>
                  <a:cubicBezTo>
                    <a:pt x="103" y="1341"/>
                    <a:pt x="119" y="1346"/>
                    <a:pt x="140" y="1346"/>
                  </a:cubicBezTo>
                  <a:cubicBezTo>
                    <a:pt x="300" y="1346"/>
                    <a:pt x="741" y="1047"/>
                    <a:pt x="1294" y="752"/>
                  </a:cubicBezTo>
                  <a:cubicBezTo>
                    <a:pt x="1914" y="414"/>
                    <a:pt x="2463" y="199"/>
                    <a:pt x="2437" y="68"/>
                  </a:cubicBezTo>
                  <a:cubicBezTo>
                    <a:pt x="2429" y="26"/>
                    <a:pt x="2348" y="1"/>
                    <a:pt x="221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7681618" y="2845043"/>
              <a:ext cx="32068" cy="91220"/>
            </a:xfrm>
            <a:custGeom>
              <a:rect b="b" l="l" r="r" t="t"/>
              <a:pathLst>
                <a:path extrusionOk="0" h="3789" w="1332">
                  <a:moveTo>
                    <a:pt x="133" y="0"/>
                  </a:moveTo>
                  <a:cubicBezTo>
                    <a:pt x="130" y="0"/>
                    <a:pt x="127" y="0"/>
                    <a:pt x="125" y="1"/>
                  </a:cubicBezTo>
                  <a:cubicBezTo>
                    <a:pt x="1" y="36"/>
                    <a:pt x="141" y="912"/>
                    <a:pt x="441" y="1957"/>
                  </a:cubicBezTo>
                  <a:cubicBezTo>
                    <a:pt x="734" y="2983"/>
                    <a:pt x="1069" y="3789"/>
                    <a:pt x="1199" y="3789"/>
                  </a:cubicBezTo>
                  <a:cubicBezTo>
                    <a:pt x="1202" y="3789"/>
                    <a:pt x="1205" y="3789"/>
                    <a:pt x="1207" y="3788"/>
                  </a:cubicBezTo>
                  <a:cubicBezTo>
                    <a:pt x="1331" y="3752"/>
                    <a:pt x="1189" y="2875"/>
                    <a:pt x="890" y="1830"/>
                  </a:cubicBezTo>
                  <a:cubicBezTo>
                    <a:pt x="598" y="806"/>
                    <a:pt x="263" y="0"/>
                    <a:pt x="133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7682437" y="3083304"/>
              <a:ext cx="81999" cy="18995"/>
            </a:xfrm>
            <a:custGeom>
              <a:rect b="b" l="l" r="r" t="t"/>
              <a:pathLst>
                <a:path extrusionOk="0" h="789" w="3406">
                  <a:moveTo>
                    <a:pt x="1477" y="1"/>
                  </a:moveTo>
                  <a:cubicBezTo>
                    <a:pt x="603" y="1"/>
                    <a:pt x="0" y="388"/>
                    <a:pt x="60" y="485"/>
                  </a:cubicBezTo>
                  <a:cubicBezTo>
                    <a:pt x="72" y="514"/>
                    <a:pt x="121" y="524"/>
                    <a:pt x="201" y="524"/>
                  </a:cubicBezTo>
                  <a:cubicBezTo>
                    <a:pt x="399" y="524"/>
                    <a:pt x="787" y="459"/>
                    <a:pt x="1262" y="459"/>
                  </a:cubicBezTo>
                  <a:cubicBezTo>
                    <a:pt x="1402" y="459"/>
                    <a:pt x="1551" y="465"/>
                    <a:pt x="1704" y="480"/>
                  </a:cubicBezTo>
                  <a:cubicBezTo>
                    <a:pt x="2459" y="536"/>
                    <a:pt x="3056" y="788"/>
                    <a:pt x="3257" y="788"/>
                  </a:cubicBezTo>
                  <a:cubicBezTo>
                    <a:pt x="3291" y="788"/>
                    <a:pt x="3313" y="781"/>
                    <a:pt x="3324" y="765"/>
                  </a:cubicBezTo>
                  <a:cubicBezTo>
                    <a:pt x="3405" y="672"/>
                    <a:pt x="2760" y="96"/>
                    <a:pt x="1743" y="13"/>
                  </a:cubicBezTo>
                  <a:cubicBezTo>
                    <a:pt x="1652" y="4"/>
                    <a:pt x="1563" y="1"/>
                    <a:pt x="147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7825895" y="3005160"/>
              <a:ext cx="44876" cy="73886"/>
            </a:xfrm>
            <a:custGeom>
              <a:rect b="b" l="l" r="r" t="t"/>
              <a:pathLst>
                <a:path extrusionOk="0" h="3069" w="1864">
                  <a:moveTo>
                    <a:pt x="132" y="0"/>
                  </a:moveTo>
                  <a:cubicBezTo>
                    <a:pt x="125" y="0"/>
                    <a:pt x="120" y="2"/>
                    <a:pt x="115" y="4"/>
                  </a:cubicBezTo>
                  <a:cubicBezTo>
                    <a:pt x="0" y="65"/>
                    <a:pt x="275" y="799"/>
                    <a:pt x="725" y="1644"/>
                  </a:cubicBezTo>
                  <a:cubicBezTo>
                    <a:pt x="1158" y="2452"/>
                    <a:pt x="1594" y="3068"/>
                    <a:pt x="1732" y="3068"/>
                  </a:cubicBezTo>
                  <a:cubicBezTo>
                    <a:pt x="1738" y="3068"/>
                    <a:pt x="1744" y="3067"/>
                    <a:pt x="1749" y="3064"/>
                  </a:cubicBezTo>
                  <a:cubicBezTo>
                    <a:pt x="1863" y="3002"/>
                    <a:pt x="1589" y="2269"/>
                    <a:pt x="1138" y="1423"/>
                  </a:cubicBezTo>
                  <a:cubicBezTo>
                    <a:pt x="706" y="616"/>
                    <a:pt x="269" y="0"/>
                    <a:pt x="132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7"/>
            <p:cNvSpPr/>
            <p:nvPr/>
          </p:nvSpPr>
          <p:spPr>
            <a:xfrm>
              <a:off x="7908758" y="3131019"/>
              <a:ext cx="76992" cy="44491"/>
            </a:xfrm>
            <a:custGeom>
              <a:rect b="b" l="l" r="r" t="t"/>
              <a:pathLst>
                <a:path extrusionOk="0" h="1848" w="3198">
                  <a:moveTo>
                    <a:pt x="3068" y="0"/>
                  </a:moveTo>
                  <a:cubicBezTo>
                    <a:pt x="2862" y="0"/>
                    <a:pt x="2212" y="292"/>
                    <a:pt x="1480" y="722"/>
                  </a:cubicBezTo>
                  <a:cubicBezTo>
                    <a:pt x="634" y="1220"/>
                    <a:pt x="0" y="1714"/>
                    <a:pt x="66" y="1825"/>
                  </a:cubicBezTo>
                  <a:cubicBezTo>
                    <a:pt x="75" y="1841"/>
                    <a:pt x="96" y="1848"/>
                    <a:pt x="128" y="1848"/>
                  </a:cubicBezTo>
                  <a:cubicBezTo>
                    <a:pt x="334" y="1848"/>
                    <a:pt x="986" y="1555"/>
                    <a:pt x="1718" y="1125"/>
                  </a:cubicBezTo>
                  <a:cubicBezTo>
                    <a:pt x="2564" y="629"/>
                    <a:pt x="3198" y="134"/>
                    <a:pt x="3131" y="23"/>
                  </a:cubicBezTo>
                  <a:cubicBezTo>
                    <a:pt x="3122" y="8"/>
                    <a:pt x="3100" y="0"/>
                    <a:pt x="306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7"/>
            <p:cNvSpPr/>
            <p:nvPr/>
          </p:nvSpPr>
          <p:spPr>
            <a:xfrm>
              <a:off x="8090566" y="2957565"/>
              <a:ext cx="56311" cy="48463"/>
            </a:xfrm>
            <a:custGeom>
              <a:rect b="b" l="l" r="r" t="t"/>
              <a:pathLst>
                <a:path extrusionOk="0" h="2013" w="2339">
                  <a:moveTo>
                    <a:pt x="2209" y="0"/>
                  </a:moveTo>
                  <a:cubicBezTo>
                    <a:pt x="2046" y="0"/>
                    <a:pt x="1547" y="346"/>
                    <a:pt x="1013" y="835"/>
                  </a:cubicBezTo>
                  <a:cubicBezTo>
                    <a:pt x="415" y="1382"/>
                    <a:pt x="1" y="1903"/>
                    <a:pt x="89" y="1998"/>
                  </a:cubicBezTo>
                  <a:cubicBezTo>
                    <a:pt x="98" y="2008"/>
                    <a:pt x="113" y="2013"/>
                    <a:pt x="132" y="2013"/>
                  </a:cubicBezTo>
                  <a:cubicBezTo>
                    <a:pt x="295" y="2013"/>
                    <a:pt x="795" y="1668"/>
                    <a:pt x="1328" y="1180"/>
                  </a:cubicBezTo>
                  <a:cubicBezTo>
                    <a:pt x="1926" y="631"/>
                    <a:pt x="2339" y="110"/>
                    <a:pt x="2252" y="15"/>
                  </a:cubicBezTo>
                  <a:cubicBezTo>
                    <a:pt x="2243" y="5"/>
                    <a:pt x="2228" y="0"/>
                    <a:pt x="2209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8076410" y="2745208"/>
              <a:ext cx="12375" cy="91148"/>
            </a:xfrm>
            <a:custGeom>
              <a:rect b="b" l="l" r="r" t="t"/>
              <a:pathLst>
                <a:path extrusionOk="0" h="3786" w="514">
                  <a:moveTo>
                    <a:pt x="297" y="1"/>
                  </a:moveTo>
                  <a:cubicBezTo>
                    <a:pt x="168" y="1"/>
                    <a:pt x="46" y="844"/>
                    <a:pt x="24" y="1888"/>
                  </a:cubicBezTo>
                  <a:cubicBezTo>
                    <a:pt x="1" y="2933"/>
                    <a:pt x="87" y="3784"/>
                    <a:pt x="216" y="3786"/>
                  </a:cubicBezTo>
                  <a:cubicBezTo>
                    <a:pt x="216" y="3786"/>
                    <a:pt x="217" y="3786"/>
                    <a:pt x="217" y="3786"/>
                  </a:cubicBezTo>
                  <a:cubicBezTo>
                    <a:pt x="346" y="3786"/>
                    <a:pt x="468" y="2943"/>
                    <a:pt x="491" y="1898"/>
                  </a:cubicBezTo>
                  <a:cubicBezTo>
                    <a:pt x="513" y="853"/>
                    <a:pt x="427" y="4"/>
                    <a:pt x="298" y="1"/>
                  </a:cubicBezTo>
                  <a:cubicBezTo>
                    <a:pt x="298" y="1"/>
                    <a:pt x="297" y="1"/>
                    <a:pt x="29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8176173" y="2748650"/>
              <a:ext cx="61319" cy="52002"/>
            </a:xfrm>
            <a:custGeom>
              <a:rect b="b" l="l" r="r" t="t"/>
              <a:pathLst>
                <a:path extrusionOk="0" h="2160" w="2547">
                  <a:moveTo>
                    <a:pt x="2421" y="0"/>
                  </a:moveTo>
                  <a:cubicBezTo>
                    <a:pt x="2254" y="0"/>
                    <a:pt x="1709" y="377"/>
                    <a:pt x="1118" y="906"/>
                  </a:cubicBezTo>
                  <a:cubicBezTo>
                    <a:pt x="463" y="1495"/>
                    <a:pt x="1" y="2051"/>
                    <a:pt x="88" y="2145"/>
                  </a:cubicBezTo>
                  <a:cubicBezTo>
                    <a:pt x="96" y="2155"/>
                    <a:pt x="110" y="2160"/>
                    <a:pt x="129" y="2160"/>
                  </a:cubicBezTo>
                  <a:cubicBezTo>
                    <a:pt x="295" y="2160"/>
                    <a:pt x="841" y="1784"/>
                    <a:pt x="1430" y="1254"/>
                  </a:cubicBezTo>
                  <a:cubicBezTo>
                    <a:pt x="2086" y="666"/>
                    <a:pt x="2547" y="111"/>
                    <a:pt x="2462" y="14"/>
                  </a:cubicBezTo>
                  <a:cubicBezTo>
                    <a:pt x="2453" y="5"/>
                    <a:pt x="2439" y="0"/>
                    <a:pt x="2421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8155397" y="2588678"/>
              <a:ext cx="43889" cy="48294"/>
            </a:xfrm>
            <a:custGeom>
              <a:rect b="b" l="l" r="r" t="t"/>
              <a:pathLst>
                <a:path extrusionOk="0" h="2006" w="1823">
                  <a:moveTo>
                    <a:pt x="136" y="1"/>
                  </a:moveTo>
                  <a:cubicBezTo>
                    <a:pt x="121" y="1"/>
                    <a:pt x="109" y="4"/>
                    <a:pt x="100" y="12"/>
                  </a:cubicBezTo>
                  <a:cubicBezTo>
                    <a:pt x="0" y="94"/>
                    <a:pt x="283" y="603"/>
                    <a:pt x="730" y="1152"/>
                  </a:cubicBezTo>
                  <a:cubicBezTo>
                    <a:pt x="1138" y="1649"/>
                    <a:pt x="1542" y="2005"/>
                    <a:pt x="1687" y="2005"/>
                  </a:cubicBezTo>
                  <a:cubicBezTo>
                    <a:pt x="1702" y="2005"/>
                    <a:pt x="1714" y="2002"/>
                    <a:pt x="1723" y="1994"/>
                  </a:cubicBezTo>
                  <a:cubicBezTo>
                    <a:pt x="1822" y="1913"/>
                    <a:pt x="1540" y="1403"/>
                    <a:pt x="1093" y="855"/>
                  </a:cubicBezTo>
                  <a:cubicBezTo>
                    <a:pt x="685" y="358"/>
                    <a:pt x="281" y="1"/>
                    <a:pt x="13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8310459" y="2550207"/>
              <a:ext cx="80073" cy="72177"/>
            </a:xfrm>
            <a:custGeom>
              <a:rect b="b" l="l" r="r" t="t"/>
              <a:pathLst>
                <a:path extrusionOk="0" h="2998" w="3326">
                  <a:moveTo>
                    <a:pt x="3209" y="0"/>
                  </a:moveTo>
                  <a:cubicBezTo>
                    <a:pt x="3040" y="0"/>
                    <a:pt x="2311" y="565"/>
                    <a:pt x="1503" y="1329"/>
                  </a:cubicBezTo>
                  <a:cubicBezTo>
                    <a:pt x="633" y="2150"/>
                    <a:pt x="1" y="2893"/>
                    <a:pt x="89" y="2988"/>
                  </a:cubicBezTo>
                  <a:cubicBezTo>
                    <a:pt x="95" y="2995"/>
                    <a:pt x="105" y="2998"/>
                    <a:pt x="117" y="2998"/>
                  </a:cubicBezTo>
                  <a:cubicBezTo>
                    <a:pt x="286" y="2998"/>
                    <a:pt x="1015" y="2433"/>
                    <a:pt x="1823" y="1669"/>
                  </a:cubicBezTo>
                  <a:cubicBezTo>
                    <a:pt x="2694" y="847"/>
                    <a:pt x="3326" y="104"/>
                    <a:pt x="3237" y="10"/>
                  </a:cubicBezTo>
                  <a:cubicBezTo>
                    <a:pt x="3231" y="3"/>
                    <a:pt x="3222" y="0"/>
                    <a:pt x="3209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8195023" y="2453718"/>
              <a:ext cx="65990" cy="87031"/>
            </a:xfrm>
            <a:custGeom>
              <a:rect b="b" l="l" r="r" t="t"/>
              <a:pathLst>
                <a:path extrusionOk="0" h="3615" w="2741">
                  <a:moveTo>
                    <a:pt x="124" y="1"/>
                  </a:moveTo>
                  <a:cubicBezTo>
                    <a:pt x="117" y="1"/>
                    <a:pt x="111" y="2"/>
                    <a:pt x="106" y="6"/>
                  </a:cubicBezTo>
                  <a:cubicBezTo>
                    <a:pt x="0" y="81"/>
                    <a:pt x="480" y="948"/>
                    <a:pt x="1179" y="1942"/>
                  </a:cubicBezTo>
                  <a:cubicBezTo>
                    <a:pt x="1846" y="2891"/>
                    <a:pt x="2469" y="3615"/>
                    <a:pt x="2617" y="3615"/>
                  </a:cubicBezTo>
                  <a:cubicBezTo>
                    <a:pt x="2625" y="3615"/>
                    <a:pt x="2631" y="3613"/>
                    <a:pt x="2636" y="3610"/>
                  </a:cubicBezTo>
                  <a:cubicBezTo>
                    <a:pt x="2740" y="3536"/>
                    <a:pt x="2260" y="2669"/>
                    <a:pt x="1561" y="1675"/>
                  </a:cubicBezTo>
                  <a:cubicBezTo>
                    <a:pt x="896" y="724"/>
                    <a:pt x="272" y="1"/>
                    <a:pt x="124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8285783" y="2306626"/>
              <a:ext cx="66977" cy="82144"/>
            </a:xfrm>
            <a:custGeom>
              <a:rect b="b" l="l" r="r" t="t"/>
              <a:pathLst>
                <a:path extrusionOk="0" h="3412" w="2782">
                  <a:moveTo>
                    <a:pt x="117" y="1"/>
                  </a:moveTo>
                  <a:cubicBezTo>
                    <a:pt x="103" y="1"/>
                    <a:pt x="93" y="5"/>
                    <a:pt x="87" y="12"/>
                  </a:cubicBezTo>
                  <a:cubicBezTo>
                    <a:pt x="0" y="113"/>
                    <a:pt x="659" y="801"/>
                    <a:pt x="1357" y="1727"/>
                  </a:cubicBezTo>
                  <a:cubicBezTo>
                    <a:pt x="2038" y="2615"/>
                    <a:pt x="2512" y="3411"/>
                    <a:pt x="2654" y="3411"/>
                  </a:cubicBezTo>
                  <a:cubicBezTo>
                    <a:pt x="2659" y="3411"/>
                    <a:pt x="2663" y="3410"/>
                    <a:pt x="2667" y="3408"/>
                  </a:cubicBezTo>
                  <a:cubicBezTo>
                    <a:pt x="2781" y="3361"/>
                    <a:pt x="2468" y="2411"/>
                    <a:pt x="1730" y="1442"/>
                  </a:cubicBezTo>
                  <a:cubicBezTo>
                    <a:pt x="1051" y="545"/>
                    <a:pt x="291" y="1"/>
                    <a:pt x="11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8172490" y="2284959"/>
              <a:ext cx="57371" cy="82698"/>
            </a:xfrm>
            <a:custGeom>
              <a:rect b="b" l="l" r="r" t="t"/>
              <a:pathLst>
                <a:path extrusionOk="0" h="3435" w="2383">
                  <a:moveTo>
                    <a:pt x="2256" y="1"/>
                  </a:moveTo>
                  <a:cubicBezTo>
                    <a:pt x="2114" y="1"/>
                    <a:pt x="1567" y="692"/>
                    <a:pt x="995" y="1593"/>
                  </a:cubicBezTo>
                  <a:cubicBezTo>
                    <a:pt x="396" y="2538"/>
                    <a:pt x="0" y="3361"/>
                    <a:pt x="110" y="3430"/>
                  </a:cubicBezTo>
                  <a:cubicBezTo>
                    <a:pt x="115" y="3433"/>
                    <a:pt x="121" y="3435"/>
                    <a:pt x="128" y="3435"/>
                  </a:cubicBezTo>
                  <a:cubicBezTo>
                    <a:pt x="272" y="3435"/>
                    <a:pt x="820" y="2745"/>
                    <a:pt x="1390" y="1843"/>
                  </a:cubicBezTo>
                  <a:cubicBezTo>
                    <a:pt x="1988" y="897"/>
                    <a:pt x="2383" y="74"/>
                    <a:pt x="2273" y="6"/>
                  </a:cubicBezTo>
                  <a:cubicBezTo>
                    <a:pt x="2269" y="3"/>
                    <a:pt x="2263" y="1"/>
                    <a:pt x="225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8292451" y="2106811"/>
              <a:ext cx="28505" cy="78436"/>
            </a:xfrm>
            <a:custGeom>
              <a:rect b="b" l="l" r="r" t="t"/>
              <a:pathLst>
                <a:path extrusionOk="0" h="3258" w="1184">
                  <a:moveTo>
                    <a:pt x="1049" y="1"/>
                  </a:moveTo>
                  <a:cubicBezTo>
                    <a:pt x="912" y="1"/>
                    <a:pt x="409" y="604"/>
                    <a:pt x="212" y="1522"/>
                  </a:cubicBezTo>
                  <a:cubicBezTo>
                    <a:pt x="0" y="2475"/>
                    <a:pt x="232" y="3257"/>
                    <a:pt x="354" y="3257"/>
                  </a:cubicBezTo>
                  <a:cubicBezTo>
                    <a:pt x="356" y="3257"/>
                    <a:pt x="358" y="3257"/>
                    <a:pt x="360" y="3257"/>
                  </a:cubicBezTo>
                  <a:cubicBezTo>
                    <a:pt x="494" y="3237"/>
                    <a:pt x="471" y="2492"/>
                    <a:pt x="669" y="1622"/>
                  </a:cubicBezTo>
                  <a:cubicBezTo>
                    <a:pt x="853" y="748"/>
                    <a:pt x="1183" y="81"/>
                    <a:pt x="1069" y="7"/>
                  </a:cubicBezTo>
                  <a:cubicBezTo>
                    <a:pt x="1064" y="3"/>
                    <a:pt x="1057" y="1"/>
                    <a:pt x="1049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8402735" y="2185027"/>
              <a:ext cx="48367" cy="56865"/>
            </a:xfrm>
            <a:custGeom>
              <a:rect b="b" l="l" r="r" t="t"/>
              <a:pathLst>
                <a:path extrusionOk="0" h="2362" w="2009">
                  <a:moveTo>
                    <a:pt x="1877" y="0"/>
                  </a:moveTo>
                  <a:cubicBezTo>
                    <a:pt x="1732" y="0"/>
                    <a:pt x="1281" y="439"/>
                    <a:pt x="820" y="1038"/>
                  </a:cubicBezTo>
                  <a:cubicBezTo>
                    <a:pt x="322" y="1686"/>
                    <a:pt x="0" y="2274"/>
                    <a:pt x="103" y="2352"/>
                  </a:cubicBezTo>
                  <a:cubicBezTo>
                    <a:pt x="111" y="2358"/>
                    <a:pt x="121" y="2361"/>
                    <a:pt x="133" y="2361"/>
                  </a:cubicBezTo>
                  <a:cubicBezTo>
                    <a:pt x="280" y="2361"/>
                    <a:pt x="730" y="1921"/>
                    <a:pt x="1191" y="1324"/>
                  </a:cubicBezTo>
                  <a:cubicBezTo>
                    <a:pt x="1689" y="675"/>
                    <a:pt x="2009" y="88"/>
                    <a:pt x="1906" y="9"/>
                  </a:cubicBezTo>
                  <a:cubicBezTo>
                    <a:pt x="1898" y="3"/>
                    <a:pt x="1889" y="0"/>
                    <a:pt x="1877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8432443" y="2311007"/>
              <a:ext cx="53446" cy="56119"/>
            </a:xfrm>
            <a:custGeom>
              <a:rect b="b" l="l" r="r" t="t"/>
              <a:pathLst>
                <a:path extrusionOk="0" h="2331" w="2220">
                  <a:moveTo>
                    <a:pt x="2091" y="1"/>
                  </a:moveTo>
                  <a:cubicBezTo>
                    <a:pt x="1938" y="1"/>
                    <a:pt x="1448" y="426"/>
                    <a:pt x="935" y="1012"/>
                  </a:cubicBezTo>
                  <a:cubicBezTo>
                    <a:pt x="375" y="1649"/>
                    <a:pt x="1" y="2235"/>
                    <a:pt x="97" y="2320"/>
                  </a:cubicBezTo>
                  <a:cubicBezTo>
                    <a:pt x="105" y="2327"/>
                    <a:pt x="116" y="2330"/>
                    <a:pt x="130" y="2330"/>
                  </a:cubicBezTo>
                  <a:cubicBezTo>
                    <a:pt x="283" y="2330"/>
                    <a:pt x="773" y="1905"/>
                    <a:pt x="1286" y="1319"/>
                  </a:cubicBezTo>
                  <a:cubicBezTo>
                    <a:pt x="1846" y="682"/>
                    <a:pt x="2220" y="98"/>
                    <a:pt x="2124" y="11"/>
                  </a:cubicBezTo>
                  <a:cubicBezTo>
                    <a:pt x="2116" y="4"/>
                    <a:pt x="2105" y="1"/>
                    <a:pt x="209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8334364" y="2001968"/>
              <a:ext cx="61271" cy="82987"/>
            </a:xfrm>
            <a:custGeom>
              <a:rect b="b" l="l" r="r" t="t"/>
              <a:pathLst>
                <a:path extrusionOk="0" h="3447" w="2545">
                  <a:moveTo>
                    <a:pt x="127" y="1"/>
                  </a:moveTo>
                  <a:cubicBezTo>
                    <a:pt x="120" y="1"/>
                    <a:pt x="113" y="2"/>
                    <a:pt x="109" y="6"/>
                  </a:cubicBezTo>
                  <a:cubicBezTo>
                    <a:pt x="1" y="77"/>
                    <a:pt x="435" y="907"/>
                    <a:pt x="1078" y="1856"/>
                  </a:cubicBezTo>
                  <a:cubicBezTo>
                    <a:pt x="1693" y="2759"/>
                    <a:pt x="2273" y="3446"/>
                    <a:pt x="2418" y="3446"/>
                  </a:cubicBezTo>
                  <a:cubicBezTo>
                    <a:pt x="2426" y="3446"/>
                    <a:pt x="2432" y="3445"/>
                    <a:pt x="2437" y="3441"/>
                  </a:cubicBezTo>
                  <a:cubicBezTo>
                    <a:pt x="2545" y="3369"/>
                    <a:pt x="2110" y="2541"/>
                    <a:pt x="1467" y="1593"/>
                  </a:cubicBezTo>
                  <a:cubicBezTo>
                    <a:pt x="852" y="688"/>
                    <a:pt x="271" y="1"/>
                    <a:pt x="12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8441928" y="1985260"/>
              <a:ext cx="35751" cy="61102"/>
            </a:xfrm>
            <a:custGeom>
              <a:rect b="b" l="l" r="r" t="t"/>
              <a:pathLst>
                <a:path extrusionOk="0" h="2538" w="1485">
                  <a:moveTo>
                    <a:pt x="131" y="1"/>
                  </a:moveTo>
                  <a:cubicBezTo>
                    <a:pt x="117" y="1"/>
                    <a:pt x="106" y="4"/>
                    <a:pt x="98" y="12"/>
                  </a:cubicBezTo>
                  <a:cubicBezTo>
                    <a:pt x="0" y="102"/>
                    <a:pt x="345" y="624"/>
                    <a:pt x="678" y="1300"/>
                  </a:cubicBezTo>
                  <a:cubicBezTo>
                    <a:pt x="1011" y="1958"/>
                    <a:pt x="1221" y="2537"/>
                    <a:pt x="1353" y="2537"/>
                  </a:cubicBezTo>
                  <a:cubicBezTo>
                    <a:pt x="1355" y="2537"/>
                    <a:pt x="1358" y="2537"/>
                    <a:pt x="1361" y="2537"/>
                  </a:cubicBezTo>
                  <a:cubicBezTo>
                    <a:pt x="1485" y="2519"/>
                    <a:pt x="1468" y="1831"/>
                    <a:pt x="1096" y="1091"/>
                  </a:cubicBezTo>
                  <a:cubicBezTo>
                    <a:pt x="759" y="413"/>
                    <a:pt x="280" y="1"/>
                    <a:pt x="13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8068393" y="2311103"/>
              <a:ext cx="11460" cy="60813"/>
            </a:xfrm>
            <a:custGeom>
              <a:rect b="b" l="l" r="r" t="t"/>
              <a:pathLst>
                <a:path extrusionOk="0" h="2526" w="476">
                  <a:moveTo>
                    <a:pt x="231" y="1"/>
                  </a:moveTo>
                  <a:cubicBezTo>
                    <a:pt x="102" y="2"/>
                    <a:pt x="1" y="567"/>
                    <a:pt x="4" y="1265"/>
                  </a:cubicBezTo>
                  <a:cubicBezTo>
                    <a:pt x="7" y="1962"/>
                    <a:pt x="115" y="2525"/>
                    <a:pt x="246" y="2525"/>
                  </a:cubicBezTo>
                  <a:cubicBezTo>
                    <a:pt x="375" y="2525"/>
                    <a:pt x="476" y="1959"/>
                    <a:pt x="471" y="1263"/>
                  </a:cubicBezTo>
                  <a:cubicBezTo>
                    <a:pt x="468" y="566"/>
                    <a:pt x="360" y="1"/>
                    <a:pt x="23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8115218" y="2219887"/>
              <a:ext cx="15745" cy="34861"/>
            </a:xfrm>
            <a:custGeom>
              <a:rect b="b" l="l" r="r" t="t"/>
              <a:pathLst>
                <a:path extrusionOk="0" h="1448" w="654">
                  <a:moveTo>
                    <a:pt x="487" y="1"/>
                  </a:moveTo>
                  <a:cubicBezTo>
                    <a:pt x="364" y="1"/>
                    <a:pt x="195" y="289"/>
                    <a:pt x="100" y="668"/>
                  </a:cubicBezTo>
                  <a:cubicBezTo>
                    <a:pt x="0" y="1066"/>
                    <a:pt x="22" y="1414"/>
                    <a:pt x="147" y="1445"/>
                  </a:cubicBezTo>
                  <a:cubicBezTo>
                    <a:pt x="154" y="1447"/>
                    <a:pt x="160" y="1447"/>
                    <a:pt x="166" y="1447"/>
                  </a:cubicBezTo>
                  <a:cubicBezTo>
                    <a:pt x="290" y="1447"/>
                    <a:pt x="459" y="1159"/>
                    <a:pt x="554" y="780"/>
                  </a:cubicBezTo>
                  <a:cubicBezTo>
                    <a:pt x="654" y="382"/>
                    <a:pt x="632" y="34"/>
                    <a:pt x="507" y="3"/>
                  </a:cubicBezTo>
                  <a:cubicBezTo>
                    <a:pt x="500" y="1"/>
                    <a:pt x="494" y="1"/>
                    <a:pt x="48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8486224" y="2791863"/>
              <a:ext cx="39868" cy="70588"/>
            </a:xfrm>
            <a:custGeom>
              <a:rect b="b" l="l" r="r" t="t"/>
              <a:pathLst>
                <a:path extrusionOk="0" h="2932" w="1656">
                  <a:moveTo>
                    <a:pt x="126" y="0"/>
                  </a:moveTo>
                  <a:cubicBezTo>
                    <a:pt x="106" y="0"/>
                    <a:pt x="92" y="6"/>
                    <a:pt x="86" y="17"/>
                  </a:cubicBezTo>
                  <a:cubicBezTo>
                    <a:pt x="1" y="125"/>
                    <a:pt x="517" y="628"/>
                    <a:pt x="840" y="1417"/>
                  </a:cubicBezTo>
                  <a:cubicBezTo>
                    <a:pt x="1181" y="2196"/>
                    <a:pt x="1186" y="2917"/>
                    <a:pt x="1322" y="2930"/>
                  </a:cubicBezTo>
                  <a:cubicBezTo>
                    <a:pt x="1324" y="2931"/>
                    <a:pt x="1326" y="2931"/>
                    <a:pt x="1329" y="2931"/>
                  </a:cubicBezTo>
                  <a:cubicBezTo>
                    <a:pt x="1449" y="2931"/>
                    <a:pt x="1655" y="2129"/>
                    <a:pt x="1271" y="1234"/>
                  </a:cubicBezTo>
                  <a:cubicBezTo>
                    <a:pt x="928" y="412"/>
                    <a:pt x="297" y="0"/>
                    <a:pt x="126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8407718" y="2918252"/>
              <a:ext cx="30118" cy="44033"/>
            </a:xfrm>
            <a:custGeom>
              <a:rect b="b" l="l" r="r" t="t"/>
              <a:pathLst>
                <a:path extrusionOk="0" h="1829" w="1251">
                  <a:moveTo>
                    <a:pt x="141" y="1"/>
                  </a:moveTo>
                  <a:cubicBezTo>
                    <a:pt x="107" y="1"/>
                    <a:pt x="83" y="10"/>
                    <a:pt x="73" y="30"/>
                  </a:cubicBezTo>
                  <a:cubicBezTo>
                    <a:pt x="1" y="143"/>
                    <a:pt x="311" y="461"/>
                    <a:pt x="540" y="925"/>
                  </a:cubicBezTo>
                  <a:cubicBezTo>
                    <a:pt x="780" y="1382"/>
                    <a:pt x="855" y="1820"/>
                    <a:pt x="987" y="1828"/>
                  </a:cubicBezTo>
                  <a:cubicBezTo>
                    <a:pt x="989" y="1828"/>
                    <a:pt x="992" y="1828"/>
                    <a:pt x="994" y="1828"/>
                  </a:cubicBezTo>
                  <a:cubicBezTo>
                    <a:pt x="1116" y="1828"/>
                    <a:pt x="1251" y="1289"/>
                    <a:pt x="956" y="713"/>
                  </a:cubicBezTo>
                  <a:cubicBezTo>
                    <a:pt x="710" y="226"/>
                    <a:pt x="307" y="1"/>
                    <a:pt x="141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8450330" y="2992545"/>
              <a:ext cx="57395" cy="82698"/>
            </a:xfrm>
            <a:custGeom>
              <a:rect b="b" l="l" r="r" t="t"/>
              <a:pathLst>
                <a:path extrusionOk="0" h="3435" w="2384">
                  <a:moveTo>
                    <a:pt x="2256" y="1"/>
                  </a:moveTo>
                  <a:cubicBezTo>
                    <a:pt x="2112" y="1"/>
                    <a:pt x="1566" y="691"/>
                    <a:pt x="994" y="1593"/>
                  </a:cubicBezTo>
                  <a:cubicBezTo>
                    <a:pt x="396" y="2538"/>
                    <a:pt x="1" y="3361"/>
                    <a:pt x="110" y="3430"/>
                  </a:cubicBezTo>
                  <a:cubicBezTo>
                    <a:pt x="115" y="3433"/>
                    <a:pt x="121" y="3434"/>
                    <a:pt x="128" y="3434"/>
                  </a:cubicBezTo>
                  <a:cubicBezTo>
                    <a:pt x="271" y="3434"/>
                    <a:pt x="819" y="2744"/>
                    <a:pt x="1389" y="1843"/>
                  </a:cubicBezTo>
                  <a:cubicBezTo>
                    <a:pt x="1986" y="897"/>
                    <a:pt x="2383" y="74"/>
                    <a:pt x="2274" y="6"/>
                  </a:cubicBezTo>
                  <a:cubicBezTo>
                    <a:pt x="2269" y="3"/>
                    <a:pt x="2263" y="1"/>
                    <a:pt x="2256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8490389" y="3126229"/>
              <a:ext cx="38038" cy="23738"/>
            </a:xfrm>
            <a:custGeom>
              <a:rect b="b" l="l" r="r" t="t"/>
              <a:pathLst>
                <a:path extrusionOk="0" h="986" w="1580">
                  <a:moveTo>
                    <a:pt x="1400" y="0"/>
                  </a:moveTo>
                  <a:cubicBezTo>
                    <a:pt x="1245" y="0"/>
                    <a:pt x="961" y="110"/>
                    <a:pt x="667" y="295"/>
                  </a:cubicBezTo>
                  <a:cubicBezTo>
                    <a:pt x="269" y="543"/>
                    <a:pt x="1" y="834"/>
                    <a:pt x="69" y="943"/>
                  </a:cubicBezTo>
                  <a:cubicBezTo>
                    <a:pt x="87" y="972"/>
                    <a:pt x="125" y="985"/>
                    <a:pt x="179" y="985"/>
                  </a:cubicBezTo>
                  <a:cubicBezTo>
                    <a:pt x="334" y="985"/>
                    <a:pt x="618" y="875"/>
                    <a:pt x="914" y="690"/>
                  </a:cubicBezTo>
                  <a:cubicBezTo>
                    <a:pt x="1312" y="442"/>
                    <a:pt x="1580" y="152"/>
                    <a:pt x="1511" y="42"/>
                  </a:cubicBezTo>
                  <a:cubicBezTo>
                    <a:pt x="1493" y="14"/>
                    <a:pt x="1455" y="0"/>
                    <a:pt x="140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8264838" y="3105091"/>
              <a:ext cx="61175" cy="52291"/>
            </a:xfrm>
            <a:custGeom>
              <a:rect b="b" l="l" r="r" t="t"/>
              <a:pathLst>
                <a:path extrusionOk="0" h="2172" w="2541">
                  <a:moveTo>
                    <a:pt x="140" y="1"/>
                  </a:moveTo>
                  <a:cubicBezTo>
                    <a:pt x="92" y="1"/>
                    <a:pt x="62" y="11"/>
                    <a:pt x="54" y="32"/>
                  </a:cubicBezTo>
                  <a:cubicBezTo>
                    <a:pt x="0" y="154"/>
                    <a:pt x="609" y="523"/>
                    <a:pt x="1243" y="1100"/>
                  </a:cubicBezTo>
                  <a:cubicBezTo>
                    <a:pt x="1848" y="1637"/>
                    <a:pt x="2266" y="2171"/>
                    <a:pt x="2408" y="2171"/>
                  </a:cubicBezTo>
                  <a:cubicBezTo>
                    <a:pt x="2416" y="2171"/>
                    <a:pt x="2424" y="2170"/>
                    <a:pt x="2430" y="2166"/>
                  </a:cubicBezTo>
                  <a:cubicBezTo>
                    <a:pt x="2541" y="2112"/>
                    <a:pt x="2260" y="1381"/>
                    <a:pt x="1555" y="752"/>
                  </a:cubicBezTo>
                  <a:cubicBezTo>
                    <a:pt x="978" y="230"/>
                    <a:pt x="363" y="1"/>
                    <a:pt x="140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7"/>
            <p:cNvSpPr/>
            <p:nvPr/>
          </p:nvSpPr>
          <p:spPr>
            <a:xfrm>
              <a:off x="8346209" y="3009854"/>
              <a:ext cx="19429" cy="52098"/>
            </a:xfrm>
            <a:custGeom>
              <a:rect b="b" l="l" r="r" t="t"/>
              <a:pathLst>
                <a:path extrusionOk="0" h="2164" w="807">
                  <a:moveTo>
                    <a:pt x="138" y="0"/>
                  </a:moveTo>
                  <a:cubicBezTo>
                    <a:pt x="134" y="0"/>
                    <a:pt x="130" y="1"/>
                    <a:pt x="126" y="2"/>
                  </a:cubicBezTo>
                  <a:cubicBezTo>
                    <a:pt x="0" y="35"/>
                    <a:pt x="23" y="544"/>
                    <a:pt x="177" y="1140"/>
                  </a:cubicBezTo>
                  <a:cubicBezTo>
                    <a:pt x="326" y="1718"/>
                    <a:pt x="542" y="2164"/>
                    <a:pt x="668" y="2164"/>
                  </a:cubicBezTo>
                  <a:cubicBezTo>
                    <a:pt x="673" y="2164"/>
                    <a:pt x="677" y="2163"/>
                    <a:pt x="681" y="2162"/>
                  </a:cubicBezTo>
                  <a:cubicBezTo>
                    <a:pt x="807" y="2130"/>
                    <a:pt x="784" y="1620"/>
                    <a:pt x="631" y="1024"/>
                  </a:cubicBezTo>
                  <a:cubicBezTo>
                    <a:pt x="482" y="447"/>
                    <a:pt x="265" y="0"/>
                    <a:pt x="138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7"/>
            <p:cNvSpPr/>
            <p:nvPr/>
          </p:nvSpPr>
          <p:spPr>
            <a:xfrm>
              <a:off x="8143047" y="3127601"/>
              <a:ext cx="39892" cy="52508"/>
            </a:xfrm>
            <a:custGeom>
              <a:rect b="b" l="l" r="r" t="t"/>
              <a:pathLst>
                <a:path extrusionOk="0" h="2181" w="1657">
                  <a:moveTo>
                    <a:pt x="1520" y="0"/>
                  </a:moveTo>
                  <a:cubicBezTo>
                    <a:pt x="1380" y="0"/>
                    <a:pt x="1001" y="406"/>
                    <a:pt x="634" y="960"/>
                  </a:cubicBezTo>
                  <a:cubicBezTo>
                    <a:pt x="236" y="1559"/>
                    <a:pt x="0" y="2101"/>
                    <a:pt x="107" y="2173"/>
                  </a:cubicBezTo>
                  <a:cubicBezTo>
                    <a:pt x="114" y="2178"/>
                    <a:pt x="124" y="2181"/>
                    <a:pt x="135" y="2181"/>
                  </a:cubicBezTo>
                  <a:cubicBezTo>
                    <a:pt x="274" y="2181"/>
                    <a:pt x="653" y="1774"/>
                    <a:pt x="1023" y="1220"/>
                  </a:cubicBezTo>
                  <a:cubicBezTo>
                    <a:pt x="1419" y="622"/>
                    <a:pt x="1656" y="80"/>
                    <a:pt x="1548" y="8"/>
                  </a:cubicBezTo>
                  <a:cubicBezTo>
                    <a:pt x="1540" y="3"/>
                    <a:pt x="1531" y="0"/>
                    <a:pt x="152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8342309" y="2788902"/>
              <a:ext cx="40590" cy="82577"/>
            </a:xfrm>
            <a:custGeom>
              <a:rect b="b" l="l" r="r" t="t"/>
              <a:pathLst>
                <a:path extrusionOk="0" h="3430" w="1686">
                  <a:moveTo>
                    <a:pt x="1554" y="1"/>
                  </a:moveTo>
                  <a:cubicBezTo>
                    <a:pt x="1420" y="1"/>
                    <a:pt x="1013" y="709"/>
                    <a:pt x="628" y="1625"/>
                  </a:cubicBezTo>
                  <a:cubicBezTo>
                    <a:pt x="228" y="2570"/>
                    <a:pt x="1" y="3377"/>
                    <a:pt x="120" y="3427"/>
                  </a:cubicBezTo>
                  <a:cubicBezTo>
                    <a:pt x="124" y="3429"/>
                    <a:pt x="128" y="3430"/>
                    <a:pt x="133" y="3430"/>
                  </a:cubicBezTo>
                  <a:cubicBezTo>
                    <a:pt x="267" y="3430"/>
                    <a:pt x="672" y="2722"/>
                    <a:pt x="1059" y="1806"/>
                  </a:cubicBezTo>
                  <a:cubicBezTo>
                    <a:pt x="1457" y="860"/>
                    <a:pt x="1686" y="54"/>
                    <a:pt x="1567" y="3"/>
                  </a:cubicBezTo>
                  <a:cubicBezTo>
                    <a:pt x="1563" y="2"/>
                    <a:pt x="1559" y="1"/>
                    <a:pt x="1554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8457720" y="2593011"/>
              <a:ext cx="23256" cy="73910"/>
            </a:xfrm>
            <a:custGeom>
              <a:rect b="b" l="l" r="r" t="t"/>
              <a:pathLst>
                <a:path extrusionOk="0" h="3070" w="966">
                  <a:moveTo>
                    <a:pt x="832" y="1"/>
                  </a:moveTo>
                  <a:cubicBezTo>
                    <a:pt x="702" y="1"/>
                    <a:pt x="449" y="652"/>
                    <a:pt x="256" y="1481"/>
                  </a:cubicBezTo>
                  <a:cubicBezTo>
                    <a:pt x="58" y="2329"/>
                    <a:pt x="1" y="3037"/>
                    <a:pt x="127" y="3068"/>
                  </a:cubicBezTo>
                  <a:cubicBezTo>
                    <a:pt x="129" y="3069"/>
                    <a:pt x="132" y="3069"/>
                    <a:pt x="135" y="3069"/>
                  </a:cubicBezTo>
                  <a:cubicBezTo>
                    <a:pt x="263" y="3069"/>
                    <a:pt x="518" y="2417"/>
                    <a:pt x="711" y="1587"/>
                  </a:cubicBezTo>
                  <a:cubicBezTo>
                    <a:pt x="909" y="740"/>
                    <a:pt x="966" y="31"/>
                    <a:pt x="840" y="2"/>
                  </a:cubicBezTo>
                  <a:cubicBezTo>
                    <a:pt x="837" y="1"/>
                    <a:pt x="835" y="1"/>
                    <a:pt x="832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8493350" y="2658348"/>
              <a:ext cx="23449" cy="69553"/>
            </a:xfrm>
            <a:custGeom>
              <a:rect b="b" l="l" r="r" t="t"/>
              <a:pathLst>
                <a:path extrusionOk="0" h="2889" w="974">
                  <a:moveTo>
                    <a:pt x="838" y="1"/>
                  </a:moveTo>
                  <a:cubicBezTo>
                    <a:pt x="709" y="1"/>
                    <a:pt x="454" y="610"/>
                    <a:pt x="260" y="1388"/>
                  </a:cubicBezTo>
                  <a:cubicBezTo>
                    <a:pt x="61" y="2185"/>
                    <a:pt x="0" y="2856"/>
                    <a:pt x="126" y="2887"/>
                  </a:cubicBezTo>
                  <a:cubicBezTo>
                    <a:pt x="129" y="2888"/>
                    <a:pt x="132" y="2888"/>
                    <a:pt x="136" y="2888"/>
                  </a:cubicBezTo>
                  <a:cubicBezTo>
                    <a:pt x="265" y="2888"/>
                    <a:pt x="520" y="2277"/>
                    <a:pt x="714" y="1502"/>
                  </a:cubicBezTo>
                  <a:cubicBezTo>
                    <a:pt x="913" y="705"/>
                    <a:pt x="973" y="34"/>
                    <a:pt x="848" y="2"/>
                  </a:cubicBezTo>
                  <a:cubicBezTo>
                    <a:pt x="845" y="1"/>
                    <a:pt x="842" y="1"/>
                    <a:pt x="838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8520337" y="1911064"/>
              <a:ext cx="29516" cy="19790"/>
            </a:xfrm>
            <a:custGeom>
              <a:rect b="b" l="l" r="r" t="t"/>
              <a:pathLst>
                <a:path extrusionOk="0" h="822" w="1226">
                  <a:moveTo>
                    <a:pt x="197" y="1"/>
                  </a:moveTo>
                  <a:cubicBezTo>
                    <a:pt x="139" y="1"/>
                    <a:pt x="95" y="16"/>
                    <a:pt x="73" y="49"/>
                  </a:cubicBezTo>
                  <a:cubicBezTo>
                    <a:pt x="1" y="157"/>
                    <a:pt x="186" y="405"/>
                    <a:pt x="483" y="606"/>
                  </a:cubicBezTo>
                  <a:cubicBezTo>
                    <a:pt x="690" y="743"/>
                    <a:pt x="897" y="822"/>
                    <a:pt x="1029" y="822"/>
                  </a:cubicBezTo>
                  <a:cubicBezTo>
                    <a:pt x="1088" y="822"/>
                    <a:pt x="1132" y="806"/>
                    <a:pt x="1154" y="774"/>
                  </a:cubicBezTo>
                  <a:cubicBezTo>
                    <a:pt x="1226" y="666"/>
                    <a:pt x="1043" y="418"/>
                    <a:pt x="744" y="217"/>
                  </a:cubicBezTo>
                  <a:cubicBezTo>
                    <a:pt x="537" y="79"/>
                    <a:pt x="329" y="1"/>
                    <a:pt x="197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8590586" y="1892984"/>
              <a:ext cx="41674" cy="20199"/>
            </a:xfrm>
            <a:custGeom>
              <a:rect b="b" l="l" r="r" t="t"/>
              <a:pathLst>
                <a:path extrusionOk="0" h="839" w="1731">
                  <a:moveTo>
                    <a:pt x="216" y="0"/>
                  </a:moveTo>
                  <a:cubicBezTo>
                    <a:pt x="130" y="0"/>
                    <a:pt x="72" y="19"/>
                    <a:pt x="55" y="58"/>
                  </a:cubicBezTo>
                  <a:cubicBezTo>
                    <a:pt x="1" y="176"/>
                    <a:pt x="323" y="434"/>
                    <a:pt x="770" y="633"/>
                  </a:cubicBezTo>
                  <a:cubicBezTo>
                    <a:pt x="1068" y="765"/>
                    <a:pt x="1346" y="839"/>
                    <a:pt x="1515" y="839"/>
                  </a:cubicBezTo>
                  <a:cubicBezTo>
                    <a:pt x="1601" y="839"/>
                    <a:pt x="1659" y="820"/>
                    <a:pt x="1676" y="780"/>
                  </a:cubicBezTo>
                  <a:cubicBezTo>
                    <a:pt x="1730" y="663"/>
                    <a:pt x="1409" y="405"/>
                    <a:pt x="961" y="205"/>
                  </a:cubicBezTo>
                  <a:cubicBezTo>
                    <a:pt x="663" y="73"/>
                    <a:pt x="385" y="0"/>
                    <a:pt x="216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8688832" y="1902734"/>
              <a:ext cx="18032" cy="18658"/>
            </a:xfrm>
            <a:custGeom>
              <a:rect b="b" l="l" r="r" t="t"/>
              <a:pathLst>
                <a:path extrusionOk="0" h="775" w="749">
                  <a:moveTo>
                    <a:pt x="190" y="0"/>
                  </a:moveTo>
                  <a:cubicBezTo>
                    <a:pt x="157" y="0"/>
                    <a:pt x="127" y="9"/>
                    <a:pt x="103" y="27"/>
                  </a:cubicBezTo>
                  <a:cubicBezTo>
                    <a:pt x="1" y="104"/>
                    <a:pt x="38" y="328"/>
                    <a:pt x="187" y="529"/>
                  </a:cubicBezTo>
                  <a:cubicBezTo>
                    <a:pt x="302" y="681"/>
                    <a:pt x="449" y="774"/>
                    <a:pt x="558" y="774"/>
                  </a:cubicBezTo>
                  <a:cubicBezTo>
                    <a:pt x="591" y="774"/>
                    <a:pt x="621" y="766"/>
                    <a:pt x="646" y="747"/>
                  </a:cubicBezTo>
                  <a:cubicBezTo>
                    <a:pt x="748" y="671"/>
                    <a:pt x="711" y="447"/>
                    <a:pt x="561" y="248"/>
                  </a:cubicBezTo>
                  <a:cubicBezTo>
                    <a:pt x="446" y="94"/>
                    <a:pt x="299" y="0"/>
                    <a:pt x="190" y="0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8515739" y="1309308"/>
              <a:ext cx="99815" cy="189085"/>
            </a:xfrm>
            <a:custGeom>
              <a:rect b="b" l="l" r="r" t="t"/>
              <a:pathLst>
                <a:path extrusionOk="0" h="7854" w="4146">
                  <a:moveTo>
                    <a:pt x="1298" y="1"/>
                  </a:moveTo>
                  <a:cubicBezTo>
                    <a:pt x="1232" y="1"/>
                    <a:pt x="839" y="404"/>
                    <a:pt x="519" y="1221"/>
                  </a:cubicBezTo>
                  <a:cubicBezTo>
                    <a:pt x="187" y="2055"/>
                    <a:pt x="1" y="3386"/>
                    <a:pt x="481" y="4723"/>
                  </a:cubicBezTo>
                  <a:cubicBezTo>
                    <a:pt x="964" y="6059"/>
                    <a:pt x="1954" y="6967"/>
                    <a:pt x="2743" y="7398"/>
                  </a:cubicBezTo>
                  <a:cubicBezTo>
                    <a:pt x="3380" y="7753"/>
                    <a:pt x="3875" y="7854"/>
                    <a:pt x="4052" y="7854"/>
                  </a:cubicBezTo>
                  <a:cubicBezTo>
                    <a:pt x="4096" y="7854"/>
                    <a:pt x="4121" y="7847"/>
                    <a:pt x="4122" y="7837"/>
                  </a:cubicBezTo>
                  <a:cubicBezTo>
                    <a:pt x="4145" y="7764"/>
                    <a:pt x="3619" y="7604"/>
                    <a:pt x="2917" y="7119"/>
                  </a:cubicBezTo>
                  <a:cubicBezTo>
                    <a:pt x="2220" y="6644"/>
                    <a:pt x="1358" y="5775"/>
                    <a:pt x="920" y="4567"/>
                  </a:cubicBezTo>
                  <a:cubicBezTo>
                    <a:pt x="486" y="3353"/>
                    <a:pt x="599" y="2135"/>
                    <a:pt x="834" y="1325"/>
                  </a:cubicBezTo>
                  <a:cubicBezTo>
                    <a:pt x="1064" y="502"/>
                    <a:pt x="1368" y="44"/>
                    <a:pt x="1304" y="3"/>
                  </a:cubicBezTo>
                  <a:cubicBezTo>
                    <a:pt x="1302" y="1"/>
                    <a:pt x="1300" y="1"/>
                    <a:pt x="1298" y="1"/>
                  </a:cubicBezTo>
                  <a:close/>
                </a:path>
              </a:pathLst>
            </a:custGeom>
            <a:solidFill>
              <a:srgbClr val="3338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/>
          <p:nvPr/>
        </p:nvSpPr>
        <p:spPr>
          <a:xfrm>
            <a:off x="4376400" y="4549825"/>
            <a:ext cx="47163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 txBox="1"/>
          <p:nvPr>
            <p:ph idx="1" type="subTitle"/>
          </p:nvPr>
        </p:nvSpPr>
        <p:spPr>
          <a:xfrm>
            <a:off x="803750" y="2840975"/>
            <a:ext cx="447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Ao que se limitou sua análise?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 txBox="1"/>
          <p:nvPr>
            <p:ph type="ctrTitle"/>
          </p:nvPr>
        </p:nvSpPr>
        <p:spPr>
          <a:xfrm>
            <a:off x="803750" y="2190925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Escopo do Artigo</a:t>
            </a:r>
            <a:endParaRPr/>
          </a:p>
        </p:txBody>
      </p:sp>
      <p:sp>
        <p:nvSpPr>
          <p:cNvPr id="322" name="Google Shape;322;p20"/>
          <p:cNvSpPr txBox="1"/>
          <p:nvPr>
            <p:ph idx="2" type="title"/>
          </p:nvPr>
        </p:nvSpPr>
        <p:spPr>
          <a:xfrm>
            <a:off x="803750" y="1509925"/>
            <a:ext cx="1521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323" name="Google Shape;323;p20"/>
          <p:cNvGrpSpPr/>
          <p:nvPr/>
        </p:nvGrpSpPr>
        <p:grpSpPr>
          <a:xfrm>
            <a:off x="4376399" y="443609"/>
            <a:ext cx="4366770" cy="4256277"/>
            <a:chOff x="1122675" y="238100"/>
            <a:chExt cx="5373825" cy="5237850"/>
          </a:xfrm>
        </p:grpSpPr>
        <p:sp>
          <p:nvSpPr>
            <p:cNvPr id="324" name="Google Shape;324;p20"/>
            <p:cNvSpPr/>
            <p:nvPr/>
          </p:nvSpPr>
          <p:spPr>
            <a:xfrm>
              <a:off x="2545025" y="4745425"/>
              <a:ext cx="644200" cy="511775"/>
            </a:xfrm>
            <a:custGeom>
              <a:rect b="b" l="l" r="r" t="t"/>
              <a:pathLst>
                <a:path extrusionOk="0" h="20471" w="25768">
                  <a:moveTo>
                    <a:pt x="24044" y="0"/>
                  </a:moveTo>
                  <a:lnTo>
                    <a:pt x="0" y="9999"/>
                  </a:lnTo>
                  <a:lnTo>
                    <a:pt x="0" y="20470"/>
                  </a:lnTo>
                  <a:lnTo>
                    <a:pt x="4488" y="20470"/>
                  </a:lnTo>
                  <a:lnTo>
                    <a:pt x="4488" y="12993"/>
                  </a:lnTo>
                  <a:lnTo>
                    <a:pt x="25767" y="4144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2085075" y="4680800"/>
              <a:ext cx="1061300" cy="553975"/>
            </a:xfrm>
            <a:custGeom>
              <a:rect b="b" l="l" r="r" t="t"/>
              <a:pathLst>
                <a:path extrusionOk="0" h="22159" w="42452">
                  <a:moveTo>
                    <a:pt x="41463" y="1"/>
                  </a:moveTo>
                  <a:lnTo>
                    <a:pt x="1" y="9371"/>
                  </a:lnTo>
                  <a:lnTo>
                    <a:pt x="1" y="22158"/>
                  </a:lnTo>
                  <a:lnTo>
                    <a:pt x="4488" y="22158"/>
                  </a:lnTo>
                  <a:lnTo>
                    <a:pt x="4488" y="12958"/>
                  </a:lnTo>
                  <a:lnTo>
                    <a:pt x="42451" y="4378"/>
                  </a:lnTo>
                  <a:lnTo>
                    <a:pt x="41463" y="1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2007950" y="5147800"/>
              <a:ext cx="260875" cy="260825"/>
            </a:xfrm>
            <a:custGeom>
              <a:rect b="b" l="l" r="r" t="t"/>
              <a:pathLst>
                <a:path extrusionOk="0" h="10433" w="10435">
                  <a:moveTo>
                    <a:pt x="5217" y="1"/>
                  </a:moveTo>
                  <a:cubicBezTo>
                    <a:pt x="2336" y="1"/>
                    <a:pt x="1" y="2336"/>
                    <a:pt x="1" y="5217"/>
                  </a:cubicBezTo>
                  <a:cubicBezTo>
                    <a:pt x="1" y="8098"/>
                    <a:pt x="2336" y="10433"/>
                    <a:pt x="5217" y="10433"/>
                  </a:cubicBezTo>
                  <a:cubicBezTo>
                    <a:pt x="8098" y="10433"/>
                    <a:pt x="10434" y="8098"/>
                    <a:pt x="10434" y="5217"/>
                  </a:cubicBezTo>
                  <a:cubicBezTo>
                    <a:pt x="10434" y="2336"/>
                    <a:pt x="8098" y="1"/>
                    <a:pt x="5217" y="1"/>
                  </a:cubicBez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2465100" y="5215125"/>
              <a:ext cx="260875" cy="260825"/>
            </a:xfrm>
            <a:custGeom>
              <a:rect b="b" l="l" r="r" t="t"/>
              <a:pathLst>
                <a:path extrusionOk="0" h="10433" w="10435">
                  <a:moveTo>
                    <a:pt x="5217" y="0"/>
                  </a:moveTo>
                  <a:cubicBezTo>
                    <a:pt x="2336" y="0"/>
                    <a:pt x="1" y="2335"/>
                    <a:pt x="1" y="5216"/>
                  </a:cubicBezTo>
                  <a:cubicBezTo>
                    <a:pt x="1" y="8098"/>
                    <a:pt x="2336" y="10432"/>
                    <a:pt x="5217" y="10432"/>
                  </a:cubicBezTo>
                  <a:cubicBezTo>
                    <a:pt x="8098" y="10432"/>
                    <a:pt x="10434" y="8098"/>
                    <a:pt x="10434" y="5216"/>
                  </a:cubicBezTo>
                  <a:cubicBezTo>
                    <a:pt x="10434" y="2335"/>
                    <a:pt x="8098" y="0"/>
                    <a:pt x="5217" y="0"/>
                  </a:cubicBez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145650" y="4745425"/>
              <a:ext cx="644200" cy="511775"/>
            </a:xfrm>
            <a:custGeom>
              <a:rect b="b" l="l" r="r" t="t"/>
              <a:pathLst>
                <a:path extrusionOk="0" h="20471" w="25768">
                  <a:moveTo>
                    <a:pt x="1723" y="0"/>
                  </a:moveTo>
                  <a:lnTo>
                    <a:pt x="0" y="4144"/>
                  </a:lnTo>
                  <a:lnTo>
                    <a:pt x="21279" y="12993"/>
                  </a:lnTo>
                  <a:lnTo>
                    <a:pt x="21279" y="20470"/>
                  </a:lnTo>
                  <a:lnTo>
                    <a:pt x="25767" y="20470"/>
                  </a:lnTo>
                  <a:lnTo>
                    <a:pt x="25767" y="9999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188475" y="4680800"/>
              <a:ext cx="1061325" cy="553975"/>
            </a:xfrm>
            <a:custGeom>
              <a:rect b="b" l="l" r="r" t="t"/>
              <a:pathLst>
                <a:path extrusionOk="0" h="22159" w="42453">
                  <a:moveTo>
                    <a:pt x="989" y="1"/>
                  </a:moveTo>
                  <a:lnTo>
                    <a:pt x="1" y="4378"/>
                  </a:lnTo>
                  <a:lnTo>
                    <a:pt x="37964" y="12958"/>
                  </a:lnTo>
                  <a:lnTo>
                    <a:pt x="37964" y="22158"/>
                  </a:lnTo>
                  <a:lnTo>
                    <a:pt x="42453" y="22158"/>
                  </a:lnTo>
                  <a:lnTo>
                    <a:pt x="42453" y="9371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4066075" y="5147800"/>
              <a:ext cx="260825" cy="260825"/>
            </a:xfrm>
            <a:custGeom>
              <a:rect b="b" l="l" r="r" t="t"/>
              <a:pathLst>
                <a:path extrusionOk="0" h="10433" w="10433">
                  <a:moveTo>
                    <a:pt x="5216" y="1"/>
                  </a:moveTo>
                  <a:cubicBezTo>
                    <a:pt x="2335" y="1"/>
                    <a:pt x="0" y="2336"/>
                    <a:pt x="0" y="5217"/>
                  </a:cubicBezTo>
                  <a:cubicBezTo>
                    <a:pt x="0" y="8098"/>
                    <a:pt x="2335" y="10433"/>
                    <a:pt x="5216" y="10433"/>
                  </a:cubicBezTo>
                  <a:cubicBezTo>
                    <a:pt x="8098" y="10433"/>
                    <a:pt x="10433" y="8098"/>
                    <a:pt x="10433" y="5217"/>
                  </a:cubicBezTo>
                  <a:cubicBezTo>
                    <a:pt x="10433" y="2336"/>
                    <a:pt x="8098" y="1"/>
                    <a:pt x="5216" y="1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608925" y="5215125"/>
              <a:ext cx="260825" cy="260825"/>
            </a:xfrm>
            <a:custGeom>
              <a:rect b="b" l="l" r="r" t="t"/>
              <a:pathLst>
                <a:path extrusionOk="0" h="10433" w="10433">
                  <a:moveTo>
                    <a:pt x="5216" y="0"/>
                  </a:moveTo>
                  <a:cubicBezTo>
                    <a:pt x="2335" y="0"/>
                    <a:pt x="0" y="2335"/>
                    <a:pt x="0" y="5216"/>
                  </a:cubicBezTo>
                  <a:cubicBezTo>
                    <a:pt x="0" y="8098"/>
                    <a:pt x="2335" y="10432"/>
                    <a:pt x="5216" y="10432"/>
                  </a:cubicBezTo>
                  <a:cubicBezTo>
                    <a:pt x="8096" y="10432"/>
                    <a:pt x="10433" y="8098"/>
                    <a:pt x="10433" y="5216"/>
                  </a:cubicBezTo>
                  <a:cubicBezTo>
                    <a:pt x="10433" y="2335"/>
                    <a:pt x="8096" y="0"/>
                    <a:pt x="5216" y="0"/>
                  </a:cubicBez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2640175" y="3546375"/>
              <a:ext cx="1054550" cy="179500"/>
            </a:xfrm>
            <a:custGeom>
              <a:rect b="b" l="l" r="r" t="t"/>
              <a:pathLst>
                <a:path extrusionOk="0" h="7180" w="42182">
                  <a:moveTo>
                    <a:pt x="0" y="0"/>
                  </a:moveTo>
                  <a:cubicBezTo>
                    <a:pt x="0" y="3966"/>
                    <a:pt x="3214" y="7180"/>
                    <a:pt x="7180" y="7180"/>
                  </a:cubicBezTo>
                  <a:lnTo>
                    <a:pt x="35002" y="7180"/>
                  </a:lnTo>
                  <a:cubicBezTo>
                    <a:pt x="38967" y="7180"/>
                    <a:pt x="42181" y="3966"/>
                    <a:pt x="42181" y="0"/>
                  </a:cubicBez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2854350" y="3697800"/>
              <a:ext cx="626150" cy="106625"/>
            </a:xfrm>
            <a:custGeom>
              <a:rect b="b" l="l" r="r" t="t"/>
              <a:pathLst>
                <a:path extrusionOk="0" h="4265" w="25046">
                  <a:moveTo>
                    <a:pt x="1" y="1"/>
                  </a:moveTo>
                  <a:cubicBezTo>
                    <a:pt x="1" y="2356"/>
                    <a:pt x="1909" y="4264"/>
                    <a:pt x="4264" y="4264"/>
                  </a:cubicBezTo>
                  <a:lnTo>
                    <a:pt x="20782" y="4264"/>
                  </a:lnTo>
                  <a:cubicBezTo>
                    <a:pt x="23137" y="4264"/>
                    <a:pt x="25046" y="2356"/>
                    <a:pt x="25046" y="1"/>
                  </a:cubicBez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059000" y="3776350"/>
              <a:ext cx="216900" cy="1157525"/>
            </a:xfrm>
            <a:custGeom>
              <a:rect b="b" l="l" r="r" t="t"/>
              <a:pathLst>
                <a:path extrusionOk="0" h="46301" w="8676">
                  <a:moveTo>
                    <a:pt x="21" y="0"/>
                  </a:moveTo>
                  <a:cubicBezTo>
                    <a:pt x="9" y="0"/>
                    <a:pt x="0" y="10"/>
                    <a:pt x="0" y="23"/>
                  </a:cubicBezTo>
                  <a:lnTo>
                    <a:pt x="0" y="46279"/>
                  </a:lnTo>
                  <a:cubicBezTo>
                    <a:pt x="0" y="46291"/>
                    <a:pt x="9" y="46300"/>
                    <a:pt x="21" y="46300"/>
                  </a:cubicBezTo>
                  <a:lnTo>
                    <a:pt x="8653" y="46300"/>
                  </a:lnTo>
                  <a:cubicBezTo>
                    <a:pt x="8665" y="46300"/>
                    <a:pt x="8675" y="46291"/>
                    <a:pt x="8675" y="46279"/>
                  </a:cubicBezTo>
                  <a:lnTo>
                    <a:pt x="8675" y="23"/>
                  </a:lnTo>
                  <a:cubicBezTo>
                    <a:pt x="8675" y="10"/>
                    <a:pt x="8665" y="0"/>
                    <a:pt x="8653" y="0"/>
                  </a:cubicBez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481750" y="2772325"/>
              <a:ext cx="588975" cy="577750"/>
            </a:xfrm>
            <a:custGeom>
              <a:rect b="b" l="l" r="r" t="t"/>
              <a:pathLst>
                <a:path extrusionOk="0" h="23110" w="23559">
                  <a:moveTo>
                    <a:pt x="0" y="0"/>
                  </a:moveTo>
                  <a:lnTo>
                    <a:pt x="5609" y="23110"/>
                  </a:lnTo>
                  <a:lnTo>
                    <a:pt x="23559" y="23110"/>
                  </a:lnTo>
                  <a:lnTo>
                    <a:pt x="17950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2090350" y="3289675"/>
              <a:ext cx="2222850" cy="261825"/>
            </a:xfrm>
            <a:custGeom>
              <a:rect b="b" l="l" r="r" t="t"/>
              <a:pathLst>
                <a:path extrusionOk="0" h="10473" w="88914">
                  <a:moveTo>
                    <a:pt x="5236" y="1"/>
                  </a:moveTo>
                  <a:cubicBezTo>
                    <a:pt x="2345" y="1"/>
                    <a:pt x="1" y="2345"/>
                    <a:pt x="1" y="5237"/>
                  </a:cubicBezTo>
                  <a:cubicBezTo>
                    <a:pt x="1" y="8128"/>
                    <a:pt x="2344" y="10472"/>
                    <a:pt x="5236" y="10472"/>
                  </a:cubicBezTo>
                  <a:lnTo>
                    <a:pt x="83677" y="10472"/>
                  </a:lnTo>
                  <a:cubicBezTo>
                    <a:pt x="86569" y="10472"/>
                    <a:pt x="88913" y="8128"/>
                    <a:pt x="88913" y="5237"/>
                  </a:cubicBezTo>
                  <a:cubicBezTo>
                    <a:pt x="88913" y="2345"/>
                    <a:pt x="86569" y="1"/>
                    <a:pt x="83677" y="1"/>
                  </a:cubicBezTo>
                  <a:close/>
                </a:path>
              </a:pathLst>
            </a:custGeom>
            <a:solidFill>
              <a:srgbClr val="EB4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2090350" y="3289675"/>
              <a:ext cx="844875" cy="261825"/>
            </a:xfrm>
            <a:custGeom>
              <a:rect b="b" l="l" r="r" t="t"/>
              <a:pathLst>
                <a:path extrusionOk="0" h="10473" w="33795">
                  <a:moveTo>
                    <a:pt x="5236" y="1"/>
                  </a:moveTo>
                  <a:cubicBezTo>
                    <a:pt x="2345" y="1"/>
                    <a:pt x="1" y="2345"/>
                    <a:pt x="1" y="5237"/>
                  </a:cubicBezTo>
                  <a:cubicBezTo>
                    <a:pt x="1" y="8128"/>
                    <a:pt x="2344" y="10472"/>
                    <a:pt x="5236" y="10472"/>
                  </a:cubicBezTo>
                  <a:lnTo>
                    <a:pt x="28559" y="10472"/>
                  </a:lnTo>
                  <a:cubicBezTo>
                    <a:pt x="31450" y="10472"/>
                    <a:pt x="33795" y="8128"/>
                    <a:pt x="33794" y="5237"/>
                  </a:cubicBezTo>
                  <a:cubicBezTo>
                    <a:pt x="33794" y="2345"/>
                    <a:pt x="31449" y="1"/>
                    <a:pt x="28559" y="1"/>
                  </a:cubicBezTo>
                  <a:close/>
                </a:path>
              </a:pathLst>
            </a:custGeom>
            <a:solidFill>
              <a:srgbClr val="D93B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926700" y="1314975"/>
              <a:ext cx="1416725" cy="1557475"/>
            </a:xfrm>
            <a:custGeom>
              <a:rect b="b" l="l" r="r" t="t"/>
              <a:pathLst>
                <a:path extrusionOk="0" h="62299" w="56669">
                  <a:moveTo>
                    <a:pt x="3755" y="0"/>
                  </a:moveTo>
                  <a:cubicBezTo>
                    <a:pt x="1636" y="0"/>
                    <a:pt x="0" y="1859"/>
                    <a:pt x="270" y="3960"/>
                  </a:cubicBezTo>
                  <a:lnTo>
                    <a:pt x="7344" y="59231"/>
                  </a:lnTo>
                  <a:cubicBezTo>
                    <a:pt x="7569" y="60985"/>
                    <a:pt x="9061" y="62298"/>
                    <a:pt x="10829" y="62298"/>
                  </a:cubicBezTo>
                  <a:lnTo>
                    <a:pt x="52915" y="62298"/>
                  </a:lnTo>
                  <a:cubicBezTo>
                    <a:pt x="55032" y="62298"/>
                    <a:pt x="56668" y="60439"/>
                    <a:pt x="56400" y="58339"/>
                  </a:cubicBezTo>
                  <a:lnTo>
                    <a:pt x="49324" y="3068"/>
                  </a:lnTo>
                  <a:cubicBezTo>
                    <a:pt x="49100" y="1314"/>
                    <a:pt x="47607" y="0"/>
                    <a:pt x="45839" y="0"/>
                  </a:cubicBez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2058625" y="1314975"/>
              <a:ext cx="1416725" cy="1557475"/>
            </a:xfrm>
            <a:custGeom>
              <a:rect b="b" l="l" r="r" t="t"/>
              <a:pathLst>
                <a:path extrusionOk="0" h="62299" w="56669">
                  <a:moveTo>
                    <a:pt x="3755" y="0"/>
                  </a:moveTo>
                  <a:cubicBezTo>
                    <a:pt x="1637" y="0"/>
                    <a:pt x="0" y="1859"/>
                    <a:pt x="270" y="3960"/>
                  </a:cubicBezTo>
                  <a:lnTo>
                    <a:pt x="7344" y="59231"/>
                  </a:lnTo>
                  <a:cubicBezTo>
                    <a:pt x="7569" y="60985"/>
                    <a:pt x="9061" y="62298"/>
                    <a:pt x="10830" y="62298"/>
                  </a:cubicBezTo>
                  <a:lnTo>
                    <a:pt x="52915" y="62298"/>
                  </a:lnTo>
                  <a:cubicBezTo>
                    <a:pt x="55032" y="62298"/>
                    <a:pt x="56668" y="60439"/>
                    <a:pt x="56400" y="58339"/>
                  </a:cubicBezTo>
                  <a:lnTo>
                    <a:pt x="49324" y="3068"/>
                  </a:lnTo>
                  <a:cubicBezTo>
                    <a:pt x="49101" y="1314"/>
                    <a:pt x="47608" y="0"/>
                    <a:pt x="45840" y="0"/>
                  </a:cubicBez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2496000" y="1123750"/>
              <a:ext cx="1270300" cy="1405000"/>
            </a:xfrm>
            <a:custGeom>
              <a:rect b="b" l="l" r="r" t="t"/>
              <a:pathLst>
                <a:path extrusionOk="0" h="56200" w="50812">
                  <a:moveTo>
                    <a:pt x="15948" y="1"/>
                  </a:moveTo>
                  <a:cubicBezTo>
                    <a:pt x="0" y="8249"/>
                    <a:pt x="2477" y="15837"/>
                    <a:pt x="3356" y="26396"/>
                  </a:cubicBezTo>
                  <a:cubicBezTo>
                    <a:pt x="4235" y="36954"/>
                    <a:pt x="4400" y="56200"/>
                    <a:pt x="4400" y="56200"/>
                  </a:cubicBezTo>
                  <a:lnTo>
                    <a:pt x="48612" y="56200"/>
                  </a:lnTo>
                  <a:cubicBezTo>
                    <a:pt x="48612" y="56200"/>
                    <a:pt x="47073" y="50041"/>
                    <a:pt x="46302" y="46522"/>
                  </a:cubicBezTo>
                  <a:cubicBezTo>
                    <a:pt x="45532" y="43003"/>
                    <a:pt x="50812" y="19686"/>
                    <a:pt x="50042" y="12538"/>
                  </a:cubicBezTo>
                  <a:cubicBezTo>
                    <a:pt x="49272" y="5389"/>
                    <a:pt x="33544" y="110"/>
                    <a:pt x="33544" y="110"/>
                  </a:cubicBezTo>
                  <a:lnTo>
                    <a:pt x="27001" y="275"/>
                  </a:lnTo>
                  <a:lnTo>
                    <a:pt x="1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842850" y="711525"/>
              <a:ext cx="573175" cy="493950"/>
            </a:xfrm>
            <a:custGeom>
              <a:rect b="b" l="l" r="r" t="t"/>
              <a:pathLst>
                <a:path extrusionOk="0" h="19758" w="22927">
                  <a:moveTo>
                    <a:pt x="5127" y="1"/>
                  </a:moveTo>
                  <a:cubicBezTo>
                    <a:pt x="5127" y="1"/>
                    <a:pt x="4931" y="16775"/>
                    <a:pt x="0" y="18594"/>
                  </a:cubicBezTo>
                  <a:lnTo>
                    <a:pt x="8274" y="19758"/>
                  </a:lnTo>
                  <a:lnTo>
                    <a:pt x="14471" y="19758"/>
                  </a:lnTo>
                  <a:lnTo>
                    <a:pt x="22927" y="19241"/>
                  </a:lnTo>
                  <a:cubicBezTo>
                    <a:pt x="17995" y="17422"/>
                    <a:pt x="15567" y="7648"/>
                    <a:pt x="15567" y="7648"/>
                  </a:cubicBezTo>
                  <a:lnTo>
                    <a:pt x="5127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972275" y="712500"/>
              <a:ext cx="294325" cy="294450"/>
            </a:xfrm>
            <a:custGeom>
              <a:rect b="b" l="l" r="r" t="t"/>
              <a:pathLst>
                <a:path extrusionOk="0" h="11778" w="11773">
                  <a:moveTo>
                    <a:pt x="1" y="0"/>
                  </a:moveTo>
                  <a:lnTo>
                    <a:pt x="1" y="0"/>
                  </a:lnTo>
                  <a:cubicBezTo>
                    <a:pt x="2432" y="7653"/>
                    <a:pt x="6634" y="11522"/>
                    <a:pt x="10970" y="11774"/>
                  </a:cubicBezTo>
                  <a:cubicBezTo>
                    <a:pt x="11040" y="11776"/>
                    <a:pt x="11111" y="11778"/>
                    <a:pt x="11181" y="11778"/>
                  </a:cubicBezTo>
                  <a:cubicBezTo>
                    <a:pt x="11379" y="11778"/>
                    <a:pt x="11577" y="11767"/>
                    <a:pt x="11773" y="11744"/>
                  </a:cubicBezTo>
                  <a:cubicBezTo>
                    <a:pt x="11503" y="11147"/>
                    <a:pt x="11280" y="10560"/>
                    <a:pt x="11099" y="10033"/>
                  </a:cubicBezTo>
                  <a:cubicBezTo>
                    <a:pt x="10948" y="10049"/>
                    <a:pt x="10797" y="10056"/>
                    <a:pt x="10646" y="10056"/>
                  </a:cubicBezTo>
                  <a:cubicBezTo>
                    <a:pt x="10570" y="10056"/>
                    <a:pt x="10495" y="10055"/>
                    <a:pt x="10419" y="10051"/>
                  </a:cubicBezTo>
                  <a:cubicBezTo>
                    <a:pt x="6435" y="9816"/>
                    <a:pt x="2562" y="6528"/>
                    <a:pt x="71" y="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6133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106400" y="1130625"/>
              <a:ext cx="131875" cy="268100"/>
            </a:xfrm>
            <a:custGeom>
              <a:rect b="b" l="l" r="r" t="t"/>
              <a:pathLst>
                <a:path extrusionOk="0" h="10724" w="5275">
                  <a:moveTo>
                    <a:pt x="2119" y="0"/>
                  </a:moveTo>
                  <a:lnTo>
                    <a:pt x="1" y="5169"/>
                  </a:lnTo>
                  <a:lnTo>
                    <a:pt x="1384" y="10723"/>
                  </a:lnTo>
                  <a:lnTo>
                    <a:pt x="4237" y="10723"/>
                  </a:lnTo>
                  <a:lnTo>
                    <a:pt x="5274" y="5390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132325" y="1398700"/>
              <a:ext cx="198875" cy="1119075"/>
            </a:xfrm>
            <a:custGeom>
              <a:rect b="b" l="l" r="r" t="t"/>
              <a:pathLst>
                <a:path extrusionOk="0" h="44763" w="7955">
                  <a:moveTo>
                    <a:pt x="347" y="0"/>
                  </a:moveTo>
                  <a:lnTo>
                    <a:pt x="1" y="38218"/>
                  </a:lnTo>
                  <a:cubicBezTo>
                    <a:pt x="1" y="38218"/>
                    <a:pt x="2378" y="44762"/>
                    <a:pt x="2681" y="44762"/>
                  </a:cubicBezTo>
                  <a:lnTo>
                    <a:pt x="6614" y="44762"/>
                  </a:lnTo>
                  <a:lnTo>
                    <a:pt x="7954" y="3788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838325" y="1109975"/>
              <a:ext cx="334100" cy="164900"/>
            </a:xfrm>
            <a:custGeom>
              <a:rect b="b" l="l" r="r" t="t"/>
              <a:pathLst>
                <a:path extrusionOk="0" h="6596" w="13364">
                  <a:moveTo>
                    <a:pt x="2749" y="1"/>
                  </a:moveTo>
                  <a:cubicBezTo>
                    <a:pt x="2749" y="1"/>
                    <a:pt x="1" y="2476"/>
                    <a:pt x="2089" y="3741"/>
                  </a:cubicBezTo>
                  <a:cubicBezTo>
                    <a:pt x="3553" y="4626"/>
                    <a:pt x="6879" y="5850"/>
                    <a:pt x="8740" y="6503"/>
                  </a:cubicBezTo>
                  <a:cubicBezTo>
                    <a:pt x="8918" y="6565"/>
                    <a:pt x="9099" y="6595"/>
                    <a:pt x="9279" y="6595"/>
                  </a:cubicBezTo>
                  <a:cubicBezTo>
                    <a:pt x="9866" y="6595"/>
                    <a:pt x="10425" y="6275"/>
                    <a:pt x="10712" y="5730"/>
                  </a:cubicBezTo>
                  <a:lnTo>
                    <a:pt x="13363" y="716"/>
                  </a:lnTo>
                  <a:lnTo>
                    <a:pt x="2749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172400" y="1118500"/>
              <a:ext cx="262000" cy="156050"/>
            </a:xfrm>
            <a:custGeom>
              <a:rect b="b" l="l" r="r" t="t"/>
              <a:pathLst>
                <a:path extrusionOk="0" h="6242" w="10480">
                  <a:moveTo>
                    <a:pt x="6289" y="1"/>
                  </a:moveTo>
                  <a:lnTo>
                    <a:pt x="0" y="376"/>
                  </a:lnTo>
                  <a:cubicBezTo>
                    <a:pt x="0" y="376"/>
                    <a:pt x="2502" y="6012"/>
                    <a:pt x="3382" y="6232"/>
                  </a:cubicBezTo>
                  <a:cubicBezTo>
                    <a:pt x="3408" y="6239"/>
                    <a:pt x="3439" y="6242"/>
                    <a:pt x="3476" y="6242"/>
                  </a:cubicBezTo>
                  <a:cubicBezTo>
                    <a:pt x="4435" y="6242"/>
                    <a:pt x="8957" y="4072"/>
                    <a:pt x="10480" y="3054"/>
                  </a:cubicBezTo>
                  <a:cubicBezTo>
                    <a:pt x="10076" y="2745"/>
                    <a:pt x="9679" y="2427"/>
                    <a:pt x="9293" y="2100"/>
                  </a:cubicBezTo>
                  <a:cubicBezTo>
                    <a:pt x="9101" y="1936"/>
                    <a:pt x="8915" y="1766"/>
                    <a:pt x="8724" y="1602"/>
                  </a:cubicBezTo>
                  <a:cubicBezTo>
                    <a:pt x="8614" y="1506"/>
                    <a:pt x="8469" y="1403"/>
                    <a:pt x="8431" y="1374"/>
                  </a:cubicBezTo>
                  <a:cubicBezTo>
                    <a:pt x="8023" y="1112"/>
                    <a:pt x="7595" y="850"/>
                    <a:pt x="7276" y="489"/>
                  </a:cubicBezTo>
                  <a:cubicBezTo>
                    <a:pt x="7135" y="330"/>
                    <a:pt x="6398" y="172"/>
                    <a:pt x="628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4710975" y="2029300"/>
              <a:ext cx="561725" cy="319075"/>
            </a:xfrm>
            <a:custGeom>
              <a:rect b="b" l="l" r="r" t="t"/>
              <a:pathLst>
                <a:path extrusionOk="0" h="12763" w="22469">
                  <a:moveTo>
                    <a:pt x="13053" y="1"/>
                  </a:moveTo>
                  <a:cubicBezTo>
                    <a:pt x="12109" y="1"/>
                    <a:pt x="8957" y="2061"/>
                    <a:pt x="7249" y="3613"/>
                  </a:cubicBezTo>
                  <a:lnTo>
                    <a:pt x="7243" y="3613"/>
                  </a:lnTo>
                  <a:lnTo>
                    <a:pt x="530" y="3277"/>
                  </a:lnTo>
                  <a:cubicBezTo>
                    <a:pt x="522" y="5225"/>
                    <a:pt x="201" y="7225"/>
                    <a:pt x="0" y="8964"/>
                  </a:cubicBezTo>
                  <a:cubicBezTo>
                    <a:pt x="51" y="9860"/>
                    <a:pt x="119" y="10756"/>
                    <a:pt x="193" y="11654"/>
                  </a:cubicBezTo>
                  <a:cubicBezTo>
                    <a:pt x="4172" y="10983"/>
                    <a:pt x="6767" y="10470"/>
                    <a:pt x="7402" y="10344"/>
                  </a:cubicBezTo>
                  <a:lnTo>
                    <a:pt x="7404" y="10344"/>
                  </a:lnTo>
                  <a:cubicBezTo>
                    <a:pt x="9191" y="11255"/>
                    <a:pt x="12604" y="12763"/>
                    <a:pt x="15630" y="12763"/>
                  </a:cubicBezTo>
                  <a:cubicBezTo>
                    <a:pt x="15899" y="12763"/>
                    <a:pt x="16164" y="12751"/>
                    <a:pt x="16425" y="12726"/>
                  </a:cubicBezTo>
                  <a:cubicBezTo>
                    <a:pt x="16838" y="12686"/>
                    <a:pt x="16983" y="12205"/>
                    <a:pt x="16642" y="11987"/>
                  </a:cubicBezTo>
                  <a:lnTo>
                    <a:pt x="13193" y="9787"/>
                  </a:lnTo>
                  <a:lnTo>
                    <a:pt x="13193" y="9787"/>
                  </a:lnTo>
                  <a:cubicBezTo>
                    <a:pt x="13194" y="9787"/>
                    <a:pt x="15927" y="10433"/>
                    <a:pt x="18064" y="10433"/>
                  </a:cubicBezTo>
                  <a:cubicBezTo>
                    <a:pt x="18981" y="10433"/>
                    <a:pt x="19788" y="10314"/>
                    <a:pt x="20223" y="9974"/>
                  </a:cubicBezTo>
                  <a:cubicBezTo>
                    <a:pt x="20406" y="9831"/>
                    <a:pt x="20331" y="9555"/>
                    <a:pt x="20100" y="9493"/>
                  </a:cubicBezTo>
                  <a:lnTo>
                    <a:pt x="15242" y="8195"/>
                  </a:lnTo>
                  <a:cubicBezTo>
                    <a:pt x="15242" y="8195"/>
                    <a:pt x="20798" y="7995"/>
                    <a:pt x="21633" y="6846"/>
                  </a:cubicBezTo>
                  <a:cubicBezTo>
                    <a:pt x="22469" y="5696"/>
                    <a:pt x="15100" y="5629"/>
                    <a:pt x="15100" y="5629"/>
                  </a:cubicBezTo>
                  <a:cubicBezTo>
                    <a:pt x="15100" y="5629"/>
                    <a:pt x="20884" y="4575"/>
                    <a:pt x="21277" y="3724"/>
                  </a:cubicBezTo>
                  <a:cubicBezTo>
                    <a:pt x="21417" y="3420"/>
                    <a:pt x="20279" y="3322"/>
                    <a:pt x="18756" y="3322"/>
                  </a:cubicBezTo>
                  <a:cubicBezTo>
                    <a:pt x="16018" y="3322"/>
                    <a:pt x="12039" y="3639"/>
                    <a:pt x="12039" y="3639"/>
                  </a:cubicBezTo>
                  <a:cubicBezTo>
                    <a:pt x="12039" y="3639"/>
                    <a:pt x="13880" y="789"/>
                    <a:pt x="13281" y="80"/>
                  </a:cubicBezTo>
                  <a:cubicBezTo>
                    <a:pt x="13236" y="26"/>
                    <a:pt x="13158" y="1"/>
                    <a:pt x="13053" y="1"/>
                  </a:cubicBezTo>
                  <a:close/>
                </a:path>
              </a:pathLst>
            </a:custGeom>
            <a:solidFill>
              <a:srgbClr val="F7B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516075" y="1350575"/>
              <a:ext cx="1361000" cy="1068050"/>
            </a:xfrm>
            <a:custGeom>
              <a:rect b="b" l="l" r="r" t="t"/>
              <a:pathLst>
                <a:path extrusionOk="0" h="42722" w="54440">
                  <a:moveTo>
                    <a:pt x="9239" y="0"/>
                  </a:moveTo>
                  <a:lnTo>
                    <a:pt x="1" y="19193"/>
                  </a:lnTo>
                  <a:cubicBezTo>
                    <a:pt x="1" y="19193"/>
                    <a:pt x="4290" y="37119"/>
                    <a:pt x="11989" y="41408"/>
                  </a:cubicBezTo>
                  <a:cubicBezTo>
                    <a:pt x="13685" y="42353"/>
                    <a:pt x="16695" y="42722"/>
                    <a:pt x="20358" y="42722"/>
                  </a:cubicBezTo>
                  <a:cubicBezTo>
                    <a:pt x="33316" y="42722"/>
                    <a:pt x="54439" y="38109"/>
                    <a:pt x="54439" y="38109"/>
                  </a:cubicBezTo>
                  <a:lnTo>
                    <a:pt x="54000" y="30410"/>
                  </a:lnTo>
                  <a:lnTo>
                    <a:pt x="23096" y="28210"/>
                  </a:lnTo>
                  <a:lnTo>
                    <a:pt x="9239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3327025" y="1118225"/>
              <a:ext cx="623525" cy="1608525"/>
            </a:xfrm>
            <a:custGeom>
              <a:rect b="b" l="l" r="r" t="t"/>
              <a:pathLst>
                <a:path extrusionOk="0" h="64341" w="24941">
                  <a:moveTo>
                    <a:pt x="96" y="0"/>
                  </a:moveTo>
                  <a:cubicBezTo>
                    <a:pt x="64" y="0"/>
                    <a:pt x="32" y="1"/>
                    <a:pt x="1" y="1"/>
                  </a:cubicBezTo>
                  <a:cubicBezTo>
                    <a:pt x="1" y="1"/>
                    <a:pt x="7782" y="4840"/>
                    <a:pt x="7232" y="25407"/>
                  </a:cubicBezTo>
                  <a:cubicBezTo>
                    <a:pt x="6682" y="45973"/>
                    <a:pt x="15482" y="56862"/>
                    <a:pt x="15482" y="56862"/>
                  </a:cubicBezTo>
                  <a:lnTo>
                    <a:pt x="24940" y="64340"/>
                  </a:lnTo>
                  <a:cubicBezTo>
                    <a:pt x="24940" y="64340"/>
                    <a:pt x="16032" y="36954"/>
                    <a:pt x="16802" y="32556"/>
                  </a:cubicBezTo>
                  <a:cubicBezTo>
                    <a:pt x="17572" y="28157"/>
                    <a:pt x="18450" y="11550"/>
                    <a:pt x="16911" y="9350"/>
                  </a:cubicBezTo>
                  <a:cubicBezTo>
                    <a:pt x="15382" y="7167"/>
                    <a:pt x="4349" y="0"/>
                    <a:pt x="96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3417775" y="1161550"/>
              <a:ext cx="231800" cy="960950"/>
            </a:xfrm>
            <a:custGeom>
              <a:rect b="b" l="l" r="r" t="t"/>
              <a:pathLst>
                <a:path extrusionOk="0" h="38438" w="9272">
                  <a:moveTo>
                    <a:pt x="0" y="1"/>
                  </a:moveTo>
                  <a:cubicBezTo>
                    <a:pt x="302" y="213"/>
                    <a:pt x="597" y="432"/>
                    <a:pt x="891" y="656"/>
                  </a:cubicBezTo>
                  <a:cubicBezTo>
                    <a:pt x="1184" y="879"/>
                    <a:pt x="1473" y="1106"/>
                    <a:pt x="1759" y="1338"/>
                  </a:cubicBezTo>
                  <a:cubicBezTo>
                    <a:pt x="1851" y="1412"/>
                    <a:pt x="1943" y="1487"/>
                    <a:pt x="2034" y="1561"/>
                  </a:cubicBezTo>
                  <a:lnTo>
                    <a:pt x="2034" y="1561"/>
                  </a:lnTo>
                  <a:cubicBezTo>
                    <a:pt x="1943" y="1486"/>
                    <a:pt x="1851" y="1411"/>
                    <a:pt x="1759" y="1337"/>
                  </a:cubicBezTo>
                  <a:cubicBezTo>
                    <a:pt x="1472" y="1105"/>
                    <a:pt x="1183" y="878"/>
                    <a:pt x="890" y="655"/>
                  </a:cubicBezTo>
                  <a:cubicBezTo>
                    <a:pt x="597" y="432"/>
                    <a:pt x="301" y="212"/>
                    <a:pt x="0" y="1"/>
                  </a:cubicBezTo>
                  <a:close/>
                  <a:moveTo>
                    <a:pt x="2034" y="1561"/>
                  </a:moveTo>
                  <a:cubicBezTo>
                    <a:pt x="2335" y="1810"/>
                    <a:pt x="2632" y="2063"/>
                    <a:pt x="2925" y="2321"/>
                  </a:cubicBezTo>
                  <a:lnTo>
                    <a:pt x="2925" y="2321"/>
                  </a:lnTo>
                  <a:cubicBezTo>
                    <a:pt x="2632" y="2062"/>
                    <a:pt x="2336" y="1809"/>
                    <a:pt x="2034" y="1561"/>
                  </a:cubicBezTo>
                  <a:close/>
                  <a:moveTo>
                    <a:pt x="2925" y="2321"/>
                  </a:moveTo>
                  <a:cubicBezTo>
                    <a:pt x="3096" y="2472"/>
                    <a:pt x="3265" y="2624"/>
                    <a:pt x="3433" y="2779"/>
                  </a:cubicBezTo>
                  <a:cubicBezTo>
                    <a:pt x="3704" y="3029"/>
                    <a:pt x="3971" y="3283"/>
                    <a:pt x="4232" y="3543"/>
                  </a:cubicBezTo>
                  <a:cubicBezTo>
                    <a:pt x="4492" y="3802"/>
                    <a:pt x="4746" y="4068"/>
                    <a:pt x="4994" y="4341"/>
                  </a:cubicBezTo>
                  <a:cubicBezTo>
                    <a:pt x="5240" y="4615"/>
                    <a:pt x="5479" y="4895"/>
                    <a:pt x="5706" y="5184"/>
                  </a:cubicBezTo>
                  <a:cubicBezTo>
                    <a:pt x="5935" y="5474"/>
                    <a:pt x="6150" y="5771"/>
                    <a:pt x="6349" y="6082"/>
                  </a:cubicBezTo>
                  <a:cubicBezTo>
                    <a:pt x="6448" y="6237"/>
                    <a:pt x="6543" y="6395"/>
                    <a:pt x="6631" y="6557"/>
                  </a:cubicBezTo>
                  <a:cubicBezTo>
                    <a:pt x="6676" y="6638"/>
                    <a:pt x="6718" y="6719"/>
                    <a:pt x="6758" y="6802"/>
                  </a:cubicBezTo>
                  <a:cubicBezTo>
                    <a:pt x="6799" y="6884"/>
                    <a:pt x="6839" y="6967"/>
                    <a:pt x="6875" y="7052"/>
                  </a:cubicBezTo>
                  <a:cubicBezTo>
                    <a:pt x="7021" y="7389"/>
                    <a:pt x="7137" y="7742"/>
                    <a:pt x="7188" y="8106"/>
                  </a:cubicBezTo>
                  <a:cubicBezTo>
                    <a:pt x="7214" y="8288"/>
                    <a:pt x="7221" y="8473"/>
                    <a:pt x="7208" y="8657"/>
                  </a:cubicBezTo>
                  <a:cubicBezTo>
                    <a:pt x="7201" y="8749"/>
                    <a:pt x="7189" y="8840"/>
                    <a:pt x="7170" y="8931"/>
                  </a:cubicBezTo>
                  <a:lnTo>
                    <a:pt x="7116" y="9200"/>
                  </a:lnTo>
                  <a:cubicBezTo>
                    <a:pt x="7039" y="9561"/>
                    <a:pt x="6949" y="9918"/>
                    <a:pt x="6844" y="10270"/>
                  </a:cubicBezTo>
                  <a:cubicBezTo>
                    <a:pt x="6637" y="10977"/>
                    <a:pt x="6370" y="11664"/>
                    <a:pt x="6045" y="12326"/>
                  </a:cubicBezTo>
                  <a:cubicBezTo>
                    <a:pt x="6004" y="12408"/>
                    <a:pt x="5964" y="12490"/>
                    <a:pt x="5920" y="12571"/>
                  </a:cubicBezTo>
                  <a:cubicBezTo>
                    <a:pt x="5898" y="12612"/>
                    <a:pt x="5877" y="12653"/>
                    <a:pt x="5855" y="12694"/>
                  </a:cubicBezTo>
                  <a:lnTo>
                    <a:pt x="5789" y="12815"/>
                  </a:lnTo>
                  <a:cubicBezTo>
                    <a:pt x="5700" y="12976"/>
                    <a:pt x="5608" y="13135"/>
                    <a:pt x="5509" y="13291"/>
                  </a:cubicBezTo>
                  <a:cubicBezTo>
                    <a:pt x="5412" y="13447"/>
                    <a:pt x="5310" y="13601"/>
                    <a:pt x="5203" y="13751"/>
                  </a:cubicBezTo>
                  <a:cubicBezTo>
                    <a:pt x="5151" y="13826"/>
                    <a:pt x="5096" y="13899"/>
                    <a:pt x="5039" y="13972"/>
                  </a:cubicBezTo>
                  <a:cubicBezTo>
                    <a:pt x="4983" y="14045"/>
                    <a:pt x="4926" y="14116"/>
                    <a:pt x="4865" y="14185"/>
                  </a:cubicBezTo>
                  <a:lnTo>
                    <a:pt x="4862" y="14189"/>
                  </a:lnTo>
                  <a:lnTo>
                    <a:pt x="4866" y="14191"/>
                  </a:lnTo>
                  <a:cubicBezTo>
                    <a:pt x="5112" y="14327"/>
                    <a:pt x="5352" y="14473"/>
                    <a:pt x="5589" y="14624"/>
                  </a:cubicBezTo>
                  <a:cubicBezTo>
                    <a:pt x="5826" y="14774"/>
                    <a:pt x="6060" y="14930"/>
                    <a:pt x="6289" y="15092"/>
                  </a:cubicBezTo>
                  <a:cubicBezTo>
                    <a:pt x="6517" y="15253"/>
                    <a:pt x="6742" y="15421"/>
                    <a:pt x="6963" y="15596"/>
                  </a:cubicBezTo>
                  <a:cubicBezTo>
                    <a:pt x="7182" y="15769"/>
                    <a:pt x="7397" y="15951"/>
                    <a:pt x="7604" y="16139"/>
                  </a:cubicBezTo>
                  <a:cubicBezTo>
                    <a:pt x="7811" y="16329"/>
                    <a:pt x="8011" y="16526"/>
                    <a:pt x="8199" y="16735"/>
                  </a:cubicBezTo>
                  <a:cubicBezTo>
                    <a:pt x="8388" y="16941"/>
                    <a:pt x="8562" y="17162"/>
                    <a:pt x="8720" y="17394"/>
                  </a:cubicBezTo>
                  <a:cubicBezTo>
                    <a:pt x="8877" y="17627"/>
                    <a:pt x="9014" y="17873"/>
                    <a:pt x="9114" y="18135"/>
                  </a:cubicBezTo>
                  <a:cubicBezTo>
                    <a:pt x="9163" y="18266"/>
                    <a:pt x="9203" y="18401"/>
                    <a:pt x="9230" y="18539"/>
                  </a:cubicBezTo>
                  <a:cubicBezTo>
                    <a:pt x="9258" y="18675"/>
                    <a:pt x="9263" y="18817"/>
                    <a:pt x="9263" y="18956"/>
                  </a:cubicBezTo>
                  <a:cubicBezTo>
                    <a:pt x="9260" y="19236"/>
                    <a:pt x="9236" y="19517"/>
                    <a:pt x="9204" y="19795"/>
                  </a:cubicBezTo>
                  <a:cubicBezTo>
                    <a:pt x="9174" y="20076"/>
                    <a:pt x="9135" y="20353"/>
                    <a:pt x="9094" y="20631"/>
                  </a:cubicBezTo>
                  <a:cubicBezTo>
                    <a:pt x="9009" y="21186"/>
                    <a:pt x="8911" y="21739"/>
                    <a:pt x="8808" y="22291"/>
                  </a:cubicBezTo>
                  <a:cubicBezTo>
                    <a:pt x="8602" y="23394"/>
                    <a:pt x="8374" y="24494"/>
                    <a:pt x="8144" y="25592"/>
                  </a:cubicBezTo>
                  <a:cubicBezTo>
                    <a:pt x="7683" y="27790"/>
                    <a:pt x="7203" y="29984"/>
                    <a:pt x="6771" y="32188"/>
                  </a:cubicBezTo>
                  <a:cubicBezTo>
                    <a:pt x="6555" y="33290"/>
                    <a:pt x="6350" y="34394"/>
                    <a:pt x="6182" y="35504"/>
                  </a:cubicBezTo>
                  <a:cubicBezTo>
                    <a:pt x="6100" y="36060"/>
                    <a:pt x="6026" y="36616"/>
                    <a:pt x="5978" y="37175"/>
                  </a:cubicBezTo>
                  <a:cubicBezTo>
                    <a:pt x="5955" y="37456"/>
                    <a:pt x="5938" y="37736"/>
                    <a:pt x="5937" y="38017"/>
                  </a:cubicBezTo>
                  <a:cubicBezTo>
                    <a:pt x="5938" y="37736"/>
                    <a:pt x="5956" y="37456"/>
                    <a:pt x="5979" y="37175"/>
                  </a:cubicBezTo>
                  <a:cubicBezTo>
                    <a:pt x="6027" y="36616"/>
                    <a:pt x="6101" y="36060"/>
                    <a:pt x="6184" y="35504"/>
                  </a:cubicBezTo>
                  <a:cubicBezTo>
                    <a:pt x="6352" y="34394"/>
                    <a:pt x="6558" y="33290"/>
                    <a:pt x="6774" y="32188"/>
                  </a:cubicBezTo>
                  <a:cubicBezTo>
                    <a:pt x="7208" y="29985"/>
                    <a:pt x="7688" y="27792"/>
                    <a:pt x="8150" y="25594"/>
                  </a:cubicBezTo>
                  <a:cubicBezTo>
                    <a:pt x="8381" y="24495"/>
                    <a:pt x="8609" y="23395"/>
                    <a:pt x="8816" y="22292"/>
                  </a:cubicBezTo>
                  <a:cubicBezTo>
                    <a:pt x="8919" y="21740"/>
                    <a:pt x="9018" y="21187"/>
                    <a:pt x="9102" y="20632"/>
                  </a:cubicBezTo>
                  <a:cubicBezTo>
                    <a:pt x="9144" y="20353"/>
                    <a:pt x="9183" y="20076"/>
                    <a:pt x="9213" y="19797"/>
                  </a:cubicBezTo>
                  <a:cubicBezTo>
                    <a:pt x="9244" y="19518"/>
                    <a:pt x="9270" y="19238"/>
                    <a:pt x="9272" y="18956"/>
                  </a:cubicBezTo>
                  <a:cubicBezTo>
                    <a:pt x="9271" y="18817"/>
                    <a:pt x="9267" y="18675"/>
                    <a:pt x="9239" y="18537"/>
                  </a:cubicBezTo>
                  <a:cubicBezTo>
                    <a:pt x="9212" y="18398"/>
                    <a:pt x="9172" y="18263"/>
                    <a:pt x="9122" y="18132"/>
                  </a:cubicBezTo>
                  <a:cubicBezTo>
                    <a:pt x="9023" y="17868"/>
                    <a:pt x="8885" y="17621"/>
                    <a:pt x="8728" y="17388"/>
                  </a:cubicBezTo>
                  <a:cubicBezTo>
                    <a:pt x="8570" y="17156"/>
                    <a:pt x="8395" y="16935"/>
                    <a:pt x="8205" y="16728"/>
                  </a:cubicBezTo>
                  <a:cubicBezTo>
                    <a:pt x="8018" y="16519"/>
                    <a:pt x="7817" y="16321"/>
                    <a:pt x="7610" y="16132"/>
                  </a:cubicBezTo>
                  <a:cubicBezTo>
                    <a:pt x="7402" y="15943"/>
                    <a:pt x="7188" y="15762"/>
                    <a:pt x="6967" y="15587"/>
                  </a:cubicBezTo>
                  <a:cubicBezTo>
                    <a:pt x="6747" y="15413"/>
                    <a:pt x="6522" y="15246"/>
                    <a:pt x="6292" y="15084"/>
                  </a:cubicBezTo>
                  <a:cubicBezTo>
                    <a:pt x="6063" y="14923"/>
                    <a:pt x="5829" y="14766"/>
                    <a:pt x="5593" y="14616"/>
                  </a:cubicBezTo>
                  <a:cubicBezTo>
                    <a:pt x="5356" y="14467"/>
                    <a:pt x="5117" y="14322"/>
                    <a:pt x="4874" y="14187"/>
                  </a:cubicBezTo>
                  <a:lnTo>
                    <a:pt x="4874" y="14187"/>
                  </a:lnTo>
                  <a:cubicBezTo>
                    <a:pt x="4934" y="14119"/>
                    <a:pt x="4989" y="14048"/>
                    <a:pt x="5045" y="13977"/>
                  </a:cubicBezTo>
                  <a:cubicBezTo>
                    <a:pt x="5101" y="13904"/>
                    <a:pt x="5155" y="13829"/>
                    <a:pt x="5209" y="13755"/>
                  </a:cubicBezTo>
                  <a:cubicBezTo>
                    <a:pt x="5316" y="13604"/>
                    <a:pt x="5418" y="13452"/>
                    <a:pt x="5515" y="13295"/>
                  </a:cubicBezTo>
                  <a:cubicBezTo>
                    <a:pt x="5612" y="13139"/>
                    <a:pt x="5705" y="12979"/>
                    <a:pt x="5794" y="12819"/>
                  </a:cubicBezTo>
                  <a:lnTo>
                    <a:pt x="5861" y="12697"/>
                  </a:lnTo>
                  <a:cubicBezTo>
                    <a:pt x="5883" y="12657"/>
                    <a:pt x="5904" y="12616"/>
                    <a:pt x="5925" y="12575"/>
                  </a:cubicBezTo>
                  <a:cubicBezTo>
                    <a:pt x="5969" y="12494"/>
                    <a:pt x="6009" y="12411"/>
                    <a:pt x="6051" y="12329"/>
                  </a:cubicBezTo>
                  <a:cubicBezTo>
                    <a:pt x="6374" y="11666"/>
                    <a:pt x="6642" y="10978"/>
                    <a:pt x="6849" y="10272"/>
                  </a:cubicBezTo>
                  <a:cubicBezTo>
                    <a:pt x="6953" y="9918"/>
                    <a:pt x="7044" y="9561"/>
                    <a:pt x="7121" y="9201"/>
                  </a:cubicBezTo>
                  <a:lnTo>
                    <a:pt x="7175" y="8931"/>
                  </a:lnTo>
                  <a:cubicBezTo>
                    <a:pt x="7193" y="8840"/>
                    <a:pt x="7205" y="8749"/>
                    <a:pt x="7212" y="8656"/>
                  </a:cubicBezTo>
                  <a:cubicBezTo>
                    <a:pt x="7224" y="8472"/>
                    <a:pt x="7218" y="8288"/>
                    <a:pt x="7191" y="8105"/>
                  </a:cubicBezTo>
                  <a:cubicBezTo>
                    <a:pt x="7141" y="7740"/>
                    <a:pt x="7025" y="7387"/>
                    <a:pt x="6877" y="7049"/>
                  </a:cubicBezTo>
                  <a:cubicBezTo>
                    <a:pt x="6841" y="6965"/>
                    <a:pt x="6802" y="6882"/>
                    <a:pt x="6760" y="6798"/>
                  </a:cubicBezTo>
                  <a:cubicBezTo>
                    <a:pt x="6719" y="6716"/>
                    <a:pt x="6677" y="6634"/>
                    <a:pt x="6632" y="6555"/>
                  </a:cubicBezTo>
                  <a:cubicBezTo>
                    <a:pt x="6544" y="6393"/>
                    <a:pt x="6449" y="6235"/>
                    <a:pt x="6351" y="6080"/>
                  </a:cubicBezTo>
                  <a:cubicBezTo>
                    <a:pt x="6152" y="5769"/>
                    <a:pt x="5936" y="5470"/>
                    <a:pt x="5707" y="5182"/>
                  </a:cubicBezTo>
                  <a:cubicBezTo>
                    <a:pt x="5480" y="4892"/>
                    <a:pt x="5241" y="4612"/>
                    <a:pt x="4994" y="4339"/>
                  </a:cubicBezTo>
                  <a:cubicBezTo>
                    <a:pt x="4747" y="4066"/>
                    <a:pt x="4493" y="3800"/>
                    <a:pt x="4232" y="3540"/>
                  </a:cubicBezTo>
                  <a:cubicBezTo>
                    <a:pt x="3970" y="3281"/>
                    <a:pt x="3704" y="3026"/>
                    <a:pt x="3433" y="2777"/>
                  </a:cubicBezTo>
                  <a:cubicBezTo>
                    <a:pt x="3265" y="2623"/>
                    <a:pt x="3096" y="2471"/>
                    <a:pt x="2925" y="2321"/>
                  </a:cubicBezTo>
                  <a:close/>
                  <a:moveTo>
                    <a:pt x="5937" y="38018"/>
                  </a:moveTo>
                  <a:cubicBezTo>
                    <a:pt x="5937" y="38157"/>
                    <a:pt x="5940" y="38298"/>
                    <a:pt x="5952" y="38438"/>
                  </a:cubicBezTo>
                  <a:cubicBezTo>
                    <a:pt x="5941" y="38298"/>
                    <a:pt x="5937" y="38157"/>
                    <a:pt x="5937" y="38018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3747700" y="1932850"/>
              <a:ext cx="74275" cy="360825"/>
            </a:xfrm>
            <a:custGeom>
              <a:rect b="b" l="l" r="r" t="t"/>
              <a:pathLst>
                <a:path extrusionOk="0" h="14433" w="2971">
                  <a:moveTo>
                    <a:pt x="1" y="1"/>
                  </a:moveTo>
                  <a:cubicBezTo>
                    <a:pt x="5" y="38"/>
                    <a:pt x="12" y="75"/>
                    <a:pt x="18" y="112"/>
                  </a:cubicBezTo>
                  <a:lnTo>
                    <a:pt x="39" y="225"/>
                  </a:lnTo>
                  <a:lnTo>
                    <a:pt x="19" y="112"/>
                  </a:lnTo>
                  <a:cubicBezTo>
                    <a:pt x="13" y="75"/>
                    <a:pt x="5" y="38"/>
                    <a:pt x="1" y="1"/>
                  </a:cubicBezTo>
                  <a:close/>
                  <a:moveTo>
                    <a:pt x="39" y="225"/>
                  </a:moveTo>
                  <a:lnTo>
                    <a:pt x="83" y="452"/>
                  </a:lnTo>
                  <a:lnTo>
                    <a:pt x="171" y="903"/>
                  </a:lnTo>
                  <a:lnTo>
                    <a:pt x="351" y="1806"/>
                  </a:lnTo>
                  <a:lnTo>
                    <a:pt x="719" y="3611"/>
                  </a:lnTo>
                  <a:lnTo>
                    <a:pt x="1462" y="7220"/>
                  </a:lnTo>
                  <a:lnTo>
                    <a:pt x="2971" y="14433"/>
                  </a:lnTo>
                  <a:lnTo>
                    <a:pt x="1473" y="7218"/>
                  </a:lnTo>
                  <a:lnTo>
                    <a:pt x="725" y="3611"/>
                  </a:lnTo>
                  <a:lnTo>
                    <a:pt x="355" y="1806"/>
                  </a:lnTo>
                  <a:lnTo>
                    <a:pt x="173" y="903"/>
                  </a:lnTo>
                  <a:lnTo>
                    <a:pt x="83" y="451"/>
                  </a:lnTo>
                  <a:lnTo>
                    <a:pt x="39" y="225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2484525" y="1108950"/>
              <a:ext cx="599900" cy="1933975"/>
            </a:xfrm>
            <a:custGeom>
              <a:rect b="b" l="l" r="r" t="t"/>
              <a:pathLst>
                <a:path extrusionOk="0" h="77359" w="23996">
                  <a:moveTo>
                    <a:pt x="16750" y="1"/>
                  </a:moveTo>
                  <a:cubicBezTo>
                    <a:pt x="1" y="7485"/>
                    <a:pt x="1341" y="19949"/>
                    <a:pt x="2001" y="27648"/>
                  </a:cubicBezTo>
                  <a:cubicBezTo>
                    <a:pt x="2659" y="35346"/>
                    <a:pt x="2659" y="74940"/>
                    <a:pt x="2659" y="74940"/>
                  </a:cubicBezTo>
                  <a:lnTo>
                    <a:pt x="17397" y="77359"/>
                  </a:lnTo>
                  <a:cubicBezTo>
                    <a:pt x="17397" y="77359"/>
                    <a:pt x="23995" y="42165"/>
                    <a:pt x="23335" y="30507"/>
                  </a:cubicBezTo>
                  <a:cubicBezTo>
                    <a:pt x="22675" y="18849"/>
                    <a:pt x="16750" y="1"/>
                    <a:pt x="16750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2802250" y="1151250"/>
              <a:ext cx="149550" cy="631025"/>
            </a:xfrm>
            <a:custGeom>
              <a:rect b="b" l="l" r="r" t="t"/>
              <a:pathLst>
                <a:path extrusionOk="0" h="25241" w="5982">
                  <a:moveTo>
                    <a:pt x="2927" y="0"/>
                  </a:moveTo>
                  <a:cubicBezTo>
                    <a:pt x="2681" y="686"/>
                    <a:pt x="2445" y="1378"/>
                    <a:pt x="2214" y="2069"/>
                  </a:cubicBezTo>
                  <a:cubicBezTo>
                    <a:pt x="2445" y="1378"/>
                    <a:pt x="2681" y="687"/>
                    <a:pt x="2927" y="0"/>
                  </a:cubicBezTo>
                  <a:close/>
                  <a:moveTo>
                    <a:pt x="2214" y="2069"/>
                  </a:moveTo>
                  <a:cubicBezTo>
                    <a:pt x="2125" y="2336"/>
                    <a:pt x="2037" y="2602"/>
                    <a:pt x="1951" y="2869"/>
                  </a:cubicBezTo>
                  <a:lnTo>
                    <a:pt x="1951" y="2869"/>
                  </a:lnTo>
                  <a:cubicBezTo>
                    <a:pt x="2038" y="2602"/>
                    <a:pt x="2125" y="2336"/>
                    <a:pt x="2214" y="2069"/>
                  </a:cubicBezTo>
                  <a:close/>
                  <a:moveTo>
                    <a:pt x="1951" y="2869"/>
                  </a:moveTo>
                  <a:lnTo>
                    <a:pt x="1951" y="2869"/>
                  </a:lnTo>
                  <a:cubicBezTo>
                    <a:pt x="1812" y="3296"/>
                    <a:pt x="1676" y="3724"/>
                    <a:pt x="1544" y="4153"/>
                  </a:cubicBezTo>
                  <a:cubicBezTo>
                    <a:pt x="1329" y="4851"/>
                    <a:pt x="1121" y="5551"/>
                    <a:pt x="928" y="6254"/>
                  </a:cubicBezTo>
                  <a:cubicBezTo>
                    <a:pt x="734" y="6957"/>
                    <a:pt x="553" y="7664"/>
                    <a:pt x="394" y="8377"/>
                  </a:cubicBezTo>
                  <a:cubicBezTo>
                    <a:pt x="316" y="8733"/>
                    <a:pt x="242" y="9092"/>
                    <a:pt x="180" y="9450"/>
                  </a:cubicBezTo>
                  <a:cubicBezTo>
                    <a:pt x="118" y="9810"/>
                    <a:pt x="65" y="10171"/>
                    <a:pt x="32" y="10535"/>
                  </a:cubicBezTo>
                  <a:cubicBezTo>
                    <a:pt x="16" y="10716"/>
                    <a:pt x="5" y="10899"/>
                    <a:pt x="4" y="11082"/>
                  </a:cubicBezTo>
                  <a:cubicBezTo>
                    <a:pt x="1" y="11264"/>
                    <a:pt x="12" y="11447"/>
                    <a:pt x="37" y="11627"/>
                  </a:cubicBezTo>
                  <a:cubicBezTo>
                    <a:pt x="51" y="11719"/>
                    <a:pt x="72" y="11808"/>
                    <a:pt x="100" y="11894"/>
                  </a:cubicBezTo>
                  <a:cubicBezTo>
                    <a:pt x="127" y="11982"/>
                    <a:pt x="169" y="12064"/>
                    <a:pt x="226" y="12138"/>
                  </a:cubicBezTo>
                  <a:cubicBezTo>
                    <a:pt x="281" y="12212"/>
                    <a:pt x="359" y="12266"/>
                    <a:pt x="448" y="12293"/>
                  </a:cubicBezTo>
                  <a:lnTo>
                    <a:pt x="712" y="12366"/>
                  </a:lnTo>
                  <a:cubicBezTo>
                    <a:pt x="1063" y="12464"/>
                    <a:pt x="1414" y="12564"/>
                    <a:pt x="1765" y="12666"/>
                  </a:cubicBezTo>
                  <a:cubicBezTo>
                    <a:pt x="2114" y="12769"/>
                    <a:pt x="2464" y="12872"/>
                    <a:pt x="2814" y="12976"/>
                  </a:cubicBezTo>
                  <a:cubicBezTo>
                    <a:pt x="3512" y="13185"/>
                    <a:pt x="4208" y="13398"/>
                    <a:pt x="4904" y="13614"/>
                  </a:cubicBezTo>
                  <a:lnTo>
                    <a:pt x="4904" y="13614"/>
                  </a:lnTo>
                  <a:cubicBezTo>
                    <a:pt x="4738" y="14153"/>
                    <a:pt x="4580" y="14695"/>
                    <a:pt x="4424" y="15237"/>
                  </a:cubicBezTo>
                  <a:cubicBezTo>
                    <a:pt x="4270" y="15781"/>
                    <a:pt x="4118" y="16328"/>
                    <a:pt x="3973" y="16874"/>
                  </a:cubicBezTo>
                  <a:cubicBezTo>
                    <a:pt x="3827" y="17420"/>
                    <a:pt x="3687" y="17969"/>
                    <a:pt x="3553" y="18520"/>
                  </a:cubicBezTo>
                  <a:cubicBezTo>
                    <a:pt x="3421" y="19069"/>
                    <a:pt x="3297" y="19621"/>
                    <a:pt x="3184" y="20176"/>
                  </a:cubicBezTo>
                  <a:cubicBezTo>
                    <a:pt x="3129" y="20455"/>
                    <a:pt x="3076" y="20733"/>
                    <a:pt x="3029" y="21012"/>
                  </a:cubicBezTo>
                  <a:cubicBezTo>
                    <a:pt x="2983" y="21291"/>
                    <a:pt x="2940" y="21571"/>
                    <a:pt x="2908" y="21852"/>
                  </a:cubicBezTo>
                  <a:cubicBezTo>
                    <a:pt x="2892" y="21993"/>
                    <a:pt x="2879" y="22133"/>
                    <a:pt x="2869" y="22274"/>
                  </a:cubicBezTo>
                  <a:cubicBezTo>
                    <a:pt x="2858" y="22416"/>
                    <a:pt x="2852" y="22557"/>
                    <a:pt x="2854" y="22698"/>
                  </a:cubicBezTo>
                  <a:cubicBezTo>
                    <a:pt x="2854" y="22840"/>
                    <a:pt x="2865" y="22982"/>
                    <a:pt x="2888" y="23122"/>
                  </a:cubicBezTo>
                  <a:cubicBezTo>
                    <a:pt x="2901" y="23191"/>
                    <a:pt x="2919" y="23260"/>
                    <a:pt x="2945" y="23326"/>
                  </a:cubicBezTo>
                  <a:cubicBezTo>
                    <a:pt x="2952" y="23342"/>
                    <a:pt x="2960" y="23357"/>
                    <a:pt x="2969" y="23374"/>
                  </a:cubicBezTo>
                  <a:cubicBezTo>
                    <a:pt x="2977" y="23389"/>
                    <a:pt x="2986" y="23404"/>
                    <a:pt x="2995" y="23419"/>
                  </a:cubicBezTo>
                  <a:cubicBezTo>
                    <a:pt x="3015" y="23449"/>
                    <a:pt x="3040" y="23474"/>
                    <a:pt x="3069" y="23495"/>
                  </a:cubicBezTo>
                  <a:lnTo>
                    <a:pt x="3092" y="23510"/>
                  </a:lnTo>
                  <a:lnTo>
                    <a:pt x="3115" y="23522"/>
                  </a:lnTo>
                  <a:lnTo>
                    <a:pt x="3162" y="23547"/>
                  </a:lnTo>
                  <a:lnTo>
                    <a:pt x="3255" y="23599"/>
                  </a:lnTo>
                  <a:cubicBezTo>
                    <a:pt x="3317" y="23633"/>
                    <a:pt x="3378" y="23668"/>
                    <a:pt x="3440" y="23702"/>
                  </a:cubicBezTo>
                  <a:cubicBezTo>
                    <a:pt x="3502" y="23737"/>
                    <a:pt x="3563" y="23772"/>
                    <a:pt x="3624" y="23807"/>
                  </a:cubicBezTo>
                  <a:cubicBezTo>
                    <a:pt x="3686" y="23842"/>
                    <a:pt x="3747" y="23878"/>
                    <a:pt x="3808" y="23914"/>
                  </a:cubicBezTo>
                  <a:cubicBezTo>
                    <a:pt x="4053" y="24056"/>
                    <a:pt x="4295" y="24201"/>
                    <a:pt x="4537" y="24348"/>
                  </a:cubicBezTo>
                  <a:cubicBezTo>
                    <a:pt x="5021" y="24641"/>
                    <a:pt x="5502" y="24938"/>
                    <a:pt x="5981" y="25241"/>
                  </a:cubicBezTo>
                  <a:cubicBezTo>
                    <a:pt x="5503" y="24937"/>
                    <a:pt x="5022" y="24640"/>
                    <a:pt x="4538" y="24346"/>
                  </a:cubicBezTo>
                  <a:cubicBezTo>
                    <a:pt x="4295" y="24200"/>
                    <a:pt x="4053" y="24055"/>
                    <a:pt x="3809" y="23912"/>
                  </a:cubicBezTo>
                  <a:cubicBezTo>
                    <a:pt x="3748" y="23875"/>
                    <a:pt x="3686" y="23841"/>
                    <a:pt x="3625" y="23805"/>
                  </a:cubicBezTo>
                  <a:cubicBezTo>
                    <a:pt x="3564" y="23770"/>
                    <a:pt x="3502" y="23735"/>
                    <a:pt x="3441" y="23701"/>
                  </a:cubicBezTo>
                  <a:cubicBezTo>
                    <a:pt x="3379" y="23665"/>
                    <a:pt x="3318" y="23630"/>
                    <a:pt x="3256" y="23596"/>
                  </a:cubicBezTo>
                  <a:lnTo>
                    <a:pt x="3163" y="23546"/>
                  </a:lnTo>
                  <a:lnTo>
                    <a:pt x="3116" y="23520"/>
                  </a:lnTo>
                  <a:lnTo>
                    <a:pt x="3093" y="23507"/>
                  </a:lnTo>
                  <a:lnTo>
                    <a:pt x="3070" y="23493"/>
                  </a:lnTo>
                  <a:cubicBezTo>
                    <a:pt x="3041" y="23472"/>
                    <a:pt x="3017" y="23446"/>
                    <a:pt x="2997" y="23417"/>
                  </a:cubicBezTo>
                  <a:cubicBezTo>
                    <a:pt x="2987" y="23403"/>
                    <a:pt x="2978" y="23388"/>
                    <a:pt x="2970" y="23372"/>
                  </a:cubicBezTo>
                  <a:cubicBezTo>
                    <a:pt x="2961" y="23356"/>
                    <a:pt x="2953" y="23341"/>
                    <a:pt x="2947" y="23324"/>
                  </a:cubicBezTo>
                  <a:cubicBezTo>
                    <a:pt x="2920" y="23259"/>
                    <a:pt x="2902" y="23191"/>
                    <a:pt x="2890" y="23120"/>
                  </a:cubicBezTo>
                  <a:cubicBezTo>
                    <a:pt x="2867" y="22981"/>
                    <a:pt x="2856" y="22840"/>
                    <a:pt x="2856" y="22698"/>
                  </a:cubicBezTo>
                  <a:cubicBezTo>
                    <a:pt x="2855" y="22557"/>
                    <a:pt x="2861" y="22416"/>
                    <a:pt x="2871" y="22274"/>
                  </a:cubicBezTo>
                  <a:cubicBezTo>
                    <a:pt x="2881" y="22133"/>
                    <a:pt x="2895" y="21993"/>
                    <a:pt x="2910" y="21852"/>
                  </a:cubicBezTo>
                  <a:cubicBezTo>
                    <a:pt x="2943" y="21571"/>
                    <a:pt x="2985" y="21291"/>
                    <a:pt x="3032" y="21012"/>
                  </a:cubicBezTo>
                  <a:cubicBezTo>
                    <a:pt x="3080" y="20733"/>
                    <a:pt x="3131" y="20455"/>
                    <a:pt x="3188" y="20178"/>
                  </a:cubicBezTo>
                  <a:cubicBezTo>
                    <a:pt x="3300" y="19623"/>
                    <a:pt x="3426" y="19072"/>
                    <a:pt x="3558" y="18521"/>
                  </a:cubicBezTo>
                  <a:cubicBezTo>
                    <a:pt x="3692" y="17971"/>
                    <a:pt x="3832" y="17424"/>
                    <a:pt x="3978" y="16876"/>
                  </a:cubicBezTo>
                  <a:cubicBezTo>
                    <a:pt x="4125" y="16330"/>
                    <a:pt x="4275" y="15785"/>
                    <a:pt x="4431" y="15240"/>
                  </a:cubicBezTo>
                  <a:cubicBezTo>
                    <a:pt x="4586" y="14696"/>
                    <a:pt x="4747" y="14153"/>
                    <a:pt x="4912" y="13612"/>
                  </a:cubicBezTo>
                  <a:lnTo>
                    <a:pt x="4913" y="13608"/>
                  </a:lnTo>
                  <a:lnTo>
                    <a:pt x="4910" y="13607"/>
                  </a:lnTo>
                  <a:cubicBezTo>
                    <a:pt x="4213" y="13389"/>
                    <a:pt x="3515" y="13176"/>
                    <a:pt x="2816" y="12967"/>
                  </a:cubicBezTo>
                  <a:cubicBezTo>
                    <a:pt x="2466" y="12863"/>
                    <a:pt x="2116" y="12759"/>
                    <a:pt x="1766" y="12657"/>
                  </a:cubicBezTo>
                  <a:cubicBezTo>
                    <a:pt x="1415" y="12555"/>
                    <a:pt x="1065" y="12456"/>
                    <a:pt x="713" y="12359"/>
                  </a:cubicBezTo>
                  <a:lnTo>
                    <a:pt x="449" y="12285"/>
                  </a:lnTo>
                  <a:cubicBezTo>
                    <a:pt x="362" y="12259"/>
                    <a:pt x="285" y="12205"/>
                    <a:pt x="230" y="12132"/>
                  </a:cubicBezTo>
                  <a:cubicBezTo>
                    <a:pt x="176" y="12061"/>
                    <a:pt x="134" y="11979"/>
                    <a:pt x="107" y="11892"/>
                  </a:cubicBezTo>
                  <a:cubicBezTo>
                    <a:pt x="78" y="11805"/>
                    <a:pt x="58" y="11716"/>
                    <a:pt x="44" y="11627"/>
                  </a:cubicBezTo>
                  <a:cubicBezTo>
                    <a:pt x="18" y="11447"/>
                    <a:pt x="8" y="11264"/>
                    <a:pt x="10" y="11082"/>
                  </a:cubicBezTo>
                  <a:cubicBezTo>
                    <a:pt x="12" y="10899"/>
                    <a:pt x="23" y="10717"/>
                    <a:pt x="38" y="10536"/>
                  </a:cubicBezTo>
                  <a:cubicBezTo>
                    <a:pt x="70" y="10172"/>
                    <a:pt x="122" y="9810"/>
                    <a:pt x="185" y="9452"/>
                  </a:cubicBezTo>
                  <a:cubicBezTo>
                    <a:pt x="248" y="9092"/>
                    <a:pt x="319" y="8734"/>
                    <a:pt x="398" y="8378"/>
                  </a:cubicBezTo>
                  <a:cubicBezTo>
                    <a:pt x="556" y="7665"/>
                    <a:pt x="737" y="6958"/>
                    <a:pt x="930" y="6255"/>
                  </a:cubicBezTo>
                  <a:cubicBezTo>
                    <a:pt x="1123" y="5552"/>
                    <a:pt x="1330" y="4851"/>
                    <a:pt x="1545" y="4154"/>
                  </a:cubicBezTo>
                  <a:cubicBezTo>
                    <a:pt x="1678" y="3725"/>
                    <a:pt x="1813" y="3297"/>
                    <a:pt x="1951" y="2869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3146550" y="1182400"/>
              <a:ext cx="372850" cy="467825"/>
            </a:xfrm>
            <a:custGeom>
              <a:rect b="b" l="l" r="r" t="t"/>
              <a:pathLst>
                <a:path extrusionOk="0" h="18713" w="14914">
                  <a:moveTo>
                    <a:pt x="9975" y="1"/>
                  </a:moveTo>
                  <a:cubicBezTo>
                    <a:pt x="9156" y="1"/>
                    <a:pt x="4771" y="7625"/>
                    <a:pt x="4771" y="7625"/>
                  </a:cubicBezTo>
                  <a:cubicBezTo>
                    <a:pt x="4771" y="7625"/>
                    <a:pt x="3501" y="4585"/>
                    <a:pt x="2580" y="4585"/>
                  </a:cubicBezTo>
                  <a:cubicBezTo>
                    <a:pt x="2566" y="4585"/>
                    <a:pt x="2553" y="4586"/>
                    <a:pt x="2539" y="4587"/>
                  </a:cubicBezTo>
                  <a:cubicBezTo>
                    <a:pt x="1834" y="4657"/>
                    <a:pt x="1691" y="9034"/>
                    <a:pt x="2041" y="11573"/>
                  </a:cubicBezTo>
                  <a:lnTo>
                    <a:pt x="1" y="14247"/>
                  </a:lnTo>
                  <a:cubicBezTo>
                    <a:pt x="1924" y="15900"/>
                    <a:pt x="4007" y="17343"/>
                    <a:pt x="6146" y="18713"/>
                  </a:cubicBezTo>
                  <a:cubicBezTo>
                    <a:pt x="6978" y="16863"/>
                    <a:pt x="7502" y="15645"/>
                    <a:pt x="7672" y="15244"/>
                  </a:cubicBezTo>
                  <a:lnTo>
                    <a:pt x="7674" y="15242"/>
                  </a:lnTo>
                  <a:cubicBezTo>
                    <a:pt x="9591" y="14199"/>
                    <a:pt x="13186" y="11967"/>
                    <a:pt x="14744" y="9149"/>
                  </a:cubicBezTo>
                  <a:cubicBezTo>
                    <a:pt x="14913" y="8843"/>
                    <a:pt x="14716" y="8516"/>
                    <a:pt x="14427" y="8516"/>
                  </a:cubicBezTo>
                  <a:cubicBezTo>
                    <a:pt x="14373" y="8516"/>
                    <a:pt x="14316" y="8528"/>
                    <a:pt x="14258" y="8553"/>
                  </a:cubicBezTo>
                  <a:lnTo>
                    <a:pt x="10493" y="10151"/>
                  </a:lnTo>
                  <a:cubicBezTo>
                    <a:pt x="10493" y="10151"/>
                    <a:pt x="14737" y="6296"/>
                    <a:pt x="14625" y="4460"/>
                  </a:cubicBezTo>
                  <a:cubicBezTo>
                    <a:pt x="14615" y="4307"/>
                    <a:pt x="14492" y="4214"/>
                    <a:pt x="14359" y="4214"/>
                  </a:cubicBezTo>
                  <a:cubicBezTo>
                    <a:pt x="14290" y="4214"/>
                    <a:pt x="14219" y="4238"/>
                    <a:pt x="14158" y="4290"/>
                  </a:cubicBezTo>
                  <a:lnTo>
                    <a:pt x="10340" y="7562"/>
                  </a:lnTo>
                  <a:cubicBezTo>
                    <a:pt x="10340" y="7562"/>
                    <a:pt x="13318" y="2866"/>
                    <a:pt x="12843" y="1528"/>
                  </a:cubicBezTo>
                  <a:cubicBezTo>
                    <a:pt x="12796" y="1394"/>
                    <a:pt x="12711" y="1334"/>
                    <a:pt x="12597" y="1334"/>
                  </a:cubicBezTo>
                  <a:cubicBezTo>
                    <a:pt x="11567" y="1334"/>
                    <a:pt x="8144" y="6227"/>
                    <a:pt x="8144" y="6227"/>
                  </a:cubicBezTo>
                  <a:cubicBezTo>
                    <a:pt x="8144" y="6227"/>
                    <a:pt x="10547" y="862"/>
                    <a:pt x="10067" y="55"/>
                  </a:cubicBezTo>
                  <a:cubicBezTo>
                    <a:pt x="10045" y="18"/>
                    <a:pt x="10014" y="1"/>
                    <a:pt x="9975" y="1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369500" y="1204375"/>
              <a:ext cx="976150" cy="1351900"/>
            </a:xfrm>
            <a:custGeom>
              <a:rect b="b" l="l" r="r" t="t"/>
              <a:pathLst>
                <a:path extrusionOk="0" h="54076" w="39046">
                  <a:moveTo>
                    <a:pt x="15890" y="0"/>
                  </a:moveTo>
                  <a:cubicBezTo>
                    <a:pt x="15667" y="37"/>
                    <a:pt x="15367" y="196"/>
                    <a:pt x="14958" y="515"/>
                  </a:cubicBezTo>
                  <a:cubicBezTo>
                    <a:pt x="12798" y="2202"/>
                    <a:pt x="3998" y="9524"/>
                    <a:pt x="3630" y="13823"/>
                  </a:cubicBezTo>
                  <a:cubicBezTo>
                    <a:pt x="2971" y="21521"/>
                    <a:pt x="1" y="49236"/>
                    <a:pt x="10559" y="53745"/>
                  </a:cubicBezTo>
                  <a:cubicBezTo>
                    <a:pt x="11084" y="53969"/>
                    <a:pt x="11627" y="54076"/>
                    <a:pt x="12185" y="54076"/>
                  </a:cubicBezTo>
                  <a:cubicBezTo>
                    <a:pt x="22855" y="54076"/>
                    <a:pt x="39045" y="15141"/>
                    <a:pt x="39045" y="15141"/>
                  </a:cubicBezTo>
                  <a:lnTo>
                    <a:pt x="32446" y="11293"/>
                  </a:lnTo>
                  <a:lnTo>
                    <a:pt x="18258" y="29659"/>
                  </a:lnTo>
                  <a:cubicBezTo>
                    <a:pt x="18258" y="29659"/>
                    <a:pt x="18836" y="27203"/>
                    <a:pt x="19268" y="23786"/>
                  </a:cubicBezTo>
                  <a:lnTo>
                    <a:pt x="19268" y="23786"/>
                  </a:lnTo>
                  <a:cubicBezTo>
                    <a:pt x="18781" y="24118"/>
                    <a:pt x="18232" y="24267"/>
                    <a:pt x="17678" y="24267"/>
                  </a:cubicBezTo>
                  <a:cubicBezTo>
                    <a:pt x="15462" y="24267"/>
                    <a:pt x="13181" y="21882"/>
                    <a:pt x="14584" y="19306"/>
                  </a:cubicBezTo>
                  <a:cubicBezTo>
                    <a:pt x="17179" y="14538"/>
                    <a:pt x="15191" y="7346"/>
                    <a:pt x="15123" y="2164"/>
                  </a:cubicBezTo>
                  <a:cubicBezTo>
                    <a:pt x="15112" y="1243"/>
                    <a:pt x="15412" y="522"/>
                    <a:pt x="15890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2696025" y="1944800"/>
              <a:ext cx="132425" cy="179800"/>
            </a:xfrm>
            <a:custGeom>
              <a:rect b="b" l="l" r="r" t="t"/>
              <a:pathLst>
                <a:path extrusionOk="0" h="7192" w="5297">
                  <a:moveTo>
                    <a:pt x="5296" y="1"/>
                  </a:moveTo>
                  <a:lnTo>
                    <a:pt x="5278" y="11"/>
                  </a:lnTo>
                  <a:lnTo>
                    <a:pt x="1238" y="2489"/>
                  </a:lnTo>
                  <a:lnTo>
                    <a:pt x="5263" y="30"/>
                  </a:lnTo>
                  <a:lnTo>
                    <a:pt x="5263" y="30"/>
                  </a:lnTo>
                  <a:cubicBezTo>
                    <a:pt x="4819" y="616"/>
                    <a:pt x="4375" y="1202"/>
                    <a:pt x="3933" y="1790"/>
                  </a:cubicBezTo>
                  <a:cubicBezTo>
                    <a:pt x="3486" y="2384"/>
                    <a:pt x="3041" y="2978"/>
                    <a:pt x="2597" y="3573"/>
                  </a:cubicBezTo>
                  <a:cubicBezTo>
                    <a:pt x="2153" y="4167"/>
                    <a:pt x="1711" y="4765"/>
                    <a:pt x="1271" y="5364"/>
                  </a:cubicBezTo>
                  <a:cubicBezTo>
                    <a:pt x="1051" y="5663"/>
                    <a:pt x="833" y="5963"/>
                    <a:pt x="617" y="6265"/>
                  </a:cubicBezTo>
                  <a:cubicBezTo>
                    <a:pt x="510" y="6416"/>
                    <a:pt x="402" y="6568"/>
                    <a:pt x="297" y="6721"/>
                  </a:cubicBezTo>
                  <a:cubicBezTo>
                    <a:pt x="244" y="6797"/>
                    <a:pt x="191" y="6873"/>
                    <a:pt x="141" y="6951"/>
                  </a:cubicBezTo>
                  <a:cubicBezTo>
                    <a:pt x="193" y="6875"/>
                    <a:pt x="245" y="6797"/>
                    <a:pt x="298" y="6721"/>
                  </a:cubicBezTo>
                  <a:cubicBezTo>
                    <a:pt x="404" y="6569"/>
                    <a:pt x="511" y="6417"/>
                    <a:pt x="620" y="6267"/>
                  </a:cubicBezTo>
                  <a:cubicBezTo>
                    <a:pt x="836" y="5965"/>
                    <a:pt x="1055" y="5666"/>
                    <a:pt x="1276" y="5366"/>
                  </a:cubicBezTo>
                  <a:cubicBezTo>
                    <a:pt x="1715" y="4768"/>
                    <a:pt x="2158" y="4172"/>
                    <a:pt x="2603" y="3577"/>
                  </a:cubicBezTo>
                  <a:cubicBezTo>
                    <a:pt x="3048" y="2982"/>
                    <a:pt x="3493" y="2389"/>
                    <a:pt x="3941" y="1796"/>
                  </a:cubicBezTo>
                  <a:lnTo>
                    <a:pt x="5283" y="17"/>
                  </a:lnTo>
                  <a:lnTo>
                    <a:pt x="5296" y="1"/>
                  </a:lnTo>
                  <a:close/>
                  <a:moveTo>
                    <a:pt x="141" y="6951"/>
                  </a:moveTo>
                  <a:cubicBezTo>
                    <a:pt x="115" y="6990"/>
                    <a:pt x="91" y="7029"/>
                    <a:pt x="66" y="7068"/>
                  </a:cubicBezTo>
                  <a:cubicBezTo>
                    <a:pt x="91" y="7029"/>
                    <a:pt x="115" y="6991"/>
                    <a:pt x="141" y="6951"/>
                  </a:cubicBezTo>
                  <a:close/>
                  <a:moveTo>
                    <a:pt x="66" y="7068"/>
                  </a:moveTo>
                  <a:lnTo>
                    <a:pt x="66" y="7068"/>
                  </a:lnTo>
                  <a:cubicBezTo>
                    <a:pt x="53" y="7088"/>
                    <a:pt x="41" y="7108"/>
                    <a:pt x="30" y="7128"/>
                  </a:cubicBezTo>
                  <a:cubicBezTo>
                    <a:pt x="24" y="7138"/>
                    <a:pt x="19" y="7149"/>
                    <a:pt x="14" y="7159"/>
                  </a:cubicBezTo>
                  <a:cubicBezTo>
                    <a:pt x="19" y="7149"/>
                    <a:pt x="25" y="7138"/>
                    <a:pt x="31" y="7128"/>
                  </a:cubicBezTo>
                  <a:cubicBezTo>
                    <a:pt x="41" y="7108"/>
                    <a:pt x="54" y="7088"/>
                    <a:pt x="66" y="7068"/>
                  </a:cubicBezTo>
                  <a:close/>
                  <a:moveTo>
                    <a:pt x="14" y="7159"/>
                  </a:moveTo>
                  <a:cubicBezTo>
                    <a:pt x="9" y="7169"/>
                    <a:pt x="4" y="7181"/>
                    <a:pt x="0" y="7191"/>
                  </a:cubicBezTo>
                  <a:cubicBezTo>
                    <a:pt x="4" y="7181"/>
                    <a:pt x="9" y="7170"/>
                    <a:pt x="14" y="7159"/>
                  </a:cubicBez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2834200" y="2174050"/>
              <a:ext cx="212425" cy="195925"/>
            </a:xfrm>
            <a:custGeom>
              <a:rect b="b" l="l" r="r" t="t"/>
              <a:pathLst>
                <a:path extrusionOk="0" h="7837" w="8497">
                  <a:moveTo>
                    <a:pt x="8496" y="1"/>
                  </a:moveTo>
                  <a:cubicBezTo>
                    <a:pt x="8198" y="381"/>
                    <a:pt x="7880" y="743"/>
                    <a:pt x="7551" y="1096"/>
                  </a:cubicBezTo>
                  <a:cubicBezTo>
                    <a:pt x="7222" y="1449"/>
                    <a:pt x="6886" y="1794"/>
                    <a:pt x="6542" y="2133"/>
                  </a:cubicBezTo>
                  <a:cubicBezTo>
                    <a:pt x="6199" y="2472"/>
                    <a:pt x="5849" y="2806"/>
                    <a:pt x="5497" y="3133"/>
                  </a:cubicBezTo>
                  <a:cubicBezTo>
                    <a:pt x="5143" y="3461"/>
                    <a:pt x="4786" y="3786"/>
                    <a:pt x="4426" y="4108"/>
                  </a:cubicBezTo>
                  <a:cubicBezTo>
                    <a:pt x="4068" y="4429"/>
                    <a:pt x="3705" y="4748"/>
                    <a:pt x="3340" y="5064"/>
                  </a:cubicBezTo>
                  <a:cubicBezTo>
                    <a:pt x="2975" y="5379"/>
                    <a:pt x="2608" y="5692"/>
                    <a:pt x="2239" y="6003"/>
                  </a:cubicBezTo>
                  <a:cubicBezTo>
                    <a:pt x="1869" y="6312"/>
                    <a:pt x="1497" y="6620"/>
                    <a:pt x="1126" y="6926"/>
                  </a:cubicBezTo>
                  <a:cubicBezTo>
                    <a:pt x="753" y="7233"/>
                    <a:pt x="378" y="7537"/>
                    <a:pt x="0" y="7837"/>
                  </a:cubicBezTo>
                  <a:cubicBezTo>
                    <a:pt x="756" y="7238"/>
                    <a:pt x="1504" y="6627"/>
                    <a:pt x="2243" y="6007"/>
                  </a:cubicBezTo>
                  <a:cubicBezTo>
                    <a:pt x="2612" y="5698"/>
                    <a:pt x="2980" y="5386"/>
                    <a:pt x="3344" y="5069"/>
                  </a:cubicBezTo>
                  <a:cubicBezTo>
                    <a:pt x="3710" y="4754"/>
                    <a:pt x="4072" y="4438"/>
                    <a:pt x="4432" y="4115"/>
                  </a:cubicBezTo>
                  <a:cubicBezTo>
                    <a:pt x="4792" y="3794"/>
                    <a:pt x="5150" y="3469"/>
                    <a:pt x="5502" y="3140"/>
                  </a:cubicBezTo>
                  <a:cubicBezTo>
                    <a:pt x="5854" y="2811"/>
                    <a:pt x="6205" y="2478"/>
                    <a:pt x="6547" y="2139"/>
                  </a:cubicBezTo>
                  <a:cubicBezTo>
                    <a:pt x="6890" y="1799"/>
                    <a:pt x="7228" y="1454"/>
                    <a:pt x="7555" y="1099"/>
                  </a:cubicBezTo>
                  <a:cubicBezTo>
                    <a:pt x="7882" y="745"/>
                    <a:pt x="8201" y="382"/>
                    <a:pt x="8496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3293250" y="5199300"/>
              <a:ext cx="778675" cy="276650"/>
            </a:xfrm>
            <a:custGeom>
              <a:rect b="b" l="l" r="r" t="t"/>
              <a:pathLst>
                <a:path extrusionOk="0" h="11066" w="31147">
                  <a:moveTo>
                    <a:pt x="2668" y="1"/>
                  </a:moveTo>
                  <a:cubicBezTo>
                    <a:pt x="2336" y="1"/>
                    <a:pt x="2018" y="209"/>
                    <a:pt x="1911" y="565"/>
                  </a:cubicBezTo>
                  <a:cubicBezTo>
                    <a:pt x="1263" y="2725"/>
                    <a:pt x="0" y="7431"/>
                    <a:pt x="381" y="10144"/>
                  </a:cubicBezTo>
                  <a:cubicBezTo>
                    <a:pt x="440" y="10558"/>
                    <a:pt x="808" y="10858"/>
                    <a:pt x="1227" y="10860"/>
                  </a:cubicBezTo>
                  <a:lnTo>
                    <a:pt x="30232" y="11065"/>
                  </a:lnTo>
                  <a:cubicBezTo>
                    <a:pt x="30234" y="11066"/>
                    <a:pt x="30236" y="11066"/>
                    <a:pt x="30238" y="11066"/>
                  </a:cubicBezTo>
                  <a:cubicBezTo>
                    <a:pt x="30743" y="11066"/>
                    <a:pt x="31146" y="10637"/>
                    <a:pt x="31098" y="10134"/>
                  </a:cubicBezTo>
                  <a:cubicBezTo>
                    <a:pt x="30965" y="8745"/>
                    <a:pt x="30216" y="6268"/>
                    <a:pt x="26615" y="5945"/>
                  </a:cubicBezTo>
                  <a:cubicBezTo>
                    <a:pt x="21869" y="5522"/>
                    <a:pt x="15745" y="3159"/>
                    <a:pt x="14984" y="1007"/>
                  </a:cubicBezTo>
                  <a:cubicBezTo>
                    <a:pt x="14886" y="730"/>
                    <a:pt x="14686" y="510"/>
                    <a:pt x="14407" y="419"/>
                  </a:cubicBezTo>
                  <a:cubicBezTo>
                    <a:pt x="13887" y="248"/>
                    <a:pt x="13015" y="21"/>
                    <a:pt x="12040" y="21"/>
                  </a:cubicBezTo>
                  <a:cubicBezTo>
                    <a:pt x="10980" y="21"/>
                    <a:pt x="9799" y="289"/>
                    <a:pt x="8815" y="1186"/>
                  </a:cubicBezTo>
                  <a:cubicBezTo>
                    <a:pt x="8285" y="1670"/>
                    <a:pt x="7675" y="1860"/>
                    <a:pt x="7045" y="1860"/>
                  </a:cubicBezTo>
                  <a:cubicBezTo>
                    <a:pt x="5617" y="1860"/>
                    <a:pt x="4087" y="885"/>
                    <a:pt x="3155" y="168"/>
                  </a:cubicBezTo>
                  <a:cubicBezTo>
                    <a:pt x="3006" y="54"/>
                    <a:pt x="2835" y="1"/>
                    <a:pt x="2668" y="1"/>
                  </a:cubicBez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033550" y="5199300"/>
              <a:ext cx="778700" cy="276650"/>
            </a:xfrm>
            <a:custGeom>
              <a:rect b="b" l="l" r="r" t="t"/>
              <a:pathLst>
                <a:path extrusionOk="0" h="11066" w="31148">
                  <a:moveTo>
                    <a:pt x="2669" y="1"/>
                  </a:moveTo>
                  <a:cubicBezTo>
                    <a:pt x="2336" y="1"/>
                    <a:pt x="2017" y="209"/>
                    <a:pt x="1911" y="565"/>
                  </a:cubicBezTo>
                  <a:cubicBezTo>
                    <a:pt x="1264" y="2725"/>
                    <a:pt x="0" y="7431"/>
                    <a:pt x="381" y="10144"/>
                  </a:cubicBezTo>
                  <a:cubicBezTo>
                    <a:pt x="440" y="10558"/>
                    <a:pt x="809" y="10858"/>
                    <a:pt x="1227" y="10860"/>
                  </a:cubicBezTo>
                  <a:lnTo>
                    <a:pt x="30232" y="11065"/>
                  </a:lnTo>
                  <a:cubicBezTo>
                    <a:pt x="30234" y="11066"/>
                    <a:pt x="30236" y="11066"/>
                    <a:pt x="30238" y="11066"/>
                  </a:cubicBezTo>
                  <a:cubicBezTo>
                    <a:pt x="30743" y="11066"/>
                    <a:pt x="31147" y="10637"/>
                    <a:pt x="31098" y="10134"/>
                  </a:cubicBezTo>
                  <a:cubicBezTo>
                    <a:pt x="30964" y="8745"/>
                    <a:pt x="30215" y="6268"/>
                    <a:pt x="26614" y="5945"/>
                  </a:cubicBezTo>
                  <a:cubicBezTo>
                    <a:pt x="21869" y="5521"/>
                    <a:pt x="15746" y="3159"/>
                    <a:pt x="14985" y="1007"/>
                  </a:cubicBezTo>
                  <a:cubicBezTo>
                    <a:pt x="14887" y="730"/>
                    <a:pt x="14685" y="510"/>
                    <a:pt x="14406" y="419"/>
                  </a:cubicBezTo>
                  <a:cubicBezTo>
                    <a:pt x="13887" y="248"/>
                    <a:pt x="13015" y="21"/>
                    <a:pt x="12040" y="21"/>
                  </a:cubicBezTo>
                  <a:cubicBezTo>
                    <a:pt x="10981" y="21"/>
                    <a:pt x="9799" y="289"/>
                    <a:pt x="8816" y="1186"/>
                  </a:cubicBezTo>
                  <a:cubicBezTo>
                    <a:pt x="8285" y="1670"/>
                    <a:pt x="7675" y="1860"/>
                    <a:pt x="7046" y="1860"/>
                  </a:cubicBezTo>
                  <a:cubicBezTo>
                    <a:pt x="5617" y="1860"/>
                    <a:pt x="4088" y="885"/>
                    <a:pt x="3156" y="168"/>
                  </a:cubicBezTo>
                  <a:cubicBezTo>
                    <a:pt x="3007" y="54"/>
                    <a:pt x="2836" y="1"/>
                    <a:pt x="2669" y="1"/>
                  </a:cubicBez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69550" y="2515000"/>
              <a:ext cx="2353600" cy="2746800"/>
            </a:xfrm>
            <a:custGeom>
              <a:rect b="b" l="l" r="r" t="t"/>
              <a:pathLst>
                <a:path extrusionOk="0" h="109872" w="94144">
                  <a:moveTo>
                    <a:pt x="11657" y="0"/>
                  </a:moveTo>
                  <a:cubicBezTo>
                    <a:pt x="11657" y="0"/>
                    <a:pt x="0" y="21336"/>
                    <a:pt x="13417" y="30135"/>
                  </a:cubicBezTo>
                  <a:cubicBezTo>
                    <a:pt x="26835" y="38933"/>
                    <a:pt x="39373" y="47071"/>
                    <a:pt x="39373" y="47071"/>
                  </a:cubicBezTo>
                  <a:lnTo>
                    <a:pt x="38108" y="109871"/>
                  </a:lnTo>
                  <a:lnTo>
                    <a:pt x="38108" y="109871"/>
                  </a:lnTo>
                  <a:lnTo>
                    <a:pt x="53065" y="109432"/>
                  </a:lnTo>
                  <a:cubicBezTo>
                    <a:pt x="53065" y="109432"/>
                    <a:pt x="63250" y="41788"/>
                    <a:pt x="63781" y="41788"/>
                  </a:cubicBezTo>
                  <a:cubicBezTo>
                    <a:pt x="63783" y="41788"/>
                    <a:pt x="63786" y="41790"/>
                    <a:pt x="63788" y="41793"/>
                  </a:cubicBezTo>
                  <a:cubicBezTo>
                    <a:pt x="64227" y="42453"/>
                    <a:pt x="69015" y="46280"/>
                    <a:pt x="69015" y="46280"/>
                  </a:cubicBezTo>
                  <a:lnTo>
                    <a:pt x="67418" y="109761"/>
                  </a:lnTo>
                  <a:lnTo>
                    <a:pt x="82485" y="109266"/>
                  </a:lnTo>
                  <a:cubicBezTo>
                    <a:pt x="82485" y="109266"/>
                    <a:pt x="94144" y="39814"/>
                    <a:pt x="93043" y="36074"/>
                  </a:cubicBezTo>
                  <a:cubicBezTo>
                    <a:pt x="91944" y="32334"/>
                    <a:pt x="53231" y="0"/>
                    <a:pt x="53231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452850" y="2941175"/>
              <a:ext cx="511400" cy="602175"/>
            </a:xfrm>
            <a:custGeom>
              <a:rect b="b" l="l" r="r" t="t"/>
              <a:pathLst>
                <a:path extrusionOk="0" h="24087" w="20456">
                  <a:moveTo>
                    <a:pt x="0" y="0"/>
                  </a:moveTo>
                  <a:lnTo>
                    <a:pt x="10224" y="12047"/>
                  </a:lnTo>
                  <a:lnTo>
                    <a:pt x="20456" y="24086"/>
                  </a:lnTo>
                  <a:lnTo>
                    <a:pt x="10232" y="12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2710475" y="2664700"/>
              <a:ext cx="969200" cy="300"/>
            </a:xfrm>
            <a:custGeom>
              <a:rect b="b" l="l" r="r" t="t"/>
              <a:pathLst>
                <a:path extrusionOk="0" h="12" w="38768">
                  <a:moveTo>
                    <a:pt x="19385" y="1"/>
                  </a:moveTo>
                  <a:lnTo>
                    <a:pt x="0" y="7"/>
                  </a:lnTo>
                  <a:lnTo>
                    <a:pt x="19385" y="11"/>
                  </a:lnTo>
                  <a:lnTo>
                    <a:pt x="38768" y="7"/>
                  </a:lnTo>
                  <a:lnTo>
                    <a:pt x="19385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390975" y="5155775"/>
              <a:ext cx="263975" cy="275"/>
            </a:xfrm>
            <a:custGeom>
              <a:rect b="b" l="l" r="r" t="t"/>
              <a:pathLst>
                <a:path extrusionOk="0" h="11" w="10559">
                  <a:moveTo>
                    <a:pt x="5279" y="0"/>
                  </a:moveTo>
                  <a:lnTo>
                    <a:pt x="2640" y="3"/>
                  </a:lnTo>
                  <a:lnTo>
                    <a:pt x="1" y="5"/>
                  </a:lnTo>
                  <a:lnTo>
                    <a:pt x="2640" y="9"/>
                  </a:lnTo>
                  <a:lnTo>
                    <a:pt x="5279" y="11"/>
                  </a:lnTo>
                  <a:lnTo>
                    <a:pt x="7919" y="9"/>
                  </a:lnTo>
                  <a:lnTo>
                    <a:pt x="10558" y="5"/>
                  </a:lnTo>
                  <a:lnTo>
                    <a:pt x="7919" y="3"/>
                  </a:lnTo>
                  <a:lnTo>
                    <a:pt x="5279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4133350" y="5147550"/>
              <a:ext cx="243350" cy="250"/>
            </a:xfrm>
            <a:custGeom>
              <a:rect b="b" l="l" r="r" t="t"/>
              <a:pathLst>
                <a:path extrusionOk="0" h="10" w="9734">
                  <a:moveTo>
                    <a:pt x="4866" y="0"/>
                  </a:moveTo>
                  <a:lnTo>
                    <a:pt x="2433" y="1"/>
                  </a:lnTo>
                  <a:lnTo>
                    <a:pt x="1" y="5"/>
                  </a:lnTo>
                  <a:lnTo>
                    <a:pt x="2433" y="8"/>
                  </a:lnTo>
                  <a:lnTo>
                    <a:pt x="4866" y="9"/>
                  </a:lnTo>
                  <a:lnTo>
                    <a:pt x="7300" y="8"/>
                  </a:lnTo>
                  <a:lnTo>
                    <a:pt x="9733" y="5"/>
                  </a:lnTo>
                  <a:lnTo>
                    <a:pt x="7300" y="1"/>
                  </a:lnTo>
                  <a:lnTo>
                    <a:pt x="4866" y="0"/>
                  </a:lnTo>
                  <a:close/>
                </a:path>
              </a:pathLst>
            </a:custGeom>
            <a:solidFill>
              <a:srgbClr val="0519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855525" y="290500"/>
              <a:ext cx="591900" cy="673475"/>
            </a:xfrm>
            <a:custGeom>
              <a:rect b="b" l="l" r="r" t="t"/>
              <a:pathLst>
                <a:path extrusionOk="0" h="26939" w="23676">
                  <a:moveTo>
                    <a:pt x="13735" y="0"/>
                  </a:moveTo>
                  <a:cubicBezTo>
                    <a:pt x="10555" y="0"/>
                    <a:pt x="7647" y="1136"/>
                    <a:pt x="4796" y="3448"/>
                  </a:cubicBezTo>
                  <a:cubicBezTo>
                    <a:pt x="4796" y="3448"/>
                    <a:pt x="2007" y="5820"/>
                    <a:pt x="3463" y="12662"/>
                  </a:cubicBezTo>
                  <a:cubicBezTo>
                    <a:pt x="3244" y="12565"/>
                    <a:pt x="2978" y="12498"/>
                    <a:pt x="2664" y="12498"/>
                  </a:cubicBezTo>
                  <a:cubicBezTo>
                    <a:pt x="2358" y="12498"/>
                    <a:pt x="2007" y="12561"/>
                    <a:pt x="1606" y="12721"/>
                  </a:cubicBezTo>
                  <a:cubicBezTo>
                    <a:pt x="0" y="13363"/>
                    <a:pt x="650" y="17640"/>
                    <a:pt x="3633" y="17640"/>
                  </a:cubicBezTo>
                  <a:cubicBezTo>
                    <a:pt x="4027" y="17640"/>
                    <a:pt x="4461" y="17565"/>
                    <a:pt x="4935" y="17398"/>
                  </a:cubicBezTo>
                  <a:cubicBezTo>
                    <a:pt x="7430" y="23559"/>
                    <a:pt x="11202" y="26703"/>
                    <a:pt x="15089" y="26934"/>
                  </a:cubicBezTo>
                  <a:cubicBezTo>
                    <a:pt x="15152" y="26937"/>
                    <a:pt x="15215" y="26938"/>
                    <a:pt x="15278" y="26938"/>
                  </a:cubicBezTo>
                  <a:cubicBezTo>
                    <a:pt x="15658" y="26938"/>
                    <a:pt x="16035" y="26889"/>
                    <a:pt x="16403" y="26815"/>
                  </a:cubicBezTo>
                  <a:cubicBezTo>
                    <a:pt x="16838" y="26736"/>
                    <a:pt x="17267" y="26623"/>
                    <a:pt x="17670" y="26439"/>
                  </a:cubicBezTo>
                  <a:cubicBezTo>
                    <a:pt x="20078" y="25324"/>
                    <a:pt x="21952" y="22974"/>
                    <a:pt x="22916" y="19477"/>
                  </a:cubicBezTo>
                  <a:cubicBezTo>
                    <a:pt x="23238" y="18322"/>
                    <a:pt x="23456" y="17042"/>
                    <a:pt x="23568" y="15637"/>
                  </a:cubicBezTo>
                  <a:cubicBezTo>
                    <a:pt x="23668" y="14350"/>
                    <a:pt x="23675" y="12964"/>
                    <a:pt x="23577" y="11473"/>
                  </a:cubicBezTo>
                  <a:cubicBezTo>
                    <a:pt x="22962" y="2274"/>
                    <a:pt x="18659" y="823"/>
                    <a:pt x="18659" y="823"/>
                  </a:cubicBezTo>
                  <a:cubicBezTo>
                    <a:pt x="16935" y="276"/>
                    <a:pt x="15302" y="0"/>
                    <a:pt x="13735" y="0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3256425" y="578700"/>
              <a:ext cx="40400" cy="131050"/>
            </a:xfrm>
            <a:custGeom>
              <a:rect b="b" l="l" r="r" t="t"/>
              <a:pathLst>
                <a:path extrusionOk="0" h="5242" w="1616">
                  <a:moveTo>
                    <a:pt x="461" y="0"/>
                  </a:moveTo>
                  <a:cubicBezTo>
                    <a:pt x="372" y="511"/>
                    <a:pt x="379" y="1029"/>
                    <a:pt x="441" y="1539"/>
                  </a:cubicBezTo>
                  <a:cubicBezTo>
                    <a:pt x="492" y="2048"/>
                    <a:pt x="645" y="2560"/>
                    <a:pt x="768" y="3020"/>
                  </a:cubicBezTo>
                  <a:cubicBezTo>
                    <a:pt x="900" y="3479"/>
                    <a:pt x="974" y="3913"/>
                    <a:pt x="891" y="4334"/>
                  </a:cubicBezTo>
                  <a:cubicBezTo>
                    <a:pt x="852" y="4535"/>
                    <a:pt x="758" y="4754"/>
                    <a:pt x="638" y="4895"/>
                  </a:cubicBezTo>
                  <a:cubicBezTo>
                    <a:pt x="513" y="5035"/>
                    <a:pt x="237" y="5090"/>
                    <a:pt x="0" y="5184"/>
                  </a:cubicBezTo>
                  <a:cubicBezTo>
                    <a:pt x="144" y="5208"/>
                    <a:pt x="289" y="5241"/>
                    <a:pt x="443" y="5241"/>
                  </a:cubicBezTo>
                  <a:cubicBezTo>
                    <a:pt x="561" y="5241"/>
                    <a:pt x="684" y="5222"/>
                    <a:pt x="817" y="5165"/>
                  </a:cubicBezTo>
                  <a:cubicBezTo>
                    <a:pt x="1095" y="5001"/>
                    <a:pt x="1265" y="4765"/>
                    <a:pt x="1381" y="4493"/>
                  </a:cubicBezTo>
                  <a:cubicBezTo>
                    <a:pt x="1615" y="3950"/>
                    <a:pt x="1538" y="3344"/>
                    <a:pt x="1405" y="2847"/>
                  </a:cubicBezTo>
                  <a:cubicBezTo>
                    <a:pt x="1255" y="2343"/>
                    <a:pt x="1094" y="1901"/>
                    <a:pt x="942" y="1429"/>
                  </a:cubicBezTo>
                  <a:cubicBezTo>
                    <a:pt x="789" y="960"/>
                    <a:pt x="644" y="485"/>
                    <a:pt x="461" y="0"/>
                  </a:cubicBezTo>
                  <a:close/>
                </a:path>
              </a:pathLst>
            </a:custGeom>
            <a:solidFill>
              <a:srgbClr val="3B1D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3182975" y="714675"/>
              <a:ext cx="107375" cy="49700"/>
            </a:xfrm>
            <a:custGeom>
              <a:rect b="b" l="l" r="r" t="t"/>
              <a:pathLst>
                <a:path extrusionOk="0" h="1988" w="4295">
                  <a:moveTo>
                    <a:pt x="1" y="0"/>
                  </a:moveTo>
                  <a:lnTo>
                    <a:pt x="1" y="0"/>
                  </a:lnTo>
                  <a:cubicBezTo>
                    <a:pt x="284" y="804"/>
                    <a:pt x="937" y="1503"/>
                    <a:pt x="1785" y="1824"/>
                  </a:cubicBezTo>
                  <a:cubicBezTo>
                    <a:pt x="2067" y="1929"/>
                    <a:pt x="2372" y="1987"/>
                    <a:pt x="2674" y="1987"/>
                  </a:cubicBezTo>
                  <a:cubicBezTo>
                    <a:pt x="2821" y="1987"/>
                    <a:pt x="2968" y="1974"/>
                    <a:pt x="3111" y="1945"/>
                  </a:cubicBezTo>
                  <a:cubicBezTo>
                    <a:pt x="3555" y="1887"/>
                    <a:pt x="3950" y="1670"/>
                    <a:pt x="4294" y="1427"/>
                  </a:cubicBezTo>
                  <a:lnTo>
                    <a:pt x="4294" y="1427"/>
                  </a:lnTo>
                  <a:cubicBezTo>
                    <a:pt x="3886" y="1506"/>
                    <a:pt x="3500" y="1589"/>
                    <a:pt x="3117" y="1589"/>
                  </a:cubicBezTo>
                  <a:cubicBezTo>
                    <a:pt x="3104" y="1589"/>
                    <a:pt x="3092" y="1589"/>
                    <a:pt x="3079" y="1588"/>
                  </a:cubicBezTo>
                  <a:cubicBezTo>
                    <a:pt x="3049" y="1589"/>
                    <a:pt x="3020" y="1590"/>
                    <a:pt x="2990" y="1590"/>
                  </a:cubicBezTo>
                  <a:cubicBezTo>
                    <a:pt x="2632" y="1590"/>
                    <a:pt x="2276" y="1524"/>
                    <a:pt x="1943" y="1394"/>
                  </a:cubicBezTo>
                  <a:cubicBezTo>
                    <a:pt x="1581" y="1265"/>
                    <a:pt x="1242" y="1063"/>
                    <a:pt x="920" y="825"/>
                  </a:cubicBezTo>
                  <a:cubicBezTo>
                    <a:pt x="603" y="581"/>
                    <a:pt x="291" y="311"/>
                    <a:pt x="1" y="0"/>
                  </a:cubicBezTo>
                  <a:close/>
                </a:path>
              </a:pathLst>
            </a:custGeom>
            <a:solidFill>
              <a:srgbClr val="3B1D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3162700" y="574975"/>
              <a:ext cx="36475" cy="65525"/>
            </a:xfrm>
            <a:custGeom>
              <a:rect b="b" l="l" r="r" t="t"/>
              <a:pathLst>
                <a:path extrusionOk="0" h="2621" w="1459">
                  <a:moveTo>
                    <a:pt x="729" y="0"/>
                  </a:moveTo>
                  <a:cubicBezTo>
                    <a:pt x="326" y="0"/>
                    <a:pt x="0" y="586"/>
                    <a:pt x="0" y="1310"/>
                  </a:cubicBezTo>
                  <a:cubicBezTo>
                    <a:pt x="0" y="2034"/>
                    <a:pt x="326" y="2620"/>
                    <a:pt x="729" y="2620"/>
                  </a:cubicBezTo>
                  <a:cubicBezTo>
                    <a:pt x="1133" y="2620"/>
                    <a:pt x="1459" y="2034"/>
                    <a:pt x="1459" y="1310"/>
                  </a:cubicBezTo>
                  <a:cubicBezTo>
                    <a:pt x="1459" y="586"/>
                    <a:pt x="1133" y="0"/>
                    <a:pt x="729" y="0"/>
                  </a:cubicBezTo>
                  <a:close/>
                </a:path>
              </a:pathLst>
            </a:custGeom>
            <a:solidFill>
              <a:srgbClr val="3B1D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3316200" y="574975"/>
              <a:ext cx="36475" cy="65525"/>
            </a:xfrm>
            <a:custGeom>
              <a:rect b="b" l="l" r="r" t="t"/>
              <a:pathLst>
                <a:path extrusionOk="0" h="2621" w="1459">
                  <a:moveTo>
                    <a:pt x="729" y="0"/>
                  </a:moveTo>
                  <a:cubicBezTo>
                    <a:pt x="326" y="0"/>
                    <a:pt x="0" y="586"/>
                    <a:pt x="0" y="1310"/>
                  </a:cubicBezTo>
                  <a:cubicBezTo>
                    <a:pt x="0" y="2034"/>
                    <a:pt x="326" y="2620"/>
                    <a:pt x="729" y="2620"/>
                  </a:cubicBezTo>
                  <a:cubicBezTo>
                    <a:pt x="1133" y="2620"/>
                    <a:pt x="1458" y="2034"/>
                    <a:pt x="1458" y="1310"/>
                  </a:cubicBezTo>
                  <a:cubicBezTo>
                    <a:pt x="1458" y="586"/>
                    <a:pt x="1133" y="0"/>
                    <a:pt x="729" y="0"/>
                  </a:cubicBezTo>
                  <a:close/>
                </a:path>
              </a:pathLst>
            </a:custGeom>
            <a:solidFill>
              <a:srgbClr val="3B1D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2864550" y="238100"/>
              <a:ext cx="669175" cy="451100"/>
            </a:xfrm>
            <a:custGeom>
              <a:rect b="b" l="l" r="r" t="t"/>
              <a:pathLst>
                <a:path extrusionOk="0" h="18044" w="26767">
                  <a:moveTo>
                    <a:pt x="16913" y="1"/>
                  </a:moveTo>
                  <a:cubicBezTo>
                    <a:pt x="16217" y="1"/>
                    <a:pt x="15517" y="82"/>
                    <a:pt x="14835" y="219"/>
                  </a:cubicBezTo>
                  <a:cubicBezTo>
                    <a:pt x="13851" y="410"/>
                    <a:pt x="12862" y="713"/>
                    <a:pt x="11869" y="713"/>
                  </a:cubicBezTo>
                  <a:cubicBezTo>
                    <a:pt x="11690" y="713"/>
                    <a:pt x="11511" y="703"/>
                    <a:pt x="11331" y="681"/>
                  </a:cubicBezTo>
                  <a:cubicBezTo>
                    <a:pt x="10757" y="609"/>
                    <a:pt x="10209" y="411"/>
                    <a:pt x="9642" y="326"/>
                  </a:cubicBezTo>
                  <a:cubicBezTo>
                    <a:pt x="9398" y="287"/>
                    <a:pt x="9152" y="268"/>
                    <a:pt x="8906" y="268"/>
                  </a:cubicBezTo>
                  <a:cubicBezTo>
                    <a:pt x="8067" y="268"/>
                    <a:pt x="7228" y="485"/>
                    <a:pt x="6468" y="846"/>
                  </a:cubicBezTo>
                  <a:cubicBezTo>
                    <a:pt x="5491" y="1315"/>
                    <a:pt x="4626" y="2008"/>
                    <a:pt x="3881" y="2800"/>
                  </a:cubicBezTo>
                  <a:cubicBezTo>
                    <a:pt x="3241" y="3466"/>
                    <a:pt x="2824" y="4284"/>
                    <a:pt x="2719" y="5202"/>
                  </a:cubicBezTo>
                  <a:cubicBezTo>
                    <a:pt x="2561" y="5081"/>
                    <a:pt x="2368" y="5027"/>
                    <a:pt x="2171" y="5027"/>
                  </a:cubicBezTo>
                  <a:cubicBezTo>
                    <a:pt x="1852" y="5027"/>
                    <a:pt x="1518" y="5170"/>
                    <a:pt x="1294" y="5407"/>
                  </a:cubicBezTo>
                  <a:cubicBezTo>
                    <a:pt x="931" y="5790"/>
                    <a:pt x="806" y="6337"/>
                    <a:pt x="792" y="6865"/>
                  </a:cubicBezTo>
                  <a:cubicBezTo>
                    <a:pt x="779" y="7386"/>
                    <a:pt x="865" y="7907"/>
                    <a:pt x="859" y="8436"/>
                  </a:cubicBezTo>
                  <a:cubicBezTo>
                    <a:pt x="832" y="9986"/>
                    <a:pt x="1" y="11536"/>
                    <a:pt x="450" y="13022"/>
                  </a:cubicBezTo>
                  <a:cubicBezTo>
                    <a:pt x="646" y="13689"/>
                    <a:pt x="1075" y="14229"/>
                    <a:pt x="1604" y="14698"/>
                  </a:cubicBezTo>
                  <a:cubicBezTo>
                    <a:pt x="1860" y="14626"/>
                    <a:pt x="2094" y="14596"/>
                    <a:pt x="2305" y="14596"/>
                  </a:cubicBezTo>
                  <a:cubicBezTo>
                    <a:pt x="2616" y="14596"/>
                    <a:pt x="2879" y="14661"/>
                    <a:pt x="3095" y="14751"/>
                  </a:cubicBezTo>
                  <a:cubicBezTo>
                    <a:pt x="3088" y="14719"/>
                    <a:pt x="3085" y="14691"/>
                    <a:pt x="3079" y="14659"/>
                  </a:cubicBezTo>
                  <a:lnTo>
                    <a:pt x="3079" y="14659"/>
                  </a:lnTo>
                  <a:lnTo>
                    <a:pt x="4619" y="15847"/>
                  </a:lnTo>
                  <a:cubicBezTo>
                    <a:pt x="5259" y="15328"/>
                    <a:pt x="5668" y="14583"/>
                    <a:pt x="6002" y="13832"/>
                  </a:cubicBezTo>
                  <a:cubicBezTo>
                    <a:pt x="6838" y="11949"/>
                    <a:pt x="7300" y="9922"/>
                    <a:pt x="7360" y="7864"/>
                  </a:cubicBezTo>
                  <a:cubicBezTo>
                    <a:pt x="7360" y="7864"/>
                    <a:pt x="10941" y="10441"/>
                    <a:pt x="14222" y="10441"/>
                  </a:cubicBezTo>
                  <a:cubicBezTo>
                    <a:pt x="14652" y="10441"/>
                    <a:pt x="15078" y="10397"/>
                    <a:pt x="15490" y="10296"/>
                  </a:cubicBezTo>
                  <a:cubicBezTo>
                    <a:pt x="16058" y="10157"/>
                    <a:pt x="16602" y="10095"/>
                    <a:pt x="17115" y="10095"/>
                  </a:cubicBezTo>
                  <a:cubicBezTo>
                    <a:pt x="19806" y="10095"/>
                    <a:pt x="21654" y="11817"/>
                    <a:pt x="21759" y="13306"/>
                  </a:cubicBezTo>
                  <a:cubicBezTo>
                    <a:pt x="21882" y="15080"/>
                    <a:pt x="23209" y="17733"/>
                    <a:pt x="23209" y="17733"/>
                  </a:cubicBezTo>
                  <a:cubicBezTo>
                    <a:pt x="23203" y="17838"/>
                    <a:pt x="23189" y="17938"/>
                    <a:pt x="23176" y="18043"/>
                  </a:cubicBezTo>
                  <a:cubicBezTo>
                    <a:pt x="23849" y="17231"/>
                    <a:pt x="24496" y="16400"/>
                    <a:pt x="25050" y="15502"/>
                  </a:cubicBezTo>
                  <a:cubicBezTo>
                    <a:pt x="25868" y="14176"/>
                    <a:pt x="26488" y="12698"/>
                    <a:pt x="26627" y="11147"/>
                  </a:cubicBezTo>
                  <a:cubicBezTo>
                    <a:pt x="26766" y="9596"/>
                    <a:pt x="26396" y="7960"/>
                    <a:pt x="25412" y="6753"/>
                  </a:cubicBezTo>
                  <a:cubicBezTo>
                    <a:pt x="24496" y="5624"/>
                    <a:pt x="22872" y="5017"/>
                    <a:pt x="22509" y="3604"/>
                  </a:cubicBezTo>
                  <a:cubicBezTo>
                    <a:pt x="22127" y="2113"/>
                    <a:pt x="20860" y="946"/>
                    <a:pt x="19407" y="417"/>
                  </a:cubicBezTo>
                  <a:cubicBezTo>
                    <a:pt x="18609" y="123"/>
                    <a:pt x="17764" y="1"/>
                    <a:pt x="16913" y="1"/>
                  </a:cubicBezTo>
                  <a:close/>
                </a:path>
              </a:pathLst>
            </a:custGeom>
            <a:solidFill>
              <a:srgbClr val="3B1D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2465100" y="2498100"/>
              <a:ext cx="132800" cy="2977850"/>
            </a:xfrm>
            <a:custGeom>
              <a:rect b="b" l="l" r="r" t="t"/>
              <a:pathLst>
                <a:path extrusionOk="0" h="119114" w="5312">
                  <a:moveTo>
                    <a:pt x="1" y="1"/>
                  </a:moveTo>
                  <a:lnTo>
                    <a:pt x="1" y="119113"/>
                  </a:lnTo>
                  <a:lnTo>
                    <a:pt x="5312" y="119113"/>
                  </a:lnTo>
                  <a:lnTo>
                    <a:pt x="5312" y="1"/>
                  </a:ln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2389900" y="2498100"/>
              <a:ext cx="132850" cy="2977850"/>
            </a:xfrm>
            <a:custGeom>
              <a:rect b="b" l="l" r="r" t="t"/>
              <a:pathLst>
                <a:path extrusionOk="0" h="119114" w="5314">
                  <a:moveTo>
                    <a:pt x="1" y="1"/>
                  </a:moveTo>
                  <a:lnTo>
                    <a:pt x="1" y="119113"/>
                  </a:lnTo>
                  <a:lnTo>
                    <a:pt x="5313" y="119113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383150" y="2498100"/>
              <a:ext cx="132800" cy="2977850"/>
            </a:xfrm>
            <a:custGeom>
              <a:rect b="b" l="l" r="r" t="t"/>
              <a:pathLst>
                <a:path extrusionOk="0" h="119114" w="5312">
                  <a:moveTo>
                    <a:pt x="1" y="1"/>
                  </a:moveTo>
                  <a:lnTo>
                    <a:pt x="1" y="119113"/>
                  </a:lnTo>
                  <a:lnTo>
                    <a:pt x="5312" y="119113"/>
                  </a:lnTo>
                  <a:lnTo>
                    <a:pt x="5312" y="1"/>
                  </a:ln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307950" y="2498100"/>
              <a:ext cx="132850" cy="2977850"/>
            </a:xfrm>
            <a:custGeom>
              <a:rect b="b" l="l" r="r" t="t"/>
              <a:pathLst>
                <a:path extrusionOk="0" h="119114" w="5314">
                  <a:moveTo>
                    <a:pt x="1" y="1"/>
                  </a:moveTo>
                  <a:lnTo>
                    <a:pt x="1" y="119113"/>
                  </a:lnTo>
                  <a:lnTo>
                    <a:pt x="5313" y="119113"/>
                  </a:lnTo>
                  <a:lnTo>
                    <a:pt x="5313" y="1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6178375" y="2498100"/>
              <a:ext cx="132825" cy="2977850"/>
            </a:xfrm>
            <a:custGeom>
              <a:rect b="b" l="l" r="r" t="t"/>
              <a:pathLst>
                <a:path extrusionOk="0" h="119114" w="5313">
                  <a:moveTo>
                    <a:pt x="0" y="1"/>
                  </a:moveTo>
                  <a:lnTo>
                    <a:pt x="0" y="119113"/>
                  </a:lnTo>
                  <a:lnTo>
                    <a:pt x="5312" y="119113"/>
                  </a:lnTo>
                  <a:lnTo>
                    <a:pt x="5312" y="1"/>
                  </a:ln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6103200" y="2498100"/>
              <a:ext cx="132800" cy="2977850"/>
            </a:xfrm>
            <a:custGeom>
              <a:rect b="b" l="l" r="r" t="t"/>
              <a:pathLst>
                <a:path extrusionOk="0" h="119114" w="5312">
                  <a:moveTo>
                    <a:pt x="1" y="1"/>
                  </a:moveTo>
                  <a:lnTo>
                    <a:pt x="1" y="119113"/>
                  </a:lnTo>
                  <a:lnTo>
                    <a:pt x="5312" y="119113"/>
                  </a:lnTo>
                  <a:lnTo>
                    <a:pt x="5312" y="1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5096425" y="2498100"/>
              <a:ext cx="132825" cy="2977850"/>
            </a:xfrm>
            <a:custGeom>
              <a:rect b="b" l="l" r="r" t="t"/>
              <a:pathLst>
                <a:path extrusionOk="0" h="119114" w="5313">
                  <a:moveTo>
                    <a:pt x="0" y="1"/>
                  </a:moveTo>
                  <a:lnTo>
                    <a:pt x="0" y="119113"/>
                  </a:lnTo>
                  <a:lnTo>
                    <a:pt x="5312" y="119113"/>
                  </a:lnTo>
                  <a:lnTo>
                    <a:pt x="5312" y="1"/>
                  </a:ln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5021250" y="2498100"/>
              <a:ext cx="132800" cy="2977850"/>
            </a:xfrm>
            <a:custGeom>
              <a:rect b="b" l="l" r="r" t="t"/>
              <a:pathLst>
                <a:path extrusionOk="0" h="119114" w="5312">
                  <a:moveTo>
                    <a:pt x="0" y="1"/>
                  </a:moveTo>
                  <a:lnTo>
                    <a:pt x="0" y="119113"/>
                  </a:lnTo>
                  <a:lnTo>
                    <a:pt x="5312" y="119113"/>
                  </a:lnTo>
                  <a:lnTo>
                    <a:pt x="5312" y="1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122675" y="2391025"/>
              <a:ext cx="1526300" cy="183500"/>
            </a:xfrm>
            <a:custGeom>
              <a:rect b="b" l="l" r="r" t="t"/>
              <a:pathLst>
                <a:path extrusionOk="0" h="7340" w="61052">
                  <a:moveTo>
                    <a:pt x="0" y="1"/>
                  </a:moveTo>
                  <a:lnTo>
                    <a:pt x="0" y="7340"/>
                  </a:lnTo>
                  <a:lnTo>
                    <a:pt x="61052" y="7340"/>
                  </a:lnTo>
                  <a:lnTo>
                    <a:pt x="61052" y="1"/>
                  </a:lnTo>
                  <a:close/>
                </a:path>
              </a:pathLst>
            </a:custGeom>
            <a:solidFill>
              <a:srgbClr val="B55A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2639150" y="2391025"/>
              <a:ext cx="3857350" cy="183500"/>
            </a:xfrm>
            <a:custGeom>
              <a:rect b="b" l="l" r="r" t="t"/>
              <a:pathLst>
                <a:path extrusionOk="0" h="7340" w="154294">
                  <a:moveTo>
                    <a:pt x="0" y="1"/>
                  </a:moveTo>
                  <a:lnTo>
                    <a:pt x="0" y="7340"/>
                  </a:lnTo>
                  <a:lnTo>
                    <a:pt x="154293" y="7340"/>
                  </a:lnTo>
                  <a:lnTo>
                    <a:pt x="154293" y="1"/>
                  </a:lnTo>
                  <a:close/>
                </a:path>
              </a:pathLst>
            </a:custGeom>
            <a:solidFill>
              <a:srgbClr val="D16C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5875675" y="1789150"/>
              <a:ext cx="335525" cy="335975"/>
            </a:xfrm>
            <a:custGeom>
              <a:rect b="b" l="l" r="r" t="t"/>
              <a:pathLst>
                <a:path extrusionOk="0" h="13439" w="13421">
                  <a:moveTo>
                    <a:pt x="1683" y="0"/>
                  </a:moveTo>
                  <a:cubicBezTo>
                    <a:pt x="1058" y="0"/>
                    <a:pt x="446" y="221"/>
                    <a:pt x="253" y="854"/>
                  </a:cubicBezTo>
                  <a:cubicBezTo>
                    <a:pt x="1" y="1675"/>
                    <a:pt x="691" y="2281"/>
                    <a:pt x="964" y="3005"/>
                  </a:cubicBezTo>
                  <a:cubicBezTo>
                    <a:pt x="1175" y="3561"/>
                    <a:pt x="1079" y="4111"/>
                    <a:pt x="1066" y="4700"/>
                  </a:cubicBezTo>
                  <a:cubicBezTo>
                    <a:pt x="1047" y="5492"/>
                    <a:pt x="1070" y="6255"/>
                    <a:pt x="1398" y="7004"/>
                  </a:cubicBezTo>
                  <a:cubicBezTo>
                    <a:pt x="1726" y="7754"/>
                    <a:pt x="2356" y="8340"/>
                    <a:pt x="3121" y="8562"/>
                  </a:cubicBezTo>
                  <a:cubicBezTo>
                    <a:pt x="3389" y="8639"/>
                    <a:pt x="3655" y="8655"/>
                    <a:pt x="3917" y="8655"/>
                  </a:cubicBezTo>
                  <a:cubicBezTo>
                    <a:pt x="4099" y="8655"/>
                    <a:pt x="4279" y="8647"/>
                    <a:pt x="4458" y="8647"/>
                  </a:cubicBezTo>
                  <a:cubicBezTo>
                    <a:pt x="4760" y="8647"/>
                    <a:pt x="5057" y="8669"/>
                    <a:pt x="5348" y="8785"/>
                  </a:cubicBezTo>
                  <a:cubicBezTo>
                    <a:pt x="6224" y="9132"/>
                    <a:pt x="6375" y="9919"/>
                    <a:pt x="6532" y="10763"/>
                  </a:cubicBezTo>
                  <a:cubicBezTo>
                    <a:pt x="6612" y="11190"/>
                    <a:pt x="6604" y="11631"/>
                    <a:pt x="6837" y="12023"/>
                  </a:cubicBezTo>
                  <a:cubicBezTo>
                    <a:pt x="7289" y="12782"/>
                    <a:pt x="7982" y="13334"/>
                    <a:pt x="8923" y="13415"/>
                  </a:cubicBezTo>
                  <a:cubicBezTo>
                    <a:pt x="9102" y="13430"/>
                    <a:pt x="9277" y="13438"/>
                    <a:pt x="9447" y="13438"/>
                  </a:cubicBezTo>
                  <a:cubicBezTo>
                    <a:pt x="11377" y="13438"/>
                    <a:pt x="12709" y="12432"/>
                    <a:pt x="13173" y="10372"/>
                  </a:cubicBezTo>
                  <a:cubicBezTo>
                    <a:pt x="13421" y="9262"/>
                    <a:pt x="12997" y="8080"/>
                    <a:pt x="12161" y="7307"/>
                  </a:cubicBezTo>
                  <a:cubicBezTo>
                    <a:pt x="11644" y="6828"/>
                    <a:pt x="10962" y="6710"/>
                    <a:pt x="10439" y="6215"/>
                  </a:cubicBezTo>
                  <a:cubicBezTo>
                    <a:pt x="9507" y="5330"/>
                    <a:pt x="9186" y="4091"/>
                    <a:pt x="8889" y="2862"/>
                  </a:cubicBezTo>
                  <a:cubicBezTo>
                    <a:pt x="8801" y="2496"/>
                    <a:pt x="8725" y="2135"/>
                    <a:pt x="8525" y="1811"/>
                  </a:cubicBezTo>
                  <a:cubicBezTo>
                    <a:pt x="8392" y="1597"/>
                    <a:pt x="8213" y="1423"/>
                    <a:pt x="8017" y="1259"/>
                  </a:cubicBezTo>
                  <a:cubicBezTo>
                    <a:pt x="7553" y="871"/>
                    <a:pt x="7078" y="522"/>
                    <a:pt x="6478" y="386"/>
                  </a:cubicBezTo>
                  <a:cubicBezTo>
                    <a:pt x="6220" y="327"/>
                    <a:pt x="5958" y="308"/>
                    <a:pt x="5694" y="308"/>
                  </a:cubicBezTo>
                  <a:cubicBezTo>
                    <a:pt x="5208" y="308"/>
                    <a:pt x="4717" y="373"/>
                    <a:pt x="4239" y="373"/>
                  </a:cubicBezTo>
                  <a:cubicBezTo>
                    <a:pt x="4155" y="373"/>
                    <a:pt x="4072" y="371"/>
                    <a:pt x="3988" y="366"/>
                  </a:cubicBezTo>
                  <a:cubicBezTo>
                    <a:pt x="3269" y="325"/>
                    <a:pt x="2565" y="55"/>
                    <a:pt x="1876" y="7"/>
                  </a:cubicBezTo>
                  <a:cubicBezTo>
                    <a:pt x="1812" y="3"/>
                    <a:pt x="1747" y="0"/>
                    <a:pt x="1683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6113200" y="1738100"/>
              <a:ext cx="209800" cy="385575"/>
            </a:xfrm>
            <a:custGeom>
              <a:rect b="b" l="l" r="r" t="t"/>
              <a:pathLst>
                <a:path extrusionOk="0" h="15423" w="8392">
                  <a:moveTo>
                    <a:pt x="4302" y="1"/>
                  </a:moveTo>
                  <a:cubicBezTo>
                    <a:pt x="4165" y="1"/>
                    <a:pt x="4026" y="31"/>
                    <a:pt x="3887" y="99"/>
                  </a:cubicBezTo>
                  <a:cubicBezTo>
                    <a:pt x="3206" y="429"/>
                    <a:pt x="3152" y="1282"/>
                    <a:pt x="2806" y="1878"/>
                  </a:cubicBezTo>
                  <a:cubicBezTo>
                    <a:pt x="2539" y="2339"/>
                    <a:pt x="2219" y="2692"/>
                    <a:pt x="1855" y="3073"/>
                  </a:cubicBezTo>
                  <a:cubicBezTo>
                    <a:pt x="1365" y="3586"/>
                    <a:pt x="944" y="4078"/>
                    <a:pt x="671" y="4750"/>
                  </a:cubicBezTo>
                  <a:cubicBezTo>
                    <a:pt x="398" y="5423"/>
                    <a:pt x="410" y="6172"/>
                    <a:pt x="711" y="6815"/>
                  </a:cubicBezTo>
                  <a:cubicBezTo>
                    <a:pt x="1009" y="7459"/>
                    <a:pt x="1639" y="7772"/>
                    <a:pt x="1836" y="8449"/>
                  </a:cubicBezTo>
                  <a:cubicBezTo>
                    <a:pt x="2077" y="9281"/>
                    <a:pt x="1471" y="9943"/>
                    <a:pt x="977" y="10566"/>
                  </a:cubicBezTo>
                  <a:cubicBezTo>
                    <a:pt x="726" y="10883"/>
                    <a:pt x="398" y="11198"/>
                    <a:pt x="263" y="11603"/>
                  </a:cubicBezTo>
                  <a:cubicBezTo>
                    <a:pt x="0" y="12386"/>
                    <a:pt x="102" y="13237"/>
                    <a:pt x="647" y="13905"/>
                  </a:cubicBezTo>
                  <a:cubicBezTo>
                    <a:pt x="1447" y="14886"/>
                    <a:pt x="2350" y="15422"/>
                    <a:pt x="3354" y="15422"/>
                  </a:cubicBezTo>
                  <a:cubicBezTo>
                    <a:pt x="3958" y="15422"/>
                    <a:pt x="4598" y="15228"/>
                    <a:pt x="5273" y="14820"/>
                  </a:cubicBezTo>
                  <a:cubicBezTo>
                    <a:pt x="6165" y="14282"/>
                    <a:pt x="6631" y="13296"/>
                    <a:pt x="6650" y="12254"/>
                  </a:cubicBezTo>
                  <a:cubicBezTo>
                    <a:pt x="6662" y="11610"/>
                    <a:pt x="6353" y="11026"/>
                    <a:pt x="6412" y="10351"/>
                  </a:cubicBezTo>
                  <a:cubicBezTo>
                    <a:pt x="6518" y="9149"/>
                    <a:pt x="7221" y="8115"/>
                    <a:pt x="7863" y="7108"/>
                  </a:cubicBezTo>
                  <a:cubicBezTo>
                    <a:pt x="8054" y="6810"/>
                    <a:pt x="8242" y="6534"/>
                    <a:pt x="8325" y="6192"/>
                  </a:cubicBezTo>
                  <a:cubicBezTo>
                    <a:pt x="8380" y="5964"/>
                    <a:pt x="8392" y="5742"/>
                    <a:pt x="8374" y="5510"/>
                  </a:cubicBezTo>
                  <a:cubicBezTo>
                    <a:pt x="8333" y="4961"/>
                    <a:pt x="8268" y="4423"/>
                    <a:pt x="7973" y="3946"/>
                  </a:cubicBezTo>
                  <a:cubicBezTo>
                    <a:pt x="7576" y="3298"/>
                    <a:pt x="6887" y="2834"/>
                    <a:pt x="6413" y="2271"/>
                  </a:cubicBezTo>
                  <a:cubicBezTo>
                    <a:pt x="5995" y="1773"/>
                    <a:pt x="5787" y="1151"/>
                    <a:pt x="5413" y="666"/>
                  </a:cubicBezTo>
                  <a:cubicBezTo>
                    <a:pt x="5131" y="299"/>
                    <a:pt x="4730" y="1"/>
                    <a:pt x="4302" y="1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5985425" y="2075300"/>
              <a:ext cx="316550" cy="324025"/>
            </a:xfrm>
            <a:custGeom>
              <a:rect b="b" l="l" r="r" t="t"/>
              <a:pathLst>
                <a:path extrusionOk="0" h="12961" w="12662">
                  <a:moveTo>
                    <a:pt x="2361" y="1"/>
                  </a:moveTo>
                  <a:cubicBezTo>
                    <a:pt x="1725" y="1"/>
                    <a:pt x="1191" y="482"/>
                    <a:pt x="1127" y="1115"/>
                  </a:cubicBezTo>
                  <a:cubicBezTo>
                    <a:pt x="1" y="12363"/>
                    <a:pt x="5255" y="12961"/>
                    <a:pt x="6384" y="12961"/>
                  </a:cubicBezTo>
                  <a:cubicBezTo>
                    <a:pt x="6518" y="12961"/>
                    <a:pt x="6594" y="12952"/>
                    <a:pt x="6594" y="12952"/>
                  </a:cubicBezTo>
                  <a:cubicBezTo>
                    <a:pt x="12661" y="12792"/>
                    <a:pt x="12308" y="4223"/>
                    <a:pt x="11979" y="1113"/>
                  </a:cubicBezTo>
                  <a:cubicBezTo>
                    <a:pt x="11913" y="481"/>
                    <a:pt x="11381" y="2"/>
                    <a:pt x="10746" y="1"/>
                  </a:cubicBezTo>
                  <a:close/>
                </a:path>
              </a:pathLst>
            </a:custGeom>
            <a:solidFill>
              <a:srgbClr val="E660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4091475" y="1213900"/>
              <a:ext cx="1530125" cy="1006350"/>
            </a:xfrm>
            <a:custGeom>
              <a:rect b="b" l="l" r="r" t="t"/>
              <a:pathLst>
                <a:path extrusionOk="0" h="40254" w="61205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lnTo>
                    <a:pt x="0" y="40244"/>
                  </a:lnTo>
                  <a:cubicBezTo>
                    <a:pt x="0" y="40250"/>
                    <a:pt x="5" y="40253"/>
                    <a:pt x="11" y="40253"/>
                  </a:cubicBezTo>
                  <a:lnTo>
                    <a:pt x="61195" y="40253"/>
                  </a:lnTo>
                  <a:cubicBezTo>
                    <a:pt x="61201" y="40253"/>
                    <a:pt x="61205" y="40250"/>
                    <a:pt x="61205" y="40244"/>
                  </a:cubicBezTo>
                  <a:lnTo>
                    <a:pt x="61205" y="11"/>
                  </a:lnTo>
                  <a:cubicBezTo>
                    <a:pt x="61205" y="5"/>
                    <a:pt x="61201" y="0"/>
                    <a:pt x="61195" y="0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4091475" y="1213900"/>
              <a:ext cx="87275" cy="1006375"/>
            </a:xfrm>
            <a:custGeom>
              <a:rect b="b" l="l" r="r" t="t"/>
              <a:pathLst>
                <a:path extrusionOk="0" h="40255" w="3491">
                  <a:moveTo>
                    <a:pt x="616" y="0"/>
                  </a:moveTo>
                  <a:cubicBezTo>
                    <a:pt x="276" y="0"/>
                    <a:pt x="0" y="276"/>
                    <a:pt x="0" y="616"/>
                  </a:cubicBezTo>
                  <a:lnTo>
                    <a:pt x="0" y="39639"/>
                  </a:lnTo>
                  <a:cubicBezTo>
                    <a:pt x="0" y="39979"/>
                    <a:pt x="276" y="40254"/>
                    <a:pt x="616" y="40254"/>
                  </a:cubicBezTo>
                  <a:lnTo>
                    <a:pt x="3490" y="40254"/>
                  </a:lnTo>
                  <a:lnTo>
                    <a:pt x="3490" y="0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4389975" y="2315075"/>
              <a:ext cx="797800" cy="74275"/>
            </a:xfrm>
            <a:custGeom>
              <a:rect b="b" l="l" r="r" t="t"/>
              <a:pathLst>
                <a:path extrusionOk="0" h="2971" w="31912">
                  <a:moveTo>
                    <a:pt x="0" y="0"/>
                  </a:moveTo>
                  <a:lnTo>
                    <a:pt x="0" y="2971"/>
                  </a:lnTo>
                  <a:lnTo>
                    <a:pt x="31912" y="2971"/>
                  </a:lnTo>
                  <a:lnTo>
                    <a:pt x="31912" y="0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4704475" y="1972775"/>
              <a:ext cx="483300" cy="416575"/>
            </a:xfrm>
            <a:custGeom>
              <a:rect b="b" l="l" r="r" t="t"/>
              <a:pathLst>
                <a:path extrusionOk="0" h="16663" w="19332">
                  <a:moveTo>
                    <a:pt x="0" y="0"/>
                  </a:moveTo>
                  <a:lnTo>
                    <a:pt x="0" y="16663"/>
                  </a:lnTo>
                  <a:lnTo>
                    <a:pt x="19332" y="16663"/>
                  </a:lnTo>
                  <a:lnTo>
                    <a:pt x="19332" y="0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3197125" y="2321600"/>
              <a:ext cx="1097075" cy="70150"/>
            </a:xfrm>
            <a:custGeom>
              <a:rect b="b" l="l" r="r" t="t"/>
              <a:pathLst>
                <a:path extrusionOk="0" h="2806" w="43883">
                  <a:moveTo>
                    <a:pt x="14" y="1"/>
                  </a:moveTo>
                  <a:cubicBezTo>
                    <a:pt x="7" y="1"/>
                    <a:pt x="1" y="7"/>
                    <a:pt x="1" y="14"/>
                  </a:cubicBezTo>
                  <a:lnTo>
                    <a:pt x="1" y="2806"/>
                  </a:lnTo>
                  <a:lnTo>
                    <a:pt x="43882" y="2806"/>
                  </a:lnTo>
                  <a:lnTo>
                    <a:pt x="43882" y="14"/>
                  </a:lnTo>
                  <a:cubicBezTo>
                    <a:pt x="43882" y="7"/>
                    <a:pt x="43877" y="1"/>
                    <a:pt x="43870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2478075" y="2016050"/>
              <a:ext cx="299825" cy="373300"/>
            </a:xfrm>
            <a:custGeom>
              <a:rect b="b" l="l" r="r" t="t"/>
              <a:pathLst>
                <a:path extrusionOk="0" h="14932" w="11993">
                  <a:moveTo>
                    <a:pt x="909" y="1"/>
                  </a:moveTo>
                  <a:cubicBezTo>
                    <a:pt x="403" y="1"/>
                    <a:pt x="1" y="428"/>
                    <a:pt x="33" y="934"/>
                  </a:cubicBezTo>
                  <a:lnTo>
                    <a:pt x="833" y="14105"/>
                  </a:lnTo>
                  <a:cubicBezTo>
                    <a:pt x="861" y="14570"/>
                    <a:pt x="1245" y="14932"/>
                    <a:pt x="1710" y="14932"/>
                  </a:cubicBezTo>
                  <a:lnTo>
                    <a:pt x="10283" y="14932"/>
                  </a:lnTo>
                  <a:cubicBezTo>
                    <a:pt x="10749" y="14932"/>
                    <a:pt x="11133" y="14570"/>
                    <a:pt x="11161" y="14105"/>
                  </a:cubicBezTo>
                  <a:lnTo>
                    <a:pt x="11962" y="934"/>
                  </a:lnTo>
                  <a:cubicBezTo>
                    <a:pt x="11992" y="427"/>
                    <a:pt x="11590" y="1"/>
                    <a:pt x="11084" y="1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2352075" y="2067650"/>
              <a:ext cx="187600" cy="272125"/>
            </a:xfrm>
            <a:custGeom>
              <a:rect b="b" l="l" r="r" t="t"/>
              <a:pathLst>
                <a:path extrusionOk="0" h="10885" w="7504">
                  <a:moveTo>
                    <a:pt x="3350" y="0"/>
                  </a:moveTo>
                  <a:cubicBezTo>
                    <a:pt x="3200" y="0"/>
                    <a:pt x="3050" y="12"/>
                    <a:pt x="2898" y="36"/>
                  </a:cubicBezTo>
                  <a:cubicBezTo>
                    <a:pt x="2197" y="147"/>
                    <a:pt x="1215" y="593"/>
                    <a:pt x="512" y="2084"/>
                  </a:cubicBezTo>
                  <a:cubicBezTo>
                    <a:pt x="1" y="3167"/>
                    <a:pt x="10" y="4362"/>
                    <a:pt x="541" y="5540"/>
                  </a:cubicBezTo>
                  <a:cubicBezTo>
                    <a:pt x="1796" y="8328"/>
                    <a:pt x="5702" y="10493"/>
                    <a:pt x="7044" y="10884"/>
                  </a:cubicBezTo>
                  <a:lnTo>
                    <a:pt x="7504" y="9308"/>
                  </a:lnTo>
                  <a:cubicBezTo>
                    <a:pt x="6312" y="8961"/>
                    <a:pt x="3012" y="7030"/>
                    <a:pt x="2039" y="4866"/>
                  </a:cubicBezTo>
                  <a:cubicBezTo>
                    <a:pt x="1701" y="4119"/>
                    <a:pt x="1688" y="3438"/>
                    <a:pt x="1996" y="2785"/>
                  </a:cubicBezTo>
                  <a:cubicBezTo>
                    <a:pt x="2476" y="1768"/>
                    <a:pt x="2986" y="1685"/>
                    <a:pt x="3154" y="1658"/>
                  </a:cubicBezTo>
                  <a:cubicBezTo>
                    <a:pt x="3215" y="1648"/>
                    <a:pt x="3278" y="1644"/>
                    <a:pt x="3342" y="1644"/>
                  </a:cubicBezTo>
                  <a:cubicBezTo>
                    <a:pt x="4273" y="1644"/>
                    <a:pt x="5436" y="2627"/>
                    <a:pt x="5789" y="2999"/>
                  </a:cubicBezTo>
                  <a:lnTo>
                    <a:pt x="6982" y="1870"/>
                  </a:lnTo>
                  <a:cubicBezTo>
                    <a:pt x="6789" y="1667"/>
                    <a:pt x="5166" y="0"/>
                    <a:pt x="3350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1"/>
          <p:cNvGrpSpPr/>
          <p:nvPr/>
        </p:nvGrpSpPr>
        <p:grpSpPr>
          <a:xfrm>
            <a:off x="5335450" y="305675"/>
            <a:ext cx="3442075" cy="4472582"/>
            <a:chOff x="5335450" y="305675"/>
            <a:chExt cx="3442075" cy="4435325"/>
          </a:xfrm>
        </p:grpSpPr>
        <p:sp>
          <p:nvSpPr>
            <p:cNvPr id="396" name="Google Shape;396;p21"/>
            <p:cNvSpPr/>
            <p:nvPr/>
          </p:nvSpPr>
          <p:spPr>
            <a:xfrm>
              <a:off x="5422625" y="366700"/>
              <a:ext cx="3354900" cy="4374300"/>
            </a:xfrm>
            <a:prstGeom prst="rect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335450" y="305675"/>
              <a:ext cx="226800" cy="215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21"/>
          <p:cNvSpPr/>
          <p:nvPr/>
        </p:nvSpPr>
        <p:spPr>
          <a:xfrm>
            <a:off x="5561250" y="365250"/>
            <a:ext cx="3216300" cy="44130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21"/>
          <p:cNvGrpSpPr/>
          <p:nvPr/>
        </p:nvGrpSpPr>
        <p:grpSpPr>
          <a:xfrm>
            <a:off x="1055000" y="365250"/>
            <a:ext cx="3355775" cy="4413000"/>
            <a:chOff x="1055000" y="365250"/>
            <a:chExt cx="3355775" cy="4413000"/>
          </a:xfrm>
        </p:grpSpPr>
        <p:sp>
          <p:nvSpPr>
            <p:cNvPr id="400" name="Google Shape;400;p21"/>
            <p:cNvSpPr/>
            <p:nvPr/>
          </p:nvSpPr>
          <p:spPr>
            <a:xfrm>
              <a:off x="1055000" y="512400"/>
              <a:ext cx="3216300" cy="4228500"/>
            </a:xfrm>
            <a:prstGeom prst="rect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1194475" y="365250"/>
              <a:ext cx="3216300" cy="4413000"/>
            </a:xfrm>
            <a:prstGeom prst="rect">
              <a:avLst/>
            </a:prstGeom>
            <a:solidFill>
              <a:srgbClr val="FFAD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1"/>
          <p:cNvSpPr txBox="1"/>
          <p:nvPr>
            <p:ph idx="1" type="subTitle"/>
          </p:nvPr>
        </p:nvSpPr>
        <p:spPr>
          <a:xfrm>
            <a:off x="1423800" y="1900225"/>
            <a:ext cx="2758500" cy="1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Ao fim dos filtros, 9 apps do GitHub foram selecionados.</a:t>
            </a:r>
            <a:endParaRPr>
              <a:solidFill>
                <a:srgbClr val="1E212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128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403" name="Google Shape;403;p21"/>
          <p:cNvSpPr txBox="1"/>
          <p:nvPr>
            <p:ph type="ctrTitle"/>
          </p:nvPr>
        </p:nvSpPr>
        <p:spPr>
          <a:xfrm>
            <a:off x="1656900" y="1254850"/>
            <a:ext cx="2232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E2128"/>
                </a:solidFill>
              </a:rPr>
              <a:t>Apps Estudados</a:t>
            </a:r>
            <a:endParaRPr>
              <a:solidFill>
                <a:srgbClr val="1E2128"/>
              </a:solidFill>
            </a:endParaRPr>
          </a:p>
        </p:txBody>
      </p:sp>
      <p:sp>
        <p:nvSpPr>
          <p:cNvPr id="404" name="Google Shape;404;p21"/>
          <p:cNvSpPr txBox="1"/>
          <p:nvPr>
            <p:ph idx="2" type="subTitle"/>
          </p:nvPr>
        </p:nvSpPr>
        <p:spPr>
          <a:xfrm>
            <a:off x="6172200" y="1900225"/>
            <a:ext cx="21543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God Class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God Method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 Envy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5" name="Google Shape;405;p21"/>
          <p:cNvSpPr txBox="1"/>
          <p:nvPr>
            <p:ph idx="3" type="ctrTitle"/>
          </p:nvPr>
        </p:nvSpPr>
        <p:spPr>
          <a:xfrm>
            <a:off x="6172200" y="1263650"/>
            <a:ext cx="21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Code Smells Estudados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06" name="Google Shape;406;p21"/>
          <p:cNvGrpSpPr/>
          <p:nvPr/>
        </p:nvGrpSpPr>
        <p:grpSpPr>
          <a:xfrm>
            <a:off x="449828" y="1948341"/>
            <a:ext cx="1177225" cy="2896734"/>
            <a:chOff x="449828" y="1948341"/>
            <a:chExt cx="1177225" cy="2896734"/>
          </a:xfrm>
        </p:grpSpPr>
        <p:sp>
          <p:nvSpPr>
            <p:cNvPr id="407" name="Google Shape;407;p21"/>
            <p:cNvSpPr/>
            <p:nvPr/>
          </p:nvSpPr>
          <p:spPr>
            <a:xfrm>
              <a:off x="58982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21"/>
            <p:cNvGrpSpPr/>
            <p:nvPr/>
          </p:nvGrpSpPr>
          <p:grpSpPr>
            <a:xfrm>
              <a:off x="449828" y="1948341"/>
              <a:ext cx="1177225" cy="2792548"/>
              <a:chOff x="1184225" y="238125"/>
              <a:chExt cx="2155300" cy="5067225"/>
            </a:xfrm>
          </p:grpSpPr>
          <p:sp>
            <p:nvSpPr>
              <p:cNvPr id="409" name="Google Shape;409;p21"/>
              <p:cNvSpPr/>
              <p:nvPr/>
            </p:nvSpPr>
            <p:spPr>
              <a:xfrm>
                <a:off x="1661250" y="4271125"/>
                <a:ext cx="973325" cy="1034225"/>
              </a:xfrm>
              <a:custGeom>
                <a:rect b="b" l="l" r="r" t="t"/>
                <a:pathLst>
                  <a:path extrusionOk="0" h="41369" w="38933">
                    <a:moveTo>
                      <a:pt x="0" y="1"/>
                    </a:moveTo>
                    <a:lnTo>
                      <a:pt x="3824" y="41369"/>
                    </a:lnTo>
                    <a:lnTo>
                      <a:pt x="33720" y="41369"/>
                    </a:lnTo>
                    <a:lnTo>
                      <a:pt x="38933" y="1"/>
                    </a:lnTo>
                    <a:close/>
                  </a:path>
                </a:pathLst>
              </a:custGeom>
              <a:solidFill>
                <a:srgbClr val="D36E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1184225" y="238125"/>
                <a:ext cx="2155300" cy="4033025"/>
              </a:xfrm>
              <a:custGeom>
                <a:rect b="b" l="l" r="r" t="t"/>
                <a:pathLst>
                  <a:path extrusionOk="0" h="161321" w="86212">
                    <a:moveTo>
                      <a:pt x="53450" y="1"/>
                    </a:moveTo>
                    <a:cubicBezTo>
                      <a:pt x="49957" y="1"/>
                      <a:pt x="43802" y="107090"/>
                      <a:pt x="43802" y="107090"/>
                    </a:cubicBezTo>
                    <a:cubicBezTo>
                      <a:pt x="43802" y="107090"/>
                      <a:pt x="44233" y="22617"/>
                      <a:pt x="40367" y="21573"/>
                    </a:cubicBezTo>
                    <a:cubicBezTo>
                      <a:pt x="40350" y="21569"/>
                      <a:pt x="40334" y="21567"/>
                      <a:pt x="40317" y="21567"/>
                    </a:cubicBezTo>
                    <a:cubicBezTo>
                      <a:pt x="36542" y="21567"/>
                      <a:pt x="41104" y="139078"/>
                      <a:pt x="40367" y="140117"/>
                    </a:cubicBezTo>
                    <a:cubicBezTo>
                      <a:pt x="40362" y="140125"/>
                      <a:pt x="40356" y="140129"/>
                      <a:pt x="40350" y="140129"/>
                    </a:cubicBezTo>
                    <a:cubicBezTo>
                      <a:pt x="39586" y="140129"/>
                      <a:pt x="36827" y="71635"/>
                      <a:pt x="34065" y="71635"/>
                    </a:cubicBezTo>
                    <a:cubicBezTo>
                      <a:pt x="31286" y="71635"/>
                      <a:pt x="33371" y="123778"/>
                      <a:pt x="33371" y="123778"/>
                    </a:cubicBezTo>
                    <a:cubicBezTo>
                      <a:pt x="33371" y="123778"/>
                      <a:pt x="20857" y="29917"/>
                      <a:pt x="16685" y="29569"/>
                    </a:cubicBezTo>
                    <a:cubicBezTo>
                      <a:pt x="16674" y="29568"/>
                      <a:pt x="16663" y="29567"/>
                      <a:pt x="16653" y="29567"/>
                    </a:cubicBezTo>
                    <a:cubicBezTo>
                      <a:pt x="12623" y="29567"/>
                      <a:pt x="24427" y="93555"/>
                      <a:pt x="24341" y="93555"/>
                    </a:cubicBezTo>
                    <a:cubicBezTo>
                      <a:pt x="24340" y="93555"/>
                      <a:pt x="24338" y="93548"/>
                      <a:pt x="24334" y="93533"/>
                    </a:cubicBezTo>
                    <a:cubicBezTo>
                      <a:pt x="23988" y="92143"/>
                      <a:pt x="10080" y="39654"/>
                      <a:pt x="6952" y="39654"/>
                    </a:cubicBezTo>
                    <a:cubicBezTo>
                      <a:pt x="3823" y="39654"/>
                      <a:pt x="29547" y="141507"/>
                      <a:pt x="29547" y="141507"/>
                    </a:cubicBezTo>
                    <a:cubicBezTo>
                      <a:pt x="29547" y="141507"/>
                      <a:pt x="8607" y="59109"/>
                      <a:pt x="4249" y="59109"/>
                    </a:cubicBezTo>
                    <a:cubicBezTo>
                      <a:pt x="4222" y="59109"/>
                      <a:pt x="4195" y="59112"/>
                      <a:pt x="4169" y="59119"/>
                    </a:cubicBezTo>
                    <a:cubicBezTo>
                      <a:pt x="1905" y="59685"/>
                      <a:pt x="7630" y="83812"/>
                      <a:pt x="13339" y="105753"/>
                    </a:cubicBezTo>
                    <a:lnTo>
                      <a:pt x="13339" y="105753"/>
                    </a:lnTo>
                    <a:cubicBezTo>
                      <a:pt x="9002" y="91885"/>
                      <a:pt x="4043" y="79231"/>
                      <a:pt x="390" y="79231"/>
                    </a:cubicBezTo>
                    <a:cubicBezTo>
                      <a:pt x="258" y="79231"/>
                      <a:pt x="128" y="79248"/>
                      <a:pt x="0" y="79281"/>
                    </a:cubicBezTo>
                    <a:lnTo>
                      <a:pt x="22598" y="161321"/>
                    </a:lnTo>
                    <a:lnTo>
                      <a:pt x="52838" y="161321"/>
                    </a:lnTo>
                    <a:cubicBezTo>
                      <a:pt x="52838" y="161321"/>
                      <a:pt x="86211" y="41041"/>
                      <a:pt x="79955" y="37220"/>
                    </a:cubicBezTo>
                    <a:lnTo>
                      <a:pt x="79955" y="37220"/>
                    </a:lnTo>
                    <a:lnTo>
                      <a:pt x="50059" y="157497"/>
                    </a:lnTo>
                    <a:cubicBezTo>
                      <a:pt x="50059" y="157497"/>
                      <a:pt x="66744" y="52165"/>
                      <a:pt x="65354" y="48341"/>
                    </a:cubicBezTo>
                    <a:cubicBezTo>
                      <a:pt x="65325" y="48260"/>
                      <a:pt x="65289" y="48221"/>
                      <a:pt x="65246" y="48221"/>
                    </a:cubicBezTo>
                    <a:cubicBezTo>
                      <a:pt x="63294" y="48221"/>
                      <a:pt x="47971" y="132817"/>
                      <a:pt x="47971" y="132817"/>
                    </a:cubicBezTo>
                    <a:cubicBezTo>
                      <a:pt x="47971" y="132817"/>
                      <a:pt x="57010" y="1760"/>
                      <a:pt x="53533" y="21"/>
                    </a:cubicBezTo>
                    <a:cubicBezTo>
                      <a:pt x="53505" y="8"/>
                      <a:pt x="53478" y="1"/>
                      <a:pt x="53450" y="1"/>
                    </a:cubicBezTo>
                    <a:close/>
                  </a:path>
                </a:pathLst>
              </a:custGeom>
              <a:solidFill>
                <a:srgbClr val="4778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1661250" y="4271125"/>
                <a:ext cx="656175" cy="1034225"/>
              </a:xfrm>
              <a:custGeom>
                <a:rect b="b" l="l" r="r" t="t"/>
                <a:pathLst>
                  <a:path extrusionOk="0" h="41369" w="26247">
                    <a:moveTo>
                      <a:pt x="0" y="1"/>
                    </a:moveTo>
                    <a:lnTo>
                      <a:pt x="3824" y="41369"/>
                    </a:lnTo>
                    <a:lnTo>
                      <a:pt x="26246" y="41369"/>
                    </a:lnTo>
                    <a:lnTo>
                      <a:pt x="3515" y="1"/>
                    </a:lnTo>
                    <a:close/>
                  </a:path>
                </a:pathLst>
              </a:custGeom>
              <a:solidFill>
                <a:srgbClr val="D36E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21"/>
          <p:cNvGrpSpPr/>
          <p:nvPr/>
        </p:nvGrpSpPr>
        <p:grpSpPr>
          <a:xfrm>
            <a:off x="4754848" y="2188495"/>
            <a:ext cx="1291803" cy="2656580"/>
            <a:chOff x="4754848" y="2188495"/>
            <a:chExt cx="1291803" cy="2656580"/>
          </a:xfrm>
        </p:grpSpPr>
        <p:sp>
          <p:nvSpPr>
            <p:cNvPr id="413" name="Google Shape;413;p21"/>
            <p:cNvSpPr/>
            <p:nvPr/>
          </p:nvSpPr>
          <p:spPr>
            <a:xfrm>
              <a:off x="4778975" y="4690275"/>
              <a:ext cx="776400" cy="154800"/>
            </a:xfrm>
            <a:prstGeom prst="ellipse">
              <a:avLst/>
            </a:prstGeom>
            <a:solidFill>
              <a:srgbClr val="E4CE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21"/>
            <p:cNvGrpSpPr/>
            <p:nvPr/>
          </p:nvGrpSpPr>
          <p:grpSpPr>
            <a:xfrm>
              <a:off x="4754848" y="2188495"/>
              <a:ext cx="1291803" cy="2589757"/>
              <a:chOff x="4309600" y="1213175"/>
              <a:chExt cx="2126425" cy="4262975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4872300" y="1410575"/>
                <a:ext cx="918425" cy="3846200"/>
              </a:xfrm>
              <a:custGeom>
                <a:rect b="b" l="l" r="r" t="t"/>
                <a:pathLst>
                  <a:path extrusionOk="0" h="153848" w="36737">
                    <a:moveTo>
                      <a:pt x="36720" y="0"/>
                    </a:moveTo>
                    <a:cubicBezTo>
                      <a:pt x="36704" y="0"/>
                      <a:pt x="36633" y="120"/>
                      <a:pt x="36513" y="360"/>
                    </a:cubicBezTo>
                    <a:lnTo>
                      <a:pt x="35975" y="1449"/>
                    </a:lnTo>
                    <a:cubicBezTo>
                      <a:pt x="35491" y="2484"/>
                      <a:pt x="34830" y="3893"/>
                      <a:pt x="33997" y="5671"/>
                    </a:cubicBezTo>
                    <a:cubicBezTo>
                      <a:pt x="32304" y="9351"/>
                      <a:pt x="29860" y="14675"/>
                      <a:pt x="26958" y="21313"/>
                    </a:cubicBezTo>
                    <a:cubicBezTo>
                      <a:pt x="21207" y="34588"/>
                      <a:pt x="13310" y="53067"/>
                      <a:pt x="7495" y="74446"/>
                    </a:cubicBezTo>
                    <a:cubicBezTo>
                      <a:pt x="4585" y="85125"/>
                      <a:pt x="2597" y="95517"/>
                      <a:pt x="1462" y="105043"/>
                    </a:cubicBezTo>
                    <a:cubicBezTo>
                      <a:pt x="336" y="114569"/>
                      <a:pt x="1" y="123219"/>
                      <a:pt x="75" y="130469"/>
                    </a:cubicBezTo>
                    <a:cubicBezTo>
                      <a:pt x="134" y="137721"/>
                      <a:pt x="605" y="143576"/>
                      <a:pt x="1007" y="147607"/>
                    </a:cubicBezTo>
                    <a:cubicBezTo>
                      <a:pt x="1207" y="149625"/>
                      <a:pt x="1404" y="151185"/>
                      <a:pt x="1556" y="152242"/>
                    </a:cubicBezTo>
                    <a:cubicBezTo>
                      <a:pt x="1628" y="152724"/>
                      <a:pt x="1686" y="153118"/>
                      <a:pt x="1734" y="153440"/>
                    </a:cubicBezTo>
                    <a:cubicBezTo>
                      <a:pt x="1779" y="153712"/>
                      <a:pt x="1809" y="153847"/>
                      <a:pt x="1825" y="153847"/>
                    </a:cubicBezTo>
                    <a:cubicBezTo>
                      <a:pt x="1841" y="153845"/>
                      <a:pt x="1841" y="153704"/>
                      <a:pt x="1825" y="153429"/>
                    </a:cubicBezTo>
                    <a:cubicBezTo>
                      <a:pt x="1803" y="153105"/>
                      <a:pt x="1771" y="152708"/>
                      <a:pt x="1737" y="152221"/>
                    </a:cubicBezTo>
                    <a:cubicBezTo>
                      <a:pt x="1641" y="151081"/>
                      <a:pt x="1516" y="149534"/>
                      <a:pt x="1353" y="147577"/>
                    </a:cubicBezTo>
                    <a:cubicBezTo>
                      <a:pt x="1060" y="143544"/>
                      <a:pt x="688" y="137697"/>
                      <a:pt x="709" y="130466"/>
                    </a:cubicBezTo>
                    <a:cubicBezTo>
                      <a:pt x="722" y="122000"/>
                      <a:pt x="1247" y="113541"/>
                      <a:pt x="2282" y="105141"/>
                    </a:cubicBezTo>
                    <a:cubicBezTo>
                      <a:pt x="3457" y="95661"/>
                      <a:pt x="5459" y="85322"/>
                      <a:pt x="8361" y="74678"/>
                    </a:cubicBezTo>
                    <a:cubicBezTo>
                      <a:pt x="14154" y="53379"/>
                      <a:pt x="21942" y="34894"/>
                      <a:pt x="27541" y="21563"/>
                    </a:cubicBezTo>
                    <a:cubicBezTo>
                      <a:pt x="30376" y="14968"/>
                      <a:pt x="32682" y="9606"/>
                      <a:pt x="34314" y="5812"/>
                    </a:cubicBezTo>
                    <a:cubicBezTo>
                      <a:pt x="35083" y="4002"/>
                      <a:pt x="35693" y="2572"/>
                      <a:pt x="36140" y="1521"/>
                    </a:cubicBezTo>
                    <a:lnTo>
                      <a:pt x="36596" y="397"/>
                    </a:lnTo>
                    <a:cubicBezTo>
                      <a:pt x="36691" y="141"/>
                      <a:pt x="36737" y="6"/>
                      <a:pt x="36721" y="0"/>
                    </a:cubicBezTo>
                    <a:cubicBezTo>
                      <a:pt x="36720" y="0"/>
                      <a:pt x="36720" y="0"/>
                      <a:pt x="36720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5035650" y="1213175"/>
                <a:ext cx="1003875" cy="1442850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5025425" y="3041600"/>
                <a:ext cx="612175" cy="2141225"/>
              </a:xfrm>
              <a:custGeom>
                <a:rect b="b" l="l" r="r" t="t"/>
                <a:pathLst>
                  <a:path extrusionOk="0" h="85649" w="24487">
                    <a:moveTo>
                      <a:pt x="24462" y="0"/>
                    </a:moveTo>
                    <a:cubicBezTo>
                      <a:pt x="24422" y="0"/>
                      <a:pt x="24198" y="229"/>
                      <a:pt x="23808" y="664"/>
                    </a:cubicBezTo>
                    <a:lnTo>
                      <a:pt x="22059" y="2685"/>
                    </a:lnTo>
                    <a:cubicBezTo>
                      <a:pt x="21127" y="3742"/>
                      <a:pt x="20251" y="4850"/>
                      <a:pt x="19434" y="5997"/>
                    </a:cubicBezTo>
                    <a:cubicBezTo>
                      <a:pt x="18467" y="7334"/>
                      <a:pt x="17293" y="8809"/>
                      <a:pt x="16212" y="10582"/>
                    </a:cubicBezTo>
                    <a:cubicBezTo>
                      <a:pt x="15648" y="11460"/>
                      <a:pt x="15059" y="12374"/>
                      <a:pt x="14447" y="13324"/>
                    </a:cubicBezTo>
                    <a:cubicBezTo>
                      <a:pt x="13840" y="14283"/>
                      <a:pt x="13300" y="15334"/>
                      <a:pt x="12690" y="16394"/>
                    </a:cubicBezTo>
                    <a:cubicBezTo>
                      <a:pt x="11439" y="18497"/>
                      <a:pt x="10344" y="20869"/>
                      <a:pt x="9141" y="23340"/>
                    </a:cubicBezTo>
                    <a:cubicBezTo>
                      <a:pt x="6894" y="28356"/>
                      <a:pt x="4783" y="34038"/>
                      <a:pt x="3174" y="40180"/>
                    </a:cubicBezTo>
                    <a:cubicBezTo>
                      <a:pt x="1630" y="46341"/>
                      <a:pt x="752" y="52339"/>
                      <a:pt x="312" y="57818"/>
                    </a:cubicBezTo>
                    <a:cubicBezTo>
                      <a:pt x="179" y="60563"/>
                      <a:pt x="1" y="63172"/>
                      <a:pt x="86" y="65616"/>
                    </a:cubicBezTo>
                    <a:cubicBezTo>
                      <a:pt x="113" y="66839"/>
                      <a:pt x="81" y="68021"/>
                      <a:pt x="153" y="69152"/>
                    </a:cubicBezTo>
                    <a:cubicBezTo>
                      <a:pt x="233" y="70281"/>
                      <a:pt x="310" y="71365"/>
                      <a:pt x="382" y="72406"/>
                    </a:cubicBezTo>
                    <a:cubicBezTo>
                      <a:pt x="477" y="74482"/>
                      <a:pt x="800" y="76338"/>
                      <a:pt x="1005" y="77973"/>
                    </a:cubicBezTo>
                    <a:cubicBezTo>
                      <a:pt x="1170" y="79373"/>
                      <a:pt x="1407" y="80766"/>
                      <a:pt x="1715" y="82142"/>
                    </a:cubicBezTo>
                    <a:cubicBezTo>
                      <a:pt x="1942" y="83194"/>
                      <a:pt x="2128" y="84056"/>
                      <a:pt x="2277" y="84751"/>
                    </a:cubicBezTo>
                    <a:cubicBezTo>
                      <a:pt x="2414" y="85342"/>
                      <a:pt x="2502" y="85648"/>
                      <a:pt x="2532" y="85648"/>
                    </a:cubicBezTo>
                    <a:cubicBezTo>
                      <a:pt x="2532" y="85648"/>
                      <a:pt x="2533" y="85648"/>
                      <a:pt x="2533" y="85648"/>
                    </a:cubicBezTo>
                    <a:cubicBezTo>
                      <a:pt x="2562" y="85643"/>
                      <a:pt x="2535" y="85321"/>
                      <a:pt x="2456" y="84717"/>
                    </a:cubicBezTo>
                    <a:cubicBezTo>
                      <a:pt x="2349" y="84014"/>
                      <a:pt x="2219" y="83143"/>
                      <a:pt x="2059" y="82081"/>
                    </a:cubicBezTo>
                    <a:cubicBezTo>
                      <a:pt x="1862" y="80944"/>
                      <a:pt x="1644" y="79546"/>
                      <a:pt x="1502" y="77911"/>
                    </a:cubicBezTo>
                    <a:cubicBezTo>
                      <a:pt x="1345" y="76277"/>
                      <a:pt x="1068" y="74429"/>
                      <a:pt x="1015" y="72363"/>
                    </a:cubicBezTo>
                    <a:cubicBezTo>
                      <a:pt x="959" y="71327"/>
                      <a:pt x="903" y="70249"/>
                      <a:pt x="845" y="69128"/>
                    </a:cubicBezTo>
                    <a:cubicBezTo>
                      <a:pt x="792" y="68002"/>
                      <a:pt x="840" y="66831"/>
                      <a:pt x="832" y="65616"/>
                    </a:cubicBezTo>
                    <a:cubicBezTo>
                      <a:pt x="778" y="63191"/>
                      <a:pt x="983" y="60603"/>
                      <a:pt x="1138" y="57882"/>
                    </a:cubicBezTo>
                    <a:cubicBezTo>
                      <a:pt x="1620" y="52451"/>
                      <a:pt x="2514" y="46511"/>
                      <a:pt x="4045" y="40403"/>
                    </a:cubicBezTo>
                    <a:cubicBezTo>
                      <a:pt x="5637" y="34315"/>
                      <a:pt x="7709" y="28673"/>
                      <a:pt x="9894" y="23681"/>
                    </a:cubicBezTo>
                    <a:cubicBezTo>
                      <a:pt x="11068" y="21221"/>
                      <a:pt x="12131" y="18854"/>
                      <a:pt x="13342" y="16751"/>
                    </a:cubicBezTo>
                    <a:cubicBezTo>
                      <a:pt x="13933" y="15694"/>
                      <a:pt x="14455" y="14642"/>
                      <a:pt x="15043" y="13681"/>
                    </a:cubicBezTo>
                    <a:cubicBezTo>
                      <a:pt x="15635" y="12725"/>
                      <a:pt x="16202" y="11807"/>
                      <a:pt x="16745" y="10925"/>
                    </a:cubicBezTo>
                    <a:cubicBezTo>
                      <a:pt x="17788" y="9141"/>
                      <a:pt x="18917" y="7651"/>
                      <a:pt x="19841" y="6295"/>
                    </a:cubicBezTo>
                    <a:cubicBezTo>
                      <a:pt x="20752" y="4927"/>
                      <a:pt x="21614" y="3806"/>
                      <a:pt x="22333" y="2903"/>
                    </a:cubicBezTo>
                    <a:lnTo>
                      <a:pt x="23947" y="782"/>
                    </a:lnTo>
                    <a:cubicBezTo>
                      <a:pt x="24309" y="289"/>
                      <a:pt x="24487" y="23"/>
                      <a:pt x="24466" y="1"/>
                    </a:cubicBezTo>
                    <a:cubicBezTo>
                      <a:pt x="24465" y="1"/>
                      <a:pt x="24463" y="0"/>
                      <a:pt x="24462" y="0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1"/>
              <p:cNvSpPr/>
              <p:nvPr/>
            </p:nvSpPr>
            <p:spPr>
              <a:xfrm>
                <a:off x="4893600" y="2112375"/>
                <a:ext cx="1542425" cy="2884425"/>
              </a:xfrm>
              <a:custGeom>
                <a:rect b="b" l="l" r="r" t="t"/>
                <a:pathLst>
                  <a:path extrusionOk="0" h="115377" w="61697">
                    <a:moveTo>
                      <a:pt x="61675" y="1"/>
                    </a:moveTo>
                    <a:cubicBezTo>
                      <a:pt x="61608" y="1"/>
                      <a:pt x="61168" y="197"/>
                      <a:pt x="60387" y="573"/>
                    </a:cubicBezTo>
                    <a:cubicBezTo>
                      <a:pt x="59561" y="994"/>
                      <a:pt x="58302" y="1542"/>
                      <a:pt x="56769" y="2413"/>
                    </a:cubicBezTo>
                    <a:cubicBezTo>
                      <a:pt x="53656" y="4064"/>
                      <a:pt x="49271" y="6702"/>
                      <a:pt x="44197" y="10456"/>
                    </a:cubicBezTo>
                    <a:cubicBezTo>
                      <a:pt x="34058" y="17873"/>
                      <a:pt x="21353" y="30496"/>
                      <a:pt x="12418" y="47671"/>
                    </a:cubicBezTo>
                    <a:cubicBezTo>
                      <a:pt x="3470" y="64852"/>
                      <a:pt x="424" y="82501"/>
                      <a:pt x="163" y="95059"/>
                    </a:cubicBezTo>
                    <a:cubicBezTo>
                      <a:pt x="1" y="101369"/>
                      <a:pt x="355" y="106473"/>
                      <a:pt x="789" y="109971"/>
                    </a:cubicBezTo>
                    <a:cubicBezTo>
                      <a:pt x="957" y="111726"/>
                      <a:pt x="1228" y="113070"/>
                      <a:pt x="1359" y="113989"/>
                    </a:cubicBezTo>
                    <a:cubicBezTo>
                      <a:pt x="1507" y="114897"/>
                      <a:pt x="1600" y="115376"/>
                      <a:pt x="1632" y="115376"/>
                    </a:cubicBezTo>
                    <a:cubicBezTo>
                      <a:pt x="1632" y="115376"/>
                      <a:pt x="1633" y="115376"/>
                      <a:pt x="1633" y="115376"/>
                    </a:cubicBezTo>
                    <a:cubicBezTo>
                      <a:pt x="1662" y="115371"/>
                      <a:pt x="1628" y="114886"/>
                      <a:pt x="1537" y="113962"/>
                    </a:cubicBezTo>
                    <a:cubicBezTo>
                      <a:pt x="1465" y="113041"/>
                      <a:pt x="1249" y="111691"/>
                      <a:pt x="1135" y="109937"/>
                    </a:cubicBezTo>
                    <a:cubicBezTo>
                      <a:pt x="810" y="106441"/>
                      <a:pt x="555" y="101353"/>
                      <a:pt x="797" y="95083"/>
                    </a:cubicBezTo>
                    <a:cubicBezTo>
                      <a:pt x="1217" y="82597"/>
                      <a:pt x="4343" y="65120"/>
                      <a:pt x="13212" y="48086"/>
                    </a:cubicBezTo>
                    <a:cubicBezTo>
                      <a:pt x="22075" y="31055"/>
                      <a:pt x="34596" y="18470"/>
                      <a:pt x="44580" y="10962"/>
                    </a:cubicBezTo>
                    <a:cubicBezTo>
                      <a:pt x="49575" y="7165"/>
                      <a:pt x="53890" y="4458"/>
                      <a:pt x="56942" y="2716"/>
                    </a:cubicBezTo>
                    <a:cubicBezTo>
                      <a:pt x="58443" y="1803"/>
                      <a:pt x="59671" y="1204"/>
                      <a:pt x="60469" y="736"/>
                    </a:cubicBezTo>
                    <a:cubicBezTo>
                      <a:pt x="61279" y="283"/>
                      <a:pt x="61697" y="30"/>
                      <a:pt x="61683" y="3"/>
                    </a:cubicBezTo>
                    <a:cubicBezTo>
                      <a:pt x="61682" y="1"/>
                      <a:pt x="61679" y="1"/>
                      <a:pt x="61675" y="1"/>
                    </a:cubicBezTo>
                    <a:close/>
                  </a:path>
                </a:pathLst>
              </a:custGeom>
              <a:solidFill>
                <a:srgbClr val="DEB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1"/>
              <p:cNvSpPr/>
              <p:nvPr/>
            </p:nvSpPr>
            <p:spPr>
              <a:xfrm>
                <a:off x="4309600" y="3618500"/>
                <a:ext cx="1147600" cy="1857650"/>
              </a:xfrm>
              <a:custGeom>
                <a:rect b="b" l="l" r="r" t="t"/>
                <a:pathLst>
                  <a:path extrusionOk="0" h="74306" w="45904">
                    <a:moveTo>
                      <a:pt x="11952" y="1"/>
                    </a:moveTo>
                    <a:lnTo>
                      <a:pt x="11952" y="1"/>
                    </a:lnTo>
                    <a:cubicBezTo>
                      <a:pt x="12378" y="1124"/>
                      <a:pt x="12514" y="3989"/>
                      <a:pt x="12522" y="7048"/>
                    </a:cubicBezTo>
                    <a:cubicBezTo>
                      <a:pt x="12535" y="12224"/>
                      <a:pt x="11470" y="17344"/>
                      <a:pt x="9471" y="22115"/>
                    </a:cubicBezTo>
                    <a:cubicBezTo>
                      <a:pt x="1" y="44694"/>
                      <a:pt x="17211" y="74306"/>
                      <a:pt x="17211" y="74306"/>
                    </a:cubicBezTo>
                    <a:lnTo>
                      <a:pt x="35927" y="74306"/>
                    </a:lnTo>
                    <a:cubicBezTo>
                      <a:pt x="45903" y="56888"/>
                      <a:pt x="35177" y="36361"/>
                      <a:pt x="31460" y="29596"/>
                    </a:cubicBezTo>
                    <a:cubicBezTo>
                      <a:pt x="27740" y="22831"/>
                      <a:pt x="38603" y="17453"/>
                      <a:pt x="38603" y="17453"/>
                    </a:cubicBezTo>
                    <a:lnTo>
                      <a:pt x="11952" y="1"/>
                    </a:lnTo>
                    <a:close/>
                  </a:path>
                </a:pathLst>
              </a:custGeom>
              <a:solidFill>
                <a:srgbClr val="CC914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1"/>
              <p:cNvSpPr/>
              <p:nvPr/>
            </p:nvSpPr>
            <p:spPr>
              <a:xfrm rot="1101497">
                <a:off x="5485592" y="2346022"/>
                <a:ext cx="711731" cy="1022957"/>
              </a:xfrm>
              <a:custGeom>
                <a:rect b="b" l="l" r="r" t="t"/>
                <a:pathLst>
                  <a:path extrusionOk="0" h="57714" w="40155">
                    <a:moveTo>
                      <a:pt x="26553" y="1"/>
                    </a:moveTo>
                    <a:cubicBezTo>
                      <a:pt x="24747" y="1"/>
                      <a:pt x="22940" y="539"/>
                      <a:pt x="21486" y="1616"/>
                    </a:cubicBezTo>
                    <a:cubicBezTo>
                      <a:pt x="18608" y="3746"/>
                      <a:pt x="17333" y="7816"/>
                      <a:pt x="18488" y="11208"/>
                    </a:cubicBezTo>
                    <a:cubicBezTo>
                      <a:pt x="15269" y="11690"/>
                      <a:pt x="12399" y="14033"/>
                      <a:pt x="11281" y="17092"/>
                    </a:cubicBezTo>
                    <a:cubicBezTo>
                      <a:pt x="10165" y="20149"/>
                      <a:pt x="10850" y="23791"/>
                      <a:pt x="13001" y="26235"/>
                    </a:cubicBezTo>
                    <a:cubicBezTo>
                      <a:pt x="12446" y="25973"/>
                      <a:pt x="11861" y="25853"/>
                      <a:pt x="11275" y="25853"/>
                    </a:cubicBezTo>
                    <a:cubicBezTo>
                      <a:pt x="9019" y="25853"/>
                      <a:pt x="6735" y="27623"/>
                      <a:pt x="5975" y="29858"/>
                    </a:cubicBezTo>
                    <a:cubicBezTo>
                      <a:pt x="5014" y="32675"/>
                      <a:pt x="5908" y="35809"/>
                      <a:pt x="7325" y="38423"/>
                    </a:cubicBezTo>
                    <a:cubicBezTo>
                      <a:pt x="7251" y="38421"/>
                      <a:pt x="7177" y="38419"/>
                      <a:pt x="7103" y="38419"/>
                    </a:cubicBezTo>
                    <a:cubicBezTo>
                      <a:pt x="4234" y="38419"/>
                      <a:pt x="1478" y="40521"/>
                      <a:pt x="748" y="43301"/>
                    </a:cubicBezTo>
                    <a:cubicBezTo>
                      <a:pt x="0" y="46155"/>
                      <a:pt x="1465" y="49430"/>
                      <a:pt x="4087" y="50777"/>
                    </a:cubicBezTo>
                    <a:cubicBezTo>
                      <a:pt x="3392" y="52002"/>
                      <a:pt x="3595" y="53668"/>
                      <a:pt x="4558" y="54693"/>
                    </a:cubicBezTo>
                    <a:cubicBezTo>
                      <a:pt x="5186" y="55362"/>
                      <a:pt x="6105" y="55723"/>
                      <a:pt x="7018" y="55723"/>
                    </a:cubicBezTo>
                    <a:cubicBezTo>
                      <a:pt x="7508" y="55723"/>
                      <a:pt x="7996" y="55620"/>
                      <a:pt x="8438" y="55404"/>
                    </a:cubicBezTo>
                    <a:lnTo>
                      <a:pt x="8438" y="55404"/>
                    </a:lnTo>
                    <a:lnTo>
                      <a:pt x="8312" y="56427"/>
                    </a:lnTo>
                    <a:cubicBezTo>
                      <a:pt x="9447" y="57286"/>
                      <a:pt x="10866" y="57713"/>
                      <a:pt x="12287" y="57713"/>
                    </a:cubicBezTo>
                    <a:cubicBezTo>
                      <a:pt x="13763" y="57713"/>
                      <a:pt x="15240" y="57251"/>
                      <a:pt x="16398" y="56331"/>
                    </a:cubicBezTo>
                    <a:cubicBezTo>
                      <a:pt x="18669" y="54523"/>
                      <a:pt x="19500" y="51123"/>
                      <a:pt x="18315" y="48471"/>
                    </a:cubicBezTo>
                    <a:lnTo>
                      <a:pt x="18315" y="48471"/>
                    </a:lnTo>
                    <a:cubicBezTo>
                      <a:pt x="18805" y="48625"/>
                      <a:pt x="19313" y="48699"/>
                      <a:pt x="19822" y="48699"/>
                    </a:cubicBezTo>
                    <a:cubicBezTo>
                      <a:pt x="21787" y="48699"/>
                      <a:pt x="23761" y="47609"/>
                      <a:pt x="24691" y="45865"/>
                    </a:cubicBezTo>
                    <a:cubicBezTo>
                      <a:pt x="25863" y="43666"/>
                      <a:pt x="25245" y="40673"/>
                      <a:pt x="23299" y="39118"/>
                    </a:cubicBezTo>
                    <a:lnTo>
                      <a:pt x="23299" y="39118"/>
                    </a:lnTo>
                    <a:cubicBezTo>
                      <a:pt x="23800" y="39213"/>
                      <a:pt x="24307" y="39260"/>
                      <a:pt x="24814" y="39260"/>
                    </a:cubicBezTo>
                    <a:cubicBezTo>
                      <a:pt x="27854" y="39260"/>
                      <a:pt x="30889" y="37606"/>
                      <a:pt x="32436" y="34973"/>
                    </a:cubicBezTo>
                    <a:cubicBezTo>
                      <a:pt x="34239" y="31901"/>
                      <a:pt x="33890" y="27710"/>
                      <a:pt x="31603" y="24976"/>
                    </a:cubicBezTo>
                    <a:cubicBezTo>
                      <a:pt x="34662" y="24723"/>
                      <a:pt x="37474" y="22537"/>
                      <a:pt x="38475" y="19637"/>
                    </a:cubicBezTo>
                    <a:cubicBezTo>
                      <a:pt x="39478" y="16738"/>
                      <a:pt x="38616" y="13282"/>
                      <a:pt x="36369" y="11192"/>
                    </a:cubicBezTo>
                    <a:cubicBezTo>
                      <a:pt x="38951" y="9965"/>
                      <a:pt x="40155" y="6464"/>
                      <a:pt x="38874" y="3908"/>
                    </a:cubicBezTo>
                    <a:cubicBezTo>
                      <a:pt x="37961" y="2088"/>
                      <a:pt x="35915" y="991"/>
                      <a:pt x="33898" y="991"/>
                    </a:cubicBezTo>
                    <a:cubicBezTo>
                      <a:pt x="33080" y="991"/>
                      <a:pt x="32267" y="1171"/>
                      <a:pt x="31537" y="1557"/>
                    </a:cubicBezTo>
                    <a:cubicBezTo>
                      <a:pt x="30098" y="519"/>
                      <a:pt x="28326" y="1"/>
                      <a:pt x="26553" y="1"/>
                    </a:cubicBezTo>
                    <a:close/>
                  </a:path>
                </a:pathLst>
              </a:custGeom>
              <a:solidFill>
                <a:srgbClr val="FD88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2"/>
          <p:cNvSpPr/>
          <p:nvPr/>
        </p:nvSpPr>
        <p:spPr>
          <a:xfrm>
            <a:off x="545200" y="4618775"/>
            <a:ext cx="1825500" cy="262200"/>
          </a:xfrm>
          <a:prstGeom prst="ellipse">
            <a:avLst/>
          </a:prstGeom>
          <a:solidFill>
            <a:srgbClr val="E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 txBox="1"/>
          <p:nvPr>
            <p:ph idx="6" type="ctrTitle"/>
          </p:nvPr>
        </p:nvSpPr>
        <p:spPr>
          <a:xfrm>
            <a:off x="2963765" y="72000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Delicados no Desenvolvimento Mobile</a:t>
            </a:r>
            <a:endParaRPr/>
          </a:p>
        </p:txBody>
      </p:sp>
      <p:sp>
        <p:nvSpPr>
          <p:cNvPr id="427" name="Google Shape;427;p22"/>
          <p:cNvSpPr txBox="1"/>
          <p:nvPr>
            <p:ph idx="1" type="subTitle"/>
          </p:nvPr>
        </p:nvSpPr>
        <p:spPr>
          <a:xfrm>
            <a:off x="3014076" y="3146357"/>
            <a:ext cx="152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 limitados, menos memória e CPU disponíveis.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1350850" y="2868075"/>
            <a:ext cx="214200" cy="187500"/>
          </a:xfrm>
          <a:prstGeom prst="ellipse">
            <a:avLst/>
          </a:prstGeom>
          <a:solidFill>
            <a:srgbClr val="B07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 txBox="1"/>
          <p:nvPr>
            <p:ph type="ctrTitle"/>
          </p:nvPr>
        </p:nvSpPr>
        <p:spPr>
          <a:xfrm>
            <a:off x="2882725" y="266219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0" name="Google Shape;430;p22"/>
          <p:cNvSpPr txBox="1"/>
          <p:nvPr>
            <p:ph idx="2" type="subTitle"/>
          </p:nvPr>
        </p:nvSpPr>
        <p:spPr>
          <a:xfrm>
            <a:off x="6623391" y="3146344"/>
            <a:ext cx="152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Normalmente possui deadlines mais restritas do que desktop.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22"/>
          <p:cNvGrpSpPr/>
          <p:nvPr/>
        </p:nvGrpSpPr>
        <p:grpSpPr>
          <a:xfrm rot="-1389160">
            <a:off x="3873909" y="1989380"/>
            <a:ext cx="449199" cy="474679"/>
            <a:chOff x="5737500" y="2084200"/>
            <a:chExt cx="596075" cy="684500"/>
          </a:xfrm>
        </p:grpSpPr>
        <p:sp>
          <p:nvSpPr>
            <p:cNvPr id="432" name="Google Shape;432;p22"/>
            <p:cNvSpPr/>
            <p:nvPr/>
          </p:nvSpPr>
          <p:spPr>
            <a:xfrm>
              <a:off x="5737500" y="2084200"/>
              <a:ext cx="596075" cy="684500"/>
            </a:xfrm>
            <a:custGeom>
              <a:rect b="b" l="l" r="r" t="t"/>
              <a:pathLst>
                <a:path extrusionOk="0" h="27380" w="23843">
                  <a:moveTo>
                    <a:pt x="10038" y="1"/>
                  </a:moveTo>
                  <a:lnTo>
                    <a:pt x="0" y="20295"/>
                  </a:lnTo>
                  <a:lnTo>
                    <a:pt x="10534" y="27379"/>
                  </a:lnTo>
                  <a:lnTo>
                    <a:pt x="23327" y="1959"/>
                  </a:lnTo>
                  <a:cubicBezTo>
                    <a:pt x="23842" y="934"/>
                    <a:pt x="23715" y="560"/>
                    <a:pt x="23255" y="560"/>
                  </a:cubicBezTo>
                  <a:cubicBezTo>
                    <a:pt x="22015" y="560"/>
                    <a:pt x="18361" y="3272"/>
                    <a:pt x="18361" y="3272"/>
                  </a:cubicBezTo>
                  <a:lnTo>
                    <a:pt x="10038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5986100" y="2105000"/>
              <a:ext cx="325100" cy="640525"/>
            </a:xfrm>
            <a:custGeom>
              <a:rect b="b" l="l" r="r" t="t"/>
              <a:pathLst>
                <a:path extrusionOk="0" h="25621" w="13004">
                  <a:moveTo>
                    <a:pt x="12947" y="0"/>
                  </a:moveTo>
                  <a:cubicBezTo>
                    <a:pt x="12878" y="0"/>
                    <a:pt x="9954" y="5700"/>
                    <a:pt x="6401" y="12757"/>
                  </a:cubicBezTo>
                  <a:cubicBezTo>
                    <a:pt x="2842" y="19834"/>
                    <a:pt x="1" y="25591"/>
                    <a:pt x="56" y="25620"/>
                  </a:cubicBezTo>
                  <a:cubicBezTo>
                    <a:pt x="56" y="25620"/>
                    <a:pt x="56" y="25620"/>
                    <a:pt x="56" y="25620"/>
                  </a:cubicBezTo>
                  <a:cubicBezTo>
                    <a:pt x="125" y="25620"/>
                    <a:pt x="3054" y="19917"/>
                    <a:pt x="6605" y="12859"/>
                  </a:cubicBezTo>
                  <a:cubicBezTo>
                    <a:pt x="10165" y="5786"/>
                    <a:pt x="13003" y="27"/>
                    <a:pt x="12948" y="0"/>
                  </a:cubicBezTo>
                  <a:cubicBezTo>
                    <a:pt x="12948" y="0"/>
                    <a:pt x="12948" y="0"/>
                    <a:pt x="1294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6211050" y="2145575"/>
              <a:ext cx="10725" cy="64500"/>
            </a:xfrm>
            <a:custGeom>
              <a:rect b="b" l="l" r="r" t="t"/>
              <a:pathLst>
                <a:path extrusionOk="0" h="2580" w="429">
                  <a:moveTo>
                    <a:pt x="362" y="0"/>
                  </a:moveTo>
                  <a:cubicBezTo>
                    <a:pt x="300" y="0"/>
                    <a:pt x="137" y="561"/>
                    <a:pt x="69" y="1274"/>
                  </a:cubicBezTo>
                  <a:cubicBezTo>
                    <a:pt x="0" y="1993"/>
                    <a:pt x="58" y="2580"/>
                    <a:pt x="122" y="2580"/>
                  </a:cubicBezTo>
                  <a:cubicBezTo>
                    <a:pt x="122" y="2580"/>
                    <a:pt x="122" y="2580"/>
                    <a:pt x="122" y="2580"/>
                  </a:cubicBezTo>
                  <a:cubicBezTo>
                    <a:pt x="186" y="2580"/>
                    <a:pt x="229" y="2003"/>
                    <a:pt x="295" y="1296"/>
                  </a:cubicBezTo>
                  <a:cubicBezTo>
                    <a:pt x="362" y="588"/>
                    <a:pt x="428" y="14"/>
                    <a:pt x="364" y="1"/>
                  </a:cubicBezTo>
                  <a:cubicBezTo>
                    <a:pt x="363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186875" y="2163300"/>
              <a:ext cx="14550" cy="64525"/>
            </a:xfrm>
            <a:custGeom>
              <a:rect b="b" l="l" r="r" t="t"/>
              <a:pathLst>
                <a:path extrusionOk="0" h="2581" w="582">
                  <a:moveTo>
                    <a:pt x="516" y="1"/>
                  </a:moveTo>
                  <a:cubicBezTo>
                    <a:pt x="453" y="1"/>
                    <a:pt x="227" y="546"/>
                    <a:pt x="115" y="1259"/>
                  </a:cubicBezTo>
                  <a:cubicBezTo>
                    <a:pt x="0" y="1984"/>
                    <a:pt x="60" y="2581"/>
                    <a:pt x="120" y="2581"/>
                  </a:cubicBezTo>
                  <a:cubicBezTo>
                    <a:pt x="184" y="2581"/>
                    <a:pt x="233" y="2000"/>
                    <a:pt x="339" y="1294"/>
                  </a:cubicBezTo>
                  <a:cubicBezTo>
                    <a:pt x="448" y="589"/>
                    <a:pt x="581" y="21"/>
                    <a:pt x="519" y="1"/>
                  </a:cubicBezTo>
                  <a:cubicBezTo>
                    <a:pt x="518" y="1"/>
                    <a:pt x="517" y="1"/>
                    <a:pt x="516" y="1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916175" y="2559825"/>
              <a:ext cx="158725" cy="151975"/>
            </a:xfrm>
            <a:custGeom>
              <a:rect b="b" l="l" r="r" t="t"/>
              <a:pathLst>
                <a:path extrusionOk="0" h="6079" w="6349">
                  <a:moveTo>
                    <a:pt x="5773" y="1"/>
                  </a:moveTo>
                  <a:cubicBezTo>
                    <a:pt x="5553" y="1"/>
                    <a:pt x="5276" y="26"/>
                    <a:pt x="4962" y="95"/>
                  </a:cubicBezTo>
                  <a:cubicBezTo>
                    <a:pt x="4113" y="272"/>
                    <a:pt x="3006" y="869"/>
                    <a:pt x="2150" y="1880"/>
                  </a:cubicBezTo>
                  <a:cubicBezTo>
                    <a:pt x="1292" y="2889"/>
                    <a:pt x="806" y="3992"/>
                    <a:pt x="482" y="4775"/>
                  </a:cubicBezTo>
                  <a:cubicBezTo>
                    <a:pt x="163" y="5566"/>
                    <a:pt x="1" y="6068"/>
                    <a:pt x="30" y="6079"/>
                  </a:cubicBezTo>
                  <a:cubicBezTo>
                    <a:pt x="30" y="6079"/>
                    <a:pt x="31" y="6079"/>
                    <a:pt x="31" y="6079"/>
                  </a:cubicBezTo>
                  <a:cubicBezTo>
                    <a:pt x="67" y="6079"/>
                    <a:pt x="281" y="5598"/>
                    <a:pt x="629" y="4839"/>
                  </a:cubicBezTo>
                  <a:cubicBezTo>
                    <a:pt x="990" y="4076"/>
                    <a:pt x="1491" y="3000"/>
                    <a:pt x="2321" y="2027"/>
                  </a:cubicBezTo>
                  <a:cubicBezTo>
                    <a:pt x="3152" y="1055"/>
                    <a:pt x="4195" y="461"/>
                    <a:pt x="5000" y="250"/>
                  </a:cubicBezTo>
                  <a:cubicBezTo>
                    <a:pt x="5809" y="29"/>
                    <a:pt x="6346" y="119"/>
                    <a:pt x="6346" y="73"/>
                  </a:cubicBezTo>
                  <a:cubicBezTo>
                    <a:pt x="6348" y="62"/>
                    <a:pt x="6220" y="31"/>
                    <a:pt x="5978" y="9"/>
                  </a:cubicBezTo>
                  <a:cubicBezTo>
                    <a:pt x="5917" y="3"/>
                    <a:pt x="5848" y="1"/>
                    <a:pt x="5773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6232500" y="2137200"/>
              <a:ext cx="31300" cy="64825"/>
            </a:xfrm>
            <a:custGeom>
              <a:rect b="b" l="l" r="r" t="t"/>
              <a:pathLst>
                <a:path extrusionOk="0" h="2593" w="1252">
                  <a:moveTo>
                    <a:pt x="416" y="0"/>
                  </a:moveTo>
                  <a:cubicBezTo>
                    <a:pt x="352" y="0"/>
                    <a:pt x="1" y="653"/>
                    <a:pt x="255" y="1464"/>
                  </a:cubicBezTo>
                  <a:cubicBezTo>
                    <a:pt x="486" y="2243"/>
                    <a:pt x="1093" y="2592"/>
                    <a:pt x="1196" y="2592"/>
                  </a:cubicBezTo>
                  <a:cubicBezTo>
                    <a:pt x="1205" y="2592"/>
                    <a:pt x="1210" y="2590"/>
                    <a:pt x="1211" y="2584"/>
                  </a:cubicBezTo>
                  <a:cubicBezTo>
                    <a:pt x="1251" y="2533"/>
                    <a:pt x="690" y="2152"/>
                    <a:pt x="473" y="1398"/>
                  </a:cubicBezTo>
                  <a:cubicBezTo>
                    <a:pt x="233" y="651"/>
                    <a:pt x="484" y="23"/>
                    <a:pt x="422" y="3"/>
                  </a:cubicBezTo>
                  <a:cubicBezTo>
                    <a:pt x="420" y="1"/>
                    <a:pt x="418" y="0"/>
                    <a:pt x="416" y="0"/>
                  </a:cubicBezTo>
                  <a:close/>
                </a:path>
              </a:pathLst>
            </a:custGeom>
            <a:solidFill>
              <a:srgbClr val="495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6087075" y="2353150"/>
              <a:ext cx="65500" cy="128350"/>
            </a:xfrm>
            <a:custGeom>
              <a:rect b="b" l="l" r="r" t="t"/>
              <a:pathLst>
                <a:path extrusionOk="0" h="5134" w="2620">
                  <a:moveTo>
                    <a:pt x="2562" y="0"/>
                  </a:moveTo>
                  <a:cubicBezTo>
                    <a:pt x="2493" y="0"/>
                    <a:pt x="1892" y="1117"/>
                    <a:pt x="1209" y="2516"/>
                  </a:cubicBezTo>
                  <a:cubicBezTo>
                    <a:pt x="515" y="3935"/>
                    <a:pt x="0" y="5106"/>
                    <a:pt x="56" y="5133"/>
                  </a:cubicBezTo>
                  <a:cubicBezTo>
                    <a:pt x="56" y="5133"/>
                    <a:pt x="57" y="5133"/>
                    <a:pt x="58" y="5133"/>
                  </a:cubicBezTo>
                  <a:cubicBezTo>
                    <a:pt x="128" y="5133"/>
                    <a:pt x="730" y="4015"/>
                    <a:pt x="1413" y="2616"/>
                  </a:cubicBezTo>
                  <a:cubicBezTo>
                    <a:pt x="2105" y="1199"/>
                    <a:pt x="2619" y="28"/>
                    <a:pt x="2564" y="1"/>
                  </a:cubicBezTo>
                  <a:cubicBezTo>
                    <a:pt x="2563" y="1"/>
                    <a:pt x="2562" y="0"/>
                    <a:pt x="256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22"/>
          <p:cNvSpPr txBox="1"/>
          <p:nvPr>
            <p:ph idx="3" type="ctrTitle"/>
          </p:nvPr>
        </p:nvSpPr>
        <p:spPr>
          <a:xfrm>
            <a:off x="6492040" y="2662178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Deadlines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40" name="Google Shape;440;p22"/>
          <p:cNvGrpSpPr/>
          <p:nvPr/>
        </p:nvGrpSpPr>
        <p:grpSpPr>
          <a:xfrm>
            <a:off x="511226" y="756020"/>
            <a:ext cx="3793001" cy="4048179"/>
            <a:chOff x="1201350" y="238125"/>
            <a:chExt cx="5033175" cy="5837317"/>
          </a:xfrm>
        </p:grpSpPr>
        <p:sp>
          <p:nvSpPr>
            <p:cNvPr id="441" name="Google Shape;441;p22"/>
            <p:cNvSpPr/>
            <p:nvPr/>
          </p:nvSpPr>
          <p:spPr>
            <a:xfrm>
              <a:off x="1732900" y="238125"/>
              <a:ext cx="1318225" cy="1584675"/>
            </a:xfrm>
            <a:custGeom>
              <a:rect b="b" l="l" r="r" t="t"/>
              <a:pathLst>
                <a:path extrusionOk="0" h="63387" w="52729">
                  <a:moveTo>
                    <a:pt x="15014" y="0"/>
                  </a:moveTo>
                  <a:cubicBezTo>
                    <a:pt x="14943" y="0"/>
                    <a:pt x="14871" y="1"/>
                    <a:pt x="14800" y="2"/>
                  </a:cubicBezTo>
                  <a:cubicBezTo>
                    <a:pt x="9923" y="82"/>
                    <a:pt x="5345" y="3143"/>
                    <a:pt x="2897" y="7361"/>
                  </a:cubicBezTo>
                  <a:cubicBezTo>
                    <a:pt x="448" y="11579"/>
                    <a:pt x="0" y="16784"/>
                    <a:pt x="1105" y="21535"/>
                  </a:cubicBezTo>
                  <a:cubicBezTo>
                    <a:pt x="2207" y="26285"/>
                    <a:pt x="4766" y="30608"/>
                    <a:pt x="7938" y="34314"/>
                  </a:cubicBezTo>
                  <a:lnTo>
                    <a:pt x="7605" y="33533"/>
                  </a:lnTo>
                  <a:lnTo>
                    <a:pt x="7605" y="33533"/>
                  </a:lnTo>
                  <a:cubicBezTo>
                    <a:pt x="11001" y="37549"/>
                    <a:pt x="12813" y="42621"/>
                    <a:pt x="14868" y="47461"/>
                  </a:cubicBezTo>
                  <a:cubicBezTo>
                    <a:pt x="16924" y="52300"/>
                    <a:pt x="19450" y="57212"/>
                    <a:pt x="23735" y="60257"/>
                  </a:cubicBezTo>
                  <a:cubicBezTo>
                    <a:pt x="26785" y="62425"/>
                    <a:pt x="30444" y="63386"/>
                    <a:pt x="34179" y="63386"/>
                  </a:cubicBezTo>
                  <a:cubicBezTo>
                    <a:pt x="38176" y="63386"/>
                    <a:pt x="42261" y="62286"/>
                    <a:pt x="45784" y="60384"/>
                  </a:cubicBezTo>
                  <a:cubicBezTo>
                    <a:pt x="47594" y="59406"/>
                    <a:pt x="49326" y="58215"/>
                    <a:pt x="50617" y="56614"/>
                  </a:cubicBezTo>
                  <a:cubicBezTo>
                    <a:pt x="51910" y="55014"/>
                    <a:pt x="52728" y="52959"/>
                    <a:pt x="52535" y="50912"/>
                  </a:cubicBezTo>
                  <a:cubicBezTo>
                    <a:pt x="52342" y="48847"/>
                    <a:pt x="51149" y="46979"/>
                    <a:pt x="49634" y="45564"/>
                  </a:cubicBezTo>
                  <a:cubicBezTo>
                    <a:pt x="48120" y="44147"/>
                    <a:pt x="46290" y="43123"/>
                    <a:pt x="44480" y="42111"/>
                  </a:cubicBezTo>
                  <a:cubicBezTo>
                    <a:pt x="46179" y="41328"/>
                    <a:pt x="47463" y="39701"/>
                    <a:pt x="47829" y="37869"/>
                  </a:cubicBezTo>
                  <a:cubicBezTo>
                    <a:pt x="48197" y="36035"/>
                    <a:pt x="47638" y="34039"/>
                    <a:pt x="46372" y="32661"/>
                  </a:cubicBezTo>
                  <a:cubicBezTo>
                    <a:pt x="44618" y="30754"/>
                    <a:pt x="41881" y="30202"/>
                    <a:pt x="39362" y="29588"/>
                  </a:cubicBezTo>
                  <a:cubicBezTo>
                    <a:pt x="36842" y="28971"/>
                    <a:pt x="34114" y="27991"/>
                    <a:pt x="32906" y="25698"/>
                  </a:cubicBezTo>
                  <a:cubicBezTo>
                    <a:pt x="32030" y="24030"/>
                    <a:pt x="32167" y="22009"/>
                    <a:pt x="32606" y="20177"/>
                  </a:cubicBezTo>
                  <a:cubicBezTo>
                    <a:pt x="33048" y="18346"/>
                    <a:pt x="33768" y="16578"/>
                    <a:pt x="34001" y="14708"/>
                  </a:cubicBezTo>
                  <a:cubicBezTo>
                    <a:pt x="34445" y="11167"/>
                    <a:pt x="32979" y="7443"/>
                    <a:pt x="30242" y="5152"/>
                  </a:cubicBezTo>
                  <a:cubicBezTo>
                    <a:pt x="28146" y="3402"/>
                    <a:pt x="25480" y="2519"/>
                    <a:pt x="22883" y="1677"/>
                  </a:cubicBezTo>
                  <a:cubicBezTo>
                    <a:pt x="20321" y="843"/>
                    <a:pt x="17704" y="0"/>
                    <a:pt x="15014" y="0"/>
                  </a:cubicBez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2332750" y="2023375"/>
              <a:ext cx="3591175" cy="1617250"/>
            </a:xfrm>
            <a:custGeom>
              <a:rect b="b" l="l" r="r" t="t"/>
              <a:pathLst>
                <a:path extrusionOk="0" h="64690" w="143647">
                  <a:moveTo>
                    <a:pt x="143646" y="1"/>
                  </a:moveTo>
                  <a:lnTo>
                    <a:pt x="81480" y="7082"/>
                  </a:lnTo>
                  <a:lnTo>
                    <a:pt x="1" y="64689"/>
                  </a:lnTo>
                  <a:lnTo>
                    <a:pt x="81653" y="27264"/>
                  </a:lnTo>
                  <a:lnTo>
                    <a:pt x="143646" y="26292"/>
                  </a:lnTo>
                  <a:lnTo>
                    <a:pt x="143646" y="1"/>
                  </a:ln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1795450" y="338325"/>
              <a:ext cx="774575" cy="978475"/>
            </a:xfrm>
            <a:custGeom>
              <a:rect b="b" l="l" r="r" t="t"/>
              <a:pathLst>
                <a:path extrusionOk="0" h="39139" w="30983">
                  <a:moveTo>
                    <a:pt x="16140" y="1"/>
                  </a:moveTo>
                  <a:cubicBezTo>
                    <a:pt x="8341" y="1"/>
                    <a:pt x="8024" y="3668"/>
                    <a:pt x="8024" y="3668"/>
                  </a:cubicBezTo>
                  <a:lnTo>
                    <a:pt x="8108" y="9833"/>
                  </a:lnTo>
                  <a:cubicBezTo>
                    <a:pt x="8108" y="9833"/>
                    <a:pt x="6100" y="8450"/>
                    <a:pt x="4173" y="8450"/>
                  </a:cubicBezTo>
                  <a:cubicBezTo>
                    <a:pt x="2721" y="8450"/>
                    <a:pt x="1315" y="9235"/>
                    <a:pt x="849" y="11989"/>
                  </a:cubicBezTo>
                  <a:cubicBezTo>
                    <a:pt x="0" y="17003"/>
                    <a:pt x="4855" y="17910"/>
                    <a:pt x="4855" y="17910"/>
                  </a:cubicBezTo>
                  <a:lnTo>
                    <a:pt x="3912" y="32419"/>
                  </a:lnTo>
                  <a:cubicBezTo>
                    <a:pt x="3788" y="34320"/>
                    <a:pt x="4409" y="36245"/>
                    <a:pt x="5791" y="37556"/>
                  </a:cubicBezTo>
                  <a:cubicBezTo>
                    <a:pt x="7014" y="38713"/>
                    <a:pt x="8393" y="39139"/>
                    <a:pt x="9761" y="39139"/>
                  </a:cubicBezTo>
                  <a:cubicBezTo>
                    <a:pt x="11925" y="39139"/>
                    <a:pt x="14059" y="38073"/>
                    <a:pt x="15491" y="37159"/>
                  </a:cubicBezTo>
                  <a:cubicBezTo>
                    <a:pt x="16587" y="36458"/>
                    <a:pt x="17239" y="35240"/>
                    <a:pt x="17219" y="33941"/>
                  </a:cubicBezTo>
                  <a:lnTo>
                    <a:pt x="17168" y="30086"/>
                  </a:lnTo>
                  <a:lnTo>
                    <a:pt x="22400" y="30008"/>
                  </a:lnTo>
                  <a:cubicBezTo>
                    <a:pt x="30982" y="29461"/>
                    <a:pt x="29122" y="2257"/>
                    <a:pt x="29122" y="2257"/>
                  </a:cubicBezTo>
                  <a:cubicBezTo>
                    <a:pt x="29076" y="137"/>
                    <a:pt x="24913" y="79"/>
                    <a:pt x="24462" y="79"/>
                  </a:cubicBezTo>
                  <a:cubicBezTo>
                    <a:pt x="24436" y="79"/>
                    <a:pt x="24422" y="79"/>
                    <a:pt x="24422" y="79"/>
                  </a:cubicBezTo>
                  <a:lnTo>
                    <a:pt x="16385" y="2"/>
                  </a:lnTo>
                  <a:cubicBezTo>
                    <a:pt x="16303" y="1"/>
                    <a:pt x="16221" y="1"/>
                    <a:pt x="16140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2367450" y="655175"/>
              <a:ext cx="40575" cy="202950"/>
            </a:xfrm>
            <a:custGeom>
              <a:rect b="b" l="l" r="r" t="t"/>
              <a:pathLst>
                <a:path extrusionOk="0" h="8118" w="1623">
                  <a:moveTo>
                    <a:pt x="1175" y="0"/>
                  </a:moveTo>
                  <a:cubicBezTo>
                    <a:pt x="1174" y="0"/>
                    <a:pt x="1174" y="0"/>
                    <a:pt x="1174" y="0"/>
                  </a:cubicBezTo>
                  <a:cubicBezTo>
                    <a:pt x="1019" y="5"/>
                    <a:pt x="948" y="1983"/>
                    <a:pt x="1019" y="4420"/>
                  </a:cubicBezTo>
                  <a:cubicBezTo>
                    <a:pt x="1010" y="5629"/>
                    <a:pt x="1258" y="6796"/>
                    <a:pt x="946" y="7388"/>
                  </a:cubicBezTo>
                  <a:cubicBezTo>
                    <a:pt x="788" y="7685"/>
                    <a:pt x="527" y="7847"/>
                    <a:pt x="345" y="7898"/>
                  </a:cubicBezTo>
                  <a:cubicBezTo>
                    <a:pt x="156" y="7953"/>
                    <a:pt x="32" y="7927"/>
                    <a:pt x="16" y="7967"/>
                  </a:cubicBezTo>
                  <a:cubicBezTo>
                    <a:pt x="1" y="7995"/>
                    <a:pt x="107" y="8108"/>
                    <a:pt x="371" y="8117"/>
                  </a:cubicBezTo>
                  <a:cubicBezTo>
                    <a:pt x="379" y="8118"/>
                    <a:pt x="386" y="8118"/>
                    <a:pt x="394" y="8118"/>
                  </a:cubicBezTo>
                  <a:cubicBezTo>
                    <a:pt x="649" y="8118"/>
                    <a:pt x="1020" y="7975"/>
                    <a:pt x="1287" y="7598"/>
                  </a:cubicBezTo>
                  <a:cubicBezTo>
                    <a:pt x="1560" y="7208"/>
                    <a:pt x="1622" y="6656"/>
                    <a:pt x="1615" y="6124"/>
                  </a:cubicBezTo>
                  <a:cubicBezTo>
                    <a:pt x="1607" y="5549"/>
                    <a:pt x="1598" y="4988"/>
                    <a:pt x="1589" y="4405"/>
                  </a:cubicBezTo>
                  <a:cubicBezTo>
                    <a:pt x="1518" y="1970"/>
                    <a:pt x="1332" y="0"/>
                    <a:pt x="1175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2245925" y="662600"/>
              <a:ext cx="16050" cy="49475"/>
            </a:xfrm>
            <a:custGeom>
              <a:rect b="b" l="l" r="r" t="t"/>
              <a:pathLst>
                <a:path extrusionOk="0" h="1979" w="642">
                  <a:moveTo>
                    <a:pt x="259" y="0"/>
                  </a:moveTo>
                  <a:cubicBezTo>
                    <a:pt x="257" y="0"/>
                    <a:pt x="255" y="0"/>
                    <a:pt x="253" y="0"/>
                  </a:cubicBezTo>
                  <a:cubicBezTo>
                    <a:pt x="98" y="9"/>
                    <a:pt x="1" y="462"/>
                    <a:pt x="36" y="1007"/>
                  </a:cubicBezTo>
                  <a:cubicBezTo>
                    <a:pt x="73" y="1550"/>
                    <a:pt x="226" y="1979"/>
                    <a:pt x="382" y="1979"/>
                  </a:cubicBezTo>
                  <a:cubicBezTo>
                    <a:pt x="383" y="1979"/>
                    <a:pt x="385" y="1979"/>
                    <a:pt x="386" y="1979"/>
                  </a:cubicBezTo>
                  <a:cubicBezTo>
                    <a:pt x="544" y="1968"/>
                    <a:pt x="641" y="1517"/>
                    <a:pt x="604" y="970"/>
                  </a:cubicBezTo>
                  <a:cubicBezTo>
                    <a:pt x="569" y="431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2465375" y="656100"/>
              <a:ext cx="16050" cy="49500"/>
            </a:xfrm>
            <a:custGeom>
              <a:rect b="b" l="l" r="r" t="t"/>
              <a:pathLst>
                <a:path extrusionOk="0" h="1980" w="642">
                  <a:moveTo>
                    <a:pt x="261" y="1"/>
                  </a:moveTo>
                  <a:cubicBezTo>
                    <a:pt x="259" y="1"/>
                    <a:pt x="257" y="1"/>
                    <a:pt x="256" y="1"/>
                  </a:cubicBezTo>
                  <a:cubicBezTo>
                    <a:pt x="98" y="12"/>
                    <a:pt x="1" y="462"/>
                    <a:pt x="36" y="1010"/>
                  </a:cubicBezTo>
                  <a:cubicBezTo>
                    <a:pt x="73" y="1549"/>
                    <a:pt x="227" y="1979"/>
                    <a:pt x="381" y="1979"/>
                  </a:cubicBezTo>
                  <a:cubicBezTo>
                    <a:pt x="383" y="1979"/>
                    <a:pt x="384" y="1979"/>
                    <a:pt x="386" y="1979"/>
                  </a:cubicBezTo>
                  <a:cubicBezTo>
                    <a:pt x="544" y="1970"/>
                    <a:pt x="641" y="1518"/>
                    <a:pt x="606" y="972"/>
                  </a:cubicBezTo>
                  <a:cubicBezTo>
                    <a:pt x="569" y="431"/>
                    <a:pt x="415" y="1"/>
                    <a:pt x="261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1883100" y="611525"/>
              <a:ext cx="99200" cy="134475"/>
            </a:xfrm>
            <a:custGeom>
              <a:rect b="b" l="l" r="r" t="t"/>
              <a:pathLst>
                <a:path extrusionOk="0" h="5379" w="3968">
                  <a:moveTo>
                    <a:pt x="465" y="1"/>
                  </a:moveTo>
                  <a:cubicBezTo>
                    <a:pt x="388" y="1"/>
                    <a:pt x="345" y="13"/>
                    <a:pt x="342" y="30"/>
                  </a:cubicBezTo>
                  <a:cubicBezTo>
                    <a:pt x="324" y="103"/>
                    <a:pt x="719" y="220"/>
                    <a:pt x="1282" y="571"/>
                  </a:cubicBezTo>
                  <a:cubicBezTo>
                    <a:pt x="1631" y="786"/>
                    <a:pt x="2049" y="1114"/>
                    <a:pt x="2420" y="1565"/>
                  </a:cubicBezTo>
                  <a:lnTo>
                    <a:pt x="2420" y="1565"/>
                  </a:lnTo>
                  <a:cubicBezTo>
                    <a:pt x="2320" y="1526"/>
                    <a:pt x="2214" y="1493"/>
                    <a:pt x="2103" y="1467"/>
                  </a:cubicBezTo>
                  <a:cubicBezTo>
                    <a:pt x="1986" y="1438"/>
                    <a:pt x="1863" y="1423"/>
                    <a:pt x="1740" y="1423"/>
                  </a:cubicBezTo>
                  <a:cubicBezTo>
                    <a:pt x="1430" y="1423"/>
                    <a:pt x="1115" y="1514"/>
                    <a:pt x="874" y="1695"/>
                  </a:cubicBezTo>
                  <a:cubicBezTo>
                    <a:pt x="533" y="1939"/>
                    <a:pt x="331" y="2287"/>
                    <a:pt x="224" y="2627"/>
                  </a:cubicBezTo>
                  <a:cubicBezTo>
                    <a:pt x="0" y="3330"/>
                    <a:pt x="244" y="4006"/>
                    <a:pt x="533" y="4405"/>
                  </a:cubicBezTo>
                  <a:cubicBezTo>
                    <a:pt x="1090" y="5158"/>
                    <a:pt x="1649" y="5379"/>
                    <a:pt x="1763" y="5379"/>
                  </a:cubicBezTo>
                  <a:cubicBezTo>
                    <a:pt x="1775" y="5379"/>
                    <a:pt x="1782" y="5377"/>
                    <a:pt x="1783" y="5372"/>
                  </a:cubicBezTo>
                  <a:cubicBezTo>
                    <a:pt x="1848" y="5297"/>
                    <a:pt x="1318" y="4964"/>
                    <a:pt x="876" y="4197"/>
                  </a:cubicBezTo>
                  <a:cubicBezTo>
                    <a:pt x="666" y="3811"/>
                    <a:pt x="533" y="3301"/>
                    <a:pt x="723" y="2793"/>
                  </a:cubicBezTo>
                  <a:cubicBezTo>
                    <a:pt x="871" y="2352"/>
                    <a:pt x="1250" y="1988"/>
                    <a:pt x="1727" y="1988"/>
                  </a:cubicBezTo>
                  <a:cubicBezTo>
                    <a:pt x="1808" y="1988"/>
                    <a:pt x="1892" y="1999"/>
                    <a:pt x="1979" y="2021"/>
                  </a:cubicBezTo>
                  <a:cubicBezTo>
                    <a:pt x="2371" y="2110"/>
                    <a:pt x="2746" y="2358"/>
                    <a:pt x="3094" y="2596"/>
                  </a:cubicBezTo>
                  <a:lnTo>
                    <a:pt x="3968" y="3188"/>
                  </a:lnTo>
                  <a:lnTo>
                    <a:pt x="3500" y="2252"/>
                  </a:lnTo>
                  <a:cubicBezTo>
                    <a:pt x="2963" y="1178"/>
                    <a:pt x="2092" y="546"/>
                    <a:pt x="1444" y="263"/>
                  </a:cubicBezTo>
                  <a:cubicBezTo>
                    <a:pt x="988" y="61"/>
                    <a:pt x="640" y="1"/>
                    <a:pt x="465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2280550" y="862800"/>
              <a:ext cx="92525" cy="69750"/>
            </a:xfrm>
            <a:custGeom>
              <a:rect b="b" l="l" r="r" t="t"/>
              <a:pathLst>
                <a:path extrusionOk="0" h="2790" w="3701">
                  <a:moveTo>
                    <a:pt x="187" y="1"/>
                  </a:moveTo>
                  <a:cubicBezTo>
                    <a:pt x="186" y="1"/>
                    <a:pt x="185" y="1"/>
                    <a:pt x="184" y="1"/>
                  </a:cubicBezTo>
                  <a:cubicBezTo>
                    <a:pt x="183" y="1"/>
                    <a:pt x="182" y="1"/>
                    <a:pt x="181" y="1"/>
                  </a:cubicBezTo>
                  <a:cubicBezTo>
                    <a:pt x="110" y="1"/>
                    <a:pt x="0" y="295"/>
                    <a:pt x="77" y="779"/>
                  </a:cubicBezTo>
                  <a:cubicBezTo>
                    <a:pt x="148" y="1261"/>
                    <a:pt x="461" y="1939"/>
                    <a:pt x="1117" y="2376"/>
                  </a:cubicBezTo>
                  <a:cubicBezTo>
                    <a:pt x="1572" y="2680"/>
                    <a:pt x="2070" y="2789"/>
                    <a:pt x="2491" y="2789"/>
                  </a:cubicBezTo>
                  <a:cubicBezTo>
                    <a:pt x="2675" y="2789"/>
                    <a:pt x="2845" y="2768"/>
                    <a:pt x="2989" y="2733"/>
                  </a:cubicBezTo>
                  <a:cubicBezTo>
                    <a:pt x="3472" y="2620"/>
                    <a:pt x="3701" y="2403"/>
                    <a:pt x="3670" y="2341"/>
                  </a:cubicBezTo>
                  <a:cubicBezTo>
                    <a:pt x="3663" y="2315"/>
                    <a:pt x="3621" y="2306"/>
                    <a:pt x="3551" y="2306"/>
                  </a:cubicBezTo>
                  <a:cubicBezTo>
                    <a:pt x="3429" y="2306"/>
                    <a:pt x="3221" y="2332"/>
                    <a:pt x="2961" y="2332"/>
                  </a:cubicBezTo>
                  <a:cubicBezTo>
                    <a:pt x="2537" y="2332"/>
                    <a:pt x="1976" y="2264"/>
                    <a:pt x="1434" y="1904"/>
                  </a:cubicBezTo>
                  <a:cubicBezTo>
                    <a:pt x="385" y="1195"/>
                    <a:pt x="333" y="1"/>
                    <a:pt x="187" y="1"/>
                  </a:cubicBezTo>
                  <a:close/>
                </a:path>
              </a:pathLst>
            </a:custGeom>
            <a:solidFill>
              <a:srgbClr val="1E21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2254560" y="3803057"/>
              <a:ext cx="340125" cy="107896"/>
            </a:xfrm>
            <a:custGeom>
              <a:rect b="b" l="l" r="r" t="t"/>
              <a:pathLst>
                <a:path extrusionOk="0" h="3553" w="13605">
                  <a:moveTo>
                    <a:pt x="13604" y="0"/>
                  </a:moveTo>
                  <a:lnTo>
                    <a:pt x="1" y="847"/>
                  </a:lnTo>
                  <a:lnTo>
                    <a:pt x="1" y="3553"/>
                  </a:lnTo>
                  <a:lnTo>
                    <a:pt x="13604" y="3553"/>
                  </a:lnTo>
                  <a:lnTo>
                    <a:pt x="13604" y="0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2377735" y="3880310"/>
              <a:ext cx="86383" cy="883984"/>
            </a:xfrm>
            <a:custGeom>
              <a:rect b="b" l="l" r="r" t="t"/>
              <a:pathLst>
                <a:path extrusionOk="0" h="19857" w="3456">
                  <a:moveTo>
                    <a:pt x="0" y="1"/>
                  </a:moveTo>
                  <a:lnTo>
                    <a:pt x="0" y="19857"/>
                  </a:lnTo>
                  <a:lnTo>
                    <a:pt x="3455" y="19857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2308070" y="4736835"/>
              <a:ext cx="220650" cy="1089497"/>
            </a:xfrm>
            <a:custGeom>
              <a:rect b="b" l="l" r="r" t="t"/>
              <a:pathLst>
                <a:path extrusionOk="0" h="32725" w="8826">
                  <a:moveTo>
                    <a:pt x="369" y="1"/>
                  </a:moveTo>
                  <a:cubicBezTo>
                    <a:pt x="1" y="491"/>
                    <a:pt x="369" y="32724"/>
                    <a:pt x="369" y="32724"/>
                  </a:cubicBezTo>
                  <a:lnTo>
                    <a:pt x="8825" y="32724"/>
                  </a:lnTo>
                  <a:lnTo>
                    <a:pt x="8825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1316950" y="5805742"/>
              <a:ext cx="2055975" cy="85850"/>
            </a:xfrm>
            <a:custGeom>
              <a:rect b="b" l="l" r="r" t="t"/>
              <a:pathLst>
                <a:path extrusionOk="0" h="3434" w="82239">
                  <a:moveTo>
                    <a:pt x="1" y="1"/>
                  </a:moveTo>
                  <a:lnTo>
                    <a:pt x="1" y="3434"/>
                  </a:lnTo>
                  <a:lnTo>
                    <a:pt x="82238" y="3434"/>
                  </a:lnTo>
                  <a:lnTo>
                    <a:pt x="82238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3207500" y="5891567"/>
              <a:ext cx="165425" cy="183875"/>
            </a:xfrm>
            <a:custGeom>
              <a:rect b="b" l="l" r="r" t="t"/>
              <a:pathLst>
                <a:path extrusionOk="0" h="7355" w="6617">
                  <a:moveTo>
                    <a:pt x="3307" y="1"/>
                  </a:moveTo>
                  <a:cubicBezTo>
                    <a:pt x="1482" y="1"/>
                    <a:pt x="0" y="1644"/>
                    <a:pt x="0" y="3676"/>
                  </a:cubicBezTo>
                  <a:cubicBezTo>
                    <a:pt x="0" y="5709"/>
                    <a:pt x="1480" y="7355"/>
                    <a:pt x="3307" y="7355"/>
                  </a:cubicBezTo>
                  <a:cubicBezTo>
                    <a:pt x="5135" y="7355"/>
                    <a:pt x="6616" y="5709"/>
                    <a:pt x="6616" y="3676"/>
                  </a:cubicBezTo>
                  <a:cubicBezTo>
                    <a:pt x="6616" y="1646"/>
                    <a:pt x="5135" y="1"/>
                    <a:pt x="3307" y="1"/>
                  </a:cubicBez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282850" y="5891567"/>
              <a:ext cx="191100" cy="183850"/>
            </a:xfrm>
            <a:custGeom>
              <a:rect b="b" l="l" r="r" t="t"/>
              <a:pathLst>
                <a:path extrusionOk="0" h="7354" w="7644">
                  <a:moveTo>
                    <a:pt x="3966" y="1"/>
                  </a:moveTo>
                  <a:cubicBezTo>
                    <a:pt x="2480" y="1"/>
                    <a:pt x="1138" y="897"/>
                    <a:pt x="568" y="2269"/>
                  </a:cubicBezTo>
                  <a:cubicBezTo>
                    <a:pt x="1" y="3644"/>
                    <a:pt x="313" y="5226"/>
                    <a:pt x="1367" y="6277"/>
                  </a:cubicBezTo>
                  <a:cubicBezTo>
                    <a:pt x="2070" y="6980"/>
                    <a:pt x="3010" y="7354"/>
                    <a:pt x="3967" y="7354"/>
                  </a:cubicBezTo>
                  <a:cubicBezTo>
                    <a:pt x="4441" y="7354"/>
                    <a:pt x="4919" y="7262"/>
                    <a:pt x="5374" y="7073"/>
                  </a:cubicBezTo>
                  <a:cubicBezTo>
                    <a:pt x="6747" y="6505"/>
                    <a:pt x="7643" y="5164"/>
                    <a:pt x="7643" y="3676"/>
                  </a:cubicBezTo>
                  <a:cubicBezTo>
                    <a:pt x="7643" y="1646"/>
                    <a:pt x="5998" y="1"/>
                    <a:pt x="3966" y="1"/>
                  </a:cubicBez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2418800" y="5891567"/>
              <a:ext cx="191100" cy="183850"/>
            </a:xfrm>
            <a:custGeom>
              <a:rect b="b" l="l" r="r" t="t"/>
              <a:pathLst>
                <a:path extrusionOk="0" h="7354" w="7644">
                  <a:moveTo>
                    <a:pt x="3966" y="1"/>
                  </a:moveTo>
                  <a:cubicBezTo>
                    <a:pt x="2480" y="1"/>
                    <a:pt x="1138" y="897"/>
                    <a:pt x="568" y="2269"/>
                  </a:cubicBezTo>
                  <a:cubicBezTo>
                    <a:pt x="1" y="3644"/>
                    <a:pt x="315" y="5226"/>
                    <a:pt x="1367" y="6277"/>
                  </a:cubicBezTo>
                  <a:cubicBezTo>
                    <a:pt x="2070" y="6980"/>
                    <a:pt x="3010" y="7354"/>
                    <a:pt x="3967" y="7354"/>
                  </a:cubicBezTo>
                  <a:cubicBezTo>
                    <a:pt x="4441" y="7354"/>
                    <a:pt x="4919" y="7262"/>
                    <a:pt x="5374" y="7073"/>
                  </a:cubicBezTo>
                  <a:cubicBezTo>
                    <a:pt x="6747" y="6505"/>
                    <a:pt x="7643" y="5164"/>
                    <a:pt x="7643" y="3676"/>
                  </a:cubicBezTo>
                  <a:cubicBezTo>
                    <a:pt x="7643" y="1646"/>
                    <a:pt x="5997" y="1"/>
                    <a:pt x="3966" y="1"/>
                  </a:cubicBez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566625" y="3537350"/>
              <a:ext cx="1794875" cy="318350"/>
            </a:xfrm>
            <a:custGeom>
              <a:rect b="b" l="l" r="r" t="t"/>
              <a:pathLst>
                <a:path extrusionOk="0" h="12734" w="71795">
                  <a:moveTo>
                    <a:pt x="33160" y="0"/>
                  </a:moveTo>
                  <a:cubicBezTo>
                    <a:pt x="22524" y="0"/>
                    <a:pt x="10910" y="412"/>
                    <a:pt x="0" y="1648"/>
                  </a:cubicBezTo>
                  <a:cubicBezTo>
                    <a:pt x="0" y="1648"/>
                    <a:pt x="395" y="6692"/>
                    <a:pt x="1715" y="7284"/>
                  </a:cubicBezTo>
                  <a:cubicBezTo>
                    <a:pt x="2856" y="7797"/>
                    <a:pt x="17480" y="12733"/>
                    <a:pt x="33774" y="12733"/>
                  </a:cubicBezTo>
                  <a:cubicBezTo>
                    <a:pt x="36347" y="12733"/>
                    <a:pt x="38962" y="12610"/>
                    <a:pt x="41573" y="12327"/>
                  </a:cubicBezTo>
                  <a:cubicBezTo>
                    <a:pt x="60710" y="10249"/>
                    <a:pt x="71003" y="7727"/>
                    <a:pt x="71794" y="4614"/>
                  </a:cubicBezTo>
                  <a:lnTo>
                    <a:pt x="71794" y="1648"/>
                  </a:lnTo>
                  <a:cubicBezTo>
                    <a:pt x="71794" y="1648"/>
                    <a:pt x="54433" y="0"/>
                    <a:pt x="33160" y="0"/>
                  </a:cubicBez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609475" y="3650525"/>
              <a:ext cx="1788175" cy="204500"/>
            </a:xfrm>
            <a:custGeom>
              <a:rect b="b" l="l" r="r" t="t"/>
              <a:pathLst>
                <a:path extrusionOk="0" h="8180" w="71527">
                  <a:moveTo>
                    <a:pt x="62870" y="0"/>
                  </a:moveTo>
                  <a:cubicBezTo>
                    <a:pt x="37264" y="0"/>
                    <a:pt x="1" y="2757"/>
                    <a:pt x="1" y="2757"/>
                  </a:cubicBezTo>
                  <a:cubicBezTo>
                    <a:pt x="12950" y="7741"/>
                    <a:pt x="28135" y="8179"/>
                    <a:pt x="33075" y="8179"/>
                  </a:cubicBezTo>
                  <a:cubicBezTo>
                    <a:pt x="34130" y="8179"/>
                    <a:pt x="34718" y="8159"/>
                    <a:pt x="34718" y="8159"/>
                  </a:cubicBezTo>
                  <a:cubicBezTo>
                    <a:pt x="71526" y="5791"/>
                    <a:pt x="70080" y="87"/>
                    <a:pt x="70080" y="87"/>
                  </a:cubicBezTo>
                  <a:cubicBezTo>
                    <a:pt x="67823" y="27"/>
                    <a:pt x="65403" y="0"/>
                    <a:pt x="62870" y="0"/>
                  </a:cubicBez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571550" y="2023375"/>
              <a:ext cx="246975" cy="1578050"/>
            </a:xfrm>
            <a:custGeom>
              <a:rect b="b" l="l" r="r" t="t"/>
              <a:pathLst>
                <a:path extrusionOk="0" h="63122" w="9879">
                  <a:moveTo>
                    <a:pt x="4851" y="1"/>
                  </a:moveTo>
                  <a:cubicBezTo>
                    <a:pt x="4851" y="1"/>
                    <a:pt x="3037" y="495"/>
                    <a:pt x="1518" y="8005"/>
                  </a:cubicBezTo>
                  <a:cubicBezTo>
                    <a:pt x="1" y="15512"/>
                    <a:pt x="3185" y="63121"/>
                    <a:pt x="3185" y="63121"/>
                  </a:cubicBezTo>
                  <a:lnTo>
                    <a:pt x="9879" y="61300"/>
                  </a:lnTo>
                  <a:lnTo>
                    <a:pt x="4851" y="1"/>
                  </a:lnTo>
                  <a:close/>
                </a:path>
              </a:pathLst>
            </a:custGeom>
            <a:solidFill>
              <a:srgbClr val="6D39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1550375" y="1630975"/>
              <a:ext cx="498025" cy="1285725"/>
            </a:xfrm>
            <a:custGeom>
              <a:rect b="b" l="l" r="r" t="t"/>
              <a:pathLst>
                <a:path extrusionOk="0" h="51429" w="19921">
                  <a:moveTo>
                    <a:pt x="7255" y="0"/>
                  </a:moveTo>
                  <a:cubicBezTo>
                    <a:pt x="6933" y="0"/>
                    <a:pt x="6608" y="23"/>
                    <a:pt x="6281" y="70"/>
                  </a:cubicBezTo>
                  <a:cubicBezTo>
                    <a:pt x="2575" y="600"/>
                    <a:pt x="0" y="4038"/>
                    <a:pt x="533" y="7746"/>
                  </a:cubicBezTo>
                  <a:lnTo>
                    <a:pt x="5964" y="45610"/>
                  </a:lnTo>
                  <a:cubicBezTo>
                    <a:pt x="6447" y="48991"/>
                    <a:pt x="9348" y="51428"/>
                    <a:pt x="12667" y="51428"/>
                  </a:cubicBezTo>
                  <a:cubicBezTo>
                    <a:pt x="12988" y="51428"/>
                    <a:pt x="13313" y="51406"/>
                    <a:pt x="13640" y="51359"/>
                  </a:cubicBezTo>
                  <a:cubicBezTo>
                    <a:pt x="17346" y="50829"/>
                    <a:pt x="19921" y="47391"/>
                    <a:pt x="19391" y="43685"/>
                  </a:cubicBezTo>
                  <a:lnTo>
                    <a:pt x="13959" y="5819"/>
                  </a:lnTo>
                  <a:cubicBezTo>
                    <a:pt x="13474" y="2437"/>
                    <a:pt x="10575" y="0"/>
                    <a:pt x="7255" y="0"/>
                  </a:cubicBezTo>
                  <a:close/>
                </a:path>
              </a:pathLst>
            </a:custGeom>
            <a:solidFill>
              <a:srgbClr val="B0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1201350" y="1144150"/>
              <a:ext cx="1685425" cy="1833675"/>
            </a:xfrm>
            <a:custGeom>
              <a:rect b="b" l="l" r="r" t="t"/>
              <a:pathLst>
                <a:path extrusionOk="0" h="73347" w="67417">
                  <a:moveTo>
                    <a:pt x="30382" y="0"/>
                  </a:moveTo>
                  <a:cubicBezTo>
                    <a:pt x="28710" y="0"/>
                    <a:pt x="27676" y="186"/>
                    <a:pt x="27676" y="186"/>
                  </a:cubicBezTo>
                  <a:cubicBezTo>
                    <a:pt x="27676" y="186"/>
                    <a:pt x="27663" y="186"/>
                    <a:pt x="27639" y="186"/>
                  </a:cubicBezTo>
                  <a:cubicBezTo>
                    <a:pt x="26499" y="186"/>
                    <a:pt x="0" y="955"/>
                    <a:pt x="31240" y="73347"/>
                  </a:cubicBezTo>
                  <a:lnTo>
                    <a:pt x="67417" y="51328"/>
                  </a:lnTo>
                  <a:cubicBezTo>
                    <a:pt x="67417" y="51328"/>
                    <a:pt x="46836" y="5555"/>
                    <a:pt x="40761" y="2453"/>
                  </a:cubicBezTo>
                  <a:cubicBezTo>
                    <a:pt x="36760" y="411"/>
                    <a:pt x="32866" y="0"/>
                    <a:pt x="30382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5935650" y="1444750"/>
              <a:ext cx="298875" cy="740825"/>
            </a:xfrm>
            <a:custGeom>
              <a:rect b="b" l="l" r="r" t="t"/>
              <a:pathLst>
                <a:path extrusionOk="0" h="29633" w="11955">
                  <a:moveTo>
                    <a:pt x="9423" y="0"/>
                  </a:moveTo>
                  <a:cubicBezTo>
                    <a:pt x="8410" y="0"/>
                    <a:pt x="6357" y="4913"/>
                    <a:pt x="6357" y="4913"/>
                  </a:cubicBezTo>
                  <a:lnTo>
                    <a:pt x="0" y="4002"/>
                  </a:lnTo>
                  <a:lnTo>
                    <a:pt x="1728" y="28533"/>
                  </a:lnTo>
                  <a:lnTo>
                    <a:pt x="11954" y="29633"/>
                  </a:lnTo>
                  <a:cubicBezTo>
                    <a:pt x="11954" y="29633"/>
                    <a:pt x="10251" y="5470"/>
                    <a:pt x="9954" y="1245"/>
                  </a:cubicBezTo>
                  <a:cubicBezTo>
                    <a:pt x="9891" y="352"/>
                    <a:pt x="9694" y="0"/>
                    <a:pt x="9423" y="0"/>
                  </a:cubicBez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6159200" y="1457225"/>
              <a:ext cx="53525" cy="715275"/>
            </a:xfrm>
            <a:custGeom>
              <a:rect b="b" l="l" r="r" t="t"/>
              <a:pathLst>
                <a:path extrusionOk="0" h="28611" w="2141">
                  <a:moveTo>
                    <a:pt x="65" y="1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0" y="5"/>
                    <a:pt x="402" y="6410"/>
                    <a:pt x="959" y="14312"/>
                  </a:cubicBezTo>
                  <a:cubicBezTo>
                    <a:pt x="1513" y="22211"/>
                    <a:pt x="2016" y="28610"/>
                    <a:pt x="2078" y="28610"/>
                  </a:cubicBezTo>
                  <a:cubicBezTo>
                    <a:pt x="2078" y="28610"/>
                    <a:pt x="2079" y="28610"/>
                    <a:pt x="2079" y="28610"/>
                  </a:cubicBezTo>
                  <a:cubicBezTo>
                    <a:pt x="2141" y="28606"/>
                    <a:pt x="1741" y="22194"/>
                    <a:pt x="1185" y="14297"/>
                  </a:cubicBezTo>
                  <a:cubicBezTo>
                    <a:pt x="628" y="6400"/>
                    <a:pt x="127" y="1"/>
                    <a:pt x="65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6103025" y="1537900"/>
              <a:ext cx="30575" cy="58675"/>
            </a:xfrm>
            <a:custGeom>
              <a:rect b="b" l="l" r="r" t="t"/>
              <a:pathLst>
                <a:path extrusionOk="0" h="2347" w="1223">
                  <a:moveTo>
                    <a:pt x="62" y="0"/>
                  </a:moveTo>
                  <a:cubicBezTo>
                    <a:pt x="61" y="0"/>
                    <a:pt x="60" y="0"/>
                    <a:pt x="59" y="1"/>
                  </a:cubicBezTo>
                  <a:cubicBezTo>
                    <a:pt x="1" y="21"/>
                    <a:pt x="145" y="593"/>
                    <a:pt x="455" y="1247"/>
                  </a:cubicBezTo>
                  <a:cubicBezTo>
                    <a:pt x="754" y="1882"/>
                    <a:pt x="1089" y="2346"/>
                    <a:pt x="1161" y="2346"/>
                  </a:cubicBezTo>
                  <a:cubicBezTo>
                    <a:pt x="1163" y="2346"/>
                    <a:pt x="1166" y="2346"/>
                    <a:pt x="1167" y="2345"/>
                  </a:cubicBezTo>
                  <a:cubicBezTo>
                    <a:pt x="1223" y="2309"/>
                    <a:pt x="966" y="1790"/>
                    <a:pt x="662" y="1149"/>
                  </a:cubicBezTo>
                  <a:cubicBezTo>
                    <a:pt x="361" y="520"/>
                    <a:pt x="127" y="0"/>
                    <a:pt x="6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6094600" y="1563575"/>
              <a:ext cx="27300" cy="60550"/>
            </a:xfrm>
            <a:custGeom>
              <a:rect b="b" l="l" r="r" t="t"/>
              <a:pathLst>
                <a:path extrusionOk="0" h="2422" w="1092">
                  <a:moveTo>
                    <a:pt x="61" y="0"/>
                  </a:moveTo>
                  <a:cubicBezTo>
                    <a:pt x="60" y="0"/>
                    <a:pt x="59" y="0"/>
                    <a:pt x="58" y="0"/>
                  </a:cubicBezTo>
                  <a:cubicBezTo>
                    <a:pt x="1" y="14"/>
                    <a:pt x="83" y="606"/>
                    <a:pt x="356" y="1289"/>
                  </a:cubicBezTo>
                  <a:cubicBezTo>
                    <a:pt x="620" y="1948"/>
                    <a:pt x="960" y="2422"/>
                    <a:pt x="1028" y="2422"/>
                  </a:cubicBezTo>
                  <a:cubicBezTo>
                    <a:pt x="1031" y="2422"/>
                    <a:pt x="1033" y="2421"/>
                    <a:pt x="1034" y="2420"/>
                  </a:cubicBezTo>
                  <a:cubicBezTo>
                    <a:pt x="1092" y="2387"/>
                    <a:pt x="835" y="1863"/>
                    <a:pt x="566" y="1203"/>
                  </a:cubicBezTo>
                  <a:cubicBezTo>
                    <a:pt x="301" y="549"/>
                    <a:pt x="127" y="0"/>
                    <a:pt x="61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6119600" y="1969775"/>
              <a:ext cx="73225" cy="209875"/>
            </a:xfrm>
            <a:custGeom>
              <a:rect b="b" l="l" r="r" t="t"/>
              <a:pathLst>
                <a:path extrusionOk="0" h="8395" w="2929">
                  <a:moveTo>
                    <a:pt x="2901" y="0"/>
                  </a:moveTo>
                  <a:cubicBezTo>
                    <a:pt x="2873" y="0"/>
                    <a:pt x="2750" y="42"/>
                    <a:pt x="2556" y="135"/>
                  </a:cubicBezTo>
                  <a:cubicBezTo>
                    <a:pt x="2339" y="240"/>
                    <a:pt x="2041" y="432"/>
                    <a:pt x="1726" y="730"/>
                  </a:cubicBezTo>
                  <a:cubicBezTo>
                    <a:pt x="1088" y="1315"/>
                    <a:pt x="440" y="2393"/>
                    <a:pt x="221" y="3699"/>
                  </a:cubicBezTo>
                  <a:cubicBezTo>
                    <a:pt x="1" y="5006"/>
                    <a:pt x="147" y="6201"/>
                    <a:pt x="269" y="7041"/>
                  </a:cubicBezTo>
                  <a:cubicBezTo>
                    <a:pt x="398" y="7882"/>
                    <a:pt x="517" y="8394"/>
                    <a:pt x="546" y="8394"/>
                  </a:cubicBezTo>
                  <a:cubicBezTo>
                    <a:pt x="546" y="8394"/>
                    <a:pt x="546" y="8394"/>
                    <a:pt x="547" y="8394"/>
                  </a:cubicBezTo>
                  <a:cubicBezTo>
                    <a:pt x="580" y="8388"/>
                    <a:pt x="518" y="7864"/>
                    <a:pt x="429" y="7022"/>
                  </a:cubicBezTo>
                  <a:cubicBezTo>
                    <a:pt x="347" y="6181"/>
                    <a:pt x="229" y="4999"/>
                    <a:pt x="445" y="3739"/>
                  </a:cubicBezTo>
                  <a:cubicBezTo>
                    <a:pt x="662" y="2479"/>
                    <a:pt x="1254" y="1435"/>
                    <a:pt x="1840" y="843"/>
                  </a:cubicBezTo>
                  <a:cubicBezTo>
                    <a:pt x="2423" y="237"/>
                    <a:pt x="2928" y="44"/>
                    <a:pt x="2906" y="2"/>
                  </a:cubicBezTo>
                  <a:cubicBezTo>
                    <a:pt x="2906" y="1"/>
                    <a:pt x="2904" y="0"/>
                    <a:pt x="2901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6118350" y="1519100"/>
              <a:ext cx="51675" cy="46375"/>
            </a:xfrm>
            <a:custGeom>
              <a:rect b="b" l="l" r="r" t="t"/>
              <a:pathLst>
                <a:path extrusionOk="0" h="1855" w="2067">
                  <a:moveTo>
                    <a:pt x="60" y="0"/>
                  </a:moveTo>
                  <a:lnTo>
                    <a:pt x="60" y="0"/>
                  </a:lnTo>
                  <a:cubicBezTo>
                    <a:pt x="0" y="0"/>
                    <a:pt x="16" y="761"/>
                    <a:pt x="665" y="1343"/>
                  </a:cubicBezTo>
                  <a:cubicBezTo>
                    <a:pt x="1115" y="1758"/>
                    <a:pt x="1623" y="1854"/>
                    <a:pt x="1883" y="1854"/>
                  </a:cubicBezTo>
                  <a:cubicBezTo>
                    <a:pt x="1999" y="1854"/>
                    <a:pt x="2066" y="1836"/>
                    <a:pt x="2058" y="1817"/>
                  </a:cubicBezTo>
                  <a:cubicBezTo>
                    <a:pt x="2067" y="1751"/>
                    <a:pt x="1393" y="1711"/>
                    <a:pt x="818" y="1174"/>
                  </a:cubicBezTo>
                  <a:cubicBezTo>
                    <a:pt x="237" y="661"/>
                    <a:pt x="129" y="1"/>
                    <a:pt x="64" y="1"/>
                  </a:cubicBezTo>
                  <a:cubicBezTo>
                    <a:pt x="64" y="1"/>
                    <a:pt x="63" y="1"/>
                    <a:pt x="62" y="1"/>
                  </a:cubicBezTo>
                  <a:cubicBezTo>
                    <a:pt x="61" y="1"/>
                    <a:pt x="61" y="0"/>
                    <a:pt x="60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6149725" y="1751575"/>
              <a:ext cx="14875" cy="142375"/>
            </a:xfrm>
            <a:custGeom>
              <a:rect b="b" l="l" r="r" t="t"/>
              <a:pathLst>
                <a:path extrusionOk="0" h="5695" w="595">
                  <a:moveTo>
                    <a:pt x="65" y="1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0" y="5"/>
                    <a:pt x="56" y="1283"/>
                    <a:pt x="184" y="2855"/>
                  </a:cubicBezTo>
                  <a:cubicBezTo>
                    <a:pt x="313" y="4427"/>
                    <a:pt x="468" y="5694"/>
                    <a:pt x="532" y="5694"/>
                  </a:cubicBezTo>
                  <a:cubicBezTo>
                    <a:pt x="532" y="5694"/>
                    <a:pt x="532" y="5694"/>
                    <a:pt x="532" y="5694"/>
                  </a:cubicBezTo>
                  <a:cubicBezTo>
                    <a:pt x="595" y="5690"/>
                    <a:pt x="541" y="4412"/>
                    <a:pt x="411" y="2840"/>
                  </a:cubicBezTo>
                  <a:cubicBezTo>
                    <a:pt x="282" y="1270"/>
                    <a:pt x="127" y="1"/>
                    <a:pt x="65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1853025" y="1520275"/>
              <a:ext cx="4256350" cy="2029925"/>
            </a:xfrm>
            <a:custGeom>
              <a:rect b="b" l="l" r="r" t="t"/>
              <a:pathLst>
                <a:path extrusionOk="0" h="81197" w="170254">
                  <a:moveTo>
                    <a:pt x="168652" y="0"/>
                  </a:moveTo>
                  <a:cubicBezTo>
                    <a:pt x="168652" y="0"/>
                    <a:pt x="109012" y="2762"/>
                    <a:pt x="93807" y="8208"/>
                  </a:cubicBezTo>
                  <a:cubicBezTo>
                    <a:pt x="78604" y="13653"/>
                    <a:pt x="4457" y="56039"/>
                    <a:pt x="4457" y="56039"/>
                  </a:cubicBezTo>
                  <a:cubicBezTo>
                    <a:pt x="4457" y="56039"/>
                    <a:pt x="1" y="81197"/>
                    <a:pt x="18106" y="81197"/>
                  </a:cubicBezTo>
                  <a:cubicBezTo>
                    <a:pt x="18311" y="81197"/>
                    <a:pt x="18518" y="81193"/>
                    <a:pt x="18728" y="81187"/>
                  </a:cubicBezTo>
                  <a:cubicBezTo>
                    <a:pt x="35053" y="80684"/>
                    <a:pt x="100686" y="31917"/>
                    <a:pt x="104796" y="31404"/>
                  </a:cubicBezTo>
                  <a:cubicBezTo>
                    <a:pt x="108908" y="30890"/>
                    <a:pt x="170254" y="26073"/>
                    <a:pt x="170254" y="26073"/>
                  </a:cubicBezTo>
                  <a:lnTo>
                    <a:pt x="168652" y="0"/>
                  </a:lnTo>
                  <a:close/>
                </a:path>
              </a:pathLst>
            </a:custGeom>
            <a:solidFill>
              <a:srgbClr val="CC91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3597950" y="949800"/>
              <a:ext cx="261875" cy="441650"/>
            </a:xfrm>
            <a:custGeom>
              <a:rect b="b" l="l" r="r" t="t"/>
              <a:pathLst>
                <a:path extrusionOk="0" h="17666" w="10475">
                  <a:moveTo>
                    <a:pt x="1459" y="1"/>
                  </a:moveTo>
                  <a:lnTo>
                    <a:pt x="0" y="398"/>
                  </a:lnTo>
                  <a:cubicBezTo>
                    <a:pt x="0" y="398"/>
                    <a:pt x="9869" y="17665"/>
                    <a:pt x="9891" y="17665"/>
                  </a:cubicBezTo>
                  <a:cubicBezTo>
                    <a:pt x="9891" y="17665"/>
                    <a:pt x="9891" y="17665"/>
                    <a:pt x="9891" y="17665"/>
                  </a:cubicBezTo>
                  <a:cubicBezTo>
                    <a:pt x="9902" y="17650"/>
                    <a:pt x="10475" y="16929"/>
                    <a:pt x="10475" y="16929"/>
                  </a:cubicBezTo>
                  <a:lnTo>
                    <a:pt x="1459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3357375" y="913325"/>
              <a:ext cx="470800" cy="1089500"/>
            </a:xfrm>
            <a:custGeom>
              <a:rect b="b" l="l" r="r" t="t"/>
              <a:pathLst>
                <a:path extrusionOk="0" h="43580" w="18832">
                  <a:moveTo>
                    <a:pt x="8743" y="0"/>
                  </a:moveTo>
                  <a:lnTo>
                    <a:pt x="5580" y="4744"/>
                  </a:lnTo>
                  <a:lnTo>
                    <a:pt x="0" y="43580"/>
                  </a:lnTo>
                  <a:lnTo>
                    <a:pt x="18831" y="17006"/>
                  </a:lnTo>
                  <a:lnTo>
                    <a:pt x="8743" y="0"/>
                  </a:lnTo>
                  <a:close/>
                </a:path>
              </a:pathLst>
            </a:custGeom>
            <a:solidFill>
              <a:srgbClr val="FCE9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3017150" y="918200"/>
              <a:ext cx="842675" cy="1105200"/>
            </a:xfrm>
            <a:custGeom>
              <a:rect b="b" l="l" r="r" t="t"/>
              <a:pathLst>
                <a:path extrusionOk="0" h="44208" w="33707">
                  <a:moveTo>
                    <a:pt x="19178" y="0"/>
                  </a:moveTo>
                  <a:lnTo>
                    <a:pt x="1" y="24232"/>
                  </a:lnTo>
                  <a:lnTo>
                    <a:pt x="13026" y="44208"/>
                  </a:lnTo>
                  <a:lnTo>
                    <a:pt x="33707" y="18193"/>
                  </a:lnTo>
                  <a:lnTo>
                    <a:pt x="19178" y="0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3496600" y="918200"/>
              <a:ext cx="346650" cy="459425"/>
            </a:xfrm>
            <a:custGeom>
              <a:rect b="b" l="l" r="r" t="t"/>
              <a:pathLst>
                <a:path extrusionOk="0" h="18377" w="13866">
                  <a:moveTo>
                    <a:pt x="0" y="0"/>
                  </a:moveTo>
                  <a:lnTo>
                    <a:pt x="12783" y="18377"/>
                  </a:lnTo>
                  <a:lnTo>
                    <a:pt x="13866" y="18031"/>
                  </a:lnTo>
                  <a:lnTo>
                    <a:pt x="5269" y="3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E9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3309125" y="1373000"/>
              <a:ext cx="550700" cy="650400"/>
            </a:xfrm>
            <a:custGeom>
              <a:rect b="b" l="l" r="r" t="t"/>
              <a:pathLst>
                <a:path extrusionOk="0" h="26016" w="22028">
                  <a:moveTo>
                    <a:pt x="22028" y="1"/>
                  </a:moveTo>
                  <a:lnTo>
                    <a:pt x="19652" y="185"/>
                  </a:lnTo>
                  <a:lnTo>
                    <a:pt x="1" y="23953"/>
                  </a:lnTo>
                  <a:lnTo>
                    <a:pt x="1347" y="26016"/>
                  </a:lnTo>
                  <a:lnTo>
                    <a:pt x="22028" y="1"/>
                  </a:lnTo>
                  <a:close/>
                </a:path>
              </a:pathLst>
            </a:custGeom>
            <a:solidFill>
              <a:srgbClr val="4778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3279350" y="1350350"/>
              <a:ext cx="390875" cy="464825"/>
            </a:xfrm>
            <a:custGeom>
              <a:rect b="b" l="l" r="r" t="t"/>
              <a:pathLst>
                <a:path extrusionOk="0" h="18593" w="15635">
                  <a:moveTo>
                    <a:pt x="2847" y="1"/>
                  </a:moveTo>
                  <a:cubicBezTo>
                    <a:pt x="2837" y="1"/>
                    <a:pt x="2827" y="1"/>
                    <a:pt x="2817" y="2"/>
                  </a:cubicBezTo>
                  <a:cubicBezTo>
                    <a:pt x="2057" y="58"/>
                    <a:pt x="1" y="9053"/>
                    <a:pt x="1" y="9053"/>
                  </a:cubicBezTo>
                  <a:cubicBezTo>
                    <a:pt x="1" y="9053"/>
                    <a:pt x="6490" y="18592"/>
                    <a:pt x="8898" y="18592"/>
                  </a:cubicBezTo>
                  <a:cubicBezTo>
                    <a:pt x="9090" y="18592"/>
                    <a:pt x="9256" y="18532"/>
                    <a:pt x="9391" y="18401"/>
                  </a:cubicBezTo>
                  <a:cubicBezTo>
                    <a:pt x="9391" y="18401"/>
                    <a:pt x="15558" y="10521"/>
                    <a:pt x="15623" y="9368"/>
                  </a:cubicBezTo>
                  <a:cubicBezTo>
                    <a:pt x="15635" y="9160"/>
                    <a:pt x="15519" y="9074"/>
                    <a:pt x="15322" y="9074"/>
                  </a:cubicBezTo>
                  <a:cubicBezTo>
                    <a:pt x="14425" y="9074"/>
                    <a:pt x="11839" y="10834"/>
                    <a:pt x="11839" y="10834"/>
                  </a:cubicBezTo>
                  <a:cubicBezTo>
                    <a:pt x="11839" y="10834"/>
                    <a:pt x="15352" y="7718"/>
                    <a:pt x="15419" y="6565"/>
                  </a:cubicBezTo>
                  <a:cubicBezTo>
                    <a:pt x="15428" y="6397"/>
                    <a:pt x="15315" y="6326"/>
                    <a:pt x="15114" y="6326"/>
                  </a:cubicBezTo>
                  <a:cubicBezTo>
                    <a:pt x="13934" y="6326"/>
                    <a:pt x="9730" y="8807"/>
                    <a:pt x="9730" y="8807"/>
                  </a:cubicBezTo>
                  <a:cubicBezTo>
                    <a:pt x="9730" y="8807"/>
                    <a:pt x="15261" y="5127"/>
                    <a:pt x="14478" y="3923"/>
                  </a:cubicBezTo>
                  <a:cubicBezTo>
                    <a:pt x="14368" y="3753"/>
                    <a:pt x="14148" y="3681"/>
                    <a:pt x="13851" y="3681"/>
                  </a:cubicBezTo>
                  <a:cubicBezTo>
                    <a:pt x="12035" y="3681"/>
                    <a:pt x="7346" y="6403"/>
                    <a:pt x="7346" y="6403"/>
                  </a:cubicBezTo>
                  <a:cubicBezTo>
                    <a:pt x="7346" y="6403"/>
                    <a:pt x="13585" y="2078"/>
                    <a:pt x="12957" y="636"/>
                  </a:cubicBezTo>
                  <a:cubicBezTo>
                    <a:pt x="12887" y="477"/>
                    <a:pt x="12724" y="406"/>
                    <a:pt x="12489" y="406"/>
                  </a:cubicBezTo>
                  <a:cubicBezTo>
                    <a:pt x="10601" y="406"/>
                    <a:pt x="4066" y="4990"/>
                    <a:pt x="4066" y="4990"/>
                  </a:cubicBezTo>
                  <a:cubicBezTo>
                    <a:pt x="4887" y="2153"/>
                    <a:pt x="3612" y="1"/>
                    <a:pt x="2847" y="1"/>
                  </a:cubicBezTo>
                  <a:close/>
                </a:path>
              </a:pathLst>
            </a:custGeom>
            <a:solidFill>
              <a:srgbClr val="F5C8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693700" y="1283025"/>
              <a:ext cx="1876975" cy="1280050"/>
            </a:xfrm>
            <a:custGeom>
              <a:rect b="b" l="l" r="r" t="t"/>
              <a:pathLst>
                <a:path extrusionOk="0" h="51202" w="75079">
                  <a:moveTo>
                    <a:pt x="19324" y="0"/>
                  </a:moveTo>
                  <a:lnTo>
                    <a:pt x="0" y="3549"/>
                  </a:lnTo>
                  <a:cubicBezTo>
                    <a:pt x="0" y="3549"/>
                    <a:pt x="3855" y="19377"/>
                    <a:pt x="17004" y="40227"/>
                  </a:cubicBezTo>
                  <a:cubicBezTo>
                    <a:pt x="22226" y="48505"/>
                    <a:pt x="28178" y="51202"/>
                    <a:pt x="33739" y="51202"/>
                  </a:cubicBezTo>
                  <a:cubicBezTo>
                    <a:pt x="42136" y="51202"/>
                    <a:pt x="49642" y="45054"/>
                    <a:pt x="52400" y="42693"/>
                  </a:cubicBezTo>
                  <a:cubicBezTo>
                    <a:pt x="56984" y="38767"/>
                    <a:pt x="75079" y="22813"/>
                    <a:pt x="75079" y="22813"/>
                  </a:cubicBezTo>
                  <a:lnTo>
                    <a:pt x="63072" y="10759"/>
                  </a:lnTo>
                  <a:cubicBezTo>
                    <a:pt x="63072" y="10759"/>
                    <a:pt x="51990" y="20468"/>
                    <a:pt x="38577" y="29271"/>
                  </a:cubicBezTo>
                  <a:cubicBezTo>
                    <a:pt x="38230" y="29498"/>
                    <a:pt x="37861" y="29605"/>
                    <a:pt x="37473" y="29605"/>
                  </a:cubicBezTo>
                  <a:cubicBezTo>
                    <a:pt x="31023" y="29605"/>
                    <a:pt x="19324" y="0"/>
                    <a:pt x="19324" y="0"/>
                  </a:cubicBezTo>
                  <a:close/>
                </a:path>
              </a:pathLst>
            </a:custGeom>
            <a:solidFill>
              <a:srgbClr val="FD8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1913975" y="289225"/>
              <a:ext cx="624900" cy="296475"/>
            </a:xfrm>
            <a:custGeom>
              <a:rect b="b" l="l" r="r" t="t"/>
              <a:pathLst>
                <a:path extrusionOk="0" h="11859" w="24996">
                  <a:moveTo>
                    <a:pt x="13167" y="0"/>
                  </a:moveTo>
                  <a:cubicBezTo>
                    <a:pt x="10771" y="0"/>
                    <a:pt x="8375" y="307"/>
                    <a:pt x="6060" y="921"/>
                  </a:cubicBezTo>
                  <a:cubicBezTo>
                    <a:pt x="4097" y="1442"/>
                    <a:pt x="2028" y="2318"/>
                    <a:pt x="1081" y="4115"/>
                  </a:cubicBezTo>
                  <a:cubicBezTo>
                    <a:pt x="458" y="5301"/>
                    <a:pt x="429" y="6730"/>
                    <a:pt x="755" y="8029"/>
                  </a:cubicBezTo>
                  <a:cubicBezTo>
                    <a:pt x="1079" y="9329"/>
                    <a:pt x="1" y="10615"/>
                    <a:pt x="2986" y="11722"/>
                  </a:cubicBezTo>
                  <a:cubicBezTo>
                    <a:pt x="3550" y="11815"/>
                    <a:pt x="4117" y="11858"/>
                    <a:pt x="4684" y="11858"/>
                  </a:cubicBezTo>
                  <a:cubicBezTo>
                    <a:pt x="7047" y="11858"/>
                    <a:pt x="9407" y="11100"/>
                    <a:pt x="11500" y="9970"/>
                  </a:cubicBezTo>
                  <a:cubicBezTo>
                    <a:pt x="14097" y="8566"/>
                    <a:pt x="16348" y="6614"/>
                    <a:pt x="18577" y="4678"/>
                  </a:cubicBezTo>
                  <a:cubicBezTo>
                    <a:pt x="18619" y="6234"/>
                    <a:pt x="20125" y="7534"/>
                    <a:pt x="21646" y="7534"/>
                  </a:cubicBezTo>
                  <a:cubicBezTo>
                    <a:pt x="21896" y="7534"/>
                    <a:pt x="22147" y="7499"/>
                    <a:pt x="22391" y="7424"/>
                  </a:cubicBezTo>
                  <a:cubicBezTo>
                    <a:pt x="24123" y="6894"/>
                    <a:pt x="24995" y="4545"/>
                    <a:pt x="24024" y="3015"/>
                  </a:cubicBezTo>
                  <a:cubicBezTo>
                    <a:pt x="23330" y="1921"/>
                    <a:pt x="22017" y="1409"/>
                    <a:pt x="20770" y="1054"/>
                  </a:cubicBezTo>
                  <a:cubicBezTo>
                    <a:pt x="18301" y="352"/>
                    <a:pt x="15734" y="0"/>
                    <a:pt x="13167" y="0"/>
                  </a:cubicBezTo>
                  <a:close/>
                </a:path>
              </a:pathLst>
            </a:custGeom>
            <a:solidFill>
              <a:srgbClr val="D36E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1730075" y="1228700"/>
              <a:ext cx="1028125" cy="1332950"/>
            </a:xfrm>
            <a:custGeom>
              <a:rect b="b" l="l" r="r" t="t"/>
              <a:pathLst>
                <a:path extrusionOk="0" h="53318" w="41125">
                  <a:moveTo>
                    <a:pt x="7396" y="1"/>
                  </a:moveTo>
                  <a:cubicBezTo>
                    <a:pt x="6841" y="1"/>
                    <a:pt x="6289" y="85"/>
                    <a:pt x="5758" y="253"/>
                  </a:cubicBezTo>
                  <a:cubicBezTo>
                    <a:pt x="4784" y="561"/>
                    <a:pt x="3642" y="1182"/>
                    <a:pt x="2644" y="2249"/>
                  </a:cubicBezTo>
                  <a:cubicBezTo>
                    <a:pt x="1650" y="3298"/>
                    <a:pt x="717" y="4757"/>
                    <a:pt x="357" y="6580"/>
                  </a:cubicBezTo>
                  <a:cubicBezTo>
                    <a:pt x="0" y="8388"/>
                    <a:pt x="140" y="10441"/>
                    <a:pt x="690" y="12511"/>
                  </a:cubicBezTo>
                  <a:cubicBezTo>
                    <a:pt x="1231" y="14589"/>
                    <a:pt x="2152" y="16689"/>
                    <a:pt x="3176" y="18840"/>
                  </a:cubicBezTo>
                  <a:cubicBezTo>
                    <a:pt x="5219" y="23152"/>
                    <a:pt x="7634" y="27818"/>
                    <a:pt x="10477" y="32539"/>
                  </a:cubicBezTo>
                  <a:cubicBezTo>
                    <a:pt x="11899" y="34899"/>
                    <a:pt x="13358" y="37159"/>
                    <a:pt x="14839" y="39293"/>
                  </a:cubicBezTo>
                  <a:cubicBezTo>
                    <a:pt x="16314" y="41431"/>
                    <a:pt x="17818" y="43449"/>
                    <a:pt x="19415" y="45238"/>
                  </a:cubicBezTo>
                  <a:cubicBezTo>
                    <a:pt x="22577" y="48831"/>
                    <a:pt x="26234" y="51439"/>
                    <a:pt x="29741" y="52504"/>
                  </a:cubicBezTo>
                  <a:cubicBezTo>
                    <a:pt x="31593" y="53091"/>
                    <a:pt x="33326" y="53318"/>
                    <a:pt x="34836" y="53318"/>
                  </a:cubicBezTo>
                  <a:cubicBezTo>
                    <a:pt x="36170" y="53318"/>
                    <a:pt x="37329" y="53141"/>
                    <a:pt x="38241" y="52881"/>
                  </a:cubicBezTo>
                  <a:cubicBezTo>
                    <a:pt x="40213" y="52346"/>
                    <a:pt x="41125" y="51643"/>
                    <a:pt x="41125" y="51643"/>
                  </a:cubicBezTo>
                  <a:cubicBezTo>
                    <a:pt x="41123" y="51640"/>
                    <a:pt x="41118" y="51638"/>
                    <a:pt x="41111" y="51638"/>
                  </a:cubicBezTo>
                  <a:cubicBezTo>
                    <a:pt x="40987" y="51638"/>
                    <a:pt x="40036" y="52233"/>
                    <a:pt x="38190" y="52664"/>
                  </a:cubicBezTo>
                  <a:cubicBezTo>
                    <a:pt x="37363" y="52870"/>
                    <a:pt x="36337" y="53008"/>
                    <a:pt x="35167" y="53008"/>
                  </a:cubicBezTo>
                  <a:cubicBezTo>
                    <a:pt x="33614" y="53008"/>
                    <a:pt x="31806" y="52765"/>
                    <a:pt x="29869" y="52120"/>
                  </a:cubicBezTo>
                  <a:cubicBezTo>
                    <a:pt x="26461" y="51029"/>
                    <a:pt x="22914" y="48454"/>
                    <a:pt x="19810" y="44890"/>
                  </a:cubicBezTo>
                  <a:cubicBezTo>
                    <a:pt x="18244" y="43114"/>
                    <a:pt x="16762" y="41107"/>
                    <a:pt x="15301" y="38975"/>
                  </a:cubicBezTo>
                  <a:cubicBezTo>
                    <a:pt x="13830" y="36846"/>
                    <a:pt x="12380" y="34593"/>
                    <a:pt x="10967" y="32244"/>
                  </a:cubicBezTo>
                  <a:cubicBezTo>
                    <a:pt x="8133" y="27543"/>
                    <a:pt x="5713" y="22901"/>
                    <a:pt x="3651" y="18612"/>
                  </a:cubicBezTo>
                  <a:cubicBezTo>
                    <a:pt x="2617" y="16474"/>
                    <a:pt x="1695" y="14411"/>
                    <a:pt x="1149" y="12386"/>
                  </a:cubicBezTo>
                  <a:cubicBezTo>
                    <a:pt x="592" y="10373"/>
                    <a:pt x="437" y="8392"/>
                    <a:pt x="754" y="6653"/>
                  </a:cubicBezTo>
                  <a:cubicBezTo>
                    <a:pt x="1069" y="4919"/>
                    <a:pt x="1939" y="3497"/>
                    <a:pt x="2877" y="2464"/>
                  </a:cubicBezTo>
                  <a:cubicBezTo>
                    <a:pt x="3819" y="1417"/>
                    <a:pt x="4899" y="792"/>
                    <a:pt x="5826" y="464"/>
                  </a:cubicBezTo>
                  <a:cubicBezTo>
                    <a:pt x="6581" y="214"/>
                    <a:pt x="7215" y="144"/>
                    <a:pt x="7706" y="144"/>
                  </a:cubicBezTo>
                  <a:cubicBezTo>
                    <a:pt x="8340" y="144"/>
                    <a:pt x="8735" y="261"/>
                    <a:pt x="8843" y="261"/>
                  </a:cubicBezTo>
                  <a:cubicBezTo>
                    <a:pt x="8864" y="261"/>
                    <a:pt x="8874" y="256"/>
                    <a:pt x="8874" y="246"/>
                  </a:cubicBezTo>
                  <a:cubicBezTo>
                    <a:pt x="8878" y="237"/>
                    <a:pt x="8812" y="215"/>
                    <a:pt x="8681" y="180"/>
                  </a:cubicBezTo>
                  <a:cubicBezTo>
                    <a:pt x="8548" y="146"/>
                    <a:pt x="8350" y="84"/>
                    <a:pt x="8086" y="44"/>
                  </a:cubicBezTo>
                  <a:cubicBezTo>
                    <a:pt x="7857" y="15"/>
                    <a:pt x="7626" y="1"/>
                    <a:pt x="739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2151050" y="1330900"/>
              <a:ext cx="486400" cy="709150"/>
            </a:xfrm>
            <a:custGeom>
              <a:rect b="b" l="l" r="r" t="t"/>
              <a:pathLst>
                <a:path extrusionOk="0" h="28366" w="19456">
                  <a:moveTo>
                    <a:pt x="38" y="0"/>
                  </a:moveTo>
                  <a:cubicBezTo>
                    <a:pt x="37" y="0"/>
                    <a:pt x="35" y="1"/>
                    <a:pt x="34" y="2"/>
                  </a:cubicBezTo>
                  <a:cubicBezTo>
                    <a:pt x="1" y="26"/>
                    <a:pt x="260" y="432"/>
                    <a:pt x="739" y="1157"/>
                  </a:cubicBezTo>
                  <a:lnTo>
                    <a:pt x="2753" y="4235"/>
                  </a:lnTo>
                  <a:cubicBezTo>
                    <a:pt x="4456" y="6830"/>
                    <a:pt x="6676" y="10512"/>
                    <a:pt x="9502" y="14353"/>
                  </a:cubicBezTo>
                  <a:cubicBezTo>
                    <a:pt x="12314" y="18154"/>
                    <a:pt x="14612" y="21787"/>
                    <a:pt x="16395" y="24337"/>
                  </a:cubicBezTo>
                  <a:cubicBezTo>
                    <a:pt x="17280" y="25617"/>
                    <a:pt x="18018" y="26639"/>
                    <a:pt x="18548" y="27329"/>
                  </a:cubicBezTo>
                  <a:cubicBezTo>
                    <a:pt x="19063" y="28001"/>
                    <a:pt x="19375" y="28366"/>
                    <a:pt x="19421" y="28366"/>
                  </a:cubicBezTo>
                  <a:cubicBezTo>
                    <a:pt x="19422" y="28366"/>
                    <a:pt x="19423" y="28366"/>
                    <a:pt x="19424" y="28365"/>
                  </a:cubicBezTo>
                  <a:cubicBezTo>
                    <a:pt x="19455" y="28341"/>
                    <a:pt x="19205" y="27930"/>
                    <a:pt x="18730" y="27203"/>
                  </a:cubicBezTo>
                  <a:lnTo>
                    <a:pt x="16730" y="24113"/>
                  </a:lnTo>
                  <a:cubicBezTo>
                    <a:pt x="15035" y="21512"/>
                    <a:pt x="12791" y="17842"/>
                    <a:pt x="9959" y="14014"/>
                  </a:cubicBezTo>
                  <a:cubicBezTo>
                    <a:pt x="7158" y="10206"/>
                    <a:pt x="4880" y="6555"/>
                    <a:pt x="3088" y="4011"/>
                  </a:cubicBezTo>
                  <a:cubicBezTo>
                    <a:pt x="2199" y="2732"/>
                    <a:pt x="1456" y="1714"/>
                    <a:pt x="919" y="1026"/>
                  </a:cubicBezTo>
                  <a:cubicBezTo>
                    <a:pt x="401" y="363"/>
                    <a:pt x="88" y="0"/>
                    <a:pt x="38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2665875" y="1948450"/>
              <a:ext cx="105475" cy="55450"/>
            </a:xfrm>
            <a:custGeom>
              <a:rect b="b" l="l" r="r" t="t"/>
              <a:pathLst>
                <a:path extrusionOk="0" h="2218" w="4219">
                  <a:moveTo>
                    <a:pt x="4061" y="1"/>
                  </a:moveTo>
                  <a:cubicBezTo>
                    <a:pt x="3792" y="1"/>
                    <a:pt x="2940" y="346"/>
                    <a:pt x="1976" y="857"/>
                  </a:cubicBezTo>
                  <a:cubicBezTo>
                    <a:pt x="852" y="1454"/>
                    <a:pt x="0" y="2051"/>
                    <a:pt x="73" y="2188"/>
                  </a:cubicBezTo>
                  <a:cubicBezTo>
                    <a:pt x="84" y="2208"/>
                    <a:pt x="113" y="2218"/>
                    <a:pt x="158" y="2218"/>
                  </a:cubicBezTo>
                  <a:cubicBezTo>
                    <a:pt x="429" y="2218"/>
                    <a:pt x="1280" y="1872"/>
                    <a:pt x="2244" y="1361"/>
                  </a:cubicBezTo>
                  <a:cubicBezTo>
                    <a:pt x="3367" y="764"/>
                    <a:pt x="4218" y="168"/>
                    <a:pt x="4145" y="30"/>
                  </a:cubicBezTo>
                  <a:cubicBezTo>
                    <a:pt x="4135" y="10"/>
                    <a:pt x="4106" y="1"/>
                    <a:pt x="4061" y="1"/>
                  </a:cubicBezTo>
                  <a:close/>
                </a:path>
              </a:pathLst>
            </a:custGeom>
            <a:solidFill>
              <a:srgbClr val="E586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2623450" y="1989825"/>
              <a:ext cx="55750" cy="244475"/>
            </a:xfrm>
            <a:custGeom>
              <a:rect b="b" l="l" r="r" t="t"/>
              <a:pathLst>
                <a:path extrusionOk="0" h="9779" w="2230">
                  <a:moveTo>
                    <a:pt x="2061" y="0"/>
                  </a:moveTo>
                  <a:cubicBezTo>
                    <a:pt x="1905" y="0"/>
                    <a:pt x="637" y="1963"/>
                    <a:pt x="333" y="4756"/>
                  </a:cubicBezTo>
                  <a:cubicBezTo>
                    <a:pt x="1" y="7569"/>
                    <a:pt x="814" y="9778"/>
                    <a:pt x="957" y="9778"/>
                  </a:cubicBezTo>
                  <a:cubicBezTo>
                    <a:pt x="959" y="9778"/>
                    <a:pt x="961" y="9778"/>
                    <a:pt x="963" y="9777"/>
                  </a:cubicBezTo>
                  <a:cubicBezTo>
                    <a:pt x="1134" y="9739"/>
                    <a:pt x="575" y="7539"/>
                    <a:pt x="899" y="4820"/>
                  </a:cubicBezTo>
                  <a:cubicBezTo>
                    <a:pt x="1191" y="2099"/>
                    <a:pt x="2229" y="81"/>
                    <a:pt x="2070" y="3"/>
                  </a:cubicBezTo>
                  <a:cubicBezTo>
                    <a:pt x="2067" y="1"/>
                    <a:pt x="2064" y="0"/>
                    <a:pt x="2061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2659175" y="2000250"/>
              <a:ext cx="69075" cy="223775"/>
            </a:xfrm>
            <a:custGeom>
              <a:rect b="b" l="l" r="r" t="t"/>
              <a:pathLst>
                <a:path extrusionOk="0" h="8951" w="2763">
                  <a:moveTo>
                    <a:pt x="390" y="1"/>
                  </a:moveTo>
                  <a:cubicBezTo>
                    <a:pt x="250" y="1"/>
                    <a:pt x="0" y="2144"/>
                    <a:pt x="641" y="4687"/>
                  </a:cubicBezTo>
                  <a:cubicBezTo>
                    <a:pt x="1252" y="7192"/>
                    <a:pt x="2440" y="8950"/>
                    <a:pt x="2603" y="8950"/>
                  </a:cubicBezTo>
                  <a:cubicBezTo>
                    <a:pt x="2606" y="8950"/>
                    <a:pt x="2610" y="8949"/>
                    <a:pt x="2612" y="8947"/>
                  </a:cubicBezTo>
                  <a:cubicBezTo>
                    <a:pt x="2763" y="8865"/>
                    <a:pt x="1794" y="7018"/>
                    <a:pt x="1193" y="4552"/>
                  </a:cubicBezTo>
                  <a:cubicBezTo>
                    <a:pt x="570" y="2088"/>
                    <a:pt x="565" y="3"/>
                    <a:pt x="392" y="1"/>
                  </a:cubicBezTo>
                  <a:cubicBezTo>
                    <a:pt x="392" y="1"/>
                    <a:pt x="391" y="1"/>
                    <a:pt x="390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2098000" y="1848900"/>
              <a:ext cx="73500" cy="63675"/>
            </a:xfrm>
            <a:custGeom>
              <a:rect b="b" l="l" r="r" t="t"/>
              <a:pathLst>
                <a:path extrusionOk="0" h="2547" w="2940">
                  <a:moveTo>
                    <a:pt x="0" y="0"/>
                  </a:moveTo>
                  <a:lnTo>
                    <a:pt x="735" y="1273"/>
                  </a:lnTo>
                  <a:lnTo>
                    <a:pt x="1469" y="2546"/>
                  </a:lnTo>
                  <a:lnTo>
                    <a:pt x="2203" y="1273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2306025" y="1520275"/>
              <a:ext cx="73500" cy="63675"/>
            </a:xfrm>
            <a:custGeom>
              <a:rect b="b" l="l" r="r" t="t"/>
              <a:pathLst>
                <a:path extrusionOk="0" h="2547" w="2940">
                  <a:moveTo>
                    <a:pt x="1" y="0"/>
                  </a:moveTo>
                  <a:lnTo>
                    <a:pt x="737" y="1273"/>
                  </a:lnTo>
                  <a:lnTo>
                    <a:pt x="1471" y="2546"/>
                  </a:lnTo>
                  <a:lnTo>
                    <a:pt x="2205" y="1273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1921850" y="2586150"/>
              <a:ext cx="73500" cy="63600"/>
            </a:xfrm>
            <a:custGeom>
              <a:rect b="b" l="l" r="r" t="t"/>
              <a:pathLst>
                <a:path extrusionOk="0" h="2544" w="2940">
                  <a:moveTo>
                    <a:pt x="1" y="0"/>
                  </a:moveTo>
                  <a:lnTo>
                    <a:pt x="735" y="1273"/>
                  </a:lnTo>
                  <a:lnTo>
                    <a:pt x="1469" y="2544"/>
                  </a:lnTo>
                  <a:lnTo>
                    <a:pt x="2205" y="1273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3200025" y="1954850"/>
              <a:ext cx="73475" cy="63675"/>
            </a:xfrm>
            <a:custGeom>
              <a:rect b="b" l="l" r="r" t="t"/>
              <a:pathLst>
                <a:path extrusionOk="0" h="2547" w="2939">
                  <a:moveTo>
                    <a:pt x="0" y="0"/>
                  </a:moveTo>
                  <a:lnTo>
                    <a:pt x="734" y="1273"/>
                  </a:lnTo>
                  <a:lnTo>
                    <a:pt x="1468" y="2546"/>
                  </a:lnTo>
                  <a:lnTo>
                    <a:pt x="2205" y="1273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2375550" y="1976200"/>
              <a:ext cx="73500" cy="63625"/>
            </a:xfrm>
            <a:custGeom>
              <a:rect b="b" l="l" r="r" t="t"/>
              <a:pathLst>
                <a:path extrusionOk="0" h="2545" w="2940">
                  <a:moveTo>
                    <a:pt x="1" y="0"/>
                  </a:moveTo>
                  <a:lnTo>
                    <a:pt x="735" y="1271"/>
                  </a:lnTo>
                  <a:lnTo>
                    <a:pt x="1469" y="2544"/>
                  </a:lnTo>
                  <a:lnTo>
                    <a:pt x="2205" y="1271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2904825" y="1925125"/>
              <a:ext cx="73500" cy="63625"/>
            </a:xfrm>
            <a:custGeom>
              <a:rect b="b" l="l" r="r" t="t"/>
              <a:pathLst>
                <a:path extrusionOk="0" h="2545" w="2940">
                  <a:moveTo>
                    <a:pt x="1" y="1"/>
                  </a:moveTo>
                  <a:lnTo>
                    <a:pt x="735" y="1271"/>
                  </a:lnTo>
                  <a:lnTo>
                    <a:pt x="1469" y="2544"/>
                  </a:lnTo>
                  <a:lnTo>
                    <a:pt x="2203" y="1271"/>
                  </a:lnTo>
                  <a:lnTo>
                    <a:pt x="29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2115475" y="1549000"/>
              <a:ext cx="72875" cy="67775"/>
            </a:xfrm>
            <a:custGeom>
              <a:rect b="b" l="l" r="r" t="t"/>
              <a:pathLst>
                <a:path extrusionOk="0" h="2711" w="2915">
                  <a:moveTo>
                    <a:pt x="1136" y="0"/>
                  </a:moveTo>
                  <a:lnTo>
                    <a:pt x="568" y="1355"/>
                  </a:lnTo>
                  <a:lnTo>
                    <a:pt x="0" y="2710"/>
                  </a:lnTo>
                  <a:lnTo>
                    <a:pt x="1457" y="2524"/>
                  </a:lnTo>
                  <a:lnTo>
                    <a:pt x="2914" y="2338"/>
                  </a:lnTo>
                  <a:lnTo>
                    <a:pt x="2025" y="116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2037450" y="2245925"/>
              <a:ext cx="72950" cy="67775"/>
            </a:xfrm>
            <a:custGeom>
              <a:rect b="b" l="l" r="r" t="t"/>
              <a:pathLst>
                <a:path extrusionOk="0" h="2711" w="2918">
                  <a:moveTo>
                    <a:pt x="1136" y="1"/>
                  </a:moveTo>
                  <a:lnTo>
                    <a:pt x="568" y="1356"/>
                  </a:lnTo>
                  <a:lnTo>
                    <a:pt x="1" y="2711"/>
                  </a:lnTo>
                  <a:lnTo>
                    <a:pt x="1458" y="2525"/>
                  </a:lnTo>
                  <a:lnTo>
                    <a:pt x="2917" y="2338"/>
                  </a:lnTo>
                  <a:lnTo>
                    <a:pt x="2026" y="1170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1758175" y="1986450"/>
              <a:ext cx="72875" cy="67775"/>
            </a:xfrm>
            <a:custGeom>
              <a:rect b="b" l="l" r="r" t="t"/>
              <a:pathLst>
                <a:path extrusionOk="0" h="2711" w="2915">
                  <a:moveTo>
                    <a:pt x="1136" y="1"/>
                  </a:moveTo>
                  <a:lnTo>
                    <a:pt x="568" y="1356"/>
                  </a:lnTo>
                  <a:lnTo>
                    <a:pt x="1" y="2711"/>
                  </a:lnTo>
                  <a:lnTo>
                    <a:pt x="1458" y="2524"/>
                  </a:lnTo>
                  <a:lnTo>
                    <a:pt x="2915" y="2340"/>
                  </a:lnTo>
                  <a:lnTo>
                    <a:pt x="2026" y="1169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1985550" y="1279750"/>
              <a:ext cx="72875" cy="67775"/>
            </a:xfrm>
            <a:custGeom>
              <a:rect b="b" l="l" r="r" t="t"/>
              <a:pathLst>
                <a:path extrusionOk="0" h="2711" w="2915">
                  <a:moveTo>
                    <a:pt x="1136" y="1"/>
                  </a:moveTo>
                  <a:lnTo>
                    <a:pt x="569" y="1356"/>
                  </a:lnTo>
                  <a:lnTo>
                    <a:pt x="1" y="2711"/>
                  </a:lnTo>
                  <a:lnTo>
                    <a:pt x="1458" y="2524"/>
                  </a:lnTo>
                  <a:lnTo>
                    <a:pt x="2915" y="2338"/>
                  </a:lnTo>
                  <a:lnTo>
                    <a:pt x="2026" y="1169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2343075" y="2239950"/>
              <a:ext cx="72925" cy="67775"/>
            </a:xfrm>
            <a:custGeom>
              <a:rect b="b" l="l" r="r" t="t"/>
              <a:pathLst>
                <a:path extrusionOk="0" h="2711" w="2917">
                  <a:moveTo>
                    <a:pt x="1136" y="0"/>
                  </a:moveTo>
                  <a:lnTo>
                    <a:pt x="568" y="1355"/>
                  </a:lnTo>
                  <a:lnTo>
                    <a:pt x="0" y="2710"/>
                  </a:lnTo>
                  <a:lnTo>
                    <a:pt x="0" y="2710"/>
                  </a:lnTo>
                  <a:lnTo>
                    <a:pt x="1457" y="2524"/>
                  </a:lnTo>
                  <a:lnTo>
                    <a:pt x="2916" y="2338"/>
                  </a:lnTo>
                  <a:lnTo>
                    <a:pt x="2025" y="116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2209400" y="2559475"/>
              <a:ext cx="72875" cy="67775"/>
            </a:xfrm>
            <a:custGeom>
              <a:rect b="b" l="l" r="r" t="t"/>
              <a:pathLst>
                <a:path extrusionOk="0" h="2711" w="2915">
                  <a:moveTo>
                    <a:pt x="1136" y="0"/>
                  </a:moveTo>
                  <a:lnTo>
                    <a:pt x="568" y="1355"/>
                  </a:lnTo>
                  <a:lnTo>
                    <a:pt x="0" y="2711"/>
                  </a:lnTo>
                  <a:lnTo>
                    <a:pt x="0" y="2711"/>
                  </a:lnTo>
                  <a:lnTo>
                    <a:pt x="1457" y="2524"/>
                  </a:lnTo>
                  <a:lnTo>
                    <a:pt x="2914" y="2340"/>
                  </a:lnTo>
                  <a:lnTo>
                    <a:pt x="2025" y="1169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2860200" y="2194700"/>
              <a:ext cx="72875" cy="67775"/>
            </a:xfrm>
            <a:custGeom>
              <a:rect b="b" l="l" r="r" t="t"/>
              <a:pathLst>
                <a:path extrusionOk="0" h="2711" w="2915">
                  <a:moveTo>
                    <a:pt x="1134" y="1"/>
                  </a:moveTo>
                  <a:lnTo>
                    <a:pt x="568" y="1356"/>
                  </a:lnTo>
                  <a:lnTo>
                    <a:pt x="0" y="2711"/>
                  </a:lnTo>
                  <a:lnTo>
                    <a:pt x="1457" y="2524"/>
                  </a:lnTo>
                  <a:lnTo>
                    <a:pt x="2914" y="2338"/>
                  </a:lnTo>
                  <a:lnTo>
                    <a:pt x="2025" y="1169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1867125" y="1486450"/>
              <a:ext cx="64125" cy="73500"/>
            </a:xfrm>
            <a:custGeom>
              <a:rect b="b" l="l" r="r" t="t"/>
              <a:pathLst>
                <a:path extrusionOk="0" h="2940" w="2565">
                  <a:moveTo>
                    <a:pt x="41" y="1"/>
                  </a:moveTo>
                  <a:lnTo>
                    <a:pt x="21" y="1469"/>
                  </a:lnTo>
                  <a:lnTo>
                    <a:pt x="1" y="2939"/>
                  </a:lnTo>
                  <a:lnTo>
                    <a:pt x="1283" y="2221"/>
                  </a:lnTo>
                  <a:lnTo>
                    <a:pt x="2564" y="1504"/>
                  </a:lnTo>
                  <a:lnTo>
                    <a:pt x="1302" y="75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1676800" y="1615925"/>
              <a:ext cx="64150" cy="73475"/>
            </a:xfrm>
            <a:custGeom>
              <a:rect b="b" l="l" r="r" t="t"/>
              <a:pathLst>
                <a:path extrusionOk="0" h="2939" w="2566">
                  <a:moveTo>
                    <a:pt x="40" y="0"/>
                  </a:moveTo>
                  <a:lnTo>
                    <a:pt x="20" y="1470"/>
                  </a:lnTo>
                  <a:lnTo>
                    <a:pt x="0" y="2939"/>
                  </a:lnTo>
                  <a:lnTo>
                    <a:pt x="1282" y="2222"/>
                  </a:lnTo>
                  <a:lnTo>
                    <a:pt x="2566" y="1504"/>
                  </a:lnTo>
                  <a:lnTo>
                    <a:pt x="1302" y="75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3182650" y="1713050"/>
              <a:ext cx="64175" cy="73500"/>
            </a:xfrm>
            <a:custGeom>
              <a:rect b="b" l="l" r="r" t="t"/>
              <a:pathLst>
                <a:path extrusionOk="0" h="2940" w="2567">
                  <a:moveTo>
                    <a:pt x="41" y="1"/>
                  </a:moveTo>
                  <a:lnTo>
                    <a:pt x="21" y="1469"/>
                  </a:lnTo>
                  <a:lnTo>
                    <a:pt x="1" y="2939"/>
                  </a:lnTo>
                  <a:lnTo>
                    <a:pt x="1285" y="2221"/>
                  </a:lnTo>
                  <a:lnTo>
                    <a:pt x="2567" y="1504"/>
                  </a:lnTo>
                  <a:lnTo>
                    <a:pt x="1305" y="75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2612525" y="2397300"/>
              <a:ext cx="64125" cy="73425"/>
            </a:xfrm>
            <a:custGeom>
              <a:rect b="b" l="l" r="r" t="t"/>
              <a:pathLst>
                <a:path extrusionOk="0" h="2937" w="2565">
                  <a:moveTo>
                    <a:pt x="40" y="0"/>
                  </a:moveTo>
                  <a:lnTo>
                    <a:pt x="20" y="1469"/>
                  </a:lnTo>
                  <a:lnTo>
                    <a:pt x="0" y="2937"/>
                  </a:lnTo>
                  <a:lnTo>
                    <a:pt x="1282" y="2220"/>
                  </a:lnTo>
                  <a:lnTo>
                    <a:pt x="2564" y="1504"/>
                  </a:lnTo>
                  <a:lnTo>
                    <a:pt x="1302" y="75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2260850" y="2731400"/>
              <a:ext cx="137250" cy="422900"/>
            </a:xfrm>
            <a:custGeom>
              <a:rect b="b" l="l" r="r" t="t"/>
              <a:pathLst>
                <a:path extrusionOk="0" h="16916" w="5490">
                  <a:moveTo>
                    <a:pt x="4096" y="0"/>
                  </a:moveTo>
                  <a:cubicBezTo>
                    <a:pt x="4095" y="0"/>
                    <a:pt x="4095" y="0"/>
                    <a:pt x="4094" y="1"/>
                  </a:cubicBezTo>
                  <a:cubicBezTo>
                    <a:pt x="3999" y="36"/>
                    <a:pt x="4358" y="1008"/>
                    <a:pt x="4606" y="2635"/>
                  </a:cubicBezTo>
                  <a:cubicBezTo>
                    <a:pt x="4864" y="4254"/>
                    <a:pt x="4913" y="6554"/>
                    <a:pt x="4338" y="8994"/>
                  </a:cubicBezTo>
                  <a:cubicBezTo>
                    <a:pt x="3753" y="11431"/>
                    <a:pt x="2673" y="13463"/>
                    <a:pt x="1714" y="14793"/>
                  </a:cubicBezTo>
                  <a:cubicBezTo>
                    <a:pt x="759" y="16133"/>
                    <a:pt x="0" y="16838"/>
                    <a:pt x="69" y="16914"/>
                  </a:cubicBezTo>
                  <a:cubicBezTo>
                    <a:pt x="70" y="16915"/>
                    <a:pt x="72" y="16916"/>
                    <a:pt x="75" y="16916"/>
                  </a:cubicBezTo>
                  <a:cubicBezTo>
                    <a:pt x="159" y="16916"/>
                    <a:pt x="1002" y="16308"/>
                    <a:pt x="2036" y="15037"/>
                  </a:cubicBezTo>
                  <a:cubicBezTo>
                    <a:pt x="3103" y="13733"/>
                    <a:pt x="4287" y="11651"/>
                    <a:pt x="4893" y="9127"/>
                  </a:cubicBezTo>
                  <a:cubicBezTo>
                    <a:pt x="5489" y="6599"/>
                    <a:pt x="5372" y="4208"/>
                    <a:pt x="5003" y="2562"/>
                  </a:cubicBezTo>
                  <a:cubicBezTo>
                    <a:pt x="4648" y="927"/>
                    <a:pt x="4155" y="0"/>
                    <a:pt x="4096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2322725" y="3016925"/>
              <a:ext cx="118000" cy="76900"/>
            </a:xfrm>
            <a:custGeom>
              <a:rect b="b" l="l" r="r" t="t"/>
              <a:pathLst>
                <a:path extrusionOk="0" h="3076" w="4720">
                  <a:moveTo>
                    <a:pt x="4582" y="1"/>
                  </a:moveTo>
                  <a:cubicBezTo>
                    <a:pt x="4337" y="1"/>
                    <a:pt x="3338" y="543"/>
                    <a:pt x="2202" y="1301"/>
                  </a:cubicBezTo>
                  <a:cubicBezTo>
                    <a:pt x="947" y="2139"/>
                    <a:pt x="0" y="2924"/>
                    <a:pt x="89" y="3057"/>
                  </a:cubicBezTo>
                  <a:cubicBezTo>
                    <a:pt x="97" y="3070"/>
                    <a:pt x="115" y="3076"/>
                    <a:pt x="141" y="3076"/>
                  </a:cubicBezTo>
                  <a:cubicBezTo>
                    <a:pt x="386" y="3076"/>
                    <a:pt x="1384" y="2532"/>
                    <a:pt x="2520" y="1773"/>
                  </a:cubicBezTo>
                  <a:cubicBezTo>
                    <a:pt x="3775" y="935"/>
                    <a:pt x="4720" y="150"/>
                    <a:pt x="4633" y="19"/>
                  </a:cubicBezTo>
                  <a:cubicBezTo>
                    <a:pt x="4625" y="7"/>
                    <a:pt x="4607" y="1"/>
                    <a:pt x="4582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2550375" y="2866750"/>
              <a:ext cx="118725" cy="75800"/>
            </a:xfrm>
            <a:custGeom>
              <a:rect b="b" l="l" r="r" t="t"/>
              <a:pathLst>
                <a:path extrusionOk="0" h="3032" w="4749">
                  <a:moveTo>
                    <a:pt x="4609" y="1"/>
                  </a:moveTo>
                  <a:cubicBezTo>
                    <a:pt x="4360" y="1"/>
                    <a:pt x="3358" y="532"/>
                    <a:pt x="2220" y="1278"/>
                  </a:cubicBezTo>
                  <a:cubicBezTo>
                    <a:pt x="956" y="2103"/>
                    <a:pt x="0" y="2879"/>
                    <a:pt x="87" y="3012"/>
                  </a:cubicBezTo>
                  <a:cubicBezTo>
                    <a:pt x="95" y="3025"/>
                    <a:pt x="114" y="3031"/>
                    <a:pt x="140" y="3031"/>
                  </a:cubicBezTo>
                  <a:cubicBezTo>
                    <a:pt x="389" y="3031"/>
                    <a:pt x="1390" y="2499"/>
                    <a:pt x="2531" y="1755"/>
                  </a:cubicBezTo>
                  <a:cubicBezTo>
                    <a:pt x="3795" y="927"/>
                    <a:pt x="4749" y="151"/>
                    <a:pt x="4662" y="20"/>
                  </a:cubicBezTo>
                  <a:cubicBezTo>
                    <a:pt x="4654" y="7"/>
                    <a:pt x="4636" y="1"/>
                    <a:pt x="4609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2779575" y="2718900"/>
              <a:ext cx="119350" cy="74625"/>
            </a:xfrm>
            <a:custGeom>
              <a:rect b="b" l="l" r="r" t="t"/>
              <a:pathLst>
                <a:path extrusionOk="0" h="2985" w="4774">
                  <a:moveTo>
                    <a:pt x="4635" y="0"/>
                  </a:moveTo>
                  <a:cubicBezTo>
                    <a:pt x="4385" y="0"/>
                    <a:pt x="3381" y="519"/>
                    <a:pt x="2234" y="1253"/>
                  </a:cubicBezTo>
                  <a:cubicBezTo>
                    <a:pt x="961" y="2067"/>
                    <a:pt x="1" y="2834"/>
                    <a:pt x="85" y="2965"/>
                  </a:cubicBezTo>
                  <a:cubicBezTo>
                    <a:pt x="93" y="2978"/>
                    <a:pt x="112" y="2985"/>
                    <a:pt x="140" y="2985"/>
                  </a:cubicBezTo>
                  <a:cubicBezTo>
                    <a:pt x="391" y="2985"/>
                    <a:pt x="1397" y="2464"/>
                    <a:pt x="2540" y="1734"/>
                  </a:cubicBezTo>
                  <a:cubicBezTo>
                    <a:pt x="3811" y="920"/>
                    <a:pt x="4773" y="153"/>
                    <a:pt x="4689" y="19"/>
                  </a:cubicBezTo>
                  <a:cubicBezTo>
                    <a:pt x="4681" y="7"/>
                    <a:pt x="4662" y="0"/>
                    <a:pt x="4635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3010175" y="2573375"/>
              <a:ext cx="120125" cy="73500"/>
            </a:xfrm>
            <a:custGeom>
              <a:rect b="b" l="l" r="r" t="t"/>
              <a:pathLst>
                <a:path extrusionOk="0" h="2940" w="4805">
                  <a:moveTo>
                    <a:pt x="4664" y="1"/>
                  </a:moveTo>
                  <a:cubicBezTo>
                    <a:pt x="4411" y="1"/>
                    <a:pt x="3401" y="511"/>
                    <a:pt x="2254" y="1230"/>
                  </a:cubicBezTo>
                  <a:cubicBezTo>
                    <a:pt x="974" y="2030"/>
                    <a:pt x="0" y="2787"/>
                    <a:pt x="87" y="2920"/>
                  </a:cubicBezTo>
                  <a:cubicBezTo>
                    <a:pt x="96" y="2933"/>
                    <a:pt x="115" y="2940"/>
                    <a:pt x="144" y="2940"/>
                  </a:cubicBezTo>
                  <a:cubicBezTo>
                    <a:pt x="399" y="2940"/>
                    <a:pt x="1406" y="2432"/>
                    <a:pt x="2555" y="1713"/>
                  </a:cubicBezTo>
                  <a:cubicBezTo>
                    <a:pt x="3833" y="913"/>
                    <a:pt x="4804" y="154"/>
                    <a:pt x="4720" y="21"/>
                  </a:cubicBezTo>
                  <a:cubicBezTo>
                    <a:pt x="4711" y="7"/>
                    <a:pt x="4692" y="1"/>
                    <a:pt x="466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3242325" y="2430225"/>
              <a:ext cx="120775" cy="72350"/>
            </a:xfrm>
            <a:custGeom>
              <a:rect b="b" l="l" r="r" t="t"/>
              <a:pathLst>
                <a:path extrusionOk="0" h="2894" w="4831">
                  <a:moveTo>
                    <a:pt x="4691" y="0"/>
                  </a:moveTo>
                  <a:cubicBezTo>
                    <a:pt x="4434" y="0"/>
                    <a:pt x="3421" y="497"/>
                    <a:pt x="2267" y="1203"/>
                  </a:cubicBezTo>
                  <a:cubicBezTo>
                    <a:pt x="978" y="1992"/>
                    <a:pt x="0" y="2737"/>
                    <a:pt x="85" y="2873"/>
                  </a:cubicBezTo>
                  <a:cubicBezTo>
                    <a:pt x="93" y="2887"/>
                    <a:pt x="113" y="2893"/>
                    <a:pt x="142" y="2893"/>
                  </a:cubicBezTo>
                  <a:cubicBezTo>
                    <a:pt x="399" y="2893"/>
                    <a:pt x="1411" y="2394"/>
                    <a:pt x="2564" y="1688"/>
                  </a:cubicBezTo>
                  <a:cubicBezTo>
                    <a:pt x="3853" y="903"/>
                    <a:pt x="4831" y="156"/>
                    <a:pt x="4749" y="21"/>
                  </a:cubicBezTo>
                  <a:cubicBezTo>
                    <a:pt x="4740" y="7"/>
                    <a:pt x="4720" y="0"/>
                    <a:pt x="4691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3475950" y="2289425"/>
              <a:ext cx="121350" cy="71175"/>
            </a:xfrm>
            <a:custGeom>
              <a:rect b="b" l="l" r="r" t="t"/>
              <a:pathLst>
                <a:path extrusionOk="0" h="2847" w="4854">
                  <a:moveTo>
                    <a:pt x="4713" y="0"/>
                  </a:moveTo>
                  <a:cubicBezTo>
                    <a:pt x="4450" y="0"/>
                    <a:pt x="3437" y="486"/>
                    <a:pt x="2281" y="1179"/>
                  </a:cubicBezTo>
                  <a:cubicBezTo>
                    <a:pt x="983" y="1953"/>
                    <a:pt x="1" y="2690"/>
                    <a:pt x="81" y="2825"/>
                  </a:cubicBezTo>
                  <a:cubicBezTo>
                    <a:pt x="89" y="2839"/>
                    <a:pt x="110" y="2846"/>
                    <a:pt x="141" y="2846"/>
                  </a:cubicBezTo>
                  <a:cubicBezTo>
                    <a:pt x="402" y="2846"/>
                    <a:pt x="1417" y="2359"/>
                    <a:pt x="2574" y="1667"/>
                  </a:cubicBezTo>
                  <a:cubicBezTo>
                    <a:pt x="3869" y="893"/>
                    <a:pt x="4853" y="157"/>
                    <a:pt x="4774" y="22"/>
                  </a:cubicBezTo>
                  <a:cubicBezTo>
                    <a:pt x="4765" y="7"/>
                    <a:pt x="4744" y="0"/>
                    <a:pt x="4713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3710925" y="2151775"/>
              <a:ext cx="122400" cy="69225"/>
            </a:xfrm>
            <a:custGeom>
              <a:rect b="b" l="l" r="r" t="t"/>
              <a:pathLst>
                <a:path extrusionOk="0" h="2769" w="4896">
                  <a:moveTo>
                    <a:pt x="4757" y="0"/>
                  </a:moveTo>
                  <a:cubicBezTo>
                    <a:pt x="4490" y="0"/>
                    <a:pt x="3474" y="471"/>
                    <a:pt x="2310" y="1139"/>
                  </a:cubicBezTo>
                  <a:cubicBezTo>
                    <a:pt x="997" y="1891"/>
                    <a:pt x="1" y="2611"/>
                    <a:pt x="81" y="2747"/>
                  </a:cubicBezTo>
                  <a:cubicBezTo>
                    <a:pt x="90" y="2761"/>
                    <a:pt x="111" y="2769"/>
                    <a:pt x="144" y="2769"/>
                  </a:cubicBezTo>
                  <a:cubicBezTo>
                    <a:pt x="410" y="2769"/>
                    <a:pt x="1429" y="2298"/>
                    <a:pt x="2591" y="1631"/>
                  </a:cubicBezTo>
                  <a:cubicBezTo>
                    <a:pt x="3898" y="884"/>
                    <a:pt x="4896" y="163"/>
                    <a:pt x="4820" y="23"/>
                  </a:cubicBezTo>
                  <a:cubicBezTo>
                    <a:pt x="4812" y="8"/>
                    <a:pt x="4790" y="0"/>
                    <a:pt x="475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3950575" y="2032400"/>
              <a:ext cx="128050" cy="57050"/>
            </a:xfrm>
            <a:custGeom>
              <a:rect b="b" l="l" r="r" t="t"/>
              <a:pathLst>
                <a:path extrusionOk="0" h="2282" w="5122">
                  <a:moveTo>
                    <a:pt x="4973" y="1"/>
                  </a:moveTo>
                  <a:cubicBezTo>
                    <a:pt x="4664" y="1"/>
                    <a:pt x="3638" y="354"/>
                    <a:pt x="2453" y="882"/>
                  </a:cubicBezTo>
                  <a:cubicBezTo>
                    <a:pt x="1067" y="1498"/>
                    <a:pt x="0" y="2110"/>
                    <a:pt x="71" y="2252"/>
                  </a:cubicBezTo>
                  <a:cubicBezTo>
                    <a:pt x="81" y="2272"/>
                    <a:pt x="112" y="2281"/>
                    <a:pt x="162" y="2281"/>
                  </a:cubicBezTo>
                  <a:cubicBezTo>
                    <a:pt x="472" y="2281"/>
                    <a:pt x="1503" y="1927"/>
                    <a:pt x="2684" y="1403"/>
                  </a:cubicBezTo>
                  <a:cubicBezTo>
                    <a:pt x="4054" y="793"/>
                    <a:pt x="5121" y="179"/>
                    <a:pt x="5066" y="32"/>
                  </a:cubicBezTo>
                  <a:cubicBezTo>
                    <a:pt x="5057" y="11"/>
                    <a:pt x="5026" y="1"/>
                    <a:pt x="4973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4205550" y="1957900"/>
              <a:ext cx="135100" cy="33375"/>
            </a:xfrm>
            <a:custGeom>
              <a:rect b="b" l="l" r="r" t="t"/>
              <a:pathLst>
                <a:path extrusionOk="0" h="1335" w="5404">
                  <a:moveTo>
                    <a:pt x="5108" y="1"/>
                  </a:moveTo>
                  <a:cubicBezTo>
                    <a:pt x="4667" y="1"/>
                    <a:pt x="3725" y="145"/>
                    <a:pt x="2647" y="391"/>
                  </a:cubicBezTo>
                  <a:cubicBezTo>
                    <a:pt x="1165" y="728"/>
                    <a:pt x="1" y="1125"/>
                    <a:pt x="45" y="1276"/>
                  </a:cubicBezTo>
                  <a:cubicBezTo>
                    <a:pt x="56" y="1316"/>
                    <a:pt x="152" y="1335"/>
                    <a:pt x="313" y="1335"/>
                  </a:cubicBezTo>
                  <a:cubicBezTo>
                    <a:pt x="757" y="1335"/>
                    <a:pt x="1700" y="1191"/>
                    <a:pt x="2773" y="947"/>
                  </a:cubicBezTo>
                  <a:cubicBezTo>
                    <a:pt x="4239" y="612"/>
                    <a:pt x="5403" y="218"/>
                    <a:pt x="5374" y="62"/>
                  </a:cubicBezTo>
                  <a:cubicBezTo>
                    <a:pt x="5367" y="20"/>
                    <a:pt x="5272" y="1"/>
                    <a:pt x="5108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4474400" y="1921950"/>
              <a:ext cx="136875" cy="20075"/>
            </a:xfrm>
            <a:custGeom>
              <a:rect b="b" l="l" r="r" t="t"/>
              <a:pathLst>
                <a:path extrusionOk="0" h="803" w="5475">
                  <a:moveTo>
                    <a:pt x="4644" y="1"/>
                  </a:moveTo>
                  <a:cubicBezTo>
                    <a:pt x="4146" y="1"/>
                    <a:pt x="3463" y="40"/>
                    <a:pt x="2711" y="119"/>
                  </a:cubicBezTo>
                  <a:cubicBezTo>
                    <a:pt x="1205" y="274"/>
                    <a:pt x="1" y="529"/>
                    <a:pt x="21" y="684"/>
                  </a:cubicBezTo>
                  <a:cubicBezTo>
                    <a:pt x="31" y="763"/>
                    <a:pt x="343" y="802"/>
                    <a:pt x="841" y="802"/>
                  </a:cubicBezTo>
                  <a:cubicBezTo>
                    <a:pt x="1339" y="802"/>
                    <a:pt x="2021" y="763"/>
                    <a:pt x="2771" y="684"/>
                  </a:cubicBezTo>
                  <a:cubicBezTo>
                    <a:pt x="4270" y="529"/>
                    <a:pt x="5474" y="276"/>
                    <a:pt x="5461" y="119"/>
                  </a:cubicBezTo>
                  <a:cubicBezTo>
                    <a:pt x="5453" y="40"/>
                    <a:pt x="5142" y="1"/>
                    <a:pt x="4644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4746750" y="1899675"/>
              <a:ext cx="136925" cy="17475"/>
            </a:xfrm>
            <a:custGeom>
              <a:rect b="b" l="l" r="r" t="t"/>
              <a:pathLst>
                <a:path extrusionOk="0" h="699" w="5477">
                  <a:moveTo>
                    <a:pt x="4292" y="0"/>
                  </a:moveTo>
                  <a:cubicBezTo>
                    <a:pt x="3846" y="0"/>
                    <a:pt x="3303" y="21"/>
                    <a:pt x="2717" y="65"/>
                  </a:cubicBezTo>
                  <a:cubicBezTo>
                    <a:pt x="1211" y="176"/>
                    <a:pt x="1" y="391"/>
                    <a:pt x="14" y="551"/>
                  </a:cubicBezTo>
                  <a:cubicBezTo>
                    <a:pt x="21" y="647"/>
                    <a:pt x="480" y="698"/>
                    <a:pt x="1178" y="698"/>
                  </a:cubicBezTo>
                  <a:cubicBezTo>
                    <a:pt x="1626" y="698"/>
                    <a:pt x="2172" y="677"/>
                    <a:pt x="2759" y="633"/>
                  </a:cubicBezTo>
                  <a:cubicBezTo>
                    <a:pt x="4265" y="522"/>
                    <a:pt x="5476" y="305"/>
                    <a:pt x="5465" y="147"/>
                  </a:cubicBezTo>
                  <a:cubicBezTo>
                    <a:pt x="5458" y="52"/>
                    <a:pt x="4996" y="0"/>
                    <a:pt x="4292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5019525" y="1882800"/>
              <a:ext cx="136875" cy="16100"/>
            </a:xfrm>
            <a:custGeom>
              <a:rect b="b" l="l" r="r" t="t"/>
              <a:pathLst>
                <a:path extrusionOk="0" h="644" w="5475">
                  <a:moveTo>
                    <a:pt x="3993" y="0"/>
                  </a:moveTo>
                  <a:cubicBezTo>
                    <a:pt x="3613" y="0"/>
                    <a:pt x="3181" y="12"/>
                    <a:pt x="2722" y="37"/>
                  </a:cubicBezTo>
                  <a:cubicBezTo>
                    <a:pt x="1214" y="121"/>
                    <a:pt x="1" y="314"/>
                    <a:pt x="10" y="472"/>
                  </a:cubicBezTo>
                  <a:cubicBezTo>
                    <a:pt x="16" y="581"/>
                    <a:pt x="614" y="644"/>
                    <a:pt x="1485" y="644"/>
                  </a:cubicBezTo>
                  <a:cubicBezTo>
                    <a:pt x="1865" y="644"/>
                    <a:pt x="2296" y="632"/>
                    <a:pt x="2753" y="607"/>
                  </a:cubicBezTo>
                  <a:cubicBezTo>
                    <a:pt x="4259" y="525"/>
                    <a:pt x="5474" y="330"/>
                    <a:pt x="5468" y="172"/>
                  </a:cubicBezTo>
                  <a:cubicBezTo>
                    <a:pt x="5462" y="63"/>
                    <a:pt x="4865" y="0"/>
                    <a:pt x="3993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5292550" y="1871050"/>
              <a:ext cx="136850" cy="15025"/>
            </a:xfrm>
            <a:custGeom>
              <a:rect b="b" l="l" r="r" t="t"/>
              <a:pathLst>
                <a:path extrusionOk="0" h="601" w="5474">
                  <a:moveTo>
                    <a:pt x="3606" y="1"/>
                  </a:moveTo>
                  <a:cubicBezTo>
                    <a:pt x="3330" y="1"/>
                    <a:pt x="3035" y="6"/>
                    <a:pt x="2728" y="17"/>
                  </a:cubicBezTo>
                  <a:cubicBezTo>
                    <a:pt x="1220" y="70"/>
                    <a:pt x="0" y="241"/>
                    <a:pt x="7" y="396"/>
                  </a:cubicBezTo>
                  <a:cubicBezTo>
                    <a:pt x="12" y="522"/>
                    <a:pt x="793" y="601"/>
                    <a:pt x="1872" y="601"/>
                  </a:cubicBezTo>
                  <a:cubicBezTo>
                    <a:pt x="2148" y="601"/>
                    <a:pt x="2442" y="595"/>
                    <a:pt x="2748" y="585"/>
                  </a:cubicBezTo>
                  <a:cubicBezTo>
                    <a:pt x="4256" y="531"/>
                    <a:pt x="5474" y="363"/>
                    <a:pt x="5469" y="205"/>
                  </a:cubicBezTo>
                  <a:cubicBezTo>
                    <a:pt x="5466" y="80"/>
                    <a:pt x="4686" y="1"/>
                    <a:pt x="3606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5565825" y="1864400"/>
              <a:ext cx="136825" cy="14425"/>
            </a:xfrm>
            <a:custGeom>
              <a:rect b="b" l="l" r="r" t="t"/>
              <a:pathLst>
                <a:path extrusionOk="0" h="577" w="5473">
                  <a:moveTo>
                    <a:pt x="3127" y="0"/>
                  </a:moveTo>
                  <a:cubicBezTo>
                    <a:pt x="2998" y="0"/>
                    <a:pt x="2867" y="1"/>
                    <a:pt x="2733" y="3"/>
                  </a:cubicBezTo>
                  <a:cubicBezTo>
                    <a:pt x="1223" y="26"/>
                    <a:pt x="1" y="172"/>
                    <a:pt x="3" y="332"/>
                  </a:cubicBezTo>
                  <a:cubicBezTo>
                    <a:pt x="7" y="475"/>
                    <a:pt x="1026" y="576"/>
                    <a:pt x="2349" y="576"/>
                  </a:cubicBezTo>
                  <a:cubicBezTo>
                    <a:pt x="2477" y="576"/>
                    <a:pt x="2608" y="575"/>
                    <a:pt x="2742" y="573"/>
                  </a:cubicBezTo>
                  <a:cubicBezTo>
                    <a:pt x="4250" y="549"/>
                    <a:pt x="5472" y="403"/>
                    <a:pt x="5470" y="245"/>
                  </a:cubicBezTo>
                  <a:cubicBezTo>
                    <a:pt x="5468" y="102"/>
                    <a:pt x="4451" y="0"/>
                    <a:pt x="3127" y="0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5839175" y="1862800"/>
              <a:ext cx="136750" cy="14225"/>
            </a:xfrm>
            <a:custGeom>
              <a:rect b="b" l="l" r="r" t="t"/>
              <a:pathLst>
                <a:path extrusionOk="0" h="569" w="5470">
                  <a:moveTo>
                    <a:pt x="2621" y="1"/>
                  </a:moveTo>
                  <a:cubicBezTo>
                    <a:pt x="1163" y="1"/>
                    <a:pt x="0" y="122"/>
                    <a:pt x="3" y="276"/>
                  </a:cubicBezTo>
                  <a:cubicBezTo>
                    <a:pt x="3" y="431"/>
                    <a:pt x="1225" y="564"/>
                    <a:pt x="2735" y="569"/>
                  </a:cubicBezTo>
                  <a:cubicBezTo>
                    <a:pt x="2774" y="569"/>
                    <a:pt x="2812" y="569"/>
                    <a:pt x="2851" y="569"/>
                  </a:cubicBezTo>
                  <a:cubicBezTo>
                    <a:pt x="4305" y="569"/>
                    <a:pt x="5467" y="447"/>
                    <a:pt x="5467" y="294"/>
                  </a:cubicBezTo>
                  <a:cubicBezTo>
                    <a:pt x="5469" y="136"/>
                    <a:pt x="4247" y="5"/>
                    <a:pt x="2737" y="1"/>
                  </a:cubicBezTo>
                  <a:cubicBezTo>
                    <a:pt x="2698" y="1"/>
                    <a:pt x="2660" y="1"/>
                    <a:pt x="2621" y="1"/>
                  </a:cubicBezTo>
                  <a:close/>
                </a:path>
              </a:pathLst>
            </a:custGeom>
            <a:solidFill>
              <a:srgbClr val="1D22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22"/>
          <p:cNvSpPr txBox="1"/>
          <p:nvPr>
            <p:ph idx="4" type="subTitle"/>
          </p:nvPr>
        </p:nvSpPr>
        <p:spPr>
          <a:xfrm>
            <a:off x="4818734" y="3146357"/>
            <a:ext cx="152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Fora ter menos recurso, poupar energia é um foco constante do desenvolvimento mobile.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6" name="Google Shape;516;p22"/>
          <p:cNvSpPr txBox="1"/>
          <p:nvPr>
            <p:ph idx="5" type="ctrTitle"/>
          </p:nvPr>
        </p:nvSpPr>
        <p:spPr>
          <a:xfrm>
            <a:off x="4687382" y="266219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Energia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1306475" y="3242875"/>
            <a:ext cx="253500" cy="39000"/>
          </a:xfrm>
          <a:prstGeom prst="rect">
            <a:avLst/>
          </a:prstGeom>
          <a:solidFill>
            <a:srgbClr val="6D39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2"/>
          <p:cNvSpPr/>
          <p:nvPr/>
        </p:nvSpPr>
        <p:spPr>
          <a:xfrm>
            <a:off x="350025" y="300550"/>
            <a:ext cx="162300" cy="45219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 txBox="1"/>
          <p:nvPr>
            <p:ph idx="6" type="ctrTitle"/>
          </p:nvPr>
        </p:nvSpPr>
        <p:spPr>
          <a:xfrm>
            <a:off x="1802090" y="40455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Analisados</a:t>
            </a:r>
            <a:endParaRPr/>
          </a:p>
        </p:txBody>
      </p:sp>
      <p:sp>
        <p:nvSpPr>
          <p:cNvPr id="524" name="Google Shape;524;p23"/>
          <p:cNvSpPr txBox="1"/>
          <p:nvPr>
            <p:ph idx="7" type="subTitle"/>
          </p:nvPr>
        </p:nvSpPr>
        <p:spPr>
          <a:xfrm>
            <a:off x="717375" y="2811979"/>
            <a:ext cx="21237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gigantes e multitarefadas, que normalmente surgem ao passar do tempo, à medida que programadores preferem reusar uma classe já existente para outra coisa do que criar uma nova.</a:t>
            </a:r>
            <a:endParaRPr sz="1100"/>
          </a:p>
        </p:txBody>
      </p:sp>
      <p:sp>
        <p:nvSpPr>
          <p:cNvPr id="525" name="Google Shape;525;p23"/>
          <p:cNvSpPr txBox="1"/>
          <p:nvPr>
            <p:ph idx="8" type="ctrTitle"/>
          </p:nvPr>
        </p:nvSpPr>
        <p:spPr>
          <a:xfrm>
            <a:off x="887475" y="233349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God Class</a:t>
            </a:r>
            <a:endParaRPr/>
          </a:p>
        </p:txBody>
      </p:sp>
      <p:sp>
        <p:nvSpPr>
          <p:cNvPr id="526" name="Google Shape;526;p23"/>
          <p:cNvSpPr/>
          <p:nvPr/>
        </p:nvSpPr>
        <p:spPr>
          <a:xfrm>
            <a:off x="1463775" y="1533250"/>
            <a:ext cx="630900" cy="630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"/>
          <p:cNvSpPr/>
          <p:nvPr/>
        </p:nvSpPr>
        <p:spPr>
          <a:xfrm rot="5400000">
            <a:off x="4490850" y="710650"/>
            <a:ext cx="162300" cy="81546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375" y="1681926"/>
            <a:ext cx="361700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725" y="1442375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/>
          <p:cNvSpPr txBox="1"/>
          <p:nvPr>
            <p:ph idx="6" type="ctrTitle"/>
          </p:nvPr>
        </p:nvSpPr>
        <p:spPr>
          <a:xfrm>
            <a:off x="1802090" y="40455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Analisados</a:t>
            </a:r>
            <a:endParaRPr/>
          </a:p>
        </p:txBody>
      </p:sp>
      <p:sp>
        <p:nvSpPr>
          <p:cNvPr id="535" name="Google Shape;535;p24"/>
          <p:cNvSpPr txBox="1"/>
          <p:nvPr>
            <p:ph idx="7" type="subTitle"/>
          </p:nvPr>
        </p:nvSpPr>
        <p:spPr>
          <a:xfrm>
            <a:off x="717375" y="2811963"/>
            <a:ext cx="21237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muito extensos. Adição de muitas coisas diferente. “Qualquer método com mais de 10 linhas e você deve começar a fazer perguntas” </a:t>
            </a:r>
            <a:endParaRPr sz="1100"/>
          </a:p>
        </p:txBody>
      </p:sp>
      <p:sp>
        <p:nvSpPr>
          <p:cNvPr id="536" name="Google Shape;536;p24"/>
          <p:cNvSpPr txBox="1"/>
          <p:nvPr>
            <p:ph idx="8" type="ctrTitle"/>
          </p:nvPr>
        </p:nvSpPr>
        <p:spPr>
          <a:xfrm>
            <a:off x="887475" y="233349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God Method</a:t>
            </a: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1463775" y="1533250"/>
            <a:ext cx="630900" cy="630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4"/>
          <p:cNvSpPr/>
          <p:nvPr/>
        </p:nvSpPr>
        <p:spPr>
          <a:xfrm rot="5400000">
            <a:off x="4490850" y="710650"/>
            <a:ext cx="162300" cy="81546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9" name="Google Shape;5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375" y="1681926"/>
            <a:ext cx="361700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100" y="1533250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5"/>
          <p:cNvSpPr txBox="1"/>
          <p:nvPr>
            <p:ph idx="6" type="ctrTitle"/>
          </p:nvPr>
        </p:nvSpPr>
        <p:spPr>
          <a:xfrm>
            <a:off x="1802090" y="404550"/>
            <a:ext cx="5539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Analisados</a:t>
            </a:r>
            <a:endParaRPr/>
          </a:p>
        </p:txBody>
      </p:sp>
      <p:sp>
        <p:nvSpPr>
          <p:cNvPr id="546" name="Google Shape;546;p25"/>
          <p:cNvSpPr txBox="1"/>
          <p:nvPr>
            <p:ph idx="7" type="subTitle"/>
          </p:nvPr>
        </p:nvSpPr>
        <p:spPr>
          <a:xfrm>
            <a:off x="717375" y="2811963"/>
            <a:ext cx="21237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Métodos que acessam mais dados de outros objetos do que seus próprios. </a:t>
            </a:r>
            <a:endParaRPr sz="1100"/>
          </a:p>
        </p:txBody>
      </p:sp>
      <p:sp>
        <p:nvSpPr>
          <p:cNvPr id="547" name="Google Shape;547;p25"/>
          <p:cNvSpPr txBox="1"/>
          <p:nvPr>
            <p:ph idx="8" type="ctrTitle"/>
          </p:nvPr>
        </p:nvSpPr>
        <p:spPr>
          <a:xfrm>
            <a:off x="887475" y="2333491"/>
            <a:ext cx="17835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Envy</a:t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1463775" y="1533250"/>
            <a:ext cx="630900" cy="630900"/>
          </a:xfrm>
          <a:prstGeom prst="rect">
            <a:avLst/>
          </a:prstGeom>
          <a:solidFill>
            <a:srgbClr val="477861">
              <a:alpha val="8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 rot="5400000">
            <a:off x="4490850" y="710650"/>
            <a:ext cx="162300" cy="8154600"/>
          </a:xfrm>
          <a:prstGeom prst="rect">
            <a:avLst/>
          </a:prstGeom>
          <a:solidFill>
            <a:srgbClr val="FFAD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0" name="Google Shape;5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375" y="1681926"/>
            <a:ext cx="361700" cy="3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475" y="1187850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KSHO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77861"/>
      </a:accent1>
      <a:accent2>
        <a:srgbClr val="FD8860"/>
      </a:accent2>
      <a:accent3>
        <a:srgbClr val="FFAD80"/>
      </a:accent3>
      <a:accent4>
        <a:srgbClr val="CC914A"/>
      </a:accent4>
      <a:accent5>
        <a:srgbClr val="E66043"/>
      </a:accent5>
      <a:accent6>
        <a:srgbClr val="6D392F"/>
      </a:accent6>
      <a:hlink>
        <a:srgbClr val="F5C8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