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layfair Displ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711ABE8-2E68-4AC1-B0EC-8321D24CF462}">
  <a:tblStyle styleId="{F711ABE8-2E68-4AC1-B0EC-8321D24CF4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Lato-regular.fntdata"/><Relationship Id="rId23" Type="http://schemas.openxmlformats.org/officeDocument/2006/relationships/font" Target="fonts/PlayfairDispl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473cd6a11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473cd6a11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473cd6a11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473cd6a1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473cd6a11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473cd6a11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473cd6a11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473cd6a11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473cd6a11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473cd6a11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473cd6a1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473cd6a1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473cd6a11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473cd6a11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473cd6a1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473cd6a1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473cd6a1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473cd6a1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473cd6a1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473cd6a1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473cd6a11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473cd6a11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473cd6a11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473cd6a11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Optimización</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Claudio </a:t>
            </a:r>
            <a:r>
              <a:rPr lang="en"/>
              <a:t>Rodríguez</a:t>
            </a:r>
            <a:r>
              <a:rPr lang="en"/>
              <a:t> y Pablo Rivera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SOLUCIÓN</a:t>
            </a:r>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Trebuchet MS"/>
                <a:ea typeface="Trebuchet MS"/>
                <a:cs typeface="Trebuchet MS"/>
                <a:sym typeface="Trebuchet MS"/>
              </a:rPr>
              <a:t>Al realizar el problema en Jupyter obtenemos el siguiente resultado:</a:t>
            </a:r>
            <a:endParaRPr sz="1400">
              <a:latin typeface="Trebuchet MS"/>
              <a:ea typeface="Trebuchet MS"/>
              <a:cs typeface="Trebuchet MS"/>
              <a:sym typeface="Trebuchet MS"/>
            </a:endParaRPr>
          </a:p>
          <a:p>
            <a:pPr indent="0" lvl="0" marL="0" rtl="0" algn="ctr">
              <a:spcBef>
                <a:spcPts val="1600"/>
              </a:spcBef>
              <a:spcAft>
                <a:spcPts val="0"/>
              </a:spcAft>
              <a:buNone/>
            </a:pPr>
            <a:r>
              <a:t/>
            </a:r>
            <a:endParaRPr sz="1400">
              <a:latin typeface="Trebuchet MS"/>
              <a:ea typeface="Trebuchet MS"/>
              <a:cs typeface="Trebuchet MS"/>
              <a:sym typeface="Trebuchet MS"/>
            </a:endParaRPr>
          </a:p>
          <a:p>
            <a:pPr indent="0" lvl="0" marL="0" rtl="0" algn="ctr">
              <a:spcBef>
                <a:spcPts val="1600"/>
              </a:spcBef>
              <a:spcAft>
                <a:spcPts val="0"/>
              </a:spcAft>
              <a:buNone/>
            </a:pPr>
            <a:r>
              <a:rPr lang="en" sz="1400">
                <a:latin typeface="Trebuchet MS"/>
                <a:ea typeface="Trebuchet MS"/>
                <a:cs typeface="Trebuchet MS"/>
                <a:sym typeface="Trebuchet MS"/>
              </a:rPr>
              <a:t>X11 = 3750 (bases producidas)</a:t>
            </a:r>
            <a:endParaRPr sz="1400">
              <a:latin typeface="Trebuchet MS"/>
              <a:ea typeface="Trebuchet MS"/>
              <a:cs typeface="Trebuchet MS"/>
              <a:sym typeface="Trebuchet MS"/>
            </a:endParaRPr>
          </a:p>
          <a:p>
            <a:pPr indent="0" lvl="0" marL="0" rtl="0" algn="ctr">
              <a:spcBef>
                <a:spcPts val="1600"/>
              </a:spcBef>
              <a:spcAft>
                <a:spcPts val="0"/>
              </a:spcAft>
              <a:buNone/>
            </a:pPr>
            <a:r>
              <a:rPr lang="en" sz="1400">
                <a:latin typeface="Trebuchet MS"/>
                <a:ea typeface="Trebuchet MS"/>
                <a:cs typeface="Trebuchet MS"/>
                <a:sym typeface="Trebuchet MS"/>
              </a:rPr>
              <a:t>X12 = 5000 (cartuchos producidos)</a:t>
            </a:r>
            <a:endParaRPr sz="1400">
              <a:latin typeface="Trebuchet MS"/>
              <a:ea typeface="Trebuchet MS"/>
              <a:cs typeface="Trebuchet MS"/>
              <a:sym typeface="Trebuchet MS"/>
            </a:endParaRPr>
          </a:p>
          <a:p>
            <a:pPr indent="0" lvl="0" marL="0" rtl="0" algn="ctr">
              <a:spcBef>
                <a:spcPts val="1600"/>
              </a:spcBef>
              <a:spcAft>
                <a:spcPts val="0"/>
              </a:spcAft>
              <a:buNone/>
            </a:pPr>
            <a:r>
              <a:rPr lang="en" sz="1400">
                <a:latin typeface="Trebuchet MS"/>
                <a:ea typeface="Trebuchet MS"/>
                <a:cs typeface="Trebuchet MS"/>
                <a:sym typeface="Trebuchet MS"/>
              </a:rPr>
              <a:t>X13 = 3750 (manijas producidas)</a:t>
            </a:r>
            <a:endParaRPr sz="1400">
              <a:latin typeface="Trebuchet MS"/>
              <a:ea typeface="Trebuchet MS"/>
              <a:cs typeface="Trebuchet MS"/>
              <a:sym typeface="Trebuchet MS"/>
            </a:endParaRPr>
          </a:p>
          <a:p>
            <a:pPr indent="0" lvl="0" marL="0" rtl="0" algn="ctr">
              <a:spcBef>
                <a:spcPts val="1600"/>
              </a:spcBef>
              <a:spcAft>
                <a:spcPts val="0"/>
              </a:spcAft>
              <a:buNone/>
            </a:pPr>
            <a:r>
              <a:rPr lang="en" sz="1400">
                <a:latin typeface="Trebuchet MS"/>
                <a:ea typeface="Trebuchet MS"/>
                <a:cs typeface="Trebuchet MS"/>
                <a:sym typeface="Trebuchet MS"/>
              </a:rPr>
              <a:t>X21 = 1250 (bases adquiridas)</a:t>
            </a:r>
            <a:endParaRPr sz="1400">
              <a:latin typeface="Trebuchet MS"/>
              <a:ea typeface="Trebuchet MS"/>
              <a:cs typeface="Trebuchet MS"/>
              <a:sym typeface="Trebuchet MS"/>
            </a:endParaRPr>
          </a:p>
          <a:p>
            <a:pPr indent="0" lvl="0" marL="0" rtl="0" algn="ctr">
              <a:spcBef>
                <a:spcPts val="1600"/>
              </a:spcBef>
              <a:spcAft>
                <a:spcPts val="0"/>
              </a:spcAft>
              <a:buNone/>
            </a:pPr>
            <a:r>
              <a:rPr lang="en" sz="1400">
                <a:latin typeface="Trebuchet MS"/>
                <a:ea typeface="Trebuchet MS"/>
                <a:cs typeface="Trebuchet MS"/>
                <a:sym typeface="Trebuchet MS"/>
              </a:rPr>
              <a:t>X22 = 0 (cartuchos adquiridos)</a:t>
            </a:r>
            <a:endParaRPr sz="1400">
              <a:latin typeface="Trebuchet MS"/>
              <a:ea typeface="Trebuchet MS"/>
              <a:cs typeface="Trebuchet MS"/>
              <a:sym typeface="Trebuchet MS"/>
            </a:endParaRPr>
          </a:p>
          <a:p>
            <a:pPr indent="0" lvl="0" marL="0" rtl="0" algn="ctr">
              <a:spcBef>
                <a:spcPts val="1600"/>
              </a:spcBef>
              <a:spcAft>
                <a:spcPts val="0"/>
              </a:spcAft>
              <a:buNone/>
            </a:pPr>
            <a:r>
              <a:rPr lang="en" sz="1400">
                <a:latin typeface="Trebuchet MS"/>
                <a:ea typeface="Trebuchet MS"/>
                <a:cs typeface="Trebuchet MS"/>
                <a:sym typeface="Trebuchet MS"/>
              </a:rPr>
              <a:t>X23 = 1250 (manijas adquiridas)</a:t>
            </a:r>
            <a:endParaRPr sz="1400">
              <a:latin typeface="Trebuchet MS"/>
              <a:ea typeface="Trebuchet MS"/>
              <a:cs typeface="Trebuchet MS"/>
              <a:sym typeface="Trebuchet MS"/>
            </a:endParaRPr>
          </a:p>
          <a:p>
            <a:pPr indent="0" lvl="0" marL="0" rtl="0" algn="l">
              <a:spcBef>
                <a:spcPts val="1600"/>
              </a:spcBef>
              <a:spcAft>
                <a:spcPts val="1600"/>
              </a:spcAft>
              <a:buNone/>
            </a:pPr>
            <a:r>
              <a:t/>
            </a:r>
            <a:endParaRPr sz="1400">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rebuchet MS"/>
                <a:ea typeface="Trebuchet MS"/>
                <a:cs typeface="Trebuchet MS"/>
                <a:sym typeface="Trebuchet MS"/>
              </a:rPr>
              <a:t>De manera que:</a:t>
            </a:r>
            <a:endParaRPr>
              <a:latin typeface="Trebuchet MS"/>
              <a:ea typeface="Trebuchet MS"/>
              <a:cs typeface="Trebuchet MS"/>
              <a:sym typeface="Trebuchet MS"/>
            </a:endParaRPr>
          </a:p>
          <a:p>
            <a:pPr indent="0" lvl="0" marL="0" rtl="0" algn="ctr">
              <a:spcBef>
                <a:spcPts val="1600"/>
              </a:spcBef>
              <a:spcAft>
                <a:spcPts val="0"/>
              </a:spcAft>
              <a:buNone/>
            </a:pPr>
            <a:r>
              <a:t/>
            </a:r>
            <a:endParaRPr>
              <a:latin typeface="Trebuchet MS"/>
              <a:ea typeface="Trebuchet MS"/>
              <a:cs typeface="Trebuchet MS"/>
              <a:sym typeface="Trebuchet MS"/>
            </a:endParaRPr>
          </a:p>
          <a:p>
            <a:pPr indent="0" lvl="0" marL="0" rtl="0" algn="ctr">
              <a:spcBef>
                <a:spcPts val="1600"/>
              </a:spcBef>
              <a:spcAft>
                <a:spcPts val="0"/>
              </a:spcAft>
              <a:buNone/>
            </a:pPr>
            <a:r>
              <a:rPr lang="en">
                <a:latin typeface="Trebuchet MS"/>
                <a:ea typeface="Trebuchet MS"/>
                <a:cs typeface="Trebuchet MS"/>
                <a:sym typeface="Trebuchet MS"/>
              </a:rPr>
              <a:t>Zmin = 0.75X11 + 0.40X12 + 1.10X13 + 0.95X21 +0.55X22 + 1.40X23</a:t>
            </a:r>
            <a:endParaRPr>
              <a:latin typeface="Trebuchet MS"/>
              <a:ea typeface="Trebuchet MS"/>
              <a:cs typeface="Trebuchet MS"/>
              <a:sym typeface="Trebuchet MS"/>
            </a:endParaRPr>
          </a:p>
          <a:p>
            <a:pPr indent="0" lvl="0" marL="0" rtl="0" algn="ctr">
              <a:spcBef>
                <a:spcPts val="1600"/>
              </a:spcBef>
              <a:spcAft>
                <a:spcPts val="0"/>
              </a:spcAft>
              <a:buNone/>
            </a:pPr>
            <a:r>
              <a:rPr lang="en">
                <a:latin typeface="Trebuchet MS"/>
                <a:ea typeface="Trebuchet MS"/>
                <a:cs typeface="Trebuchet MS"/>
                <a:sym typeface="Trebuchet MS"/>
              </a:rPr>
              <a:t>Zmin = 0.75(3750) + 0.40(5000) + 1.10(3750) + 0.95(1250) +0.55(0) + 1.40(1250)</a:t>
            </a:r>
            <a:endParaRPr>
              <a:latin typeface="Trebuchet MS"/>
              <a:ea typeface="Trebuchet MS"/>
              <a:cs typeface="Trebuchet MS"/>
              <a:sym typeface="Trebuchet MS"/>
            </a:endParaRPr>
          </a:p>
          <a:p>
            <a:pPr indent="0" lvl="0" marL="0" rtl="0" algn="ctr">
              <a:spcBef>
                <a:spcPts val="1600"/>
              </a:spcBef>
              <a:spcAft>
                <a:spcPts val="0"/>
              </a:spcAft>
              <a:buNone/>
            </a:pPr>
            <a:r>
              <a:rPr lang="en">
                <a:latin typeface="Trebuchet MS"/>
                <a:ea typeface="Trebuchet MS"/>
                <a:cs typeface="Trebuchet MS"/>
                <a:sym typeface="Trebuchet MS"/>
              </a:rPr>
              <a:t>Zmin = $11,875</a:t>
            </a:r>
            <a:endParaRPr>
              <a:latin typeface="Trebuchet MS"/>
              <a:ea typeface="Trebuchet MS"/>
              <a:cs typeface="Trebuchet MS"/>
              <a:sym typeface="Trebuchet MS"/>
            </a:endParaRPr>
          </a:p>
          <a:p>
            <a:pPr indent="0" lvl="0" marL="0" rtl="0" algn="ctr">
              <a:spcBef>
                <a:spcPts val="1600"/>
              </a:spcBef>
              <a:spcAft>
                <a:spcPts val="1600"/>
              </a:spcAft>
              <a:buNone/>
            </a:pPr>
            <a:r>
              <a:t/>
            </a:r>
            <a:endParaRPr>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graphicFrame>
        <p:nvGraphicFramePr>
          <p:cNvPr id="133" name="Google Shape;133;p24"/>
          <p:cNvGraphicFramePr/>
          <p:nvPr/>
        </p:nvGraphicFramePr>
        <p:xfrm>
          <a:off x="575800" y="1073425"/>
          <a:ext cx="3000000" cy="3000000"/>
        </p:xfrm>
        <a:graphic>
          <a:graphicData uri="http://schemas.openxmlformats.org/drawingml/2006/table">
            <a:tbl>
              <a:tblPr>
                <a:noFill/>
                <a:tableStyleId>{F711ABE8-2E68-4AC1-B0EC-8321D24CF462}</a:tableStyleId>
              </a:tblPr>
              <a:tblGrid>
                <a:gridCol w="999050"/>
                <a:gridCol w="999050"/>
                <a:gridCol w="999050"/>
                <a:gridCol w="999050"/>
                <a:gridCol w="999050"/>
                <a:gridCol w="999050"/>
                <a:gridCol w="999050"/>
                <a:gridCol w="999050"/>
              </a:tblGrid>
              <a:tr h="575900">
                <a:tc rowSpan="2">
                  <a:txBody>
                    <a:bodyPr/>
                    <a:lstStyle/>
                    <a:p>
                      <a:pPr indent="0" lvl="0" marL="0" rtl="0" algn="ctr">
                        <a:spcBef>
                          <a:spcPts val="0"/>
                        </a:spcBef>
                        <a:spcAft>
                          <a:spcPts val="0"/>
                        </a:spcAft>
                        <a:buNone/>
                      </a:pPr>
                      <a:r>
                        <a:rPr lang="en">
                          <a:latin typeface="Trebuchet MS"/>
                          <a:ea typeface="Trebuchet MS"/>
                          <a:cs typeface="Trebuchet MS"/>
                          <a:sym typeface="Trebuchet MS"/>
                        </a:rPr>
                        <a:t>Unidades de</a:t>
                      </a:r>
                      <a:endParaRPr>
                        <a:latin typeface="Trebuchet MS"/>
                        <a:ea typeface="Trebuchet MS"/>
                        <a:cs typeface="Trebuchet MS"/>
                        <a:sym typeface="Trebuchet MS"/>
                      </a:endParaRPr>
                    </a:p>
                  </a:txBody>
                  <a:tcPr marT="91425" marB="91425" marR="91425" marL="91425" anchor="ctr"/>
                </a:tc>
                <a:tc gridSpan="3">
                  <a:txBody>
                    <a:bodyPr/>
                    <a:lstStyle/>
                    <a:p>
                      <a:pPr indent="0" lvl="0" marL="0" rtl="0" algn="ctr">
                        <a:spcBef>
                          <a:spcPts val="0"/>
                        </a:spcBef>
                        <a:spcAft>
                          <a:spcPts val="0"/>
                        </a:spcAft>
                        <a:buNone/>
                      </a:pPr>
                      <a:r>
                        <a:rPr lang="en">
                          <a:latin typeface="Trebuchet MS"/>
                          <a:ea typeface="Trebuchet MS"/>
                          <a:cs typeface="Trebuchet MS"/>
                          <a:sym typeface="Trebuchet MS"/>
                        </a:rPr>
                        <a:t>Producidas</a:t>
                      </a:r>
                      <a:endParaRPr>
                        <a:latin typeface="Trebuchet MS"/>
                        <a:ea typeface="Trebuchet MS"/>
                        <a:cs typeface="Trebuchet MS"/>
                        <a:sym typeface="Trebuchet MS"/>
                      </a:endParaRPr>
                    </a:p>
                  </a:txBody>
                  <a:tcPr marT="91425" marB="91425" marR="91425" marL="91425" anchor="ctr"/>
                </a:tc>
                <a:tc hMerge="1"/>
                <a:tc hMerge="1"/>
                <a:tc gridSpan="3">
                  <a:txBody>
                    <a:bodyPr/>
                    <a:lstStyle/>
                    <a:p>
                      <a:pPr indent="0" lvl="0" marL="0" rtl="0" algn="ctr">
                        <a:spcBef>
                          <a:spcPts val="0"/>
                        </a:spcBef>
                        <a:spcAft>
                          <a:spcPts val="0"/>
                        </a:spcAft>
                        <a:buNone/>
                      </a:pPr>
                      <a:r>
                        <a:rPr lang="en">
                          <a:latin typeface="Trebuchet MS"/>
                          <a:ea typeface="Trebuchet MS"/>
                          <a:cs typeface="Trebuchet MS"/>
                          <a:sym typeface="Trebuchet MS"/>
                        </a:rPr>
                        <a:t>Adquiridas</a:t>
                      </a:r>
                      <a:endParaRPr>
                        <a:latin typeface="Trebuchet MS"/>
                        <a:ea typeface="Trebuchet MS"/>
                        <a:cs typeface="Trebuchet MS"/>
                        <a:sym typeface="Trebuchet MS"/>
                      </a:endParaRPr>
                    </a:p>
                  </a:txBody>
                  <a:tcPr marT="91425" marB="91425" marR="91425" marL="91425" anchor="ctr"/>
                </a:tc>
                <a:tc hMerge="1"/>
                <a:tc hMerge="1"/>
                <a:tc rowSpan="3">
                  <a:txBody>
                    <a:bodyPr/>
                    <a:lstStyle/>
                    <a:p>
                      <a:pPr indent="0" lvl="0" marL="0" rtl="0" algn="ctr">
                        <a:spcBef>
                          <a:spcPts val="0"/>
                        </a:spcBef>
                        <a:spcAft>
                          <a:spcPts val="0"/>
                        </a:spcAft>
                        <a:buNone/>
                      </a:pPr>
                      <a:r>
                        <a:t/>
                      </a:r>
                      <a:endParaRPr>
                        <a:latin typeface="Trebuchet MS"/>
                        <a:ea typeface="Trebuchet MS"/>
                        <a:cs typeface="Trebuchet MS"/>
                        <a:sym typeface="Trebuchet MS"/>
                      </a:endParaRPr>
                    </a:p>
                  </a:txBody>
                  <a:tcPr marT="91425" marB="91425" marR="91425" marL="91425" anchor="ctr"/>
                </a:tc>
              </a:tr>
              <a:tr h="922425">
                <a:tc vMerge="1"/>
                <a:tc>
                  <a:txBody>
                    <a:bodyPr/>
                    <a:lstStyle/>
                    <a:p>
                      <a:pPr indent="0" lvl="0" marL="0" rtl="0" algn="ctr">
                        <a:spcBef>
                          <a:spcPts val="0"/>
                        </a:spcBef>
                        <a:spcAft>
                          <a:spcPts val="0"/>
                        </a:spcAft>
                        <a:buNone/>
                      </a:pPr>
                      <a:r>
                        <a:rPr lang="en">
                          <a:latin typeface="Trebuchet MS"/>
                          <a:ea typeface="Trebuchet MS"/>
                          <a:cs typeface="Trebuchet MS"/>
                          <a:sym typeface="Trebuchet MS"/>
                        </a:rPr>
                        <a:t>Grapas</a:t>
                      </a:r>
                      <a:endParaRPr>
                        <a:latin typeface="Trebuchet MS"/>
                        <a:ea typeface="Trebuchet MS"/>
                        <a:cs typeface="Trebuchet MS"/>
                        <a:sym typeface="Trebuchet MS"/>
                      </a:endParaRPr>
                    </a:p>
                  </a:txBody>
                  <a:tcPr marT="91425" marB="91425" marR="91425" marL="91425" anchor="ctr"/>
                </a:tc>
                <a:tc>
                  <a:txBody>
                    <a:bodyPr/>
                    <a:lstStyle/>
                    <a:p>
                      <a:pPr indent="0" lvl="0" marL="0" rtl="0" algn="ctr">
                        <a:spcBef>
                          <a:spcPts val="0"/>
                        </a:spcBef>
                        <a:spcAft>
                          <a:spcPts val="0"/>
                        </a:spcAft>
                        <a:buNone/>
                      </a:pPr>
                      <a:r>
                        <a:rPr lang="en">
                          <a:latin typeface="Trebuchet MS"/>
                          <a:ea typeface="Trebuchet MS"/>
                          <a:cs typeface="Trebuchet MS"/>
                          <a:sym typeface="Trebuchet MS"/>
                        </a:rPr>
                        <a:t>Cartuchos</a:t>
                      </a:r>
                      <a:endParaRPr>
                        <a:latin typeface="Trebuchet MS"/>
                        <a:ea typeface="Trebuchet MS"/>
                        <a:cs typeface="Trebuchet MS"/>
                        <a:sym typeface="Trebuchet MS"/>
                      </a:endParaRPr>
                    </a:p>
                  </a:txBody>
                  <a:tcPr marT="91425" marB="91425" marR="91425" marL="91425" anchor="ctr"/>
                </a:tc>
                <a:tc>
                  <a:txBody>
                    <a:bodyPr/>
                    <a:lstStyle/>
                    <a:p>
                      <a:pPr indent="0" lvl="0" marL="0" rtl="0" algn="ctr">
                        <a:spcBef>
                          <a:spcPts val="0"/>
                        </a:spcBef>
                        <a:spcAft>
                          <a:spcPts val="0"/>
                        </a:spcAft>
                        <a:buNone/>
                      </a:pPr>
                      <a:r>
                        <a:rPr lang="en">
                          <a:latin typeface="Trebuchet MS"/>
                          <a:ea typeface="Trebuchet MS"/>
                          <a:cs typeface="Trebuchet MS"/>
                          <a:sym typeface="Trebuchet MS"/>
                        </a:rPr>
                        <a:t>Manijas</a:t>
                      </a:r>
                      <a:endParaRPr>
                        <a:latin typeface="Trebuchet MS"/>
                        <a:ea typeface="Trebuchet MS"/>
                        <a:cs typeface="Trebuchet MS"/>
                        <a:sym typeface="Trebuchet MS"/>
                      </a:endParaRPr>
                    </a:p>
                  </a:txBody>
                  <a:tcPr marT="91425" marB="91425" marR="91425" marL="91425" anchor="ctr"/>
                </a:tc>
                <a:tc>
                  <a:txBody>
                    <a:bodyPr/>
                    <a:lstStyle/>
                    <a:p>
                      <a:pPr indent="0" lvl="0" marL="0" rtl="0" algn="ctr">
                        <a:spcBef>
                          <a:spcPts val="0"/>
                        </a:spcBef>
                        <a:spcAft>
                          <a:spcPts val="0"/>
                        </a:spcAft>
                        <a:buNone/>
                      </a:pPr>
                      <a:r>
                        <a:rPr lang="en">
                          <a:latin typeface="Trebuchet MS"/>
                          <a:ea typeface="Trebuchet MS"/>
                          <a:cs typeface="Trebuchet MS"/>
                          <a:sym typeface="Trebuchet MS"/>
                        </a:rPr>
                        <a:t>Grapas</a:t>
                      </a:r>
                      <a:endParaRPr>
                        <a:latin typeface="Trebuchet MS"/>
                        <a:ea typeface="Trebuchet MS"/>
                        <a:cs typeface="Trebuchet MS"/>
                        <a:sym typeface="Trebuchet MS"/>
                      </a:endParaRPr>
                    </a:p>
                  </a:txBody>
                  <a:tcPr marT="91425" marB="91425" marR="91425" marL="91425" anchor="ctr"/>
                </a:tc>
                <a:tc>
                  <a:txBody>
                    <a:bodyPr/>
                    <a:lstStyle/>
                    <a:p>
                      <a:pPr indent="0" lvl="0" marL="0" rtl="0" algn="ctr">
                        <a:spcBef>
                          <a:spcPts val="0"/>
                        </a:spcBef>
                        <a:spcAft>
                          <a:spcPts val="0"/>
                        </a:spcAft>
                        <a:buNone/>
                      </a:pPr>
                      <a:r>
                        <a:rPr lang="en">
                          <a:latin typeface="Trebuchet MS"/>
                          <a:ea typeface="Trebuchet MS"/>
                          <a:cs typeface="Trebuchet MS"/>
                          <a:sym typeface="Trebuchet MS"/>
                        </a:rPr>
                        <a:t>Cartuchos</a:t>
                      </a:r>
                      <a:endParaRPr>
                        <a:latin typeface="Trebuchet MS"/>
                        <a:ea typeface="Trebuchet MS"/>
                        <a:cs typeface="Trebuchet MS"/>
                        <a:sym typeface="Trebuchet MS"/>
                      </a:endParaRPr>
                    </a:p>
                  </a:txBody>
                  <a:tcPr marT="91425" marB="91425" marR="91425" marL="91425" anchor="ctr"/>
                </a:tc>
                <a:tc>
                  <a:txBody>
                    <a:bodyPr/>
                    <a:lstStyle/>
                    <a:p>
                      <a:pPr indent="0" lvl="0" marL="0" rtl="0" algn="ctr">
                        <a:spcBef>
                          <a:spcPts val="0"/>
                        </a:spcBef>
                        <a:spcAft>
                          <a:spcPts val="0"/>
                        </a:spcAft>
                        <a:buNone/>
                      </a:pPr>
                      <a:r>
                        <a:rPr lang="en">
                          <a:latin typeface="Trebuchet MS"/>
                          <a:ea typeface="Trebuchet MS"/>
                          <a:cs typeface="Trebuchet MS"/>
                          <a:sym typeface="Trebuchet MS"/>
                        </a:rPr>
                        <a:t>Manijas</a:t>
                      </a:r>
                      <a:endParaRPr>
                        <a:latin typeface="Trebuchet MS"/>
                        <a:ea typeface="Trebuchet MS"/>
                        <a:cs typeface="Trebuchet MS"/>
                        <a:sym typeface="Trebuchet MS"/>
                      </a:endParaRPr>
                    </a:p>
                  </a:txBody>
                  <a:tcPr marT="91425" marB="91425" marR="91425" marL="91425" anchor="ctr"/>
                </a:tc>
                <a:tc vMerge="1"/>
              </a:tr>
              <a:tr h="922425">
                <a:tc>
                  <a:txBody>
                    <a:bodyPr/>
                    <a:lstStyle/>
                    <a:p>
                      <a:pPr indent="0" lvl="0" marL="0" rtl="0" algn="ctr">
                        <a:spcBef>
                          <a:spcPts val="0"/>
                        </a:spcBef>
                        <a:spcAft>
                          <a:spcPts val="0"/>
                        </a:spcAft>
                        <a:buNone/>
                      </a:pPr>
                      <a:r>
                        <a:rPr lang="en">
                          <a:latin typeface="Trebuchet MS"/>
                          <a:ea typeface="Trebuchet MS"/>
                          <a:cs typeface="Trebuchet MS"/>
                          <a:sym typeface="Trebuchet MS"/>
                        </a:rPr>
                        <a:t>Cantidad</a:t>
                      </a:r>
                      <a:endParaRPr>
                        <a:latin typeface="Trebuchet MS"/>
                        <a:ea typeface="Trebuchet MS"/>
                        <a:cs typeface="Trebuchet MS"/>
                        <a:sym typeface="Trebuchet MS"/>
                      </a:endParaRPr>
                    </a:p>
                  </a:txBody>
                  <a:tcPr marT="91425" marB="91425" marR="91425" marL="91425" anchor="ctr"/>
                </a:tc>
                <a:tc>
                  <a:txBody>
                    <a:bodyPr/>
                    <a:lstStyle/>
                    <a:p>
                      <a:pPr indent="0" lvl="0" marL="0" rtl="0" algn="ctr">
                        <a:spcBef>
                          <a:spcPts val="0"/>
                        </a:spcBef>
                        <a:spcAft>
                          <a:spcPts val="0"/>
                        </a:spcAft>
                        <a:buNone/>
                      </a:pPr>
                      <a:r>
                        <a:rPr lang="en">
                          <a:latin typeface="Trebuchet MS"/>
                          <a:ea typeface="Trebuchet MS"/>
                          <a:cs typeface="Trebuchet MS"/>
                          <a:sym typeface="Trebuchet MS"/>
                        </a:rPr>
                        <a:t>3750</a:t>
                      </a:r>
                      <a:endParaRPr>
                        <a:latin typeface="Trebuchet MS"/>
                        <a:ea typeface="Trebuchet MS"/>
                        <a:cs typeface="Trebuchet MS"/>
                        <a:sym typeface="Trebuchet MS"/>
                      </a:endParaRPr>
                    </a:p>
                  </a:txBody>
                  <a:tcPr marT="91425" marB="91425" marR="91425" marL="91425" anchor="ctr"/>
                </a:tc>
                <a:tc>
                  <a:txBody>
                    <a:bodyPr/>
                    <a:lstStyle/>
                    <a:p>
                      <a:pPr indent="0" lvl="0" marL="0" rtl="0" algn="ctr">
                        <a:spcBef>
                          <a:spcPts val="0"/>
                        </a:spcBef>
                        <a:spcAft>
                          <a:spcPts val="0"/>
                        </a:spcAft>
                        <a:buNone/>
                      </a:pPr>
                      <a:r>
                        <a:rPr lang="en">
                          <a:latin typeface="Trebuchet MS"/>
                          <a:ea typeface="Trebuchet MS"/>
                          <a:cs typeface="Trebuchet MS"/>
                          <a:sym typeface="Trebuchet MS"/>
                        </a:rPr>
                        <a:t>5000</a:t>
                      </a:r>
                      <a:endParaRPr>
                        <a:latin typeface="Trebuchet MS"/>
                        <a:ea typeface="Trebuchet MS"/>
                        <a:cs typeface="Trebuchet MS"/>
                        <a:sym typeface="Trebuchet MS"/>
                      </a:endParaRPr>
                    </a:p>
                  </a:txBody>
                  <a:tcPr marT="91425" marB="91425" marR="91425" marL="91425" anchor="ctr"/>
                </a:tc>
                <a:tc>
                  <a:txBody>
                    <a:bodyPr/>
                    <a:lstStyle/>
                    <a:p>
                      <a:pPr indent="0" lvl="0" marL="0" rtl="0" algn="ctr">
                        <a:spcBef>
                          <a:spcPts val="0"/>
                        </a:spcBef>
                        <a:spcAft>
                          <a:spcPts val="0"/>
                        </a:spcAft>
                        <a:buNone/>
                      </a:pPr>
                      <a:r>
                        <a:rPr lang="en">
                          <a:latin typeface="Trebuchet MS"/>
                          <a:ea typeface="Trebuchet MS"/>
                          <a:cs typeface="Trebuchet MS"/>
                          <a:sym typeface="Trebuchet MS"/>
                        </a:rPr>
                        <a:t>3750</a:t>
                      </a:r>
                      <a:endParaRPr>
                        <a:latin typeface="Trebuchet MS"/>
                        <a:ea typeface="Trebuchet MS"/>
                        <a:cs typeface="Trebuchet MS"/>
                        <a:sym typeface="Trebuchet MS"/>
                      </a:endParaRPr>
                    </a:p>
                  </a:txBody>
                  <a:tcPr marT="91425" marB="91425" marR="91425" marL="91425" anchor="ctr"/>
                </a:tc>
                <a:tc>
                  <a:txBody>
                    <a:bodyPr/>
                    <a:lstStyle/>
                    <a:p>
                      <a:pPr indent="0" lvl="0" marL="0" rtl="0" algn="ctr">
                        <a:spcBef>
                          <a:spcPts val="0"/>
                        </a:spcBef>
                        <a:spcAft>
                          <a:spcPts val="0"/>
                        </a:spcAft>
                        <a:buNone/>
                      </a:pPr>
                      <a:r>
                        <a:rPr lang="en">
                          <a:latin typeface="Trebuchet MS"/>
                          <a:ea typeface="Trebuchet MS"/>
                          <a:cs typeface="Trebuchet MS"/>
                          <a:sym typeface="Trebuchet MS"/>
                        </a:rPr>
                        <a:t>1250</a:t>
                      </a:r>
                      <a:endParaRPr>
                        <a:latin typeface="Trebuchet MS"/>
                        <a:ea typeface="Trebuchet MS"/>
                        <a:cs typeface="Trebuchet MS"/>
                        <a:sym typeface="Trebuchet MS"/>
                      </a:endParaRPr>
                    </a:p>
                  </a:txBody>
                  <a:tcPr marT="91425" marB="91425" marR="91425" marL="91425" anchor="ctr"/>
                </a:tc>
                <a:tc>
                  <a:txBody>
                    <a:bodyPr/>
                    <a:lstStyle/>
                    <a:p>
                      <a:pPr indent="0" lvl="0" marL="0" rtl="0" algn="ctr">
                        <a:spcBef>
                          <a:spcPts val="0"/>
                        </a:spcBef>
                        <a:spcAft>
                          <a:spcPts val="0"/>
                        </a:spcAft>
                        <a:buNone/>
                      </a:pPr>
                      <a:r>
                        <a:rPr lang="en">
                          <a:latin typeface="Trebuchet MS"/>
                          <a:ea typeface="Trebuchet MS"/>
                          <a:cs typeface="Trebuchet MS"/>
                          <a:sym typeface="Trebuchet MS"/>
                        </a:rPr>
                        <a:t>0</a:t>
                      </a:r>
                      <a:endParaRPr>
                        <a:latin typeface="Trebuchet MS"/>
                        <a:ea typeface="Trebuchet MS"/>
                        <a:cs typeface="Trebuchet MS"/>
                        <a:sym typeface="Trebuchet MS"/>
                      </a:endParaRPr>
                    </a:p>
                  </a:txBody>
                  <a:tcPr marT="91425" marB="91425" marR="91425" marL="91425" anchor="ctr"/>
                </a:tc>
                <a:tc>
                  <a:txBody>
                    <a:bodyPr/>
                    <a:lstStyle/>
                    <a:p>
                      <a:pPr indent="0" lvl="0" marL="0" rtl="0" algn="ctr">
                        <a:spcBef>
                          <a:spcPts val="0"/>
                        </a:spcBef>
                        <a:spcAft>
                          <a:spcPts val="0"/>
                        </a:spcAft>
                        <a:buNone/>
                      </a:pPr>
                      <a:r>
                        <a:rPr lang="en">
                          <a:latin typeface="Trebuchet MS"/>
                          <a:ea typeface="Trebuchet MS"/>
                          <a:cs typeface="Trebuchet MS"/>
                          <a:sym typeface="Trebuchet MS"/>
                        </a:rPr>
                        <a:t>1250</a:t>
                      </a:r>
                      <a:endParaRPr>
                        <a:latin typeface="Trebuchet MS"/>
                        <a:ea typeface="Trebuchet MS"/>
                        <a:cs typeface="Trebuchet MS"/>
                        <a:sym typeface="Trebuchet MS"/>
                      </a:endParaRPr>
                    </a:p>
                  </a:txBody>
                  <a:tcPr marT="91425" marB="91425" marR="91425" marL="91425" anchor="ctr"/>
                </a:tc>
                <a:tc vMerge="1"/>
              </a:tr>
              <a:tr h="575900">
                <a:tc>
                  <a:txBody>
                    <a:bodyPr/>
                    <a:lstStyle/>
                    <a:p>
                      <a:pPr indent="0" lvl="0" marL="0" rtl="0" algn="ctr">
                        <a:spcBef>
                          <a:spcPts val="0"/>
                        </a:spcBef>
                        <a:spcAft>
                          <a:spcPts val="0"/>
                        </a:spcAft>
                        <a:buNone/>
                      </a:pPr>
                      <a:r>
                        <a:rPr lang="en">
                          <a:latin typeface="Trebuchet MS"/>
                          <a:ea typeface="Trebuchet MS"/>
                          <a:cs typeface="Trebuchet MS"/>
                          <a:sym typeface="Trebuchet MS"/>
                        </a:rPr>
                        <a:t>Costos</a:t>
                      </a:r>
                      <a:endParaRPr>
                        <a:latin typeface="Trebuchet MS"/>
                        <a:ea typeface="Trebuchet MS"/>
                        <a:cs typeface="Trebuchet MS"/>
                        <a:sym typeface="Trebuchet MS"/>
                      </a:endParaRPr>
                    </a:p>
                  </a:txBody>
                  <a:tcPr marT="91425" marB="91425" marR="91425" marL="91425" anchor="ctr"/>
                </a:tc>
                <a:tc>
                  <a:txBody>
                    <a:bodyPr/>
                    <a:lstStyle/>
                    <a:p>
                      <a:pPr indent="0" lvl="0" marL="0" rtl="0" algn="ctr">
                        <a:spcBef>
                          <a:spcPts val="0"/>
                        </a:spcBef>
                        <a:spcAft>
                          <a:spcPts val="0"/>
                        </a:spcAft>
                        <a:buNone/>
                      </a:pPr>
                      <a:r>
                        <a:rPr lang="en">
                          <a:latin typeface="Trebuchet MS"/>
                          <a:ea typeface="Trebuchet MS"/>
                          <a:cs typeface="Trebuchet MS"/>
                          <a:sym typeface="Trebuchet MS"/>
                        </a:rPr>
                        <a:t>0.75</a:t>
                      </a:r>
                      <a:endParaRPr>
                        <a:latin typeface="Trebuchet MS"/>
                        <a:ea typeface="Trebuchet MS"/>
                        <a:cs typeface="Trebuchet MS"/>
                        <a:sym typeface="Trebuchet MS"/>
                      </a:endParaRPr>
                    </a:p>
                  </a:txBody>
                  <a:tcPr marT="91425" marB="91425" marR="91425" marL="91425" anchor="ctr"/>
                </a:tc>
                <a:tc>
                  <a:txBody>
                    <a:bodyPr/>
                    <a:lstStyle/>
                    <a:p>
                      <a:pPr indent="0" lvl="0" marL="0" rtl="0" algn="ctr">
                        <a:spcBef>
                          <a:spcPts val="0"/>
                        </a:spcBef>
                        <a:spcAft>
                          <a:spcPts val="0"/>
                        </a:spcAft>
                        <a:buNone/>
                      </a:pPr>
                      <a:r>
                        <a:rPr lang="en">
                          <a:latin typeface="Trebuchet MS"/>
                          <a:ea typeface="Trebuchet MS"/>
                          <a:cs typeface="Trebuchet MS"/>
                          <a:sym typeface="Trebuchet MS"/>
                        </a:rPr>
                        <a:t>0.4</a:t>
                      </a:r>
                      <a:endParaRPr>
                        <a:latin typeface="Trebuchet MS"/>
                        <a:ea typeface="Trebuchet MS"/>
                        <a:cs typeface="Trebuchet MS"/>
                        <a:sym typeface="Trebuchet MS"/>
                      </a:endParaRPr>
                    </a:p>
                  </a:txBody>
                  <a:tcPr marT="91425" marB="91425" marR="91425" marL="91425" anchor="ctr"/>
                </a:tc>
                <a:tc>
                  <a:txBody>
                    <a:bodyPr/>
                    <a:lstStyle/>
                    <a:p>
                      <a:pPr indent="0" lvl="0" marL="0" rtl="0" algn="ctr">
                        <a:spcBef>
                          <a:spcPts val="0"/>
                        </a:spcBef>
                        <a:spcAft>
                          <a:spcPts val="0"/>
                        </a:spcAft>
                        <a:buNone/>
                      </a:pPr>
                      <a:r>
                        <a:rPr lang="en">
                          <a:latin typeface="Trebuchet MS"/>
                          <a:ea typeface="Trebuchet MS"/>
                          <a:cs typeface="Trebuchet MS"/>
                          <a:sym typeface="Trebuchet MS"/>
                        </a:rPr>
                        <a:t>1.1</a:t>
                      </a:r>
                      <a:endParaRPr>
                        <a:latin typeface="Trebuchet MS"/>
                        <a:ea typeface="Trebuchet MS"/>
                        <a:cs typeface="Trebuchet MS"/>
                        <a:sym typeface="Trebuchet MS"/>
                      </a:endParaRPr>
                    </a:p>
                  </a:txBody>
                  <a:tcPr marT="91425" marB="91425" marR="91425" marL="91425" anchor="ctr"/>
                </a:tc>
                <a:tc>
                  <a:txBody>
                    <a:bodyPr/>
                    <a:lstStyle/>
                    <a:p>
                      <a:pPr indent="0" lvl="0" marL="0" rtl="0" algn="ctr">
                        <a:spcBef>
                          <a:spcPts val="0"/>
                        </a:spcBef>
                        <a:spcAft>
                          <a:spcPts val="0"/>
                        </a:spcAft>
                        <a:buNone/>
                      </a:pPr>
                      <a:r>
                        <a:rPr lang="en">
                          <a:latin typeface="Trebuchet MS"/>
                          <a:ea typeface="Trebuchet MS"/>
                          <a:cs typeface="Trebuchet MS"/>
                          <a:sym typeface="Trebuchet MS"/>
                        </a:rPr>
                        <a:t>0.95</a:t>
                      </a:r>
                      <a:endParaRPr>
                        <a:latin typeface="Trebuchet MS"/>
                        <a:ea typeface="Trebuchet MS"/>
                        <a:cs typeface="Trebuchet MS"/>
                        <a:sym typeface="Trebuchet MS"/>
                      </a:endParaRPr>
                    </a:p>
                  </a:txBody>
                  <a:tcPr marT="91425" marB="91425" marR="91425" marL="91425" anchor="ctr"/>
                </a:tc>
                <a:tc>
                  <a:txBody>
                    <a:bodyPr/>
                    <a:lstStyle/>
                    <a:p>
                      <a:pPr indent="0" lvl="0" marL="0" rtl="0" algn="ctr">
                        <a:spcBef>
                          <a:spcPts val="0"/>
                        </a:spcBef>
                        <a:spcAft>
                          <a:spcPts val="0"/>
                        </a:spcAft>
                        <a:buNone/>
                      </a:pPr>
                      <a:r>
                        <a:rPr lang="en">
                          <a:latin typeface="Trebuchet MS"/>
                          <a:ea typeface="Trebuchet MS"/>
                          <a:cs typeface="Trebuchet MS"/>
                          <a:sym typeface="Trebuchet MS"/>
                        </a:rPr>
                        <a:t>0.55</a:t>
                      </a:r>
                      <a:endParaRPr>
                        <a:latin typeface="Trebuchet MS"/>
                        <a:ea typeface="Trebuchet MS"/>
                        <a:cs typeface="Trebuchet MS"/>
                        <a:sym typeface="Trebuchet MS"/>
                      </a:endParaRPr>
                    </a:p>
                  </a:txBody>
                  <a:tcPr marT="91425" marB="91425" marR="91425" marL="91425" anchor="ctr"/>
                </a:tc>
                <a:tc>
                  <a:txBody>
                    <a:bodyPr/>
                    <a:lstStyle/>
                    <a:p>
                      <a:pPr indent="0" lvl="0" marL="0" rtl="0" algn="ctr">
                        <a:spcBef>
                          <a:spcPts val="0"/>
                        </a:spcBef>
                        <a:spcAft>
                          <a:spcPts val="0"/>
                        </a:spcAft>
                        <a:buNone/>
                      </a:pPr>
                      <a:r>
                        <a:rPr lang="en">
                          <a:latin typeface="Trebuchet MS"/>
                          <a:ea typeface="Trebuchet MS"/>
                          <a:cs typeface="Trebuchet MS"/>
                          <a:sym typeface="Trebuchet MS"/>
                        </a:rPr>
                        <a:t>1.4</a:t>
                      </a:r>
                      <a:endParaRPr>
                        <a:latin typeface="Trebuchet MS"/>
                        <a:ea typeface="Trebuchet MS"/>
                        <a:cs typeface="Trebuchet MS"/>
                        <a:sym typeface="Trebuchet MS"/>
                      </a:endParaRPr>
                    </a:p>
                  </a:txBody>
                  <a:tcPr marT="91425" marB="91425" marR="91425" marL="91425" anchor="ctr"/>
                </a:tc>
                <a:tc>
                  <a:txBody>
                    <a:bodyPr/>
                    <a:lstStyle/>
                    <a:p>
                      <a:pPr indent="0" lvl="0" marL="0" rtl="0" algn="ctr">
                        <a:spcBef>
                          <a:spcPts val="0"/>
                        </a:spcBef>
                        <a:spcAft>
                          <a:spcPts val="0"/>
                        </a:spcAft>
                        <a:buNone/>
                      </a:pPr>
                      <a:r>
                        <a:rPr lang="en">
                          <a:latin typeface="Trebuchet MS"/>
                          <a:ea typeface="Trebuchet MS"/>
                          <a:cs typeface="Trebuchet MS"/>
                          <a:sym typeface="Trebuchet MS"/>
                        </a:rPr>
                        <a:t>11875</a:t>
                      </a:r>
                      <a:endParaRPr>
                        <a:latin typeface="Trebuchet MS"/>
                        <a:ea typeface="Trebuchet MS"/>
                        <a:cs typeface="Trebuchet MS"/>
                        <a:sym typeface="Trebuchet MS"/>
                      </a:endParaRPr>
                    </a:p>
                  </a:txBody>
                  <a:tcPr marT="91425" marB="91425" marR="91425" marL="91425"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CONCLUSIONES</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Gracias al proyecto y a los temas vistos en clase nos dimos cuenta que la optimización es muy útil y tiene varias aplicaciones en el mundo real, en nuestras carreras se pueden aplicar para resolver varias preguntas que pueden surgir en el día a día, como la es la selección de materiales o instrumentos de inversión teniendo ciertas limitaciones/restricciones.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a:t>
            </a:r>
            <a:r>
              <a:rPr lang="en"/>
              <a: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solidFill>
                  <a:srgbClr val="404040"/>
                </a:solidFill>
                <a:latin typeface="Trebuchet MS"/>
                <a:ea typeface="Trebuchet MS"/>
                <a:cs typeface="Trebuchet MS"/>
                <a:sym typeface="Trebuchet MS"/>
              </a:rPr>
              <a:t>El objetivo de este proyecto es realizar y explicar un problema relacionado con el tema de optimización usando python; programando y encontrando la solución óptima en la plataforma de Jupyter. Además de llegar a dicha solución, el proyecto lo realizamos con el propósito de practicar y fortalecer los temas aprendidos en clase.</a:t>
            </a:r>
            <a:endParaRPr>
              <a:solidFill>
                <a:srgbClr val="404040"/>
              </a:solidFill>
              <a:latin typeface="Trebuchet MS"/>
              <a:ea typeface="Trebuchet MS"/>
              <a:cs typeface="Trebuchet MS"/>
              <a:sym typeface="Trebuchet MS"/>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solidFill>
                  <a:srgbClr val="404040"/>
                </a:solidFill>
                <a:latin typeface="Trebuchet MS"/>
                <a:ea typeface="Trebuchet MS"/>
                <a:cs typeface="Trebuchet MS"/>
                <a:sym typeface="Trebuchet MS"/>
              </a:rPr>
              <a:t>La administración de Carson Stapler Manufacturing Company pronostica para el trimestre que viene una demanda de </a:t>
            </a:r>
            <a:r>
              <a:rPr b="1" lang="en">
                <a:solidFill>
                  <a:srgbClr val="404040"/>
                </a:solidFill>
                <a:latin typeface="Trebuchet MS"/>
                <a:ea typeface="Trebuchet MS"/>
                <a:cs typeface="Trebuchet MS"/>
                <a:sym typeface="Trebuchet MS"/>
              </a:rPr>
              <a:t>5000 unidades</a:t>
            </a:r>
            <a:r>
              <a:rPr lang="en">
                <a:solidFill>
                  <a:srgbClr val="404040"/>
                </a:solidFill>
                <a:latin typeface="Trebuchet MS"/>
                <a:ea typeface="Trebuchet MS"/>
                <a:cs typeface="Trebuchet MS"/>
                <a:sym typeface="Trebuchet MS"/>
              </a:rPr>
              <a:t> para su modelo Sure-Hold. </a:t>
            </a:r>
            <a:r>
              <a:rPr b="1" lang="en">
                <a:solidFill>
                  <a:srgbClr val="404040"/>
                </a:solidFill>
                <a:latin typeface="Trebuchet MS"/>
                <a:ea typeface="Trebuchet MS"/>
                <a:cs typeface="Trebuchet MS"/>
                <a:sym typeface="Trebuchet MS"/>
              </a:rPr>
              <a:t>Esta grapadora se ensambla a partir de tres componentes principales: la base, el cartucho de grapa y la manija.</a:t>
            </a:r>
            <a:r>
              <a:rPr lang="en">
                <a:solidFill>
                  <a:srgbClr val="404040"/>
                </a:solidFill>
                <a:latin typeface="Trebuchet MS"/>
                <a:ea typeface="Trebuchet MS"/>
                <a:cs typeface="Trebuchet MS"/>
                <a:sym typeface="Trebuchet MS"/>
              </a:rPr>
              <a:t> Hasta ahora Carson ha fabricado los tres componentes. Sin embargo, el pronóstico de 5000 unidades es un nuevo volumen máximo de venta y la empresa quizá no tenga suficiente capacidad de producción para la fabricación de todos los componentes. La administración está pensando contratar una empresa maquiladora local para producir por lo menos una parte de los componentes. Los requisitos de tiempos de producción unidad son los siguientes: </a:t>
            </a:r>
            <a:endParaRPr>
              <a:solidFill>
                <a:srgbClr val="404040"/>
              </a:solidFill>
              <a:latin typeface="Trebuchet MS"/>
              <a:ea typeface="Trebuchet MS"/>
              <a:cs typeface="Trebuchet MS"/>
              <a:sym typeface="Trebuchet MS"/>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graphicFrame>
        <p:nvGraphicFramePr>
          <p:cNvPr id="77" name="Google Shape;77;p16"/>
          <p:cNvGraphicFramePr/>
          <p:nvPr/>
        </p:nvGraphicFramePr>
        <p:xfrm>
          <a:off x="952500" y="995800"/>
          <a:ext cx="3000000" cy="3000000"/>
        </p:xfrm>
        <a:graphic>
          <a:graphicData uri="http://schemas.openxmlformats.org/drawingml/2006/table">
            <a:tbl>
              <a:tblPr>
                <a:noFill/>
                <a:tableStyleId>{F711ABE8-2E68-4AC1-B0EC-8321D24CF462}</a:tableStyleId>
              </a:tblPr>
              <a:tblGrid>
                <a:gridCol w="1447800"/>
                <a:gridCol w="1447800"/>
                <a:gridCol w="1447800"/>
                <a:gridCol w="1447800"/>
                <a:gridCol w="1447800"/>
              </a:tblGrid>
              <a:tr h="381000">
                <a:tc>
                  <a:txBody>
                    <a:bodyPr/>
                    <a:lstStyle/>
                    <a:p>
                      <a:pPr indent="0" lvl="0" marL="0" rtl="0" algn="ctr">
                        <a:spcBef>
                          <a:spcPts val="0"/>
                        </a:spcBef>
                        <a:spcAft>
                          <a:spcPts val="0"/>
                        </a:spcAft>
                        <a:buNone/>
                      </a:pPr>
                      <a:r>
                        <a:t/>
                      </a:r>
                      <a:endParaRPr>
                        <a:latin typeface="Trebuchet MS"/>
                        <a:ea typeface="Trebuchet MS"/>
                        <a:cs typeface="Trebuchet MS"/>
                        <a:sym typeface="Trebuchet MS"/>
                      </a:endParaRPr>
                    </a:p>
                  </a:txBody>
                  <a:tcPr marT="91425" marB="91425" marR="91425" marL="91425" anchor="ctr"/>
                </a:tc>
                <a:tc gridSpan="3">
                  <a:txBody>
                    <a:bodyPr/>
                    <a:lstStyle/>
                    <a:p>
                      <a:pPr indent="0" lvl="0" marL="0" rtl="0" algn="ctr">
                        <a:spcBef>
                          <a:spcPts val="0"/>
                        </a:spcBef>
                        <a:spcAft>
                          <a:spcPts val="0"/>
                        </a:spcAft>
                        <a:buNone/>
                      </a:pPr>
                      <a:r>
                        <a:rPr lang="en">
                          <a:latin typeface="Trebuchet MS"/>
                          <a:ea typeface="Trebuchet MS"/>
                          <a:cs typeface="Trebuchet MS"/>
                          <a:sym typeface="Trebuchet MS"/>
                        </a:rPr>
                        <a:t>Tiempo de producción (horas)</a:t>
                      </a:r>
                      <a:endParaRPr>
                        <a:latin typeface="Trebuchet MS"/>
                        <a:ea typeface="Trebuchet MS"/>
                        <a:cs typeface="Trebuchet MS"/>
                        <a:sym typeface="Trebuchet MS"/>
                      </a:endParaRPr>
                    </a:p>
                  </a:txBody>
                  <a:tcPr marT="91425" marB="91425" marR="91425" marL="91425" anchor="ctr"/>
                </a:tc>
                <a:tc hMerge="1"/>
                <a:tc hMerge="1"/>
                <a:tc rowSpan="2">
                  <a:txBody>
                    <a:bodyPr/>
                    <a:lstStyle/>
                    <a:p>
                      <a:pPr indent="0" lvl="0" marL="0" rtl="0" algn="ctr">
                        <a:spcBef>
                          <a:spcPts val="0"/>
                        </a:spcBef>
                        <a:spcAft>
                          <a:spcPts val="0"/>
                        </a:spcAft>
                        <a:buNone/>
                      </a:pPr>
                      <a:r>
                        <a:rPr lang="en">
                          <a:latin typeface="Trebuchet MS"/>
                          <a:ea typeface="Trebuchet MS"/>
                          <a:cs typeface="Trebuchet MS"/>
                          <a:sym typeface="Trebuchet MS"/>
                        </a:rPr>
                        <a:t>Tiempo </a:t>
                      </a:r>
                      <a:r>
                        <a:rPr lang="en">
                          <a:latin typeface="Trebuchet MS"/>
                          <a:ea typeface="Trebuchet MS"/>
                          <a:cs typeface="Trebuchet MS"/>
                          <a:sym typeface="Trebuchet MS"/>
                        </a:rPr>
                        <a:t>disponible</a:t>
                      </a:r>
                      <a:r>
                        <a:rPr lang="en">
                          <a:latin typeface="Trebuchet MS"/>
                          <a:ea typeface="Trebuchet MS"/>
                          <a:cs typeface="Trebuchet MS"/>
                          <a:sym typeface="Trebuchet MS"/>
                        </a:rPr>
                        <a:t> (horas)</a:t>
                      </a:r>
                      <a:endParaRPr>
                        <a:latin typeface="Trebuchet MS"/>
                        <a:ea typeface="Trebuchet MS"/>
                        <a:cs typeface="Trebuchet MS"/>
                        <a:sym typeface="Trebuchet MS"/>
                      </a:endParaRPr>
                    </a:p>
                  </a:txBody>
                  <a:tcPr marT="91425" marB="91425" marR="91425" marL="91425" anchor="ctr"/>
                </a:tc>
              </a:tr>
              <a:tr h="381000">
                <a:tc>
                  <a:txBody>
                    <a:bodyPr/>
                    <a:lstStyle/>
                    <a:p>
                      <a:pPr indent="0" lvl="0" marL="0" rtl="0" algn="ctr">
                        <a:spcBef>
                          <a:spcPts val="0"/>
                        </a:spcBef>
                        <a:spcAft>
                          <a:spcPts val="0"/>
                        </a:spcAft>
                        <a:buNone/>
                      </a:pPr>
                      <a:r>
                        <a:rPr lang="en">
                          <a:latin typeface="Trebuchet MS"/>
                          <a:ea typeface="Trebuchet MS"/>
                          <a:cs typeface="Trebuchet MS"/>
                          <a:sym typeface="Trebuchet MS"/>
                        </a:rPr>
                        <a:t>Departamento</a:t>
                      </a:r>
                      <a:endParaRPr>
                        <a:latin typeface="Trebuchet MS"/>
                        <a:ea typeface="Trebuchet MS"/>
                        <a:cs typeface="Trebuchet MS"/>
                        <a:sym typeface="Trebuchet MS"/>
                      </a:endParaRPr>
                    </a:p>
                  </a:txBody>
                  <a:tcPr marT="91425" marB="91425" marR="91425" marL="91425" anchor="ctr"/>
                </a:tc>
                <a:tc>
                  <a:txBody>
                    <a:bodyPr/>
                    <a:lstStyle/>
                    <a:p>
                      <a:pPr indent="0" lvl="0" marL="0" rtl="0" algn="ctr">
                        <a:spcBef>
                          <a:spcPts val="0"/>
                        </a:spcBef>
                        <a:spcAft>
                          <a:spcPts val="0"/>
                        </a:spcAft>
                        <a:buNone/>
                      </a:pPr>
                      <a:r>
                        <a:rPr lang="en">
                          <a:latin typeface="Trebuchet MS"/>
                          <a:ea typeface="Trebuchet MS"/>
                          <a:cs typeface="Trebuchet MS"/>
                          <a:sym typeface="Trebuchet MS"/>
                        </a:rPr>
                        <a:t>Base</a:t>
                      </a:r>
                      <a:endParaRPr>
                        <a:latin typeface="Trebuchet MS"/>
                        <a:ea typeface="Trebuchet MS"/>
                        <a:cs typeface="Trebuchet MS"/>
                        <a:sym typeface="Trebuchet MS"/>
                      </a:endParaRPr>
                    </a:p>
                  </a:txBody>
                  <a:tcPr marT="91425" marB="91425" marR="91425" marL="91425" anchor="ctr">
                    <a:solidFill>
                      <a:srgbClr val="D9D2E9"/>
                    </a:solidFill>
                  </a:tcPr>
                </a:tc>
                <a:tc>
                  <a:txBody>
                    <a:bodyPr/>
                    <a:lstStyle/>
                    <a:p>
                      <a:pPr indent="0" lvl="0" marL="0" rtl="0" algn="ctr">
                        <a:spcBef>
                          <a:spcPts val="0"/>
                        </a:spcBef>
                        <a:spcAft>
                          <a:spcPts val="0"/>
                        </a:spcAft>
                        <a:buNone/>
                      </a:pPr>
                      <a:r>
                        <a:rPr lang="en">
                          <a:latin typeface="Trebuchet MS"/>
                          <a:ea typeface="Trebuchet MS"/>
                          <a:cs typeface="Trebuchet MS"/>
                          <a:sym typeface="Trebuchet MS"/>
                        </a:rPr>
                        <a:t>Cartucho</a:t>
                      </a:r>
                      <a:endParaRPr>
                        <a:latin typeface="Trebuchet MS"/>
                        <a:ea typeface="Trebuchet MS"/>
                        <a:cs typeface="Trebuchet MS"/>
                        <a:sym typeface="Trebuchet MS"/>
                      </a:endParaRPr>
                    </a:p>
                  </a:txBody>
                  <a:tcPr marT="91425" marB="91425" marR="91425" marL="91425" anchor="ctr">
                    <a:solidFill>
                      <a:srgbClr val="F4CCCC"/>
                    </a:solidFill>
                  </a:tcPr>
                </a:tc>
                <a:tc>
                  <a:txBody>
                    <a:bodyPr/>
                    <a:lstStyle/>
                    <a:p>
                      <a:pPr indent="0" lvl="0" marL="0" rtl="0" algn="ctr">
                        <a:spcBef>
                          <a:spcPts val="0"/>
                        </a:spcBef>
                        <a:spcAft>
                          <a:spcPts val="0"/>
                        </a:spcAft>
                        <a:buNone/>
                      </a:pPr>
                      <a:r>
                        <a:rPr lang="en">
                          <a:latin typeface="Trebuchet MS"/>
                          <a:ea typeface="Trebuchet MS"/>
                          <a:cs typeface="Trebuchet MS"/>
                          <a:sym typeface="Trebuchet MS"/>
                        </a:rPr>
                        <a:t>Manija</a:t>
                      </a:r>
                      <a:endParaRPr>
                        <a:latin typeface="Trebuchet MS"/>
                        <a:ea typeface="Trebuchet MS"/>
                        <a:cs typeface="Trebuchet MS"/>
                        <a:sym typeface="Trebuchet MS"/>
                      </a:endParaRPr>
                    </a:p>
                  </a:txBody>
                  <a:tcPr marT="91425" marB="91425" marR="91425" marL="91425" anchor="ctr">
                    <a:solidFill>
                      <a:srgbClr val="F9CB9C"/>
                    </a:solidFill>
                  </a:tcPr>
                </a:tc>
                <a:tc vMerge="1"/>
              </a:tr>
              <a:tr h="381000">
                <a:tc>
                  <a:txBody>
                    <a:bodyPr/>
                    <a:lstStyle/>
                    <a:p>
                      <a:pPr indent="0" lvl="0" marL="0" rtl="0" algn="ctr">
                        <a:spcBef>
                          <a:spcPts val="0"/>
                        </a:spcBef>
                        <a:spcAft>
                          <a:spcPts val="0"/>
                        </a:spcAft>
                        <a:buNone/>
                      </a:pPr>
                      <a:r>
                        <a:rPr lang="en">
                          <a:latin typeface="Trebuchet MS"/>
                          <a:ea typeface="Trebuchet MS"/>
                          <a:cs typeface="Trebuchet MS"/>
                          <a:sym typeface="Trebuchet MS"/>
                        </a:rPr>
                        <a:t>A</a:t>
                      </a:r>
                      <a:endParaRPr>
                        <a:latin typeface="Trebuchet MS"/>
                        <a:ea typeface="Trebuchet MS"/>
                        <a:cs typeface="Trebuchet MS"/>
                        <a:sym typeface="Trebuchet MS"/>
                      </a:endParaRPr>
                    </a:p>
                  </a:txBody>
                  <a:tcPr marT="91425" marB="91425" marR="91425" marL="91425" anchor="ctr">
                    <a:solidFill>
                      <a:srgbClr val="CFE2F3"/>
                    </a:solidFill>
                  </a:tcPr>
                </a:tc>
                <a:tc>
                  <a:txBody>
                    <a:bodyPr/>
                    <a:lstStyle/>
                    <a:p>
                      <a:pPr indent="0" lvl="0" marL="0" rtl="0" algn="ctr">
                        <a:spcBef>
                          <a:spcPts val="0"/>
                        </a:spcBef>
                        <a:spcAft>
                          <a:spcPts val="0"/>
                        </a:spcAft>
                        <a:buNone/>
                      </a:pPr>
                      <a:r>
                        <a:rPr lang="en">
                          <a:latin typeface="Trebuchet MS"/>
                          <a:ea typeface="Trebuchet MS"/>
                          <a:cs typeface="Trebuchet MS"/>
                          <a:sym typeface="Trebuchet MS"/>
                        </a:rPr>
                        <a:t>0.03</a:t>
                      </a:r>
                      <a:endParaRPr>
                        <a:latin typeface="Trebuchet MS"/>
                        <a:ea typeface="Trebuchet MS"/>
                        <a:cs typeface="Trebuchet MS"/>
                        <a:sym typeface="Trebuchet MS"/>
                      </a:endParaRPr>
                    </a:p>
                  </a:txBody>
                  <a:tcPr marT="91425" marB="91425" marR="91425" marL="91425" anchor="ctr">
                    <a:solidFill>
                      <a:srgbClr val="CFE2F3"/>
                    </a:solidFill>
                  </a:tcPr>
                </a:tc>
                <a:tc>
                  <a:txBody>
                    <a:bodyPr/>
                    <a:lstStyle/>
                    <a:p>
                      <a:pPr indent="0" lvl="0" marL="0" rtl="0" algn="ctr">
                        <a:spcBef>
                          <a:spcPts val="0"/>
                        </a:spcBef>
                        <a:spcAft>
                          <a:spcPts val="0"/>
                        </a:spcAft>
                        <a:buNone/>
                      </a:pPr>
                      <a:r>
                        <a:rPr lang="en">
                          <a:latin typeface="Trebuchet MS"/>
                          <a:ea typeface="Trebuchet MS"/>
                          <a:cs typeface="Trebuchet MS"/>
                          <a:sym typeface="Trebuchet MS"/>
                        </a:rPr>
                        <a:t>0.02</a:t>
                      </a:r>
                      <a:endParaRPr>
                        <a:latin typeface="Trebuchet MS"/>
                        <a:ea typeface="Trebuchet MS"/>
                        <a:cs typeface="Trebuchet MS"/>
                        <a:sym typeface="Trebuchet MS"/>
                      </a:endParaRPr>
                    </a:p>
                  </a:txBody>
                  <a:tcPr marT="91425" marB="91425" marR="91425" marL="91425" anchor="ctr">
                    <a:solidFill>
                      <a:srgbClr val="CFE2F3"/>
                    </a:solidFill>
                  </a:tcPr>
                </a:tc>
                <a:tc>
                  <a:txBody>
                    <a:bodyPr/>
                    <a:lstStyle/>
                    <a:p>
                      <a:pPr indent="0" lvl="0" marL="0" rtl="0" algn="ctr">
                        <a:spcBef>
                          <a:spcPts val="0"/>
                        </a:spcBef>
                        <a:spcAft>
                          <a:spcPts val="0"/>
                        </a:spcAft>
                        <a:buNone/>
                      </a:pPr>
                      <a:r>
                        <a:rPr lang="en">
                          <a:latin typeface="Trebuchet MS"/>
                          <a:ea typeface="Trebuchet MS"/>
                          <a:cs typeface="Trebuchet MS"/>
                          <a:sym typeface="Trebuchet MS"/>
                        </a:rPr>
                        <a:t>0.05</a:t>
                      </a:r>
                      <a:endParaRPr>
                        <a:latin typeface="Trebuchet MS"/>
                        <a:ea typeface="Trebuchet MS"/>
                        <a:cs typeface="Trebuchet MS"/>
                        <a:sym typeface="Trebuchet MS"/>
                      </a:endParaRPr>
                    </a:p>
                  </a:txBody>
                  <a:tcPr marT="91425" marB="91425" marR="91425" marL="91425" anchor="ctr">
                    <a:solidFill>
                      <a:srgbClr val="CFE2F3"/>
                    </a:solidFill>
                  </a:tcPr>
                </a:tc>
                <a:tc>
                  <a:txBody>
                    <a:bodyPr/>
                    <a:lstStyle/>
                    <a:p>
                      <a:pPr indent="0" lvl="0" marL="0" rtl="0" algn="ctr">
                        <a:spcBef>
                          <a:spcPts val="0"/>
                        </a:spcBef>
                        <a:spcAft>
                          <a:spcPts val="0"/>
                        </a:spcAft>
                        <a:buNone/>
                      </a:pPr>
                      <a:r>
                        <a:rPr lang="en">
                          <a:latin typeface="Trebuchet MS"/>
                          <a:ea typeface="Trebuchet MS"/>
                          <a:cs typeface="Trebuchet MS"/>
                          <a:sym typeface="Trebuchet MS"/>
                        </a:rPr>
                        <a:t>400</a:t>
                      </a:r>
                      <a:endParaRPr>
                        <a:latin typeface="Trebuchet MS"/>
                        <a:ea typeface="Trebuchet MS"/>
                        <a:cs typeface="Trebuchet MS"/>
                        <a:sym typeface="Trebuchet MS"/>
                      </a:endParaRPr>
                    </a:p>
                  </a:txBody>
                  <a:tcPr marT="91425" marB="91425" marR="91425" marL="91425" anchor="ctr">
                    <a:solidFill>
                      <a:srgbClr val="CFE2F3"/>
                    </a:solidFill>
                  </a:tcPr>
                </a:tc>
              </a:tr>
              <a:tr h="381000">
                <a:tc>
                  <a:txBody>
                    <a:bodyPr/>
                    <a:lstStyle/>
                    <a:p>
                      <a:pPr indent="0" lvl="0" marL="0" rtl="0" algn="ctr">
                        <a:spcBef>
                          <a:spcPts val="0"/>
                        </a:spcBef>
                        <a:spcAft>
                          <a:spcPts val="0"/>
                        </a:spcAft>
                        <a:buNone/>
                      </a:pPr>
                      <a:r>
                        <a:rPr lang="en">
                          <a:latin typeface="Trebuchet MS"/>
                          <a:ea typeface="Trebuchet MS"/>
                          <a:cs typeface="Trebuchet MS"/>
                          <a:sym typeface="Trebuchet MS"/>
                        </a:rPr>
                        <a:t>B</a:t>
                      </a:r>
                      <a:endParaRPr>
                        <a:latin typeface="Trebuchet MS"/>
                        <a:ea typeface="Trebuchet MS"/>
                        <a:cs typeface="Trebuchet MS"/>
                        <a:sym typeface="Trebuchet MS"/>
                      </a:endParaRPr>
                    </a:p>
                  </a:txBody>
                  <a:tcPr marT="91425" marB="91425" marR="91425" marL="91425" anchor="ctr">
                    <a:solidFill>
                      <a:srgbClr val="D9EAD3"/>
                    </a:solidFill>
                  </a:tcPr>
                </a:tc>
                <a:tc>
                  <a:txBody>
                    <a:bodyPr/>
                    <a:lstStyle/>
                    <a:p>
                      <a:pPr indent="0" lvl="0" marL="0" rtl="0" algn="ctr">
                        <a:spcBef>
                          <a:spcPts val="0"/>
                        </a:spcBef>
                        <a:spcAft>
                          <a:spcPts val="0"/>
                        </a:spcAft>
                        <a:buNone/>
                      </a:pPr>
                      <a:r>
                        <a:rPr lang="en">
                          <a:latin typeface="Trebuchet MS"/>
                          <a:ea typeface="Trebuchet MS"/>
                          <a:cs typeface="Trebuchet MS"/>
                          <a:sym typeface="Trebuchet MS"/>
                        </a:rPr>
                        <a:t>0.04</a:t>
                      </a:r>
                      <a:endParaRPr>
                        <a:latin typeface="Trebuchet MS"/>
                        <a:ea typeface="Trebuchet MS"/>
                        <a:cs typeface="Trebuchet MS"/>
                        <a:sym typeface="Trebuchet MS"/>
                      </a:endParaRPr>
                    </a:p>
                  </a:txBody>
                  <a:tcPr marT="91425" marB="91425" marR="91425" marL="91425" anchor="ctr">
                    <a:solidFill>
                      <a:srgbClr val="D9EAD3"/>
                    </a:solidFill>
                  </a:tcPr>
                </a:tc>
                <a:tc>
                  <a:txBody>
                    <a:bodyPr/>
                    <a:lstStyle/>
                    <a:p>
                      <a:pPr indent="0" lvl="0" marL="0" rtl="0" algn="ctr">
                        <a:spcBef>
                          <a:spcPts val="0"/>
                        </a:spcBef>
                        <a:spcAft>
                          <a:spcPts val="0"/>
                        </a:spcAft>
                        <a:buNone/>
                      </a:pPr>
                      <a:r>
                        <a:rPr lang="en">
                          <a:latin typeface="Trebuchet MS"/>
                          <a:ea typeface="Trebuchet MS"/>
                          <a:cs typeface="Trebuchet MS"/>
                          <a:sym typeface="Trebuchet MS"/>
                        </a:rPr>
                        <a:t>0.02</a:t>
                      </a:r>
                      <a:endParaRPr>
                        <a:latin typeface="Trebuchet MS"/>
                        <a:ea typeface="Trebuchet MS"/>
                        <a:cs typeface="Trebuchet MS"/>
                        <a:sym typeface="Trebuchet MS"/>
                      </a:endParaRPr>
                    </a:p>
                  </a:txBody>
                  <a:tcPr marT="91425" marB="91425" marR="91425" marL="91425" anchor="ctr">
                    <a:solidFill>
                      <a:srgbClr val="D9EAD3"/>
                    </a:solidFill>
                  </a:tcPr>
                </a:tc>
                <a:tc>
                  <a:txBody>
                    <a:bodyPr/>
                    <a:lstStyle/>
                    <a:p>
                      <a:pPr indent="0" lvl="0" marL="0" rtl="0" algn="ctr">
                        <a:spcBef>
                          <a:spcPts val="0"/>
                        </a:spcBef>
                        <a:spcAft>
                          <a:spcPts val="0"/>
                        </a:spcAft>
                        <a:buNone/>
                      </a:pPr>
                      <a:r>
                        <a:rPr lang="en">
                          <a:latin typeface="Trebuchet MS"/>
                          <a:ea typeface="Trebuchet MS"/>
                          <a:cs typeface="Trebuchet MS"/>
                          <a:sym typeface="Trebuchet MS"/>
                        </a:rPr>
                        <a:t>0.04</a:t>
                      </a:r>
                      <a:endParaRPr>
                        <a:latin typeface="Trebuchet MS"/>
                        <a:ea typeface="Trebuchet MS"/>
                        <a:cs typeface="Trebuchet MS"/>
                        <a:sym typeface="Trebuchet MS"/>
                      </a:endParaRPr>
                    </a:p>
                  </a:txBody>
                  <a:tcPr marT="91425" marB="91425" marR="91425" marL="91425" anchor="ctr">
                    <a:solidFill>
                      <a:srgbClr val="D9EAD3"/>
                    </a:solidFill>
                  </a:tcPr>
                </a:tc>
                <a:tc>
                  <a:txBody>
                    <a:bodyPr/>
                    <a:lstStyle/>
                    <a:p>
                      <a:pPr indent="0" lvl="0" marL="0" rtl="0" algn="ctr">
                        <a:spcBef>
                          <a:spcPts val="0"/>
                        </a:spcBef>
                        <a:spcAft>
                          <a:spcPts val="0"/>
                        </a:spcAft>
                        <a:buNone/>
                      </a:pPr>
                      <a:r>
                        <a:rPr lang="en">
                          <a:latin typeface="Trebuchet MS"/>
                          <a:ea typeface="Trebuchet MS"/>
                          <a:cs typeface="Trebuchet MS"/>
                          <a:sym typeface="Trebuchet MS"/>
                        </a:rPr>
                        <a:t>400</a:t>
                      </a:r>
                      <a:endParaRPr>
                        <a:latin typeface="Trebuchet MS"/>
                        <a:ea typeface="Trebuchet MS"/>
                        <a:cs typeface="Trebuchet MS"/>
                        <a:sym typeface="Trebuchet MS"/>
                      </a:endParaRPr>
                    </a:p>
                  </a:txBody>
                  <a:tcPr marT="91425" marB="91425" marR="91425" marL="91425" anchor="ctr">
                    <a:solidFill>
                      <a:srgbClr val="D9EAD3"/>
                    </a:solidFill>
                  </a:tcPr>
                </a:tc>
              </a:tr>
              <a:tr h="381000">
                <a:tc>
                  <a:txBody>
                    <a:bodyPr/>
                    <a:lstStyle/>
                    <a:p>
                      <a:pPr indent="0" lvl="0" marL="0" rtl="0" algn="ctr">
                        <a:spcBef>
                          <a:spcPts val="0"/>
                        </a:spcBef>
                        <a:spcAft>
                          <a:spcPts val="0"/>
                        </a:spcAft>
                        <a:buNone/>
                      </a:pPr>
                      <a:r>
                        <a:rPr lang="en">
                          <a:latin typeface="Trebuchet MS"/>
                          <a:ea typeface="Trebuchet MS"/>
                          <a:cs typeface="Trebuchet MS"/>
                          <a:sym typeface="Trebuchet MS"/>
                        </a:rPr>
                        <a:t>C</a:t>
                      </a:r>
                      <a:endParaRPr>
                        <a:latin typeface="Trebuchet MS"/>
                        <a:ea typeface="Trebuchet MS"/>
                        <a:cs typeface="Trebuchet MS"/>
                        <a:sym typeface="Trebuchet MS"/>
                      </a:endParaRPr>
                    </a:p>
                  </a:txBody>
                  <a:tcPr marT="91425" marB="91425" marR="91425" marL="91425" anchor="ctr">
                    <a:solidFill>
                      <a:srgbClr val="FFF2CC"/>
                    </a:solidFill>
                  </a:tcPr>
                </a:tc>
                <a:tc>
                  <a:txBody>
                    <a:bodyPr/>
                    <a:lstStyle/>
                    <a:p>
                      <a:pPr indent="0" lvl="0" marL="0" rtl="0" algn="ctr">
                        <a:spcBef>
                          <a:spcPts val="0"/>
                        </a:spcBef>
                        <a:spcAft>
                          <a:spcPts val="0"/>
                        </a:spcAft>
                        <a:buNone/>
                      </a:pPr>
                      <a:r>
                        <a:rPr lang="en">
                          <a:latin typeface="Trebuchet MS"/>
                          <a:ea typeface="Trebuchet MS"/>
                          <a:cs typeface="Trebuchet MS"/>
                          <a:sym typeface="Trebuchet MS"/>
                        </a:rPr>
                        <a:t>0.02</a:t>
                      </a:r>
                      <a:endParaRPr>
                        <a:latin typeface="Trebuchet MS"/>
                        <a:ea typeface="Trebuchet MS"/>
                        <a:cs typeface="Trebuchet MS"/>
                        <a:sym typeface="Trebuchet MS"/>
                      </a:endParaRPr>
                    </a:p>
                  </a:txBody>
                  <a:tcPr marT="91425" marB="91425" marR="91425" marL="91425" anchor="ctr">
                    <a:solidFill>
                      <a:srgbClr val="FFF2CC"/>
                    </a:solidFill>
                  </a:tcPr>
                </a:tc>
                <a:tc>
                  <a:txBody>
                    <a:bodyPr/>
                    <a:lstStyle/>
                    <a:p>
                      <a:pPr indent="0" lvl="0" marL="0" rtl="0" algn="ctr">
                        <a:spcBef>
                          <a:spcPts val="0"/>
                        </a:spcBef>
                        <a:spcAft>
                          <a:spcPts val="0"/>
                        </a:spcAft>
                        <a:buNone/>
                      </a:pPr>
                      <a:r>
                        <a:rPr lang="en">
                          <a:latin typeface="Trebuchet MS"/>
                          <a:ea typeface="Trebuchet MS"/>
                          <a:cs typeface="Trebuchet MS"/>
                          <a:sym typeface="Trebuchet MS"/>
                        </a:rPr>
                        <a:t>0.03</a:t>
                      </a:r>
                      <a:endParaRPr>
                        <a:latin typeface="Trebuchet MS"/>
                        <a:ea typeface="Trebuchet MS"/>
                        <a:cs typeface="Trebuchet MS"/>
                        <a:sym typeface="Trebuchet MS"/>
                      </a:endParaRPr>
                    </a:p>
                  </a:txBody>
                  <a:tcPr marT="91425" marB="91425" marR="91425" marL="91425" anchor="ctr">
                    <a:solidFill>
                      <a:srgbClr val="FFF2CC"/>
                    </a:solidFill>
                  </a:tcPr>
                </a:tc>
                <a:tc>
                  <a:txBody>
                    <a:bodyPr/>
                    <a:lstStyle/>
                    <a:p>
                      <a:pPr indent="0" lvl="0" marL="0" rtl="0" algn="ctr">
                        <a:spcBef>
                          <a:spcPts val="0"/>
                        </a:spcBef>
                        <a:spcAft>
                          <a:spcPts val="0"/>
                        </a:spcAft>
                        <a:buNone/>
                      </a:pPr>
                      <a:r>
                        <a:rPr lang="en">
                          <a:latin typeface="Trebuchet MS"/>
                          <a:ea typeface="Trebuchet MS"/>
                          <a:cs typeface="Trebuchet MS"/>
                          <a:sym typeface="Trebuchet MS"/>
                        </a:rPr>
                        <a:t>0.01</a:t>
                      </a:r>
                      <a:endParaRPr>
                        <a:latin typeface="Trebuchet MS"/>
                        <a:ea typeface="Trebuchet MS"/>
                        <a:cs typeface="Trebuchet MS"/>
                        <a:sym typeface="Trebuchet MS"/>
                      </a:endParaRPr>
                    </a:p>
                  </a:txBody>
                  <a:tcPr marT="91425" marB="91425" marR="91425" marL="91425" anchor="ctr">
                    <a:solidFill>
                      <a:srgbClr val="FFF2CC"/>
                    </a:solidFill>
                  </a:tcPr>
                </a:tc>
                <a:tc>
                  <a:txBody>
                    <a:bodyPr/>
                    <a:lstStyle/>
                    <a:p>
                      <a:pPr indent="0" lvl="0" marL="0" rtl="0" algn="ctr">
                        <a:spcBef>
                          <a:spcPts val="0"/>
                        </a:spcBef>
                        <a:spcAft>
                          <a:spcPts val="0"/>
                        </a:spcAft>
                        <a:buNone/>
                      </a:pPr>
                      <a:r>
                        <a:rPr lang="en">
                          <a:latin typeface="Trebuchet MS"/>
                          <a:ea typeface="Trebuchet MS"/>
                          <a:cs typeface="Trebuchet MS"/>
                          <a:sym typeface="Trebuchet MS"/>
                        </a:rPr>
                        <a:t>400</a:t>
                      </a:r>
                      <a:endParaRPr>
                        <a:latin typeface="Trebuchet MS"/>
                        <a:ea typeface="Trebuchet MS"/>
                        <a:cs typeface="Trebuchet MS"/>
                        <a:sym typeface="Trebuchet MS"/>
                      </a:endParaRPr>
                    </a:p>
                  </a:txBody>
                  <a:tcPr marT="91425" marB="91425" marR="91425" marL="91425" anchor="ctr">
                    <a:solidFill>
                      <a:srgbClr val="FFF2CC"/>
                    </a:solidFill>
                  </a:tcPr>
                </a:tc>
              </a:tr>
            </a:tbl>
          </a:graphicData>
        </a:graphic>
      </p:graphicFrame>
      <p:sp>
        <p:nvSpPr>
          <p:cNvPr id="78" name="Google Shape;78;p16"/>
          <p:cNvSpPr txBox="1"/>
          <p:nvPr/>
        </p:nvSpPr>
        <p:spPr>
          <a:xfrm>
            <a:off x="0" y="3179600"/>
            <a:ext cx="9144000" cy="300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000"/>
              </a:spcBef>
              <a:spcAft>
                <a:spcPts val="0"/>
              </a:spcAft>
              <a:buClr>
                <a:srgbClr val="404040"/>
              </a:buClr>
              <a:buSzPts val="1800"/>
              <a:buFont typeface="Trebuchet MS"/>
              <a:buChar char="-"/>
            </a:pPr>
            <a:r>
              <a:rPr lang="en" sz="1800">
                <a:solidFill>
                  <a:srgbClr val="404040"/>
                </a:solidFill>
                <a:latin typeface="Trebuchet MS"/>
                <a:ea typeface="Trebuchet MS"/>
                <a:cs typeface="Trebuchet MS"/>
                <a:sym typeface="Trebuchet MS"/>
              </a:rPr>
              <a:t>Note que cada componente fabricado por Carson ocupa tiempo de producción en cada uno de los tres departamentos.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Y RESTRICCIONES: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t/>
            </a:r>
            <a:endParaRPr>
              <a:solidFill>
                <a:srgbClr val="404040"/>
              </a:solidFill>
              <a:latin typeface="Trebuchet MS"/>
              <a:ea typeface="Trebuchet MS"/>
              <a:cs typeface="Trebuchet MS"/>
              <a:sym typeface="Trebuchet MS"/>
            </a:endParaRPr>
          </a:p>
          <a:p>
            <a:pPr indent="0" lvl="0" marL="0" rtl="0" algn="l">
              <a:spcBef>
                <a:spcPts val="1000"/>
              </a:spcBef>
              <a:spcAft>
                <a:spcPts val="0"/>
              </a:spcAft>
              <a:buNone/>
            </a:pPr>
            <a:r>
              <a:t/>
            </a:r>
            <a:endParaRPr>
              <a:solidFill>
                <a:srgbClr val="404040"/>
              </a:solidFill>
              <a:latin typeface="Trebuchet MS"/>
              <a:ea typeface="Trebuchet MS"/>
              <a:cs typeface="Trebuchet MS"/>
              <a:sym typeface="Trebuchet MS"/>
            </a:endParaRPr>
          </a:p>
          <a:p>
            <a:pPr indent="0" lvl="0" marL="0" rtl="0" algn="l">
              <a:spcBef>
                <a:spcPts val="1000"/>
              </a:spcBef>
              <a:spcAft>
                <a:spcPts val="0"/>
              </a:spcAft>
              <a:buNone/>
            </a:pPr>
            <a:r>
              <a:t/>
            </a:r>
            <a:endParaRPr>
              <a:solidFill>
                <a:srgbClr val="404040"/>
              </a:solidFill>
              <a:latin typeface="Trebuchet MS"/>
              <a:ea typeface="Trebuchet MS"/>
              <a:cs typeface="Trebuchet MS"/>
              <a:sym typeface="Trebuchet MS"/>
            </a:endParaRPr>
          </a:p>
          <a:p>
            <a:pPr indent="0" lvl="0" marL="0" rtl="0" algn="l">
              <a:spcBef>
                <a:spcPts val="1000"/>
              </a:spcBef>
              <a:spcAft>
                <a:spcPts val="0"/>
              </a:spcAft>
              <a:buNone/>
            </a:pPr>
            <a:r>
              <a:t/>
            </a:r>
            <a:endParaRPr>
              <a:solidFill>
                <a:srgbClr val="404040"/>
              </a:solidFill>
              <a:latin typeface="Trebuchet MS"/>
              <a:ea typeface="Trebuchet MS"/>
              <a:cs typeface="Trebuchet MS"/>
              <a:sym typeface="Trebuchet MS"/>
            </a:endParaRPr>
          </a:p>
          <a:p>
            <a:pPr indent="457200" lvl="0" marL="1828800" rtl="0" algn="l">
              <a:spcBef>
                <a:spcPts val="1000"/>
              </a:spcBef>
              <a:spcAft>
                <a:spcPts val="0"/>
              </a:spcAft>
              <a:buNone/>
            </a:pPr>
            <a:r>
              <a:rPr lang="en">
                <a:solidFill>
                  <a:srgbClr val="404040"/>
                </a:solidFill>
                <a:latin typeface="Trebuchet MS"/>
                <a:ea typeface="Trebuchet MS"/>
                <a:cs typeface="Trebuchet MS"/>
                <a:sym typeface="Trebuchet MS"/>
              </a:rPr>
              <a:t>1A) </a:t>
            </a:r>
            <a:r>
              <a:rPr lang="en">
                <a:solidFill>
                  <a:srgbClr val="4A86E8"/>
                </a:solidFill>
                <a:latin typeface="Trebuchet MS"/>
                <a:ea typeface="Trebuchet MS"/>
                <a:cs typeface="Trebuchet MS"/>
                <a:sym typeface="Trebuchet MS"/>
              </a:rPr>
              <a:t>0.03</a:t>
            </a:r>
            <a:r>
              <a:rPr lang="en">
                <a:solidFill>
                  <a:srgbClr val="9900FF"/>
                </a:solidFill>
                <a:latin typeface="Trebuchet MS"/>
                <a:ea typeface="Trebuchet MS"/>
                <a:cs typeface="Trebuchet MS"/>
                <a:sym typeface="Trebuchet MS"/>
              </a:rPr>
              <a:t>X11</a:t>
            </a:r>
            <a:r>
              <a:rPr lang="en">
                <a:solidFill>
                  <a:srgbClr val="404040"/>
                </a:solidFill>
                <a:latin typeface="Trebuchet MS"/>
                <a:ea typeface="Trebuchet MS"/>
                <a:cs typeface="Trebuchet MS"/>
                <a:sym typeface="Trebuchet MS"/>
              </a:rPr>
              <a:t> + </a:t>
            </a:r>
            <a:r>
              <a:rPr lang="en">
                <a:solidFill>
                  <a:srgbClr val="4A86E8"/>
                </a:solidFill>
                <a:latin typeface="Trebuchet MS"/>
                <a:ea typeface="Trebuchet MS"/>
                <a:cs typeface="Trebuchet MS"/>
                <a:sym typeface="Trebuchet MS"/>
              </a:rPr>
              <a:t>0.02</a:t>
            </a:r>
            <a:r>
              <a:rPr lang="en">
                <a:solidFill>
                  <a:srgbClr val="FF0000"/>
                </a:solidFill>
                <a:latin typeface="Trebuchet MS"/>
                <a:ea typeface="Trebuchet MS"/>
                <a:cs typeface="Trebuchet MS"/>
                <a:sym typeface="Trebuchet MS"/>
              </a:rPr>
              <a:t>X12</a:t>
            </a:r>
            <a:r>
              <a:rPr lang="en">
                <a:solidFill>
                  <a:srgbClr val="404040"/>
                </a:solidFill>
                <a:latin typeface="Trebuchet MS"/>
                <a:ea typeface="Trebuchet MS"/>
                <a:cs typeface="Trebuchet MS"/>
                <a:sym typeface="Trebuchet MS"/>
              </a:rPr>
              <a:t> + </a:t>
            </a:r>
            <a:r>
              <a:rPr lang="en">
                <a:solidFill>
                  <a:srgbClr val="4A86E8"/>
                </a:solidFill>
                <a:latin typeface="Trebuchet MS"/>
                <a:ea typeface="Trebuchet MS"/>
                <a:cs typeface="Trebuchet MS"/>
                <a:sym typeface="Trebuchet MS"/>
              </a:rPr>
              <a:t>0.05</a:t>
            </a:r>
            <a:r>
              <a:rPr lang="en">
                <a:solidFill>
                  <a:srgbClr val="FF9900"/>
                </a:solidFill>
                <a:latin typeface="Trebuchet MS"/>
                <a:ea typeface="Trebuchet MS"/>
                <a:cs typeface="Trebuchet MS"/>
                <a:sym typeface="Trebuchet MS"/>
              </a:rPr>
              <a:t>X13</a:t>
            </a:r>
            <a:r>
              <a:rPr lang="en">
                <a:solidFill>
                  <a:srgbClr val="404040"/>
                </a:solidFill>
                <a:latin typeface="Trebuchet MS"/>
                <a:ea typeface="Trebuchet MS"/>
                <a:cs typeface="Trebuchet MS"/>
                <a:sym typeface="Trebuchet MS"/>
              </a:rPr>
              <a:t> ≤ </a:t>
            </a:r>
            <a:r>
              <a:rPr lang="en">
                <a:solidFill>
                  <a:srgbClr val="4A86E8"/>
                </a:solidFill>
                <a:latin typeface="Trebuchet MS"/>
                <a:ea typeface="Trebuchet MS"/>
                <a:cs typeface="Trebuchet MS"/>
                <a:sym typeface="Trebuchet MS"/>
              </a:rPr>
              <a:t>400</a:t>
            </a:r>
            <a:endParaRPr>
              <a:solidFill>
                <a:srgbClr val="4A86E8"/>
              </a:solidFill>
              <a:latin typeface="Trebuchet MS"/>
              <a:ea typeface="Trebuchet MS"/>
              <a:cs typeface="Trebuchet MS"/>
              <a:sym typeface="Trebuchet MS"/>
            </a:endParaRPr>
          </a:p>
          <a:p>
            <a:pPr indent="457200" lvl="0" marL="1828800" rtl="0" algn="l">
              <a:spcBef>
                <a:spcPts val="1000"/>
              </a:spcBef>
              <a:spcAft>
                <a:spcPts val="0"/>
              </a:spcAft>
              <a:buNone/>
            </a:pPr>
            <a:r>
              <a:rPr lang="en">
                <a:solidFill>
                  <a:srgbClr val="404040"/>
                </a:solidFill>
                <a:latin typeface="Trebuchet MS"/>
                <a:ea typeface="Trebuchet MS"/>
                <a:cs typeface="Trebuchet MS"/>
                <a:sym typeface="Trebuchet MS"/>
              </a:rPr>
              <a:t>2B) </a:t>
            </a:r>
            <a:r>
              <a:rPr lang="en">
                <a:solidFill>
                  <a:srgbClr val="6AA84F"/>
                </a:solidFill>
                <a:latin typeface="Trebuchet MS"/>
                <a:ea typeface="Trebuchet MS"/>
                <a:cs typeface="Trebuchet MS"/>
                <a:sym typeface="Trebuchet MS"/>
              </a:rPr>
              <a:t>0.04</a:t>
            </a:r>
            <a:r>
              <a:rPr lang="en">
                <a:solidFill>
                  <a:srgbClr val="9900FF"/>
                </a:solidFill>
                <a:latin typeface="Trebuchet MS"/>
                <a:ea typeface="Trebuchet MS"/>
                <a:cs typeface="Trebuchet MS"/>
                <a:sym typeface="Trebuchet MS"/>
              </a:rPr>
              <a:t>X11</a:t>
            </a:r>
            <a:r>
              <a:rPr lang="en">
                <a:solidFill>
                  <a:srgbClr val="404040"/>
                </a:solidFill>
                <a:latin typeface="Trebuchet MS"/>
                <a:ea typeface="Trebuchet MS"/>
                <a:cs typeface="Trebuchet MS"/>
                <a:sym typeface="Trebuchet MS"/>
              </a:rPr>
              <a:t> + </a:t>
            </a:r>
            <a:r>
              <a:rPr lang="en">
                <a:solidFill>
                  <a:srgbClr val="6AA84F"/>
                </a:solidFill>
                <a:latin typeface="Trebuchet MS"/>
                <a:ea typeface="Trebuchet MS"/>
                <a:cs typeface="Trebuchet MS"/>
                <a:sym typeface="Trebuchet MS"/>
              </a:rPr>
              <a:t>0.02</a:t>
            </a:r>
            <a:r>
              <a:rPr lang="en">
                <a:solidFill>
                  <a:srgbClr val="FF0000"/>
                </a:solidFill>
                <a:latin typeface="Trebuchet MS"/>
                <a:ea typeface="Trebuchet MS"/>
                <a:cs typeface="Trebuchet MS"/>
                <a:sym typeface="Trebuchet MS"/>
              </a:rPr>
              <a:t>X12</a:t>
            </a:r>
            <a:r>
              <a:rPr lang="en">
                <a:solidFill>
                  <a:srgbClr val="404040"/>
                </a:solidFill>
                <a:latin typeface="Trebuchet MS"/>
                <a:ea typeface="Trebuchet MS"/>
                <a:cs typeface="Trebuchet MS"/>
                <a:sym typeface="Trebuchet MS"/>
              </a:rPr>
              <a:t> + </a:t>
            </a:r>
            <a:r>
              <a:rPr lang="en">
                <a:solidFill>
                  <a:srgbClr val="6AA84F"/>
                </a:solidFill>
                <a:latin typeface="Trebuchet MS"/>
                <a:ea typeface="Trebuchet MS"/>
                <a:cs typeface="Trebuchet MS"/>
                <a:sym typeface="Trebuchet MS"/>
              </a:rPr>
              <a:t>0.0</a:t>
            </a:r>
            <a:r>
              <a:rPr lang="en">
                <a:solidFill>
                  <a:srgbClr val="6AA84F"/>
                </a:solidFill>
                <a:latin typeface="Trebuchet MS"/>
                <a:ea typeface="Trebuchet MS"/>
                <a:cs typeface="Trebuchet MS"/>
                <a:sym typeface="Trebuchet MS"/>
              </a:rPr>
              <a:t>4</a:t>
            </a:r>
            <a:r>
              <a:rPr lang="en">
                <a:solidFill>
                  <a:srgbClr val="FF9900"/>
                </a:solidFill>
                <a:latin typeface="Trebuchet MS"/>
                <a:ea typeface="Trebuchet MS"/>
                <a:cs typeface="Trebuchet MS"/>
                <a:sym typeface="Trebuchet MS"/>
              </a:rPr>
              <a:t>X13</a:t>
            </a:r>
            <a:r>
              <a:rPr lang="en">
                <a:solidFill>
                  <a:srgbClr val="404040"/>
                </a:solidFill>
                <a:latin typeface="Trebuchet MS"/>
                <a:ea typeface="Trebuchet MS"/>
                <a:cs typeface="Trebuchet MS"/>
                <a:sym typeface="Trebuchet MS"/>
              </a:rPr>
              <a:t> ≤ </a:t>
            </a:r>
            <a:r>
              <a:rPr lang="en">
                <a:solidFill>
                  <a:srgbClr val="6AA84F"/>
                </a:solidFill>
                <a:latin typeface="Trebuchet MS"/>
                <a:ea typeface="Trebuchet MS"/>
                <a:cs typeface="Trebuchet MS"/>
                <a:sym typeface="Trebuchet MS"/>
              </a:rPr>
              <a:t>400</a:t>
            </a:r>
            <a:endParaRPr>
              <a:solidFill>
                <a:srgbClr val="6AA84F"/>
              </a:solidFill>
              <a:latin typeface="Trebuchet MS"/>
              <a:ea typeface="Trebuchet MS"/>
              <a:cs typeface="Trebuchet MS"/>
              <a:sym typeface="Trebuchet MS"/>
            </a:endParaRPr>
          </a:p>
          <a:p>
            <a:pPr indent="457200" lvl="0" marL="1828800" rtl="0" algn="l">
              <a:spcBef>
                <a:spcPts val="1000"/>
              </a:spcBef>
              <a:spcAft>
                <a:spcPts val="0"/>
              </a:spcAft>
              <a:buNone/>
            </a:pPr>
            <a:r>
              <a:rPr lang="en">
                <a:solidFill>
                  <a:srgbClr val="404040"/>
                </a:solidFill>
                <a:latin typeface="Trebuchet MS"/>
                <a:ea typeface="Trebuchet MS"/>
                <a:cs typeface="Trebuchet MS"/>
                <a:sym typeface="Trebuchet MS"/>
              </a:rPr>
              <a:t>3C) </a:t>
            </a:r>
            <a:r>
              <a:rPr lang="en">
                <a:solidFill>
                  <a:srgbClr val="F1C232"/>
                </a:solidFill>
                <a:latin typeface="Trebuchet MS"/>
                <a:ea typeface="Trebuchet MS"/>
                <a:cs typeface="Trebuchet MS"/>
                <a:sym typeface="Trebuchet MS"/>
              </a:rPr>
              <a:t>0.02</a:t>
            </a:r>
            <a:r>
              <a:rPr lang="en">
                <a:solidFill>
                  <a:srgbClr val="9900FF"/>
                </a:solidFill>
                <a:latin typeface="Trebuchet MS"/>
                <a:ea typeface="Trebuchet MS"/>
                <a:cs typeface="Trebuchet MS"/>
                <a:sym typeface="Trebuchet MS"/>
              </a:rPr>
              <a:t>X11</a:t>
            </a:r>
            <a:r>
              <a:rPr lang="en">
                <a:solidFill>
                  <a:srgbClr val="404040"/>
                </a:solidFill>
                <a:latin typeface="Trebuchet MS"/>
                <a:ea typeface="Trebuchet MS"/>
                <a:cs typeface="Trebuchet MS"/>
                <a:sym typeface="Trebuchet MS"/>
              </a:rPr>
              <a:t> + </a:t>
            </a:r>
            <a:r>
              <a:rPr lang="en">
                <a:solidFill>
                  <a:srgbClr val="F1C232"/>
                </a:solidFill>
                <a:latin typeface="Trebuchet MS"/>
                <a:ea typeface="Trebuchet MS"/>
                <a:cs typeface="Trebuchet MS"/>
                <a:sym typeface="Trebuchet MS"/>
              </a:rPr>
              <a:t>0.03</a:t>
            </a:r>
            <a:r>
              <a:rPr lang="en">
                <a:solidFill>
                  <a:srgbClr val="FF0000"/>
                </a:solidFill>
                <a:latin typeface="Trebuchet MS"/>
                <a:ea typeface="Trebuchet MS"/>
                <a:cs typeface="Trebuchet MS"/>
                <a:sym typeface="Trebuchet MS"/>
              </a:rPr>
              <a:t>X12</a:t>
            </a:r>
            <a:r>
              <a:rPr lang="en">
                <a:solidFill>
                  <a:srgbClr val="404040"/>
                </a:solidFill>
                <a:latin typeface="Trebuchet MS"/>
                <a:ea typeface="Trebuchet MS"/>
                <a:cs typeface="Trebuchet MS"/>
                <a:sym typeface="Trebuchet MS"/>
              </a:rPr>
              <a:t> + </a:t>
            </a:r>
            <a:r>
              <a:rPr lang="en">
                <a:solidFill>
                  <a:srgbClr val="F1C232"/>
                </a:solidFill>
                <a:latin typeface="Trebuchet MS"/>
                <a:ea typeface="Trebuchet MS"/>
                <a:cs typeface="Trebuchet MS"/>
                <a:sym typeface="Trebuchet MS"/>
              </a:rPr>
              <a:t>0.01</a:t>
            </a:r>
            <a:r>
              <a:rPr lang="en">
                <a:solidFill>
                  <a:srgbClr val="FF9900"/>
                </a:solidFill>
                <a:latin typeface="Trebuchet MS"/>
                <a:ea typeface="Trebuchet MS"/>
                <a:cs typeface="Trebuchet MS"/>
                <a:sym typeface="Trebuchet MS"/>
              </a:rPr>
              <a:t>X13</a:t>
            </a:r>
            <a:r>
              <a:rPr lang="en">
                <a:solidFill>
                  <a:srgbClr val="404040"/>
                </a:solidFill>
                <a:latin typeface="Trebuchet MS"/>
                <a:ea typeface="Trebuchet MS"/>
                <a:cs typeface="Trebuchet MS"/>
                <a:sym typeface="Trebuchet MS"/>
              </a:rPr>
              <a:t> ≤ </a:t>
            </a:r>
            <a:r>
              <a:rPr lang="en">
                <a:solidFill>
                  <a:srgbClr val="F1C232"/>
                </a:solidFill>
                <a:latin typeface="Trebuchet MS"/>
                <a:ea typeface="Trebuchet MS"/>
                <a:cs typeface="Trebuchet MS"/>
                <a:sym typeface="Trebuchet MS"/>
              </a:rPr>
              <a:t>400</a:t>
            </a:r>
            <a:endParaRPr>
              <a:solidFill>
                <a:srgbClr val="F1C232"/>
              </a:solidFill>
              <a:latin typeface="Trebuchet MS"/>
              <a:ea typeface="Trebuchet MS"/>
              <a:cs typeface="Trebuchet MS"/>
              <a:sym typeface="Trebuchet MS"/>
            </a:endParaRPr>
          </a:p>
          <a:p>
            <a:pPr indent="0" lvl="0" marL="0" rtl="0" algn="l">
              <a:spcBef>
                <a:spcPts val="0"/>
              </a:spcBef>
              <a:spcAft>
                <a:spcPts val="1600"/>
              </a:spcAft>
              <a:buNone/>
            </a:pPr>
            <a:r>
              <a:t/>
            </a:r>
            <a:endParaRPr/>
          </a:p>
        </p:txBody>
      </p:sp>
      <p:graphicFrame>
        <p:nvGraphicFramePr>
          <p:cNvPr id="85" name="Google Shape;85;p17"/>
          <p:cNvGraphicFramePr/>
          <p:nvPr/>
        </p:nvGraphicFramePr>
        <p:xfrm>
          <a:off x="952500" y="1152475"/>
          <a:ext cx="3000000" cy="3000000"/>
        </p:xfrm>
        <a:graphic>
          <a:graphicData uri="http://schemas.openxmlformats.org/drawingml/2006/table">
            <a:tbl>
              <a:tblPr>
                <a:noFill/>
                <a:tableStyleId>{F711ABE8-2E68-4AC1-B0EC-8321D24CF462}</a:tableStyleId>
              </a:tblPr>
              <a:tblGrid>
                <a:gridCol w="2413000"/>
                <a:gridCol w="2413000"/>
                <a:gridCol w="2413000"/>
              </a:tblGrid>
              <a:tr h="381000">
                <a:tc>
                  <a:txBody>
                    <a:bodyPr/>
                    <a:lstStyle/>
                    <a:p>
                      <a:pPr indent="0" lvl="0" marL="0" rtl="0" algn="ctr">
                        <a:spcBef>
                          <a:spcPts val="0"/>
                        </a:spcBef>
                        <a:spcAft>
                          <a:spcPts val="0"/>
                        </a:spcAft>
                        <a:buNone/>
                      </a:pPr>
                      <a:r>
                        <a:rPr lang="en">
                          <a:latin typeface="Trebuchet MS"/>
                          <a:ea typeface="Trebuchet MS"/>
                          <a:cs typeface="Trebuchet MS"/>
                          <a:sym typeface="Trebuchet MS"/>
                        </a:rPr>
                        <a:t>Concepto</a:t>
                      </a:r>
                      <a:endParaRPr>
                        <a:latin typeface="Trebuchet MS"/>
                        <a:ea typeface="Trebuchet MS"/>
                        <a:cs typeface="Trebuchet MS"/>
                        <a:sym typeface="Trebuchet MS"/>
                      </a:endParaRPr>
                    </a:p>
                  </a:txBody>
                  <a:tcPr marT="91425" marB="91425" marR="91425" marL="91425" anchor="ctr"/>
                </a:tc>
                <a:tc>
                  <a:txBody>
                    <a:bodyPr/>
                    <a:lstStyle/>
                    <a:p>
                      <a:pPr indent="0" lvl="0" marL="0" rtl="0" algn="ctr">
                        <a:spcBef>
                          <a:spcPts val="0"/>
                        </a:spcBef>
                        <a:spcAft>
                          <a:spcPts val="0"/>
                        </a:spcAft>
                        <a:buNone/>
                      </a:pPr>
                      <a:r>
                        <a:rPr lang="en">
                          <a:latin typeface="Trebuchet MS"/>
                          <a:ea typeface="Trebuchet MS"/>
                          <a:cs typeface="Trebuchet MS"/>
                          <a:sym typeface="Trebuchet MS"/>
                        </a:rPr>
                        <a:t>Producción</a:t>
                      </a:r>
                      <a:endParaRPr>
                        <a:latin typeface="Trebuchet MS"/>
                        <a:ea typeface="Trebuchet MS"/>
                        <a:cs typeface="Trebuchet MS"/>
                        <a:sym typeface="Trebuchet MS"/>
                      </a:endParaRPr>
                    </a:p>
                  </a:txBody>
                  <a:tcPr marT="91425" marB="91425" marR="91425" marL="91425" anchor="ctr"/>
                </a:tc>
                <a:tc>
                  <a:txBody>
                    <a:bodyPr/>
                    <a:lstStyle/>
                    <a:p>
                      <a:pPr indent="0" lvl="0" marL="0" rtl="0" algn="ctr">
                        <a:spcBef>
                          <a:spcPts val="0"/>
                        </a:spcBef>
                        <a:spcAft>
                          <a:spcPts val="0"/>
                        </a:spcAft>
                        <a:buNone/>
                      </a:pPr>
                      <a:r>
                        <a:rPr lang="en">
                          <a:latin typeface="Trebuchet MS"/>
                          <a:ea typeface="Trebuchet MS"/>
                          <a:cs typeface="Trebuchet MS"/>
                          <a:sym typeface="Trebuchet MS"/>
                        </a:rPr>
                        <a:t>Variable</a:t>
                      </a:r>
                      <a:endParaRPr>
                        <a:latin typeface="Trebuchet MS"/>
                        <a:ea typeface="Trebuchet MS"/>
                        <a:cs typeface="Trebuchet MS"/>
                        <a:sym typeface="Trebuchet MS"/>
                      </a:endParaRPr>
                    </a:p>
                  </a:txBody>
                  <a:tcPr marT="91425" marB="91425" marR="91425" marL="91425" anchor="ctr"/>
                </a:tc>
              </a:tr>
              <a:tr h="381000">
                <a:tc>
                  <a:txBody>
                    <a:bodyPr/>
                    <a:lstStyle/>
                    <a:p>
                      <a:pPr indent="0" lvl="0" marL="0" rtl="0" algn="ctr">
                        <a:spcBef>
                          <a:spcPts val="0"/>
                        </a:spcBef>
                        <a:spcAft>
                          <a:spcPts val="0"/>
                        </a:spcAft>
                        <a:buNone/>
                      </a:pPr>
                      <a:r>
                        <a:rPr lang="en">
                          <a:latin typeface="Trebuchet MS"/>
                          <a:ea typeface="Trebuchet MS"/>
                          <a:cs typeface="Trebuchet MS"/>
                          <a:sym typeface="Trebuchet MS"/>
                        </a:rPr>
                        <a:t>Base</a:t>
                      </a:r>
                      <a:endParaRPr>
                        <a:latin typeface="Trebuchet MS"/>
                        <a:ea typeface="Trebuchet MS"/>
                        <a:cs typeface="Trebuchet MS"/>
                        <a:sym typeface="Trebuchet MS"/>
                      </a:endParaRPr>
                    </a:p>
                  </a:txBody>
                  <a:tcPr marT="91425" marB="91425" marR="91425" marL="91425" anchor="ctr">
                    <a:solidFill>
                      <a:srgbClr val="D9D2E9"/>
                    </a:solidFill>
                  </a:tcPr>
                </a:tc>
                <a:tc>
                  <a:txBody>
                    <a:bodyPr/>
                    <a:lstStyle/>
                    <a:p>
                      <a:pPr indent="0" lvl="0" marL="0" rtl="0" algn="ctr">
                        <a:spcBef>
                          <a:spcPts val="0"/>
                        </a:spcBef>
                        <a:spcAft>
                          <a:spcPts val="0"/>
                        </a:spcAft>
                        <a:buNone/>
                      </a:pPr>
                      <a:r>
                        <a:t/>
                      </a:r>
                      <a:endParaRPr>
                        <a:latin typeface="Trebuchet MS"/>
                        <a:ea typeface="Trebuchet MS"/>
                        <a:cs typeface="Trebuchet MS"/>
                        <a:sym typeface="Trebuchet MS"/>
                      </a:endParaRPr>
                    </a:p>
                  </a:txBody>
                  <a:tcPr marT="91425" marB="91425" marR="91425" marL="91425" anchor="ctr">
                    <a:solidFill>
                      <a:srgbClr val="D9D2E9"/>
                    </a:solidFill>
                  </a:tcPr>
                </a:tc>
                <a:tc>
                  <a:txBody>
                    <a:bodyPr/>
                    <a:lstStyle/>
                    <a:p>
                      <a:pPr indent="0" lvl="0" marL="0" rtl="0" algn="ctr">
                        <a:spcBef>
                          <a:spcPts val="0"/>
                        </a:spcBef>
                        <a:spcAft>
                          <a:spcPts val="0"/>
                        </a:spcAft>
                        <a:buNone/>
                      </a:pPr>
                      <a:r>
                        <a:rPr lang="en">
                          <a:latin typeface="Trebuchet MS"/>
                          <a:ea typeface="Trebuchet MS"/>
                          <a:cs typeface="Trebuchet MS"/>
                          <a:sym typeface="Trebuchet MS"/>
                        </a:rPr>
                        <a:t>X11</a:t>
                      </a:r>
                      <a:endParaRPr>
                        <a:latin typeface="Trebuchet MS"/>
                        <a:ea typeface="Trebuchet MS"/>
                        <a:cs typeface="Trebuchet MS"/>
                        <a:sym typeface="Trebuchet MS"/>
                      </a:endParaRPr>
                    </a:p>
                  </a:txBody>
                  <a:tcPr marT="91425" marB="91425" marR="91425" marL="91425" anchor="ctr">
                    <a:solidFill>
                      <a:srgbClr val="D9D2E9"/>
                    </a:solidFill>
                  </a:tcPr>
                </a:tc>
              </a:tr>
              <a:tr h="381000">
                <a:tc>
                  <a:txBody>
                    <a:bodyPr/>
                    <a:lstStyle/>
                    <a:p>
                      <a:pPr indent="0" lvl="0" marL="0" rtl="0" algn="ctr">
                        <a:spcBef>
                          <a:spcPts val="0"/>
                        </a:spcBef>
                        <a:spcAft>
                          <a:spcPts val="0"/>
                        </a:spcAft>
                        <a:buNone/>
                      </a:pPr>
                      <a:r>
                        <a:rPr lang="en">
                          <a:latin typeface="Trebuchet MS"/>
                          <a:ea typeface="Trebuchet MS"/>
                          <a:cs typeface="Trebuchet MS"/>
                          <a:sym typeface="Trebuchet MS"/>
                        </a:rPr>
                        <a:t>Cartucho</a:t>
                      </a:r>
                      <a:endParaRPr>
                        <a:latin typeface="Trebuchet MS"/>
                        <a:ea typeface="Trebuchet MS"/>
                        <a:cs typeface="Trebuchet MS"/>
                        <a:sym typeface="Trebuchet MS"/>
                      </a:endParaRPr>
                    </a:p>
                  </a:txBody>
                  <a:tcPr marT="91425" marB="91425" marR="91425" marL="91425" anchor="ctr">
                    <a:solidFill>
                      <a:srgbClr val="F4CCCC"/>
                    </a:solidFill>
                  </a:tcPr>
                </a:tc>
                <a:tc>
                  <a:txBody>
                    <a:bodyPr/>
                    <a:lstStyle/>
                    <a:p>
                      <a:pPr indent="0" lvl="0" marL="0" rtl="0" algn="ctr">
                        <a:spcBef>
                          <a:spcPts val="0"/>
                        </a:spcBef>
                        <a:spcAft>
                          <a:spcPts val="0"/>
                        </a:spcAft>
                        <a:buNone/>
                      </a:pPr>
                      <a:r>
                        <a:t/>
                      </a:r>
                      <a:endParaRPr>
                        <a:latin typeface="Trebuchet MS"/>
                        <a:ea typeface="Trebuchet MS"/>
                        <a:cs typeface="Trebuchet MS"/>
                        <a:sym typeface="Trebuchet MS"/>
                      </a:endParaRPr>
                    </a:p>
                  </a:txBody>
                  <a:tcPr marT="91425" marB="91425" marR="91425" marL="91425" anchor="ctr">
                    <a:solidFill>
                      <a:srgbClr val="F4CCCC"/>
                    </a:solidFill>
                  </a:tcPr>
                </a:tc>
                <a:tc>
                  <a:txBody>
                    <a:bodyPr/>
                    <a:lstStyle/>
                    <a:p>
                      <a:pPr indent="0" lvl="0" marL="0" rtl="0" algn="ctr">
                        <a:spcBef>
                          <a:spcPts val="0"/>
                        </a:spcBef>
                        <a:spcAft>
                          <a:spcPts val="0"/>
                        </a:spcAft>
                        <a:buNone/>
                      </a:pPr>
                      <a:r>
                        <a:rPr lang="en">
                          <a:latin typeface="Trebuchet MS"/>
                          <a:ea typeface="Trebuchet MS"/>
                          <a:cs typeface="Trebuchet MS"/>
                          <a:sym typeface="Trebuchet MS"/>
                        </a:rPr>
                        <a:t>X12</a:t>
                      </a:r>
                      <a:endParaRPr>
                        <a:latin typeface="Trebuchet MS"/>
                        <a:ea typeface="Trebuchet MS"/>
                        <a:cs typeface="Trebuchet MS"/>
                        <a:sym typeface="Trebuchet MS"/>
                      </a:endParaRPr>
                    </a:p>
                  </a:txBody>
                  <a:tcPr marT="91425" marB="91425" marR="91425" marL="91425" anchor="ctr">
                    <a:solidFill>
                      <a:srgbClr val="F4CCCC"/>
                    </a:solidFill>
                  </a:tcPr>
                </a:tc>
              </a:tr>
              <a:tr h="381000">
                <a:tc>
                  <a:txBody>
                    <a:bodyPr/>
                    <a:lstStyle/>
                    <a:p>
                      <a:pPr indent="0" lvl="0" marL="0" rtl="0" algn="ctr">
                        <a:spcBef>
                          <a:spcPts val="0"/>
                        </a:spcBef>
                        <a:spcAft>
                          <a:spcPts val="0"/>
                        </a:spcAft>
                        <a:buNone/>
                      </a:pPr>
                      <a:r>
                        <a:rPr lang="en">
                          <a:latin typeface="Trebuchet MS"/>
                          <a:ea typeface="Trebuchet MS"/>
                          <a:cs typeface="Trebuchet MS"/>
                          <a:sym typeface="Trebuchet MS"/>
                        </a:rPr>
                        <a:t>Manija</a:t>
                      </a:r>
                      <a:endParaRPr>
                        <a:latin typeface="Trebuchet MS"/>
                        <a:ea typeface="Trebuchet MS"/>
                        <a:cs typeface="Trebuchet MS"/>
                        <a:sym typeface="Trebuchet MS"/>
                      </a:endParaRPr>
                    </a:p>
                  </a:txBody>
                  <a:tcPr marT="91425" marB="91425" marR="91425" marL="91425" anchor="ctr">
                    <a:solidFill>
                      <a:srgbClr val="F9CB9C"/>
                    </a:solidFill>
                  </a:tcPr>
                </a:tc>
                <a:tc>
                  <a:txBody>
                    <a:bodyPr/>
                    <a:lstStyle/>
                    <a:p>
                      <a:pPr indent="0" lvl="0" marL="0" rtl="0" algn="ctr">
                        <a:spcBef>
                          <a:spcPts val="0"/>
                        </a:spcBef>
                        <a:spcAft>
                          <a:spcPts val="0"/>
                        </a:spcAft>
                        <a:buNone/>
                      </a:pPr>
                      <a:r>
                        <a:t/>
                      </a:r>
                      <a:endParaRPr>
                        <a:latin typeface="Trebuchet MS"/>
                        <a:ea typeface="Trebuchet MS"/>
                        <a:cs typeface="Trebuchet MS"/>
                        <a:sym typeface="Trebuchet MS"/>
                      </a:endParaRPr>
                    </a:p>
                  </a:txBody>
                  <a:tcPr marT="91425" marB="91425" marR="91425" marL="91425" anchor="ctr">
                    <a:solidFill>
                      <a:srgbClr val="F9CB9C"/>
                    </a:solidFill>
                  </a:tcPr>
                </a:tc>
                <a:tc>
                  <a:txBody>
                    <a:bodyPr/>
                    <a:lstStyle/>
                    <a:p>
                      <a:pPr indent="0" lvl="0" marL="0" rtl="0" algn="ctr">
                        <a:spcBef>
                          <a:spcPts val="0"/>
                        </a:spcBef>
                        <a:spcAft>
                          <a:spcPts val="0"/>
                        </a:spcAft>
                        <a:buNone/>
                      </a:pPr>
                      <a:r>
                        <a:rPr lang="en">
                          <a:latin typeface="Trebuchet MS"/>
                          <a:ea typeface="Trebuchet MS"/>
                          <a:cs typeface="Trebuchet MS"/>
                          <a:sym typeface="Trebuchet MS"/>
                        </a:rPr>
                        <a:t>X13</a:t>
                      </a:r>
                      <a:endParaRPr>
                        <a:latin typeface="Trebuchet MS"/>
                        <a:ea typeface="Trebuchet MS"/>
                        <a:cs typeface="Trebuchet MS"/>
                        <a:sym typeface="Trebuchet MS"/>
                      </a:endParaRPr>
                    </a:p>
                  </a:txBody>
                  <a:tcPr marT="91425" marB="91425" marR="91425" marL="91425" anchor="ctr">
                    <a:solidFill>
                      <a:srgbClr val="F9CB9C"/>
                    </a:solidFill>
                  </a:tcPr>
                </a:tc>
              </a:tr>
            </a:tbl>
          </a:graphicData>
        </a:graphic>
      </p:graphicFrame>
      <p:sp>
        <p:nvSpPr>
          <p:cNvPr id="86" name="Google Shape;86;p17"/>
          <p:cNvSpPr/>
          <p:nvPr/>
        </p:nvSpPr>
        <p:spPr>
          <a:xfrm>
            <a:off x="3517350" y="1670700"/>
            <a:ext cx="2109300" cy="124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a:off x="3517350" y="2078175"/>
            <a:ext cx="2109300" cy="124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p:nvPr/>
        </p:nvSpPr>
        <p:spPr>
          <a:xfrm>
            <a:off x="3517350" y="2485650"/>
            <a:ext cx="2109300" cy="124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idx="1" type="body"/>
          </p:nvPr>
        </p:nvSpPr>
        <p:spPr>
          <a:xfrm>
            <a:off x="270125" y="367625"/>
            <a:ext cx="8520600" cy="34164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Clr>
                <a:srgbClr val="404040"/>
              </a:buClr>
              <a:buSzPts val="1800"/>
              <a:buFont typeface="Trebuchet MS"/>
              <a:buChar char="-"/>
            </a:pPr>
            <a:r>
              <a:rPr lang="en">
                <a:solidFill>
                  <a:srgbClr val="404040"/>
                </a:solidFill>
                <a:latin typeface="Trebuchet MS"/>
                <a:ea typeface="Trebuchet MS"/>
                <a:cs typeface="Trebuchet MS"/>
                <a:sym typeface="Trebuchet MS"/>
              </a:rPr>
              <a:t>Después de tomar en consideración los gastos generales, las materias primas y los costos de mano de obra de la empresa, el departamento de contabilidad ha llegado al costo unitario, en dólares, de manufactura de cada componente. Estos datos junto con las cotizaciones de la empresa maquiladora de los precios de compra, en dólares, son como sigue:</a:t>
            </a:r>
            <a:endParaRPr>
              <a:solidFill>
                <a:srgbClr val="404040"/>
              </a:solidFill>
              <a:latin typeface="Trebuchet MS"/>
              <a:ea typeface="Trebuchet MS"/>
              <a:cs typeface="Trebuchet MS"/>
              <a:sym typeface="Trebuchet MS"/>
            </a:endParaRPr>
          </a:p>
          <a:p>
            <a:pPr indent="0" lvl="0" marL="0" rtl="0" algn="l">
              <a:spcBef>
                <a:spcPts val="0"/>
              </a:spcBef>
              <a:spcAft>
                <a:spcPts val="1600"/>
              </a:spcAft>
              <a:buNone/>
            </a:pPr>
            <a:r>
              <a:t/>
            </a:r>
            <a:endParaRPr sz="1400"/>
          </a:p>
        </p:txBody>
      </p:sp>
      <p:graphicFrame>
        <p:nvGraphicFramePr>
          <p:cNvPr id="94" name="Google Shape;94;p18"/>
          <p:cNvGraphicFramePr/>
          <p:nvPr/>
        </p:nvGraphicFramePr>
        <p:xfrm>
          <a:off x="952500" y="2641025"/>
          <a:ext cx="3000000" cy="3000000"/>
        </p:xfrm>
        <a:graphic>
          <a:graphicData uri="http://schemas.openxmlformats.org/drawingml/2006/table">
            <a:tbl>
              <a:tblPr>
                <a:noFill/>
                <a:tableStyleId>{F711ABE8-2E68-4AC1-B0EC-8321D24CF462}</a:tableStyleId>
              </a:tblPr>
              <a:tblGrid>
                <a:gridCol w="2413000"/>
                <a:gridCol w="2413000"/>
                <a:gridCol w="2413000"/>
              </a:tblGrid>
              <a:tr h="381000">
                <a:tc>
                  <a:txBody>
                    <a:bodyPr/>
                    <a:lstStyle/>
                    <a:p>
                      <a:pPr indent="0" lvl="0" marL="0" rtl="0" algn="l">
                        <a:spcBef>
                          <a:spcPts val="0"/>
                        </a:spcBef>
                        <a:spcAft>
                          <a:spcPts val="0"/>
                        </a:spcAft>
                        <a:buNone/>
                      </a:pPr>
                      <a:r>
                        <a:rPr lang="en">
                          <a:latin typeface="Trebuchet MS"/>
                          <a:ea typeface="Trebuchet MS"/>
                          <a:cs typeface="Trebuchet MS"/>
                          <a:sym typeface="Trebuchet MS"/>
                        </a:rPr>
                        <a:t>Componente</a:t>
                      </a:r>
                      <a:endParaRPr>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
                          <a:latin typeface="Trebuchet MS"/>
                          <a:ea typeface="Trebuchet MS"/>
                          <a:cs typeface="Trebuchet MS"/>
                          <a:sym typeface="Trebuchet MS"/>
                        </a:rPr>
                        <a:t>Costo de manufactura</a:t>
                      </a:r>
                      <a:endParaRPr>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
                          <a:latin typeface="Trebuchet MS"/>
                          <a:ea typeface="Trebuchet MS"/>
                          <a:cs typeface="Trebuchet MS"/>
                          <a:sym typeface="Trebuchet MS"/>
                        </a:rPr>
                        <a:t>Costo de adquisición</a:t>
                      </a:r>
                      <a:endParaRPr>
                        <a:latin typeface="Trebuchet MS"/>
                        <a:ea typeface="Trebuchet MS"/>
                        <a:cs typeface="Trebuchet MS"/>
                        <a:sym typeface="Trebuchet MS"/>
                      </a:endParaRPr>
                    </a:p>
                  </a:txBody>
                  <a:tcPr marT="91425" marB="91425" marR="91425" marL="91425"/>
                </a:tc>
              </a:tr>
              <a:tr h="381000">
                <a:tc>
                  <a:txBody>
                    <a:bodyPr/>
                    <a:lstStyle/>
                    <a:p>
                      <a:pPr indent="0" lvl="0" marL="0" rtl="0" algn="l">
                        <a:spcBef>
                          <a:spcPts val="0"/>
                        </a:spcBef>
                        <a:spcAft>
                          <a:spcPts val="0"/>
                        </a:spcAft>
                        <a:buNone/>
                      </a:pPr>
                      <a:r>
                        <a:rPr lang="en">
                          <a:latin typeface="Trebuchet MS"/>
                          <a:ea typeface="Trebuchet MS"/>
                          <a:cs typeface="Trebuchet MS"/>
                          <a:sym typeface="Trebuchet MS"/>
                        </a:rPr>
                        <a:t>Base</a:t>
                      </a:r>
                      <a:endParaRPr>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
                          <a:latin typeface="Trebuchet MS"/>
                          <a:ea typeface="Trebuchet MS"/>
                          <a:cs typeface="Trebuchet MS"/>
                          <a:sym typeface="Trebuchet MS"/>
                        </a:rPr>
                        <a:t>0.75</a:t>
                      </a:r>
                      <a:endParaRPr>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
                          <a:latin typeface="Trebuchet MS"/>
                          <a:ea typeface="Trebuchet MS"/>
                          <a:cs typeface="Trebuchet MS"/>
                          <a:sym typeface="Trebuchet MS"/>
                        </a:rPr>
                        <a:t>0.95</a:t>
                      </a:r>
                      <a:endParaRPr>
                        <a:latin typeface="Trebuchet MS"/>
                        <a:ea typeface="Trebuchet MS"/>
                        <a:cs typeface="Trebuchet MS"/>
                        <a:sym typeface="Trebuchet MS"/>
                      </a:endParaRPr>
                    </a:p>
                  </a:txBody>
                  <a:tcPr marT="91425" marB="91425" marR="91425" marL="91425"/>
                </a:tc>
              </a:tr>
              <a:tr h="381000">
                <a:tc>
                  <a:txBody>
                    <a:bodyPr/>
                    <a:lstStyle/>
                    <a:p>
                      <a:pPr indent="0" lvl="0" marL="0" rtl="0" algn="l">
                        <a:spcBef>
                          <a:spcPts val="0"/>
                        </a:spcBef>
                        <a:spcAft>
                          <a:spcPts val="0"/>
                        </a:spcAft>
                        <a:buNone/>
                      </a:pPr>
                      <a:r>
                        <a:rPr lang="en">
                          <a:latin typeface="Trebuchet MS"/>
                          <a:ea typeface="Trebuchet MS"/>
                          <a:cs typeface="Trebuchet MS"/>
                          <a:sym typeface="Trebuchet MS"/>
                        </a:rPr>
                        <a:t>Cartucho</a:t>
                      </a:r>
                      <a:endParaRPr>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
                          <a:latin typeface="Trebuchet MS"/>
                          <a:ea typeface="Trebuchet MS"/>
                          <a:cs typeface="Trebuchet MS"/>
                          <a:sym typeface="Trebuchet MS"/>
                        </a:rPr>
                        <a:t>0.40</a:t>
                      </a:r>
                      <a:endParaRPr>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
                          <a:latin typeface="Trebuchet MS"/>
                          <a:ea typeface="Trebuchet MS"/>
                          <a:cs typeface="Trebuchet MS"/>
                          <a:sym typeface="Trebuchet MS"/>
                        </a:rPr>
                        <a:t>0.55</a:t>
                      </a:r>
                      <a:endParaRPr>
                        <a:latin typeface="Trebuchet MS"/>
                        <a:ea typeface="Trebuchet MS"/>
                        <a:cs typeface="Trebuchet MS"/>
                        <a:sym typeface="Trebuchet MS"/>
                      </a:endParaRPr>
                    </a:p>
                  </a:txBody>
                  <a:tcPr marT="91425" marB="91425" marR="91425" marL="91425"/>
                </a:tc>
              </a:tr>
              <a:tr h="381000">
                <a:tc>
                  <a:txBody>
                    <a:bodyPr/>
                    <a:lstStyle/>
                    <a:p>
                      <a:pPr indent="0" lvl="0" marL="0" rtl="0" algn="l">
                        <a:spcBef>
                          <a:spcPts val="0"/>
                        </a:spcBef>
                        <a:spcAft>
                          <a:spcPts val="0"/>
                        </a:spcAft>
                        <a:buNone/>
                      </a:pPr>
                      <a:r>
                        <a:rPr lang="en">
                          <a:latin typeface="Trebuchet MS"/>
                          <a:ea typeface="Trebuchet MS"/>
                          <a:cs typeface="Trebuchet MS"/>
                          <a:sym typeface="Trebuchet MS"/>
                        </a:rPr>
                        <a:t>Manija</a:t>
                      </a:r>
                      <a:endParaRPr>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
                          <a:latin typeface="Trebuchet MS"/>
                          <a:ea typeface="Trebuchet MS"/>
                          <a:cs typeface="Trebuchet MS"/>
                          <a:sym typeface="Trebuchet MS"/>
                        </a:rPr>
                        <a:t>1.1</a:t>
                      </a:r>
                      <a:endParaRPr>
                        <a:latin typeface="Trebuchet MS"/>
                        <a:ea typeface="Trebuchet MS"/>
                        <a:cs typeface="Trebuchet MS"/>
                        <a:sym typeface="Trebuchet MS"/>
                      </a:endParaRPr>
                    </a:p>
                  </a:txBody>
                  <a:tcPr marT="91425" marB="91425" marR="91425" marL="91425"/>
                </a:tc>
                <a:tc>
                  <a:txBody>
                    <a:bodyPr/>
                    <a:lstStyle/>
                    <a:p>
                      <a:pPr indent="0" lvl="0" marL="0" rtl="0" algn="l">
                        <a:spcBef>
                          <a:spcPts val="0"/>
                        </a:spcBef>
                        <a:spcAft>
                          <a:spcPts val="0"/>
                        </a:spcAft>
                        <a:buNone/>
                      </a:pPr>
                      <a:r>
                        <a:rPr lang="en">
                          <a:latin typeface="Trebuchet MS"/>
                          <a:ea typeface="Trebuchet MS"/>
                          <a:cs typeface="Trebuchet MS"/>
                          <a:sym typeface="Trebuchet MS"/>
                        </a:rPr>
                        <a:t>1.4</a:t>
                      </a:r>
                      <a:endParaRPr>
                        <a:latin typeface="Trebuchet MS"/>
                        <a:ea typeface="Trebuchet MS"/>
                        <a:cs typeface="Trebuchet MS"/>
                        <a:sym typeface="Trebuchet MS"/>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FUNCIÓN OBJETIVO</a:t>
            </a:r>
            <a:endParaRPr/>
          </a:p>
        </p:txBody>
      </p:sp>
      <p:graphicFrame>
        <p:nvGraphicFramePr>
          <p:cNvPr id="100" name="Google Shape;100;p19"/>
          <p:cNvGraphicFramePr/>
          <p:nvPr/>
        </p:nvGraphicFramePr>
        <p:xfrm>
          <a:off x="952500" y="1246000"/>
          <a:ext cx="3000000" cy="3000000"/>
        </p:xfrm>
        <a:graphic>
          <a:graphicData uri="http://schemas.openxmlformats.org/drawingml/2006/table">
            <a:tbl>
              <a:tblPr>
                <a:noFill/>
                <a:tableStyleId>{F711ABE8-2E68-4AC1-B0EC-8321D24CF462}</a:tableStyleId>
              </a:tblPr>
              <a:tblGrid>
                <a:gridCol w="2413000"/>
                <a:gridCol w="2413000"/>
                <a:gridCol w="2413000"/>
              </a:tblGrid>
              <a:tr h="381000">
                <a:tc>
                  <a:txBody>
                    <a:bodyPr/>
                    <a:lstStyle/>
                    <a:p>
                      <a:pPr indent="0" lvl="0" marL="0" rtl="0" algn="ctr">
                        <a:spcBef>
                          <a:spcPts val="0"/>
                        </a:spcBef>
                        <a:spcAft>
                          <a:spcPts val="0"/>
                        </a:spcAft>
                        <a:buNone/>
                      </a:pPr>
                      <a:r>
                        <a:rPr lang="en">
                          <a:latin typeface="Trebuchet MS"/>
                          <a:ea typeface="Trebuchet MS"/>
                          <a:cs typeface="Trebuchet MS"/>
                          <a:sym typeface="Trebuchet MS"/>
                        </a:rPr>
                        <a:t>Concepto</a:t>
                      </a:r>
                      <a:endParaRPr>
                        <a:latin typeface="Trebuchet MS"/>
                        <a:ea typeface="Trebuchet MS"/>
                        <a:cs typeface="Trebuchet MS"/>
                        <a:sym typeface="Trebuchet MS"/>
                      </a:endParaRPr>
                    </a:p>
                  </a:txBody>
                  <a:tcPr marT="91425" marB="91425" marR="91425" marL="91425" anchor="ctr"/>
                </a:tc>
                <a:tc>
                  <a:txBody>
                    <a:bodyPr/>
                    <a:lstStyle/>
                    <a:p>
                      <a:pPr indent="0" lvl="0" marL="0" rtl="0" algn="ctr">
                        <a:spcBef>
                          <a:spcPts val="0"/>
                        </a:spcBef>
                        <a:spcAft>
                          <a:spcPts val="0"/>
                        </a:spcAft>
                        <a:buNone/>
                      </a:pPr>
                      <a:r>
                        <a:rPr lang="en">
                          <a:latin typeface="Trebuchet MS"/>
                          <a:ea typeface="Trebuchet MS"/>
                          <a:cs typeface="Trebuchet MS"/>
                          <a:sym typeface="Trebuchet MS"/>
                        </a:rPr>
                        <a:t>Adquisición</a:t>
                      </a:r>
                      <a:endParaRPr>
                        <a:latin typeface="Trebuchet MS"/>
                        <a:ea typeface="Trebuchet MS"/>
                        <a:cs typeface="Trebuchet MS"/>
                        <a:sym typeface="Trebuchet MS"/>
                      </a:endParaRPr>
                    </a:p>
                  </a:txBody>
                  <a:tcPr marT="91425" marB="91425" marR="91425" marL="91425" anchor="ctr"/>
                </a:tc>
                <a:tc>
                  <a:txBody>
                    <a:bodyPr/>
                    <a:lstStyle/>
                    <a:p>
                      <a:pPr indent="0" lvl="0" marL="0" rtl="0" algn="ctr">
                        <a:spcBef>
                          <a:spcPts val="0"/>
                        </a:spcBef>
                        <a:spcAft>
                          <a:spcPts val="0"/>
                        </a:spcAft>
                        <a:buNone/>
                      </a:pPr>
                      <a:r>
                        <a:rPr lang="en">
                          <a:latin typeface="Trebuchet MS"/>
                          <a:ea typeface="Trebuchet MS"/>
                          <a:cs typeface="Trebuchet MS"/>
                          <a:sym typeface="Trebuchet MS"/>
                        </a:rPr>
                        <a:t>Variable</a:t>
                      </a:r>
                      <a:endParaRPr>
                        <a:latin typeface="Trebuchet MS"/>
                        <a:ea typeface="Trebuchet MS"/>
                        <a:cs typeface="Trebuchet MS"/>
                        <a:sym typeface="Trebuchet MS"/>
                      </a:endParaRPr>
                    </a:p>
                  </a:txBody>
                  <a:tcPr marT="91425" marB="91425" marR="91425" marL="91425" anchor="ctr"/>
                </a:tc>
              </a:tr>
              <a:tr h="381000">
                <a:tc>
                  <a:txBody>
                    <a:bodyPr/>
                    <a:lstStyle/>
                    <a:p>
                      <a:pPr indent="0" lvl="0" marL="0" rtl="0" algn="ctr">
                        <a:spcBef>
                          <a:spcPts val="0"/>
                        </a:spcBef>
                        <a:spcAft>
                          <a:spcPts val="0"/>
                        </a:spcAft>
                        <a:buNone/>
                      </a:pPr>
                      <a:r>
                        <a:rPr lang="en">
                          <a:latin typeface="Trebuchet MS"/>
                          <a:ea typeface="Trebuchet MS"/>
                          <a:cs typeface="Trebuchet MS"/>
                          <a:sym typeface="Trebuchet MS"/>
                        </a:rPr>
                        <a:t>Base</a:t>
                      </a:r>
                      <a:endParaRPr>
                        <a:latin typeface="Trebuchet MS"/>
                        <a:ea typeface="Trebuchet MS"/>
                        <a:cs typeface="Trebuchet MS"/>
                        <a:sym typeface="Trebuchet MS"/>
                      </a:endParaRPr>
                    </a:p>
                  </a:txBody>
                  <a:tcPr marT="91425" marB="91425" marR="91425" marL="91425" anchor="ctr">
                    <a:solidFill>
                      <a:srgbClr val="C9DAF8"/>
                    </a:solidFill>
                  </a:tcPr>
                </a:tc>
                <a:tc>
                  <a:txBody>
                    <a:bodyPr/>
                    <a:lstStyle/>
                    <a:p>
                      <a:pPr indent="0" lvl="0" marL="0" rtl="0" algn="ctr">
                        <a:spcBef>
                          <a:spcPts val="0"/>
                        </a:spcBef>
                        <a:spcAft>
                          <a:spcPts val="0"/>
                        </a:spcAft>
                        <a:buNone/>
                      </a:pPr>
                      <a:r>
                        <a:t/>
                      </a:r>
                      <a:endParaRPr>
                        <a:latin typeface="Trebuchet MS"/>
                        <a:ea typeface="Trebuchet MS"/>
                        <a:cs typeface="Trebuchet MS"/>
                        <a:sym typeface="Trebuchet MS"/>
                      </a:endParaRPr>
                    </a:p>
                  </a:txBody>
                  <a:tcPr marT="91425" marB="91425" marR="91425" marL="91425" anchor="ctr">
                    <a:solidFill>
                      <a:srgbClr val="C9DAF8"/>
                    </a:solidFill>
                  </a:tcPr>
                </a:tc>
                <a:tc>
                  <a:txBody>
                    <a:bodyPr/>
                    <a:lstStyle/>
                    <a:p>
                      <a:pPr indent="0" lvl="0" marL="0" rtl="0" algn="ctr">
                        <a:spcBef>
                          <a:spcPts val="0"/>
                        </a:spcBef>
                        <a:spcAft>
                          <a:spcPts val="0"/>
                        </a:spcAft>
                        <a:buNone/>
                      </a:pPr>
                      <a:r>
                        <a:rPr lang="en">
                          <a:latin typeface="Trebuchet MS"/>
                          <a:ea typeface="Trebuchet MS"/>
                          <a:cs typeface="Trebuchet MS"/>
                          <a:sym typeface="Trebuchet MS"/>
                        </a:rPr>
                        <a:t>X21</a:t>
                      </a:r>
                      <a:endParaRPr>
                        <a:latin typeface="Trebuchet MS"/>
                        <a:ea typeface="Trebuchet MS"/>
                        <a:cs typeface="Trebuchet MS"/>
                        <a:sym typeface="Trebuchet MS"/>
                      </a:endParaRPr>
                    </a:p>
                  </a:txBody>
                  <a:tcPr marT="91425" marB="91425" marR="91425" marL="91425" anchor="ctr">
                    <a:solidFill>
                      <a:srgbClr val="C9DAF8"/>
                    </a:solidFill>
                  </a:tcPr>
                </a:tc>
              </a:tr>
              <a:tr h="381000">
                <a:tc>
                  <a:txBody>
                    <a:bodyPr/>
                    <a:lstStyle/>
                    <a:p>
                      <a:pPr indent="0" lvl="0" marL="0" rtl="0" algn="ctr">
                        <a:spcBef>
                          <a:spcPts val="0"/>
                        </a:spcBef>
                        <a:spcAft>
                          <a:spcPts val="0"/>
                        </a:spcAft>
                        <a:buNone/>
                      </a:pPr>
                      <a:r>
                        <a:rPr lang="en">
                          <a:latin typeface="Trebuchet MS"/>
                          <a:ea typeface="Trebuchet MS"/>
                          <a:cs typeface="Trebuchet MS"/>
                          <a:sym typeface="Trebuchet MS"/>
                        </a:rPr>
                        <a:t>Cartucho</a:t>
                      </a:r>
                      <a:endParaRPr>
                        <a:latin typeface="Trebuchet MS"/>
                        <a:ea typeface="Trebuchet MS"/>
                        <a:cs typeface="Trebuchet MS"/>
                        <a:sym typeface="Trebuchet MS"/>
                      </a:endParaRPr>
                    </a:p>
                  </a:txBody>
                  <a:tcPr marT="91425" marB="91425" marR="91425" marL="91425" anchor="ctr">
                    <a:solidFill>
                      <a:srgbClr val="B6D7A8"/>
                    </a:solidFill>
                  </a:tcPr>
                </a:tc>
                <a:tc>
                  <a:txBody>
                    <a:bodyPr/>
                    <a:lstStyle/>
                    <a:p>
                      <a:pPr indent="0" lvl="0" marL="0" rtl="0" algn="ctr">
                        <a:spcBef>
                          <a:spcPts val="0"/>
                        </a:spcBef>
                        <a:spcAft>
                          <a:spcPts val="0"/>
                        </a:spcAft>
                        <a:buNone/>
                      </a:pPr>
                      <a:r>
                        <a:t/>
                      </a:r>
                      <a:endParaRPr>
                        <a:latin typeface="Trebuchet MS"/>
                        <a:ea typeface="Trebuchet MS"/>
                        <a:cs typeface="Trebuchet MS"/>
                        <a:sym typeface="Trebuchet MS"/>
                      </a:endParaRPr>
                    </a:p>
                  </a:txBody>
                  <a:tcPr marT="91425" marB="91425" marR="91425" marL="91425" anchor="ctr">
                    <a:solidFill>
                      <a:srgbClr val="B6D7A8"/>
                    </a:solidFill>
                  </a:tcPr>
                </a:tc>
                <a:tc>
                  <a:txBody>
                    <a:bodyPr/>
                    <a:lstStyle/>
                    <a:p>
                      <a:pPr indent="0" lvl="0" marL="0" rtl="0" algn="ctr">
                        <a:spcBef>
                          <a:spcPts val="0"/>
                        </a:spcBef>
                        <a:spcAft>
                          <a:spcPts val="0"/>
                        </a:spcAft>
                        <a:buNone/>
                      </a:pPr>
                      <a:r>
                        <a:rPr lang="en">
                          <a:latin typeface="Trebuchet MS"/>
                          <a:ea typeface="Trebuchet MS"/>
                          <a:cs typeface="Trebuchet MS"/>
                          <a:sym typeface="Trebuchet MS"/>
                        </a:rPr>
                        <a:t>X22</a:t>
                      </a:r>
                      <a:endParaRPr>
                        <a:latin typeface="Trebuchet MS"/>
                        <a:ea typeface="Trebuchet MS"/>
                        <a:cs typeface="Trebuchet MS"/>
                        <a:sym typeface="Trebuchet MS"/>
                      </a:endParaRPr>
                    </a:p>
                  </a:txBody>
                  <a:tcPr marT="91425" marB="91425" marR="91425" marL="91425" anchor="ctr">
                    <a:solidFill>
                      <a:srgbClr val="B6D7A8"/>
                    </a:solidFill>
                  </a:tcPr>
                </a:tc>
              </a:tr>
              <a:tr h="381000">
                <a:tc>
                  <a:txBody>
                    <a:bodyPr/>
                    <a:lstStyle/>
                    <a:p>
                      <a:pPr indent="0" lvl="0" marL="0" rtl="0" algn="ctr">
                        <a:spcBef>
                          <a:spcPts val="0"/>
                        </a:spcBef>
                        <a:spcAft>
                          <a:spcPts val="0"/>
                        </a:spcAft>
                        <a:buNone/>
                      </a:pPr>
                      <a:r>
                        <a:rPr lang="en">
                          <a:latin typeface="Trebuchet MS"/>
                          <a:ea typeface="Trebuchet MS"/>
                          <a:cs typeface="Trebuchet MS"/>
                          <a:sym typeface="Trebuchet MS"/>
                        </a:rPr>
                        <a:t>Manija</a:t>
                      </a:r>
                      <a:endParaRPr>
                        <a:latin typeface="Trebuchet MS"/>
                        <a:ea typeface="Trebuchet MS"/>
                        <a:cs typeface="Trebuchet MS"/>
                        <a:sym typeface="Trebuchet MS"/>
                      </a:endParaRPr>
                    </a:p>
                  </a:txBody>
                  <a:tcPr marT="91425" marB="91425" marR="91425" marL="91425" anchor="ctr">
                    <a:solidFill>
                      <a:srgbClr val="FFE599"/>
                    </a:solidFill>
                  </a:tcPr>
                </a:tc>
                <a:tc>
                  <a:txBody>
                    <a:bodyPr/>
                    <a:lstStyle/>
                    <a:p>
                      <a:pPr indent="0" lvl="0" marL="0" rtl="0" algn="ctr">
                        <a:spcBef>
                          <a:spcPts val="0"/>
                        </a:spcBef>
                        <a:spcAft>
                          <a:spcPts val="0"/>
                        </a:spcAft>
                        <a:buNone/>
                      </a:pPr>
                      <a:r>
                        <a:t/>
                      </a:r>
                      <a:endParaRPr>
                        <a:latin typeface="Trebuchet MS"/>
                        <a:ea typeface="Trebuchet MS"/>
                        <a:cs typeface="Trebuchet MS"/>
                        <a:sym typeface="Trebuchet MS"/>
                      </a:endParaRPr>
                    </a:p>
                  </a:txBody>
                  <a:tcPr marT="91425" marB="91425" marR="91425" marL="91425" anchor="ctr">
                    <a:solidFill>
                      <a:srgbClr val="FFE599"/>
                    </a:solidFill>
                  </a:tcPr>
                </a:tc>
                <a:tc>
                  <a:txBody>
                    <a:bodyPr/>
                    <a:lstStyle/>
                    <a:p>
                      <a:pPr indent="0" lvl="0" marL="0" rtl="0" algn="ctr">
                        <a:spcBef>
                          <a:spcPts val="0"/>
                        </a:spcBef>
                        <a:spcAft>
                          <a:spcPts val="0"/>
                        </a:spcAft>
                        <a:buNone/>
                      </a:pPr>
                      <a:r>
                        <a:rPr lang="en">
                          <a:latin typeface="Trebuchet MS"/>
                          <a:ea typeface="Trebuchet MS"/>
                          <a:cs typeface="Trebuchet MS"/>
                          <a:sym typeface="Trebuchet MS"/>
                        </a:rPr>
                        <a:t>X23</a:t>
                      </a:r>
                      <a:endParaRPr>
                        <a:latin typeface="Trebuchet MS"/>
                        <a:ea typeface="Trebuchet MS"/>
                        <a:cs typeface="Trebuchet MS"/>
                        <a:sym typeface="Trebuchet MS"/>
                      </a:endParaRPr>
                    </a:p>
                  </a:txBody>
                  <a:tcPr marT="91425" marB="91425" marR="91425" marL="91425" anchor="ctr">
                    <a:solidFill>
                      <a:srgbClr val="FFE599"/>
                    </a:solidFill>
                  </a:tcPr>
                </a:tc>
              </a:tr>
            </a:tbl>
          </a:graphicData>
        </a:graphic>
      </p:graphicFrame>
      <p:sp>
        <p:nvSpPr>
          <p:cNvPr id="101" name="Google Shape;101;p19"/>
          <p:cNvSpPr/>
          <p:nvPr/>
        </p:nvSpPr>
        <p:spPr>
          <a:xfrm>
            <a:off x="3517350" y="2571750"/>
            <a:ext cx="2109300" cy="124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p:nvPr/>
        </p:nvSpPr>
        <p:spPr>
          <a:xfrm>
            <a:off x="3517350" y="1768150"/>
            <a:ext cx="2109300" cy="124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p:nvPr/>
        </p:nvSpPr>
        <p:spPr>
          <a:xfrm>
            <a:off x="3517350" y="2169950"/>
            <a:ext cx="2109300" cy="124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txBox="1"/>
          <p:nvPr/>
        </p:nvSpPr>
        <p:spPr>
          <a:xfrm>
            <a:off x="952500" y="3133500"/>
            <a:ext cx="7356900" cy="93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rebuchet MS"/>
                <a:ea typeface="Trebuchet MS"/>
                <a:cs typeface="Trebuchet MS"/>
                <a:sym typeface="Trebuchet MS"/>
              </a:rPr>
              <a:t>Manufactura:</a:t>
            </a:r>
            <a:endParaRPr>
              <a:latin typeface="Trebuchet MS"/>
              <a:ea typeface="Trebuchet MS"/>
              <a:cs typeface="Trebuchet MS"/>
              <a:sym typeface="Trebuchet MS"/>
            </a:endParaRPr>
          </a:p>
          <a:p>
            <a:pPr indent="0" lvl="0" marL="0" rtl="0" algn="ctr">
              <a:spcBef>
                <a:spcPts val="0"/>
              </a:spcBef>
              <a:spcAft>
                <a:spcPts val="0"/>
              </a:spcAft>
              <a:buNone/>
            </a:pPr>
            <a:r>
              <a:rPr lang="en">
                <a:latin typeface="Trebuchet MS"/>
                <a:ea typeface="Trebuchet MS"/>
                <a:cs typeface="Trebuchet MS"/>
                <a:sym typeface="Trebuchet MS"/>
              </a:rPr>
              <a:t>0.75</a:t>
            </a:r>
            <a:r>
              <a:rPr lang="en">
                <a:solidFill>
                  <a:srgbClr val="9900FF"/>
                </a:solidFill>
                <a:latin typeface="Trebuchet MS"/>
                <a:ea typeface="Trebuchet MS"/>
                <a:cs typeface="Trebuchet MS"/>
                <a:sym typeface="Trebuchet MS"/>
              </a:rPr>
              <a:t>X11</a:t>
            </a:r>
            <a:r>
              <a:rPr lang="en">
                <a:latin typeface="Trebuchet MS"/>
                <a:ea typeface="Trebuchet MS"/>
                <a:cs typeface="Trebuchet MS"/>
                <a:sym typeface="Trebuchet MS"/>
              </a:rPr>
              <a:t> + 0.40</a:t>
            </a:r>
            <a:r>
              <a:rPr lang="en">
                <a:solidFill>
                  <a:srgbClr val="FF0000"/>
                </a:solidFill>
                <a:latin typeface="Trebuchet MS"/>
                <a:ea typeface="Trebuchet MS"/>
                <a:cs typeface="Trebuchet MS"/>
                <a:sym typeface="Trebuchet MS"/>
              </a:rPr>
              <a:t>X12</a:t>
            </a:r>
            <a:r>
              <a:rPr lang="en">
                <a:latin typeface="Trebuchet MS"/>
                <a:ea typeface="Trebuchet MS"/>
                <a:cs typeface="Trebuchet MS"/>
                <a:sym typeface="Trebuchet MS"/>
              </a:rPr>
              <a:t> + 1.10X</a:t>
            </a:r>
            <a:r>
              <a:rPr lang="en">
                <a:solidFill>
                  <a:srgbClr val="FF9900"/>
                </a:solidFill>
                <a:latin typeface="Trebuchet MS"/>
                <a:ea typeface="Trebuchet MS"/>
                <a:cs typeface="Trebuchet MS"/>
                <a:sym typeface="Trebuchet MS"/>
              </a:rPr>
              <a:t>13</a:t>
            </a:r>
            <a:endParaRPr>
              <a:solidFill>
                <a:srgbClr val="FF9900"/>
              </a:solidFill>
              <a:latin typeface="Trebuchet MS"/>
              <a:ea typeface="Trebuchet MS"/>
              <a:cs typeface="Trebuchet MS"/>
              <a:sym typeface="Trebuchet MS"/>
            </a:endParaRPr>
          </a:p>
          <a:p>
            <a:pPr indent="0" lvl="0" marL="0" rtl="0" algn="ctr">
              <a:spcBef>
                <a:spcPts val="0"/>
              </a:spcBef>
              <a:spcAft>
                <a:spcPts val="0"/>
              </a:spcAft>
              <a:buNone/>
            </a:pPr>
            <a:r>
              <a:rPr lang="en">
                <a:latin typeface="Trebuchet MS"/>
                <a:ea typeface="Trebuchet MS"/>
                <a:cs typeface="Trebuchet MS"/>
                <a:sym typeface="Trebuchet MS"/>
              </a:rPr>
              <a:t>Adquisición:</a:t>
            </a:r>
            <a:endParaRPr>
              <a:latin typeface="Trebuchet MS"/>
              <a:ea typeface="Trebuchet MS"/>
              <a:cs typeface="Trebuchet MS"/>
              <a:sym typeface="Trebuchet MS"/>
            </a:endParaRPr>
          </a:p>
          <a:p>
            <a:pPr indent="0" lvl="0" marL="0" rtl="0" algn="ctr">
              <a:spcBef>
                <a:spcPts val="0"/>
              </a:spcBef>
              <a:spcAft>
                <a:spcPts val="0"/>
              </a:spcAft>
              <a:buNone/>
            </a:pPr>
            <a:r>
              <a:rPr lang="en">
                <a:latin typeface="Trebuchet MS"/>
                <a:ea typeface="Trebuchet MS"/>
                <a:cs typeface="Trebuchet MS"/>
                <a:sym typeface="Trebuchet MS"/>
              </a:rPr>
              <a:t>0.95</a:t>
            </a:r>
            <a:r>
              <a:rPr lang="en">
                <a:solidFill>
                  <a:srgbClr val="4A86E8"/>
                </a:solidFill>
                <a:latin typeface="Trebuchet MS"/>
                <a:ea typeface="Trebuchet MS"/>
                <a:cs typeface="Trebuchet MS"/>
                <a:sym typeface="Trebuchet MS"/>
              </a:rPr>
              <a:t>X21</a:t>
            </a:r>
            <a:r>
              <a:rPr lang="en">
                <a:latin typeface="Trebuchet MS"/>
                <a:ea typeface="Trebuchet MS"/>
                <a:cs typeface="Trebuchet MS"/>
                <a:sym typeface="Trebuchet MS"/>
              </a:rPr>
              <a:t> + 0.55</a:t>
            </a:r>
            <a:r>
              <a:rPr lang="en">
                <a:solidFill>
                  <a:srgbClr val="6AA84F"/>
                </a:solidFill>
                <a:latin typeface="Trebuchet MS"/>
                <a:ea typeface="Trebuchet MS"/>
                <a:cs typeface="Trebuchet MS"/>
                <a:sym typeface="Trebuchet MS"/>
              </a:rPr>
              <a:t>X22</a:t>
            </a:r>
            <a:r>
              <a:rPr lang="en">
                <a:latin typeface="Trebuchet MS"/>
                <a:ea typeface="Trebuchet MS"/>
                <a:cs typeface="Trebuchet MS"/>
                <a:sym typeface="Trebuchet MS"/>
              </a:rPr>
              <a:t> + 1.40</a:t>
            </a:r>
            <a:r>
              <a:rPr lang="en">
                <a:solidFill>
                  <a:srgbClr val="F1C232"/>
                </a:solidFill>
                <a:latin typeface="Trebuchet MS"/>
                <a:ea typeface="Trebuchet MS"/>
                <a:cs typeface="Trebuchet MS"/>
                <a:sym typeface="Trebuchet MS"/>
              </a:rPr>
              <a:t>X23</a:t>
            </a:r>
            <a:endParaRPr>
              <a:solidFill>
                <a:srgbClr val="F1C232"/>
              </a:solidFill>
              <a:latin typeface="Trebuchet MS"/>
              <a:ea typeface="Trebuchet MS"/>
              <a:cs typeface="Trebuchet MS"/>
              <a:sym typeface="Trebuchet MS"/>
            </a:endParaRPr>
          </a:p>
          <a:p>
            <a:pPr indent="0" lvl="0" marL="0" rtl="0" algn="ctr">
              <a:spcBef>
                <a:spcPts val="0"/>
              </a:spcBef>
              <a:spcAft>
                <a:spcPts val="0"/>
              </a:spcAft>
              <a:buNone/>
            </a:pPr>
            <a:r>
              <a:t/>
            </a:r>
            <a:endParaRPr>
              <a:latin typeface="Trebuchet MS"/>
              <a:ea typeface="Trebuchet MS"/>
              <a:cs typeface="Trebuchet MS"/>
              <a:sym typeface="Trebuchet MS"/>
            </a:endParaRPr>
          </a:p>
          <a:p>
            <a:pPr indent="0" lvl="0" marL="0" rtl="0" algn="ctr">
              <a:spcBef>
                <a:spcPts val="0"/>
              </a:spcBef>
              <a:spcAft>
                <a:spcPts val="0"/>
              </a:spcAft>
              <a:buNone/>
            </a:pPr>
            <a:r>
              <a:rPr lang="en">
                <a:latin typeface="Trebuchet MS"/>
                <a:ea typeface="Trebuchet MS"/>
                <a:cs typeface="Trebuchet MS"/>
                <a:sym typeface="Trebuchet MS"/>
              </a:rPr>
              <a:t>Función objetivo:</a:t>
            </a:r>
            <a:endParaRPr>
              <a:latin typeface="Trebuchet MS"/>
              <a:ea typeface="Trebuchet MS"/>
              <a:cs typeface="Trebuchet MS"/>
              <a:sym typeface="Trebuchet MS"/>
            </a:endParaRPr>
          </a:p>
          <a:p>
            <a:pPr indent="0" lvl="0" marL="0" rtl="0" algn="ctr">
              <a:spcBef>
                <a:spcPts val="0"/>
              </a:spcBef>
              <a:spcAft>
                <a:spcPts val="0"/>
              </a:spcAft>
              <a:buNone/>
            </a:pPr>
            <a:r>
              <a:rPr lang="en">
                <a:latin typeface="Trebuchet MS"/>
                <a:ea typeface="Trebuchet MS"/>
                <a:cs typeface="Trebuchet MS"/>
                <a:sym typeface="Trebuchet MS"/>
              </a:rPr>
              <a:t>0.75</a:t>
            </a:r>
            <a:r>
              <a:rPr lang="en">
                <a:solidFill>
                  <a:srgbClr val="9900FF"/>
                </a:solidFill>
                <a:latin typeface="Trebuchet MS"/>
                <a:ea typeface="Trebuchet MS"/>
                <a:cs typeface="Trebuchet MS"/>
                <a:sym typeface="Trebuchet MS"/>
              </a:rPr>
              <a:t>X11</a:t>
            </a:r>
            <a:r>
              <a:rPr lang="en">
                <a:latin typeface="Trebuchet MS"/>
                <a:ea typeface="Trebuchet MS"/>
                <a:cs typeface="Trebuchet MS"/>
                <a:sym typeface="Trebuchet MS"/>
              </a:rPr>
              <a:t> + 0.40</a:t>
            </a:r>
            <a:r>
              <a:rPr lang="en">
                <a:solidFill>
                  <a:srgbClr val="FF0000"/>
                </a:solidFill>
                <a:latin typeface="Trebuchet MS"/>
                <a:ea typeface="Trebuchet MS"/>
                <a:cs typeface="Trebuchet MS"/>
                <a:sym typeface="Trebuchet MS"/>
              </a:rPr>
              <a:t>X12</a:t>
            </a:r>
            <a:r>
              <a:rPr lang="en">
                <a:latin typeface="Trebuchet MS"/>
                <a:ea typeface="Trebuchet MS"/>
                <a:cs typeface="Trebuchet MS"/>
                <a:sym typeface="Trebuchet MS"/>
              </a:rPr>
              <a:t> + 1.10X</a:t>
            </a:r>
            <a:r>
              <a:rPr lang="en">
                <a:solidFill>
                  <a:srgbClr val="FF9900"/>
                </a:solidFill>
                <a:latin typeface="Trebuchet MS"/>
                <a:ea typeface="Trebuchet MS"/>
                <a:cs typeface="Trebuchet MS"/>
                <a:sym typeface="Trebuchet MS"/>
              </a:rPr>
              <a:t>13 </a:t>
            </a:r>
            <a:r>
              <a:rPr lang="en">
                <a:latin typeface="Trebuchet MS"/>
                <a:ea typeface="Trebuchet MS"/>
                <a:cs typeface="Trebuchet MS"/>
                <a:sym typeface="Trebuchet MS"/>
              </a:rPr>
              <a:t>+</a:t>
            </a:r>
            <a:r>
              <a:rPr lang="en">
                <a:solidFill>
                  <a:srgbClr val="FF9900"/>
                </a:solidFill>
                <a:latin typeface="Trebuchet MS"/>
                <a:ea typeface="Trebuchet MS"/>
                <a:cs typeface="Trebuchet MS"/>
                <a:sym typeface="Trebuchet MS"/>
              </a:rPr>
              <a:t> </a:t>
            </a:r>
            <a:r>
              <a:rPr lang="en">
                <a:latin typeface="Trebuchet MS"/>
                <a:ea typeface="Trebuchet MS"/>
                <a:cs typeface="Trebuchet MS"/>
                <a:sym typeface="Trebuchet MS"/>
              </a:rPr>
              <a:t>0.95</a:t>
            </a:r>
            <a:r>
              <a:rPr lang="en">
                <a:solidFill>
                  <a:srgbClr val="4A86E8"/>
                </a:solidFill>
                <a:latin typeface="Trebuchet MS"/>
                <a:ea typeface="Trebuchet MS"/>
                <a:cs typeface="Trebuchet MS"/>
                <a:sym typeface="Trebuchet MS"/>
              </a:rPr>
              <a:t>X21</a:t>
            </a:r>
            <a:r>
              <a:rPr lang="en">
                <a:latin typeface="Trebuchet MS"/>
                <a:ea typeface="Trebuchet MS"/>
                <a:cs typeface="Trebuchet MS"/>
                <a:sym typeface="Trebuchet MS"/>
              </a:rPr>
              <a:t> + 0.55</a:t>
            </a:r>
            <a:r>
              <a:rPr lang="en">
                <a:solidFill>
                  <a:srgbClr val="6AA84F"/>
                </a:solidFill>
                <a:latin typeface="Trebuchet MS"/>
                <a:ea typeface="Trebuchet MS"/>
                <a:cs typeface="Trebuchet MS"/>
                <a:sym typeface="Trebuchet MS"/>
              </a:rPr>
              <a:t>X22</a:t>
            </a:r>
            <a:r>
              <a:rPr lang="en">
                <a:latin typeface="Trebuchet MS"/>
                <a:ea typeface="Trebuchet MS"/>
                <a:cs typeface="Trebuchet MS"/>
                <a:sym typeface="Trebuchet MS"/>
              </a:rPr>
              <a:t> + 1.40</a:t>
            </a:r>
            <a:r>
              <a:rPr lang="en">
                <a:solidFill>
                  <a:srgbClr val="F1C232"/>
                </a:solidFill>
                <a:latin typeface="Trebuchet MS"/>
                <a:ea typeface="Trebuchet MS"/>
                <a:cs typeface="Trebuchet MS"/>
                <a:sym typeface="Trebuchet MS"/>
              </a:rPr>
              <a:t>X23</a:t>
            </a:r>
            <a:endParaRPr>
              <a:solidFill>
                <a:srgbClr val="F1C232"/>
              </a:solidFill>
              <a:latin typeface="Trebuchet MS"/>
              <a:ea typeface="Trebuchet MS"/>
              <a:cs typeface="Trebuchet MS"/>
              <a:sym typeface="Trebuchet MS"/>
            </a:endParaRPr>
          </a:p>
          <a:p>
            <a:pPr indent="0" lvl="0" marL="0" rtl="0" algn="ctr">
              <a:spcBef>
                <a:spcPts val="0"/>
              </a:spcBef>
              <a:spcAft>
                <a:spcPts val="0"/>
              </a:spcAft>
              <a:buNone/>
            </a:pPr>
            <a:r>
              <a:t/>
            </a:r>
            <a:endParaRPr>
              <a:solidFill>
                <a:srgbClr val="FF9900"/>
              </a:solidFill>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idx="1" type="body"/>
          </p:nvPr>
        </p:nvSpPr>
        <p:spPr>
          <a:xfrm>
            <a:off x="274700" y="412400"/>
            <a:ext cx="8520600" cy="34164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Clr>
                <a:srgbClr val="404040"/>
              </a:buClr>
              <a:buSzPts val="2400"/>
              <a:buFont typeface="Trebuchet MS"/>
              <a:buChar char="-"/>
            </a:pPr>
            <a:r>
              <a:rPr lang="en" sz="2400">
                <a:solidFill>
                  <a:srgbClr val="404040"/>
                </a:solidFill>
                <a:latin typeface="Trebuchet MS"/>
                <a:ea typeface="Trebuchet MS"/>
                <a:cs typeface="Trebuchet MS"/>
                <a:sym typeface="Trebuchet MS"/>
              </a:rPr>
              <a:t>Determine cuál sería la decisión de fabricar o comprar para Carson, que haga que pueda cumplirse la demanda de 5000 unidades a un costo mínimo. De cada componente, ¿cuántas unidades deberán de ser fabricadas y cuantas deberán ser adquiridas?</a:t>
            </a:r>
            <a:endParaRPr sz="2400">
              <a:solidFill>
                <a:srgbClr val="404040"/>
              </a:solidFill>
              <a:latin typeface="Trebuchet MS"/>
              <a:ea typeface="Trebuchet MS"/>
              <a:cs typeface="Trebuchet MS"/>
              <a:sym typeface="Trebuchet MS"/>
            </a:endParaRPr>
          </a:p>
          <a:p>
            <a:pPr indent="0" lvl="0" marL="0" rtl="0" algn="l">
              <a:spcBef>
                <a:spcPts val="0"/>
              </a:spcBef>
              <a:spcAft>
                <a:spcPts val="1600"/>
              </a:spcAft>
              <a:buNone/>
            </a:pPr>
            <a:r>
              <a:t/>
            </a:r>
            <a:endParaRPr sz="2400"/>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t/>
            </a:r>
            <a:endParaRPr>
              <a:solidFill>
                <a:srgbClr val="404040"/>
              </a:solidFill>
              <a:latin typeface="Trebuchet MS"/>
              <a:ea typeface="Trebuchet MS"/>
              <a:cs typeface="Trebuchet MS"/>
              <a:sym typeface="Trebuchet MS"/>
            </a:endParaRPr>
          </a:p>
          <a:p>
            <a:pPr indent="0" lvl="0" marL="0" rtl="0" algn="l">
              <a:spcBef>
                <a:spcPts val="1000"/>
              </a:spcBef>
              <a:spcAft>
                <a:spcPts val="0"/>
              </a:spcAft>
              <a:buNone/>
            </a:pPr>
            <a:r>
              <a:t/>
            </a:r>
            <a:endParaRPr>
              <a:solidFill>
                <a:srgbClr val="404040"/>
              </a:solidFill>
              <a:latin typeface="Trebuchet MS"/>
              <a:ea typeface="Trebuchet MS"/>
              <a:cs typeface="Trebuchet MS"/>
              <a:sym typeface="Trebuchet MS"/>
            </a:endParaRPr>
          </a:p>
          <a:p>
            <a:pPr indent="0" lvl="0" marL="0" rtl="0" algn="l">
              <a:spcBef>
                <a:spcPts val="1000"/>
              </a:spcBef>
              <a:spcAft>
                <a:spcPts val="0"/>
              </a:spcAft>
              <a:buNone/>
            </a:pPr>
            <a:r>
              <a:t/>
            </a:r>
            <a:endParaRPr>
              <a:solidFill>
                <a:srgbClr val="404040"/>
              </a:solidFill>
              <a:latin typeface="Trebuchet MS"/>
              <a:ea typeface="Trebuchet MS"/>
              <a:cs typeface="Trebuchet MS"/>
              <a:sym typeface="Trebuchet MS"/>
            </a:endParaRPr>
          </a:p>
          <a:p>
            <a:pPr indent="0" lvl="0" marL="0" rtl="0" algn="l">
              <a:spcBef>
                <a:spcPts val="1000"/>
              </a:spcBef>
              <a:spcAft>
                <a:spcPts val="0"/>
              </a:spcAft>
              <a:buNone/>
            </a:pPr>
            <a:r>
              <a:t/>
            </a:r>
            <a:endParaRPr>
              <a:solidFill>
                <a:srgbClr val="404040"/>
              </a:solidFill>
              <a:latin typeface="Trebuchet MS"/>
              <a:ea typeface="Trebuchet MS"/>
              <a:cs typeface="Trebuchet MS"/>
              <a:sym typeface="Trebuchet MS"/>
            </a:endParaRPr>
          </a:p>
          <a:p>
            <a:pPr indent="0" lvl="0" marL="3200400" rtl="0" algn="l">
              <a:spcBef>
                <a:spcPts val="1000"/>
              </a:spcBef>
              <a:spcAft>
                <a:spcPts val="0"/>
              </a:spcAft>
              <a:buNone/>
            </a:pPr>
            <a:r>
              <a:rPr lang="en">
                <a:solidFill>
                  <a:srgbClr val="404040"/>
                </a:solidFill>
                <a:latin typeface="Trebuchet MS"/>
                <a:ea typeface="Trebuchet MS"/>
                <a:cs typeface="Trebuchet MS"/>
                <a:sym typeface="Trebuchet MS"/>
              </a:rPr>
              <a:t>1) </a:t>
            </a:r>
            <a:r>
              <a:rPr lang="en">
                <a:solidFill>
                  <a:srgbClr val="9900FF"/>
                </a:solidFill>
                <a:latin typeface="Trebuchet MS"/>
                <a:ea typeface="Trebuchet MS"/>
                <a:cs typeface="Trebuchet MS"/>
                <a:sym typeface="Trebuchet MS"/>
              </a:rPr>
              <a:t>X11</a:t>
            </a:r>
            <a:r>
              <a:rPr lang="en">
                <a:solidFill>
                  <a:srgbClr val="404040"/>
                </a:solidFill>
                <a:latin typeface="Trebuchet MS"/>
                <a:ea typeface="Trebuchet MS"/>
                <a:cs typeface="Trebuchet MS"/>
                <a:sym typeface="Trebuchet MS"/>
              </a:rPr>
              <a:t> + </a:t>
            </a:r>
            <a:r>
              <a:rPr lang="en">
                <a:solidFill>
                  <a:srgbClr val="4A86E8"/>
                </a:solidFill>
                <a:latin typeface="Trebuchet MS"/>
                <a:ea typeface="Trebuchet MS"/>
                <a:cs typeface="Trebuchet MS"/>
                <a:sym typeface="Trebuchet MS"/>
              </a:rPr>
              <a:t>X21 </a:t>
            </a:r>
            <a:r>
              <a:rPr lang="en">
                <a:solidFill>
                  <a:srgbClr val="404040"/>
                </a:solidFill>
                <a:latin typeface="Trebuchet MS"/>
                <a:ea typeface="Trebuchet MS"/>
                <a:cs typeface="Trebuchet MS"/>
                <a:sym typeface="Trebuchet MS"/>
              </a:rPr>
              <a:t>= 5000</a:t>
            </a:r>
            <a:endParaRPr>
              <a:solidFill>
                <a:srgbClr val="4A86E8"/>
              </a:solidFill>
              <a:latin typeface="Trebuchet MS"/>
              <a:ea typeface="Trebuchet MS"/>
              <a:cs typeface="Trebuchet MS"/>
              <a:sym typeface="Trebuchet MS"/>
            </a:endParaRPr>
          </a:p>
          <a:p>
            <a:pPr indent="457200" lvl="0" marL="2743200" rtl="0" algn="l">
              <a:spcBef>
                <a:spcPts val="1000"/>
              </a:spcBef>
              <a:spcAft>
                <a:spcPts val="0"/>
              </a:spcAft>
              <a:buNone/>
            </a:pPr>
            <a:r>
              <a:rPr lang="en">
                <a:solidFill>
                  <a:srgbClr val="404040"/>
                </a:solidFill>
                <a:latin typeface="Trebuchet MS"/>
                <a:ea typeface="Trebuchet MS"/>
                <a:cs typeface="Trebuchet MS"/>
                <a:sym typeface="Trebuchet MS"/>
              </a:rPr>
              <a:t>2) </a:t>
            </a:r>
            <a:r>
              <a:rPr lang="en">
                <a:solidFill>
                  <a:srgbClr val="FF0000"/>
                </a:solidFill>
                <a:latin typeface="Trebuchet MS"/>
                <a:ea typeface="Trebuchet MS"/>
                <a:cs typeface="Trebuchet MS"/>
                <a:sym typeface="Trebuchet MS"/>
              </a:rPr>
              <a:t>X12</a:t>
            </a:r>
            <a:r>
              <a:rPr lang="en">
                <a:solidFill>
                  <a:srgbClr val="404040"/>
                </a:solidFill>
                <a:latin typeface="Trebuchet MS"/>
                <a:ea typeface="Trebuchet MS"/>
                <a:cs typeface="Trebuchet MS"/>
                <a:sym typeface="Trebuchet MS"/>
              </a:rPr>
              <a:t> + </a:t>
            </a:r>
            <a:r>
              <a:rPr lang="en">
                <a:solidFill>
                  <a:srgbClr val="93C47D"/>
                </a:solidFill>
                <a:latin typeface="Trebuchet MS"/>
                <a:ea typeface="Trebuchet MS"/>
                <a:cs typeface="Trebuchet MS"/>
                <a:sym typeface="Trebuchet MS"/>
              </a:rPr>
              <a:t>X22</a:t>
            </a:r>
            <a:r>
              <a:rPr lang="en">
                <a:solidFill>
                  <a:srgbClr val="4A86E8"/>
                </a:solidFill>
                <a:latin typeface="Trebuchet MS"/>
                <a:ea typeface="Trebuchet MS"/>
                <a:cs typeface="Trebuchet MS"/>
                <a:sym typeface="Trebuchet MS"/>
              </a:rPr>
              <a:t> </a:t>
            </a:r>
            <a:r>
              <a:rPr lang="en">
                <a:solidFill>
                  <a:srgbClr val="404040"/>
                </a:solidFill>
                <a:latin typeface="Trebuchet MS"/>
                <a:ea typeface="Trebuchet MS"/>
                <a:cs typeface="Trebuchet MS"/>
                <a:sym typeface="Trebuchet MS"/>
              </a:rPr>
              <a:t>= 5000</a:t>
            </a:r>
            <a:endParaRPr>
              <a:solidFill>
                <a:srgbClr val="404040"/>
              </a:solidFill>
              <a:latin typeface="Trebuchet MS"/>
              <a:ea typeface="Trebuchet MS"/>
              <a:cs typeface="Trebuchet MS"/>
              <a:sym typeface="Trebuchet MS"/>
            </a:endParaRPr>
          </a:p>
          <a:p>
            <a:pPr indent="457200" lvl="0" marL="2743200" rtl="0" algn="l">
              <a:spcBef>
                <a:spcPts val="1000"/>
              </a:spcBef>
              <a:spcAft>
                <a:spcPts val="0"/>
              </a:spcAft>
              <a:buNone/>
            </a:pPr>
            <a:r>
              <a:rPr lang="en">
                <a:solidFill>
                  <a:srgbClr val="404040"/>
                </a:solidFill>
                <a:latin typeface="Trebuchet MS"/>
                <a:ea typeface="Trebuchet MS"/>
                <a:cs typeface="Trebuchet MS"/>
                <a:sym typeface="Trebuchet MS"/>
              </a:rPr>
              <a:t>3) </a:t>
            </a:r>
            <a:r>
              <a:rPr lang="en">
                <a:solidFill>
                  <a:srgbClr val="FF9900"/>
                </a:solidFill>
                <a:latin typeface="Trebuchet MS"/>
                <a:ea typeface="Trebuchet MS"/>
                <a:cs typeface="Trebuchet MS"/>
                <a:sym typeface="Trebuchet MS"/>
              </a:rPr>
              <a:t>X13</a:t>
            </a:r>
            <a:r>
              <a:rPr lang="en">
                <a:solidFill>
                  <a:srgbClr val="404040"/>
                </a:solidFill>
                <a:latin typeface="Trebuchet MS"/>
                <a:ea typeface="Trebuchet MS"/>
                <a:cs typeface="Trebuchet MS"/>
                <a:sym typeface="Trebuchet MS"/>
              </a:rPr>
              <a:t> </a:t>
            </a:r>
            <a:r>
              <a:rPr lang="en">
                <a:solidFill>
                  <a:srgbClr val="404040"/>
                </a:solidFill>
                <a:latin typeface="Trebuchet MS"/>
                <a:ea typeface="Trebuchet MS"/>
                <a:cs typeface="Trebuchet MS"/>
                <a:sym typeface="Trebuchet MS"/>
              </a:rPr>
              <a:t>+ </a:t>
            </a:r>
            <a:r>
              <a:rPr lang="en">
                <a:solidFill>
                  <a:srgbClr val="F1C232"/>
                </a:solidFill>
                <a:latin typeface="Trebuchet MS"/>
                <a:ea typeface="Trebuchet MS"/>
                <a:cs typeface="Trebuchet MS"/>
                <a:sym typeface="Trebuchet MS"/>
              </a:rPr>
              <a:t>X23</a:t>
            </a:r>
            <a:r>
              <a:rPr lang="en">
                <a:solidFill>
                  <a:srgbClr val="4A86E8"/>
                </a:solidFill>
                <a:latin typeface="Trebuchet MS"/>
                <a:ea typeface="Trebuchet MS"/>
                <a:cs typeface="Trebuchet MS"/>
                <a:sym typeface="Trebuchet MS"/>
              </a:rPr>
              <a:t> </a:t>
            </a:r>
            <a:r>
              <a:rPr lang="en">
                <a:solidFill>
                  <a:srgbClr val="404040"/>
                </a:solidFill>
                <a:latin typeface="Trebuchet MS"/>
                <a:ea typeface="Trebuchet MS"/>
                <a:cs typeface="Trebuchet MS"/>
                <a:sym typeface="Trebuchet MS"/>
              </a:rPr>
              <a:t>= 5000</a:t>
            </a:r>
            <a:endParaRPr>
              <a:solidFill>
                <a:srgbClr val="404040"/>
              </a:solidFill>
              <a:latin typeface="Trebuchet MS"/>
              <a:ea typeface="Trebuchet MS"/>
              <a:cs typeface="Trebuchet MS"/>
              <a:sym typeface="Trebuchet MS"/>
            </a:endParaRPr>
          </a:p>
          <a:p>
            <a:pPr indent="457200" lvl="0" marL="1828800" rtl="0" algn="l">
              <a:spcBef>
                <a:spcPts val="1000"/>
              </a:spcBef>
              <a:spcAft>
                <a:spcPts val="0"/>
              </a:spcAft>
              <a:buNone/>
            </a:pPr>
            <a:r>
              <a:t/>
            </a:r>
            <a:endParaRPr>
              <a:solidFill>
                <a:srgbClr val="404040"/>
              </a:solidFill>
              <a:latin typeface="Trebuchet MS"/>
              <a:ea typeface="Trebuchet MS"/>
              <a:cs typeface="Trebuchet MS"/>
              <a:sym typeface="Trebuchet MS"/>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RESUMEN</a:t>
            </a:r>
            <a:endParaRPr/>
          </a:p>
        </p:txBody>
      </p:sp>
      <p:sp>
        <p:nvSpPr>
          <p:cNvPr id="116" name="Google Shape;116;p21"/>
          <p:cNvSpPr txBox="1"/>
          <p:nvPr>
            <p:ph idx="1" type="body"/>
          </p:nvPr>
        </p:nvSpPr>
        <p:spPr>
          <a:xfrm>
            <a:off x="124650" y="1152475"/>
            <a:ext cx="49668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400">
                <a:solidFill>
                  <a:srgbClr val="000000"/>
                </a:solidFill>
                <a:latin typeface="Trebuchet MS"/>
                <a:ea typeface="Trebuchet MS"/>
                <a:cs typeface="Trebuchet MS"/>
                <a:sym typeface="Trebuchet MS"/>
              </a:rPr>
              <a:t>Función objetivo:</a:t>
            </a:r>
            <a:endParaRPr sz="1400">
              <a:solidFill>
                <a:srgbClr val="000000"/>
              </a:solidFill>
              <a:latin typeface="Trebuchet MS"/>
              <a:ea typeface="Trebuchet MS"/>
              <a:cs typeface="Trebuchet MS"/>
              <a:sym typeface="Trebuchet MS"/>
            </a:endParaRPr>
          </a:p>
          <a:p>
            <a:pPr indent="0" lvl="0" marL="0" rtl="0" algn="ctr">
              <a:lnSpc>
                <a:spcPct val="100000"/>
              </a:lnSpc>
              <a:spcBef>
                <a:spcPts val="0"/>
              </a:spcBef>
              <a:spcAft>
                <a:spcPts val="0"/>
              </a:spcAft>
              <a:buNone/>
            </a:pPr>
            <a:r>
              <a:t/>
            </a:r>
            <a:endParaRPr sz="1400">
              <a:solidFill>
                <a:srgbClr val="000000"/>
              </a:solidFill>
              <a:latin typeface="Trebuchet MS"/>
              <a:ea typeface="Trebuchet MS"/>
              <a:cs typeface="Trebuchet MS"/>
              <a:sym typeface="Trebuchet MS"/>
            </a:endParaRPr>
          </a:p>
          <a:p>
            <a:pPr indent="0" lvl="0" marL="0" rtl="0" algn="ctr">
              <a:lnSpc>
                <a:spcPct val="100000"/>
              </a:lnSpc>
              <a:spcBef>
                <a:spcPts val="0"/>
              </a:spcBef>
              <a:spcAft>
                <a:spcPts val="0"/>
              </a:spcAft>
              <a:buNone/>
            </a:pPr>
            <a:r>
              <a:rPr lang="en" sz="1400">
                <a:solidFill>
                  <a:srgbClr val="000000"/>
                </a:solidFill>
                <a:latin typeface="Trebuchet MS"/>
                <a:ea typeface="Trebuchet MS"/>
                <a:cs typeface="Trebuchet MS"/>
                <a:sym typeface="Trebuchet MS"/>
              </a:rPr>
              <a:t>0.75</a:t>
            </a:r>
            <a:r>
              <a:rPr lang="en" sz="1400">
                <a:solidFill>
                  <a:srgbClr val="9900FF"/>
                </a:solidFill>
                <a:latin typeface="Trebuchet MS"/>
                <a:ea typeface="Trebuchet MS"/>
                <a:cs typeface="Trebuchet MS"/>
                <a:sym typeface="Trebuchet MS"/>
              </a:rPr>
              <a:t>X11</a:t>
            </a:r>
            <a:r>
              <a:rPr lang="en" sz="1400">
                <a:solidFill>
                  <a:srgbClr val="000000"/>
                </a:solidFill>
                <a:latin typeface="Trebuchet MS"/>
                <a:ea typeface="Trebuchet MS"/>
                <a:cs typeface="Trebuchet MS"/>
                <a:sym typeface="Trebuchet MS"/>
              </a:rPr>
              <a:t> + 0.40</a:t>
            </a:r>
            <a:r>
              <a:rPr lang="en" sz="1400">
                <a:solidFill>
                  <a:srgbClr val="FF0000"/>
                </a:solidFill>
                <a:latin typeface="Trebuchet MS"/>
                <a:ea typeface="Trebuchet MS"/>
                <a:cs typeface="Trebuchet MS"/>
                <a:sym typeface="Trebuchet MS"/>
              </a:rPr>
              <a:t>X12</a:t>
            </a:r>
            <a:r>
              <a:rPr lang="en" sz="1400">
                <a:solidFill>
                  <a:srgbClr val="000000"/>
                </a:solidFill>
                <a:latin typeface="Trebuchet MS"/>
                <a:ea typeface="Trebuchet MS"/>
                <a:cs typeface="Trebuchet MS"/>
                <a:sym typeface="Trebuchet MS"/>
              </a:rPr>
              <a:t> + 1.10X</a:t>
            </a:r>
            <a:r>
              <a:rPr lang="en" sz="1400">
                <a:solidFill>
                  <a:srgbClr val="FF9900"/>
                </a:solidFill>
                <a:latin typeface="Trebuchet MS"/>
                <a:ea typeface="Trebuchet MS"/>
                <a:cs typeface="Trebuchet MS"/>
                <a:sym typeface="Trebuchet MS"/>
              </a:rPr>
              <a:t>13 </a:t>
            </a:r>
            <a:r>
              <a:rPr lang="en" sz="1400">
                <a:solidFill>
                  <a:srgbClr val="000000"/>
                </a:solidFill>
                <a:latin typeface="Trebuchet MS"/>
                <a:ea typeface="Trebuchet MS"/>
                <a:cs typeface="Trebuchet MS"/>
                <a:sym typeface="Trebuchet MS"/>
              </a:rPr>
              <a:t>+</a:t>
            </a:r>
            <a:r>
              <a:rPr lang="en" sz="1400">
                <a:solidFill>
                  <a:srgbClr val="FF9900"/>
                </a:solidFill>
                <a:latin typeface="Trebuchet MS"/>
                <a:ea typeface="Trebuchet MS"/>
                <a:cs typeface="Trebuchet MS"/>
                <a:sym typeface="Trebuchet MS"/>
              </a:rPr>
              <a:t> </a:t>
            </a:r>
            <a:r>
              <a:rPr lang="en" sz="1400">
                <a:solidFill>
                  <a:srgbClr val="000000"/>
                </a:solidFill>
                <a:latin typeface="Trebuchet MS"/>
                <a:ea typeface="Trebuchet MS"/>
                <a:cs typeface="Trebuchet MS"/>
                <a:sym typeface="Trebuchet MS"/>
              </a:rPr>
              <a:t>0.95</a:t>
            </a:r>
            <a:r>
              <a:rPr lang="en" sz="1400">
                <a:solidFill>
                  <a:srgbClr val="4A86E8"/>
                </a:solidFill>
                <a:latin typeface="Trebuchet MS"/>
                <a:ea typeface="Trebuchet MS"/>
                <a:cs typeface="Trebuchet MS"/>
                <a:sym typeface="Trebuchet MS"/>
              </a:rPr>
              <a:t>X21</a:t>
            </a:r>
            <a:r>
              <a:rPr lang="en" sz="1400">
                <a:solidFill>
                  <a:srgbClr val="000000"/>
                </a:solidFill>
                <a:latin typeface="Trebuchet MS"/>
                <a:ea typeface="Trebuchet MS"/>
                <a:cs typeface="Trebuchet MS"/>
                <a:sym typeface="Trebuchet MS"/>
              </a:rPr>
              <a:t> + 0.55</a:t>
            </a:r>
            <a:r>
              <a:rPr lang="en" sz="1400">
                <a:solidFill>
                  <a:srgbClr val="6AA84F"/>
                </a:solidFill>
                <a:latin typeface="Trebuchet MS"/>
                <a:ea typeface="Trebuchet MS"/>
                <a:cs typeface="Trebuchet MS"/>
                <a:sym typeface="Trebuchet MS"/>
              </a:rPr>
              <a:t>X22</a:t>
            </a:r>
            <a:r>
              <a:rPr lang="en" sz="1400">
                <a:solidFill>
                  <a:srgbClr val="000000"/>
                </a:solidFill>
                <a:latin typeface="Trebuchet MS"/>
                <a:ea typeface="Trebuchet MS"/>
                <a:cs typeface="Trebuchet MS"/>
                <a:sym typeface="Trebuchet MS"/>
              </a:rPr>
              <a:t> + 1.40</a:t>
            </a:r>
            <a:r>
              <a:rPr lang="en" sz="1400">
                <a:solidFill>
                  <a:srgbClr val="F1C232"/>
                </a:solidFill>
                <a:latin typeface="Trebuchet MS"/>
                <a:ea typeface="Trebuchet MS"/>
                <a:cs typeface="Trebuchet MS"/>
                <a:sym typeface="Trebuchet MS"/>
              </a:rPr>
              <a:t>X23</a:t>
            </a:r>
            <a:endParaRPr sz="1400">
              <a:solidFill>
                <a:srgbClr val="F1C232"/>
              </a:solidFill>
              <a:latin typeface="Trebuchet MS"/>
              <a:ea typeface="Trebuchet MS"/>
              <a:cs typeface="Trebuchet MS"/>
              <a:sym typeface="Trebuchet MS"/>
            </a:endParaRPr>
          </a:p>
          <a:p>
            <a:pPr indent="0" lvl="0" marL="0" rtl="0" algn="ctr">
              <a:lnSpc>
                <a:spcPct val="100000"/>
              </a:lnSpc>
              <a:spcBef>
                <a:spcPts val="0"/>
              </a:spcBef>
              <a:spcAft>
                <a:spcPts val="0"/>
              </a:spcAft>
              <a:buNone/>
            </a:pPr>
            <a:r>
              <a:t/>
            </a:r>
            <a:endParaRPr sz="1400">
              <a:solidFill>
                <a:srgbClr val="F1C232"/>
              </a:solidFill>
              <a:latin typeface="Trebuchet MS"/>
              <a:ea typeface="Trebuchet MS"/>
              <a:cs typeface="Trebuchet MS"/>
              <a:sym typeface="Trebuchet MS"/>
            </a:endParaRPr>
          </a:p>
          <a:p>
            <a:pPr indent="0" lvl="0" marL="0" rtl="0" algn="ctr">
              <a:lnSpc>
                <a:spcPct val="100000"/>
              </a:lnSpc>
              <a:spcBef>
                <a:spcPts val="0"/>
              </a:spcBef>
              <a:spcAft>
                <a:spcPts val="0"/>
              </a:spcAft>
              <a:buNone/>
            </a:pPr>
            <a:r>
              <a:rPr lang="en" sz="1400">
                <a:solidFill>
                  <a:srgbClr val="000000"/>
                </a:solidFill>
                <a:latin typeface="Trebuchet MS"/>
                <a:ea typeface="Trebuchet MS"/>
                <a:cs typeface="Trebuchet MS"/>
                <a:sym typeface="Trebuchet MS"/>
              </a:rPr>
              <a:t>Restricciones:</a:t>
            </a:r>
            <a:endParaRPr sz="1400">
              <a:solidFill>
                <a:srgbClr val="000000"/>
              </a:solidFill>
              <a:latin typeface="Trebuchet MS"/>
              <a:ea typeface="Trebuchet MS"/>
              <a:cs typeface="Trebuchet MS"/>
              <a:sym typeface="Trebuchet MS"/>
            </a:endParaRPr>
          </a:p>
          <a:p>
            <a:pPr indent="0" lvl="0" marL="0" rtl="0" algn="ctr">
              <a:lnSpc>
                <a:spcPct val="100000"/>
              </a:lnSpc>
              <a:spcBef>
                <a:spcPts val="0"/>
              </a:spcBef>
              <a:spcAft>
                <a:spcPts val="0"/>
              </a:spcAft>
              <a:buNone/>
            </a:pPr>
            <a:r>
              <a:t/>
            </a:r>
            <a:endParaRPr sz="1400">
              <a:solidFill>
                <a:srgbClr val="000000"/>
              </a:solidFill>
              <a:latin typeface="Trebuchet MS"/>
              <a:ea typeface="Trebuchet MS"/>
              <a:cs typeface="Trebuchet MS"/>
              <a:sym typeface="Trebuchet MS"/>
            </a:endParaRPr>
          </a:p>
          <a:p>
            <a:pPr indent="0" lvl="0" marL="0" rtl="0" algn="ctr">
              <a:lnSpc>
                <a:spcPct val="100000"/>
              </a:lnSpc>
              <a:spcBef>
                <a:spcPts val="0"/>
              </a:spcBef>
              <a:spcAft>
                <a:spcPts val="0"/>
              </a:spcAft>
              <a:buNone/>
            </a:pPr>
            <a:r>
              <a:rPr lang="en" sz="1400">
                <a:solidFill>
                  <a:srgbClr val="404040"/>
                </a:solidFill>
                <a:latin typeface="Trebuchet MS"/>
                <a:ea typeface="Trebuchet MS"/>
                <a:cs typeface="Trebuchet MS"/>
                <a:sym typeface="Trebuchet MS"/>
              </a:rPr>
              <a:t>1) </a:t>
            </a:r>
            <a:r>
              <a:rPr lang="en" sz="1400">
                <a:solidFill>
                  <a:srgbClr val="000000"/>
                </a:solidFill>
                <a:latin typeface="Trebuchet MS"/>
                <a:ea typeface="Trebuchet MS"/>
                <a:cs typeface="Trebuchet MS"/>
                <a:sym typeface="Trebuchet MS"/>
              </a:rPr>
              <a:t>0.03</a:t>
            </a:r>
            <a:r>
              <a:rPr lang="en" sz="1400">
                <a:solidFill>
                  <a:srgbClr val="9900FF"/>
                </a:solidFill>
                <a:latin typeface="Trebuchet MS"/>
                <a:ea typeface="Trebuchet MS"/>
                <a:cs typeface="Trebuchet MS"/>
                <a:sym typeface="Trebuchet MS"/>
              </a:rPr>
              <a:t>X11</a:t>
            </a:r>
            <a:r>
              <a:rPr lang="en" sz="1400">
                <a:solidFill>
                  <a:srgbClr val="404040"/>
                </a:solidFill>
                <a:latin typeface="Trebuchet MS"/>
                <a:ea typeface="Trebuchet MS"/>
                <a:cs typeface="Trebuchet MS"/>
                <a:sym typeface="Trebuchet MS"/>
              </a:rPr>
              <a:t> + </a:t>
            </a:r>
            <a:r>
              <a:rPr lang="en" sz="1400">
                <a:solidFill>
                  <a:srgbClr val="000000"/>
                </a:solidFill>
                <a:latin typeface="Trebuchet MS"/>
                <a:ea typeface="Trebuchet MS"/>
                <a:cs typeface="Trebuchet MS"/>
                <a:sym typeface="Trebuchet MS"/>
              </a:rPr>
              <a:t>0.02</a:t>
            </a:r>
            <a:r>
              <a:rPr lang="en" sz="1400">
                <a:solidFill>
                  <a:srgbClr val="FF0000"/>
                </a:solidFill>
                <a:latin typeface="Trebuchet MS"/>
                <a:ea typeface="Trebuchet MS"/>
                <a:cs typeface="Trebuchet MS"/>
                <a:sym typeface="Trebuchet MS"/>
              </a:rPr>
              <a:t>X12</a:t>
            </a:r>
            <a:r>
              <a:rPr lang="en" sz="1400">
                <a:solidFill>
                  <a:srgbClr val="404040"/>
                </a:solidFill>
                <a:latin typeface="Trebuchet MS"/>
                <a:ea typeface="Trebuchet MS"/>
                <a:cs typeface="Trebuchet MS"/>
                <a:sym typeface="Trebuchet MS"/>
              </a:rPr>
              <a:t> + </a:t>
            </a:r>
            <a:r>
              <a:rPr lang="en" sz="1400">
                <a:solidFill>
                  <a:srgbClr val="000000"/>
                </a:solidFill>
                <a:latin typeface="Trebuchet MS"/>
                <a:ea typeface="Trebuchet MS"/>
                <a:cs typeface="Trebuchet MS"/>
                <a:sym typeface="Trebuchet MS"/>
              </a:rPr>
              <a:t>0.05</a:t>
            </a:r>
            <a:r>
              <a:rPr lang="en" sz="1400">
                <a:solidFill>
                  <a:srgbClr val="FF9900"/>
                </a:solidFill>
                <a:latin typeface="Trebuchet MS"/>
                <a:ea typeface="Trebuchet MS"/>
                <a:cs typeface="Trebuchet MS"/>
                <a:sym typeface="Trebuchet MS"/>
              </a:rPr>
              <a:t>X13</a:t>
            </a:r>
            <a:r>
              <a:rPr lang="en" sz="1400">
                <a:solidFill>
                  <a:srgbClr val="404040"/>
                </a:solidFill>
                <a:latin typeface="Trebuchet MS"/>
                <a:ea typeface="Trebuchet MS"/>
                <a:cs typeface="Trebuchet MS"/>
                <a:sym typeface="Trebuchet MS"/>
              </a:rPr>
              <a:t> ≤ </a:t>
            </a:r>
            <a:r>
              <a:rPr lang="en" sz="1400">
                <a:solidFill>
                  <a:srgbClr val="000000"/>
                </a:solidFill>
                <a:latin typeface="Trebuchet MS"/>
                <a:ea typeface="Trebuchet MS"/>
                <a:cs typeface="Trebuchet MS"/>
                <a:sym typeface="Trebuchet MS"/>
              </a:rPr>
              <a:t>400</a:t>
            </a:r>
            <a:endParaRPr sz="1400">
              <a:solidFill>
                <a:srgbClr val="000000"/>
              </a:solidFill>
              <a:latin typeface="Trebuchet MS"/>
              <a:ea typeface="Trebuchet MS"/>
              <a:cs typeface="Trebuchet MS"/>
              <a:sym typeface="Trebuchet MS"/>
            </a:endParaRPr>
          </a:p>
          <a:p>
            <a:pPr indent="0" lvl="0" marL="0" rtl="0" algn="ctr">
              <a:spcBef>
                <a:spcPts val="1000"/>
              </a:spcBef>
              <a:spcAft>
                <a:spcPts val="0"/>
              </a:spcAft>
              <a:buNone/>
            </a:pPr>
            <a:r>
              <a:rPr lang="en" sz="1400">
                <a:solidFill>
                  <a:srgbClr val="404040"/>
                </a:solidFill>
                <a:latin typeface="Trebuchet MS"/>
                <a:ea typeface="Trebuchet MS"/>
                <a:cs typeface="Trebuchet MS"/>
                <a:sym typeface="Trebuchet MS"/>
              </a:rPr>
              <a:t>2) </a:t>
            </a:r>
            <a:r>
              <a:rPr lang="en" sz="1400">
                <a:solidFill>
                  <a:srgbClr val="000000"/>
                </a:solidFill>
                <a:latin typeface="Trebuchet MS"/>
                <a:ea typeface="Trebuchet MS"/>
                <a:cs typeface="Trebuchet MS"/>
                <a:sym typeface="Trebuchet MS"/>
              </a:rPr>
              <a:t>0.04</a:t>
            </a:r>
            <a:r>
              <a:rPr lang="en" sz="1400">
                <a:solidFill>
                  <a:srgbClr val="9900FF"/>
                </a:solidFill>
                <a:latin typeface="Trebuchet MS"/>
                <a:ea typeface="Trebuchet MS"/>
                <a:cs typeface="Trebuchet MS"/>
                <a:sym typeface="Trebuchet MS"/>
              </a:rPr>
              <a:t>X11</a:t>
            </a:r>
            <a:r>
              <a:rPr lang="en" sz="1400">
                <a:solidFill>
                  <a:srgbClr val="404040"/>
                </a:solidFill>
                <a:latin typeface="Trebuchet MS"/>
                <a:ea typeface="Trebuchet MS"/>
                <a:cs typeface="Trebuchet MS"/>
                <a:sym typeface="Trebuchet MS"/>
              </a:rPr>
              <a:t> + </a:t>
            </a:r>
            <a:r>
              <a:rPr lang="en" sz="1400">
                <a:solidFill>
                  <a:srgbClr val="000000"/>
                </a:solidFill>
                <a:latin typeface="Trebuchet MS"/>
                <a:ea typeface="Trebuchet MS"/>
                <a:cs typeface="Trebuchet MS"/>
                <a:sym typeface="Trebuchet MS"/>
              </a:rPr>
              <a:t>0.02</a:t>
            </a:r>
            <a:r>
              <a:rPr lang="en" sz="1400">
                <a:solidFill>
                  <a:srgbClr val="FF0000"/>
                </a:solidFill>
                <a:latin typeface="Trebuchet MS"/>
                <a:ea typeface="Trebuchet MS"/>
                <a:cs typeface="Trebuchet MS"/>
                <a:sym typeface="Trebuchet MS"/>
              </a:rPr>
              <a:t>X12</a:t>
            </a:r>
            <a:r>
              <a:rPr lang="en" sz="1400">
                <a:solidFill>
                  <a:srgbClr val="404040"/>
                </a:solidFill>
                <a:latin typeface="Trebuchet MS"/>
                <a:ea typeface="Trebuchet MS"/>
                <a:cs typeface="Trebuchet MS"/>
                <a:sym typeface="Trebuchet MS"/>
              </a:rPr>
              <a:t> + </a:t>
            </a:r>
            <a:r>
              <a:rPr lang="en" sz="1400">
                <a:solidFill>
                  <a:srgbClr val="000000"/>
                </a:solidFill>
                <a:latin typeface="Trebuchet MS"/>
                <a:ea typeface="Trebuchet MS"/>
                <a:cs typeface="Trebuchet MS"/>
                <a:sym typeface="Trebuchet MS"/>
              </a:rPr>
              <a:t>0.04</a:t>
            </a:r>
            <a:r>
              <a:rPr lang="en" sz="1400">
                <a:solidFill>
                  <a:srgbClr val="FF9900"/>
                </a:solidFill>
                <a:latin typeface="Trebuchet MS"/>
                <a:ea typeface="Trebuchet MS"/>
                <a:cs typeface="Trebuchet MS"/>
                <a:sym typeface="Trebuchet MS"/>
              </a:rPr>
              <a:t>X13</a:t>
            </a:r>
            <a:r>
              <a:rPr lang="en" sz="1400">
                <a:solidFill>
                  <a:srgbClr val="404040"/>
                </a:solidFill>
                <a:latin typeface="Trebuchet MS"/>
                <a:ea typeface="Trebuchet MS"/>
                <a:cs typeface="Trebuchet MS"/>
                <a:sym typeface="Trebuchet MS"/>
              </a:rPr>
              <a:t> ≤ </a:t>
            </a:r>
            <a:r>
              <a:rPr lang="en" sz="1400">
                <a:solidFill>
                  <a:srgbClr val="000000"/>
                </a:solidFill>
                <a:latin typeface="Trebuchet MS"/>
                <a:ea typeface="Trebuchet MS"/>
                <a:cs typeface="Trebuchet MS"/>
                <a:sym typeface="Trebuchet MS"/>
              </a:rPr>
              <a:t>400</a:t>
            </a:r>
            <a:endParaRPr sz="1400">
              <a:solidFill>
                <a:srgbClr val="000000"/>
              </a:solidFill>
              <a:latin typeface="Trebuchet MS"/>
              <a:ea typeface="Trebuchet MS"/>
              <a:cs typeface="Trebuchet MS"/>
              <a:sym typeface="Trebuchet MS"/>
            </a:endParaRPr>
          </a:p>
          <a:p>
            <a:pPr indent="0" lvl="0" marL="0" rtl="0" algn="ctr">
              <a:spcBef>
                <a:spcPts val="1000"/>
              </a:spcBef>
              <a:spcAft>
                <a:spcPts val="0"/>
              </a:spcAft>
              <a:buNone/>
            </a:pPr>
            <a:r>
              <a:rPr lang="en" sz="1400">
                <a:solidFill>
                  <a:srgbClr val="404040"/>
                </a:solidFill>
                <a:latin typeface="Trebuchet MS"/>
                <a:ea typeface="Trebuchet MS"/>
                <a:cs typeface="Trebuchet MS"/>
                <a:sym typeface="Trebuchet MS"/>
              </a:rPr>
              <a:t>3) </a:t>
            </a:r>
            <a:r>
              <a:rPr lang="en" sz="1400">
                <a:solidFill>
                  <a:srgbClr val="000000"/>
                </a:solidFill>
                <a:latin typeface="Trebuchet MS"/>
                <a:ea typeface="Trebuchet MS"/>
                <a:cs typeface="Trebuchet MS"/>
                <a:sym typeface="Trebuchet MS"/>
              </a:rPr>
              <a:t>0.02</a:t>
            </a:r>
            <a:r>
              <a:rPr lang="en" sz="1400">
                <a:solidFill>
                  <a:srgbClr val="9900FF"/>
                </a:solidFill>
                <a:latin typeface="Trebuchet MS"/>
                <a:ea typeface="Trebuchet MS"/>
                <a:cs typeface="Trebuchet MS"/>
                <a:sym typeface="Trebuchet MS"/>
              </a:rPr>
              <a:t>X11</a:t>
            </a:r>
            <a:r>
              <a:rPr lang="en" sz="1400">
                <a:solidFill>
                  <a:srgbClr val="404040"/>
                </a:solidFill>
                <a:latin typeface="Trebuchet MS"/>
                <a:ea typeface="Trebuchet MS"/>
                <a:cs typeface="Trebuchet MS"/>
                <a:sym typeface="Trebuchet MS"/>
              </a:rPr>
              <a:t> + </a:t>
            </a:r>
            <a:r>
              <a:rPr lang="en" sz="1400">
                <a:solidFill>
                  <a:srgbClr val="000000"/>
                </a:solidFill>
                <a:latin typeface="Trebuchet MS"/>
                <a:ea typeface="Trebuchet MS"/>
                <a:cs typeface="Trebuchet MS"/>
                <a:sym typeface="Trebuchet MS"/>
              </a:rPr>
              <a:t>0.03</a:t>
            </a:r>
            <a:r>
              <a:rPr lang="en" sz="1400">
                <a:solidFill>
                  <a:srgbClr val="FF0000"/>
                </a:solidFill>
                <a:latin typeface="Trebuchet MS"/>
                <a:ea typeface="Trebuchet MS"/>
                <a:cs typeface="Trebuchet MS"/>
                <a:sym typeface="Trebuchet MS"/>
              </a:rPr>
              <a:t>X12</a:t>
            </a:r>
            <a:r>
              <a:rPr lang="en" sz="1400">
                <a:solidFill>
                  <a:srgbClr val="404040"/>
                </a:solidFill>
                <a:latin typeface="Trebuchet MS"/>
                <a:ea typeface="Trebuchet MS"/>
                <a:cs typeface="Trebuchet MS"/>
                <a:sym typeface="Trebuchet MS"/>
              </a:rPr>
              <a:t> + </a:t>
            </a:r>
            <a:r>
              <a:rPr lang="en" sz="1400">
                <a:solidFill>
                  <a:srgbClr val="000000"/>
                </a:solidFill>
                <a:latin typeface="Trebuchet MS"/>
                <a:ea typeface="Trebuchet MS"/>
                <a:cs typeface="Trebuchet MS"/>
                <a:sym typeface="Trebuchet MS"/>
              </a:rPr>
              <a:t>0.01</a:t>
            </a:r>
            <a:r>
              <a:rPr lang="en" sz="1400">
                <a:solidFill>
                  <a:srgbClr val="FF9900"/>
                </a:solidFill>
                <a:latin typeface="Trebuchet MS"/>
                <a:ea typeface="Trebuchet MS"/>
                <a:cs typeface="Trebuchet MS"/>
                <a:sym typeface="Trebuchet MS"/>
              </a:rPr>
              <a:t>X13</a:t>
            </a:r>
            <a:r>
              <a:rPr lang="en" sz="1400">
                <a:solidFill>
                  <a:srgbClr val="404040"/>
                </a:solidFill>
                <a:latin typeface="Trebuchet MS"/>
                <a:ea typeface="Trebuchet MS"/>
                <a:cs typeface="Trebuchet MS"/>
                <a:sym typeface="Trebuchet MS"/>
              </a:rPr>
              <a:t> ≤ </a:t>
            </a:r>
            <a:r>
              <a:rPr lang="en" sz="1400">
                <a:solidFill>
                  <a:srgbClr val="000000"/>
                </a:solidFill>
                <a:latin typeface="Trebuchet MS"/>
                <a:ea typeface="Trebuchet MS"/>
                <a:cs typeface="Trebuchet MS"/>
                <a:sym typeface="Trebuchet MS"/>
              </a:rPr>
              <a:t>400</a:t>
            </a:r>
            <a:endParaRPr sz="1400">
              <a:solidFill>
                <a:srgbClr val="000000"/>
              </a:solidFill>
              <a:latin typeface="Trebuchet MS"/>
              <a:ea typeface="Trebuchet MS"/>
              <a:cs typeface="Trebuchet MS"/>
              <a:sym typeface="Trebuchet MS"/>
            </a:endParaRPr>
          </a:p>
          <a:p>
            <a:pPr indent="0" lvl="0" marL="0" rtl="0" algn="ctr">
              <a:spcBef>
                <a:spcPts val="1000"/>
              </a:spcBef>
              <a:spcAft>
                <a:spcPts val="0"/>
              </a:spcAft>
              <a:buNone/>
            </a:pPr>
            <a:r>
              <a:rPr lang="en" sz="1400">
                <a:solidFill>
                  <a:srgbClr val="404040"/>
                </a:solidFill>
                <a:latin typeface="Trebuchet MS"/>
                <a:ea typeface="Trebuchet MS"/>
                <a:cs typeface="Trebuchet MS"/>
                <a:sym typeface="Trebuchet MS"/>
              </a:rPr>
              <a:t>4) </a:t>
            </a:r>
            <a:r>
              <a:rPr lang="en" sz="1400">
                <a:solidFill>
                  <a:srgbClr val="9900FF"/>
                </a:solidFill>
                <a:latin typeface="Trebuchet MS"/>
                <a:ea typeface="Trebuchet MS"/>
                <a:cs typeface="Trebuchet MS"/>
                <a:sym typeface="Trebuchet MS"/>
              </a:rPr>
              <a:t>X11</a:t>
            </a:r>
            <a:r>
              <a:rPr lang="en" sz="1400">
                <a:solidFill>
                  <a:srgbClr val="404040"/>
                </a:solidFill>
                <a:latin typeface="Trebuchet MS"/>
                <a:ea typeface="Trebuchet MS"/>
                <a:cs typeface="Trebuchet MS"/>
                <a:sym typeface="Trebuchet MS"/>
              </a:rPr>
              <a:t> + </a:t>
            </a:r>
            <a:r>
              <a:rPr lang="en" sz="1400">
                <a:solidFill>
                  <a:srgbClr val="4A86E8"/>
                </a:solidFill>
                <a:latin typeface="Trebuchet MS"/>
                <a:ea typeface="Trebuchet MS"/>
                <a:cs typeface="Trebuchet MS"/>
                <a:sym typeface="Trebuchet MS"/>
              </a:rPr>
              <a:t>X21 </a:t>
            </a:r>
            <a:r>
              <a:rPr lang="en" sz="1400">
                <a:solidFill>
                  <a:srgbClr val="404040"/>
                </a:solidFill>
                <a:latin typeface="Trebuchet MS"/>
                <a:ea typeface="Trebuchet MS"/>
                <a:cs typeface="Trebuchet MS"/>
                <a:sym typeface="Trebuchet MS"/>
              </a:rPr>
              <a:t>= 5000</a:t>
            </a:r>
            <a:endParaRPr sz="1400">
              <a:solidFill>
                <a:srgbClr val="4A86E8"/>
              </a:solidFill>
              <a:latin typeface="Trebuchet MS"/>
              <a:ea typeface="Trebuchet MS"/>
              <a:cs typeface="Trebuchet MS"/>
              <a:sym typeface="Trebuchet MS"/>
            </a:endParaRPr>
          </a:p>
          <a:p>
            <a:pPr indent="0" lvl="0" marL="0" rtl="0" algn="ctr">
              <a:spcBef>
                <a:spcPts val="1000"/>
              </a:spcBef>
              <a:spcAft>
                <a:spcPts val="0"/>
              </a:spcAft>
              <a:buNone/>
            </a:pPr>
            <a:r>
              <a:rPr lang="en" sz="1400">
                <a:solidFill>
                  <a:srgbClr val="404040"/>
                </a:solidFill>
                <a:latin typeface="Trebuchet MS"/>
                <a:ea typeface="Trebuchet MS"/>
                <a:cs typeface="Trebuchet MS"/>
                <a:sym typeface="Trebuchet MS"/>
              </a:rPr>
              <a:t>5) </a:t>
            </a:r>
            <a:r>
              <a:rPr lang="en" sz="1400">
                <a:solidFill>
                  <a:srgbClr val="FF0000"/>
                </a:solidFill>
                <a:latin typeface="Trebuchet MS"/>
                <a:ea typeface="Trebuchet MS"/>
                <a:cs typeface="Trebuchet MS"/>
                <a:sym typeface="Trebuchet MS"/>
              </a:rPr>
              <a:t>X12</a:t>
            </a:r>
            <a:r>
              <a:rPr lang="en" sz="1400">
                <a:solidFill>
                  <a:srgbClr val="404040"/>
                </a:solidFill>
                <a:latin typeface="Trebuchet MS"/>
                <a:ea typeface="Trebuchet MS"/>
                <a:cs typeface="Trebuchet MS"/>
                <a:sym typeface="Trebuchet MS"/>
              </a:rPr>
              <a:t> + </a:t>
            </a:r>
            <a:r>
              <a:rPr lang="en" sz="1400">
                <a:solidFill>
                  <a:srgbClr val="93C47D"/>
                </a:solidFill>
                <a:latin typeface="Trebuchet MS"/>
                <a:ea typeface="Trebuchet MS"/>
                <a:cs typeface="Trebuchet MS"/>
                <a:sym typeface="Trebuchet MS"/>
              </a:rPr>
              <a:t>X22</a:t>
            </a:r>
            <a:r>
              <a:rPr lang="en" sz="1400">
                <a:solidFill>
                  <a:srgbClr val="4A86E8"/>
                </a:solidFill>
                <a:latin typeface="Trebuchet MS"/>
                <a:ea typeface="Trebuchet MS"/>
                <a:cs typeface="Trebuchet MS"/>
                <a:sym typeface="Trebuchet MS"/>
              </a:rPr>
              <a:t> </a:t>
            </a:r>
            <a:r>
              <a:rPr lang="en" sz="1400">
                <a:solidFill>
                  <a:srgbClr val="404040"/>
                </a:solidFill>
                <a:latin typeface="Trebuchet MS"/>
                <a:ea typeface="Trebuchet MS"/>
                <a:cs typeface="Trebuchet MS"/>
                <a:sym typeface="Trebuchet MS"/>
              </a:rPr>
              <a:t>= 5000</a:t>
            </a:r>
            <a:endParaRPr sz="1400">
              <a:solidFill>
                <a:srgbClr val="404040"/>
              </a:solidFill>
              <a:latin typeface="Trebuchet MS"/>
              <a:ea typeface="Trebuchet MS"/>
              <a:cs typeface="Trebuchet MS"/>
              <a:sym typeface="Trebuchet MS"/>
            </a:endParaRPr>
          </a:p>
          <a:p>
            <a:pPr indent="0" lvl="0" marL="0" rtl="0" algn="ctr">
              <a:spcBef>
                <a:spcPts val="1000"/>
              </a:spcBef>
              <a:spcAft>
                <a:spcPts val="0"/>
              </a:spcAft>
              <a:buNone/>
            </a:pPr>
            <a:r>
              <a:rPr lang="en" sz="1400">
                <a:solidFill>
                  <a:srgbClr val="404040"/>
                </a:solidFill>
                <a:latin typeface="Trebuchet MS"/>
                <a:ea typeface="Trebuchet MS"/>
                <a:cs typeface="Trebuchet MS"/>
                <a:sym typeface="Trebuchet MS"/>
              </a:rPr>
              <a:t>6) </a:t>
            </a:r>
            <a:r>
              <a:rPr lang="en" sz="1400">
                <a:solidFill>
                  <a:srgbClr val="FF9900"/>
                </a:solidFill>
                <a:latin typeface="Trebuchet MS"/>
                <a:ea typeface="Trebuchet MS"/>
                <a:cs typeface="Trebuchet MS"/>
                <a:sym typeface="Trebuchet MS"/>
              </a:rPr>
              <a:t>X13</a:t>
            </a:r>
            <a:r>
              <a:rPr lang="en" sz="1400">
                <a:solidFill>
                  <a:srgbClr val="404040"/>
                </a:solidFill>
                <a:latin typeface="Trebuchet MS"/>
                <a:ea typeface="Trebuchet MS"/>
                <a:cs typeface="Trebuchet MS"/>
                <a:sym typeface="Trebuchet MS"/>
              </a:rPr>
              <a:t> + </a:t>
            </a:r>
            <a:r>
              <a:rPr lang="en" sz="1400">
                <a:solidFill>
                  <a:srgbClr val="F1C232"/>
                </a:solidFill>
                <a:latin typeface="Trebuchet MS"/>
                <a:ea typeface="Trebuchet MS"/>
                <a:cs typeface="Trebuchet MS"/>
                <a:sym typeface="Trebuchet MS"/>
              </a:rPr>
              <a:t>X23</a:t>
            </a:r>
            <a:r>
              <a:rPr lang="en" sz="1400">
                <a:solidFill>
                  <a:srgbClr val="4A86E8"/>
                </a:solidFill>
                <a:latin typeface="Trebuchet MS"/>
                <a:ea typeface="Trebuchet MS"/>
                <a:cs typeface="Trebuchet MS"/>
                <a:sym typeface="Trebuchet MS"/>
              </a:rPr>
              <a:t> </a:t>
            </a:r>
            <a:r>
              <a:rPr lang="en" sz="1400">
                <a:solidFill>
                  <a:srgbClr val="404040"/>
                </a:solidFill>
                <a:latin typeface="Trebuchet MS"/>
                <a:ea typeface="Trebuchet MS"/>
                <a:cs typeface="Trebuchet MS"/>
                <a:sym typeface="Trebuchet MS"/>
              </a:rPr>
              <a:t>= 5000</a:t>
            </a:r>
            <a:endParaRPr sz="1400">
              <a:solidFill>
                <a:srgbClr val="404040"/>
              </a:solidFill>
              <a:latin typeface="Trebuchet MS"/>
              <a:ea typeface="Trebuchet MS"/>
              <a:cs typeface="Trebuchet MS"/>
              <a:sym typeface="Trebuchet MS"/>
            </a:endParaRPr>
          </a:p>
          <a:p>
            <a:pPr indent="457200" lvl="0" marL="2286000" rtl="0" algn="l">
              <a:spcBef>
                <a:spcPts val="1000"/>
              </a:spcBef>
              <a:spcAft>
                <a:spcPts val="0"/>
              </a:spcAft>
              <a:buNone/>
            </a:pPr>
            <a:r>
              <a:t/>
            </a:r>
            <a:endParaRPr sz="1400">
              <a:solidFill>
                <a:srgbClr val="F1C232"/>
              </a:solidFill>
            </a:endParaRPr>
          </a:p>
          <a:p>
            <a:pPr indent="0" lvl="0" marL="0" rtl="0" algn="ctr">
              <a:lnSpc>
                <a:spcPct val="100000"/>
              </a:lnSpc>
              <a:spcBef>
                <a:spcPts val="0"/>
              </a:spcBef>
              <a:spcAft>
                <a:spcPts val="0"/>
              </a:spcAft>
              <a:buNone/>
            </a:pPr>
            <a:r>
              <a:t/>
            </a:r>
            <a:endParaRPr sz="1400">
              <a:solidFill>
                <a:srgbClr val="000000"/>
              </a:solidFill>
            </a:endParaRPr>
          </a:p>
          <a:p>
            <a:pPr indent="0" lvl="0" marL="0" rtl="0" algn="ctr">
              <a:spcBef>
                <a:spcPts val="0"/>
              </a:spcBef>
              <a:spcAft>
                <a:spcPts val="1600"/>
              </a:spcAft>
              <a:buNone/>
            </a:pPr>
            <a:r>
              <a:t/>
            </a:r>
            <a:endParaRPr/>
          </a:p>
        </p:txBody>
      </p:sp>
      <p:sp>
        <p:nvSpPr>
          <p:cNvPr id="117" name="Google Shape;117;p21"/>
          <p:cNvSpPr txBox="1"/>
          <p:nvPr>
            <p:ph idx="1" type="body"/>
          </p:nvPr>
        </p:nvSpPr>
        <p:spPr>
          <a:xfrm>
            <a:off x="4350300" y="1152475"/>
            <a:ext cx="4966800" cy="341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400">
                <a:solidFill>
                  <a:srgbClr val="000000"/>
                </a:solidFill>
                <a:latin typeface="Trebuchet MS"/>
                <a:ea typeface="Trebuchet MS"/>
                <a:cs typeface="Trebuchet MS"/>
                <a:sym typeface="Trebuchet MS"/>
              </a:rPr>
              <a:t>En dónde:</a:t>
            </a:r>
            <a:endParaRPr sz="1400">
              <a:solidFill>
                <a:srgbClr val="000000"/>
              </a:solidFill>
              <a:latin typeface="Trebuchet MS"/>
              <a:ea typeface="Trebuchet MS"/>
              <a:cs typeface="Trebuchet MS"/>
              <a:sym typeface="Trebuchet MS"/>
            </a:endParaRPr>
          </a:p>
          <a:p>
            <a:pPr indent="0" lvl="0" marL="0" rtl="0" algn="ctr">
              <a:lnSpc>
                <a:spcPct val="100000"/>
              </a:lnSpc>
              <a:spcBef>
                <a:spcPts val="0"/>
              </a:spcBef>
              <a:spcAft>
                <a:spcPts val="0"/>
              </a:spcAft>
              <a:buNone/>
            </a:pPr>
            <a:r>
              <a:t/>
            </a:r>
            <a:endParaRPr sz="1400">
              <a:solidFill>
                <a:srgbClr val="000000"/>
              </a:solidFill>
              <a:latin typeface="Trebuchet MS"/>
              <a:ea typeface="Trebuchet MS"/>
              <a:cs typeface="Trebuchet MS"/>
              <a:sym typeface="Trebuchet MS"/>
            </a:endParaRPr>
          </a:p>
          <a:p>
            <a:pPr indent="0" lvl="0" marL="0" rtl="0" algn="ctr">
              <a:lnSpc>
                <a:spcPct val="100000"/>
              </a:lnSpc>
              <a:spcBef>
                <a:spcPts val="0"/>
              </a:spcBef>
              <a:spcAft>
                <a:spcPts val="0"/>
              </a:spcAft>
              <a:buNone/>
            </a:pPr>
            <a:r>
              <a:t/>
            </a:r>
            <a:endParaRPr sz="1400">
              <a:solidFill>
                <a:srgbClr val="000000"/>
              </a:solidFill>
              <a:latin typeface="Trebuchet MS"/>
              <a:ea typeface="Trebuchet MS"/>
              <a:cs typeface="Trebuchet MS"/>
              <a:sym typeface="Trebuchet MS"/>
            </a:endParaRPr>
          </a:p>
          <a:p>
            <a:pPr indent="0" lvl="0" marL="0" rtl="0" algn="ctr">
              <a:lnSpc>
                <a:spcPct val="100000"/>
              </a:lnSpc>
              <a:spcBef>
                <a:spcPts val="0"/>
              </a:spcBef>
              <a:spcAft>
                <a:spcPts val="0"/>
              </a:spcAft>
              <a:buNone/>
            </a:pPr>
            <a:r>
              <a:t/>
            </a:r>
            <a:endParaRPr sz="1400">
              <a:solidFill>
                <a:srgbClr val="000000"/>
              </a:solidFill>
              <a:latin typeface="Trebuchet MS"/>
              <a:ea typeface="Trebuchet MS"/>
              <a:cs typeface="Trebuchet MS"/>
              <a:sym typeface="Trebuchet MS"/>
            </a:endParaRPr>
          </a:p>
          <a:p>
            <a:pPr indent="0" lvl="0" marL="0" rtl="0" algn="ctr">
              <a:lnSpc>
                <a:spcPct val="100000"/>
              </a:lnSpc>
              <a:spcBef>
                <a:spcPts val="0"/>
              </a:spcBef>
              <a:spcAft>
                <a:spcPts val="0"/>
              </a:spcAft>
              <a:buNone/>
            </a:pPr>
            <a:r>
              <a:t/>
            </a:r>
            <a:endParaRPr sz="1400">
              <a:solidFill>
                <a:srgbClr val="000000"/>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lang="en" sz="1400">
                <a:solidFill>
                  <a:srgbClr val="9900FF"/>
                </a:solidFill>
                <a:latin typeface="Trebuchet MS"/>
                <a:ea typeface="Trebuchet MS"/>
                <a:cs typeface="Trebuchet MS"/>
                <a:sym typeface="Trebuchet MS"/>
              </a:rPr>
              <a:t>X11</a:t>
            </a:r>
            <a:r>
              <a:rPr lang="en" sz="1400">
                <a:solidFill>
                  <a:srgbClr val="222222"/>
                </a:solidFill>
                <a:highlight>
                  <a:srgbClr val="FFFFFF"/>
                </a:highlight>
                <a:latin typeface="Trebuchet MS"/>
                <a:ea typeface="Trebuchet MS"/>
                <a:cs typeface="Trebuchet MS"/>
                <a:sym typeface="Trebuchet MS"/>
              </a:rPr>
              <a:t> = Número de bases para grapadoras producidas.</a:t>
            </a:r>
            <a:endParaRPr sz="1400">
              <a:solidFill>
                <a:srgbClr val="222222"/>
              </a:solidFill>
              <a:highlight>
                <a:srgbClr val="FFFFFF"/>
              </a:highlight>
              <a:latin typeface="Trebuchet MS"/>
              <a:ea typeface="Trebuchet MS"/>
              <a:cs typeface="Trebuchet MS"/>
              <a:sym typeface="Trebuchet MS"/>
            </a:endParaRPr>
          </a:p>
          <a:p>
            <a:pPr indent="0" lvl="0" marL="0" rtl="0" algn="ctr">
              <a:lnSpc>
                <a:spcPct val="150000"/>
              </a:lnSpc>
              <a:spcBef>
                <a:spcPts val="0"/>
              </a:spcBef>
              <a:spcAft>
                <a:spcPts val="0"/>
              </a:spcAft>
              <a:buNone/>
            </a:pPr>
            <a:r>
              <a:rPr lang="en" sz="1400">
                <a:solidFill>
                  <a:srgbClr val="FF0000"/>
                </a:solidFill>
                <a:latin typeface="Trebuchet MS"/>
                <a:ea typeface="Trebuchet MS"/>
                <a:cs typeface="Trebuchet MS"/>
                <a:sym typeface="Trebuchet MS"/>
              </a:rPr>
              <a:t>X12</a:t>
            </a:r>
            <a:r>
              <a:rPr lang="en" sz="1400">
                <a:solidFill>
                  <a:srgbClr val="222222"/>
                </a:solidFill>
                <a:highlight>
                  <a:srgbClr val="FFFFFF"/>
                </a:highlight>
                <a:latin typeface="Trebuchet MS"/>
                <a:ea typeface="Trebuchet MS"/>
                <a:cs typeface="Trebuchet MS"/>
                <a:sym typeface="Trebuchet MS"/>
              </a:rPr>
              <a:t> = Número de cartucho para grapadoras producidos.</a:t>
            </a:r>
            <a:endParaRPr sz="1400">
              <a:solidFill>
                <a:srgbClr val="222222"/>
              </a:solidFill>
              <a:highlight>
                <a:srgbClr val="FFFFFF"/>
              </a:highlight>
              <a:latin typeface="Trebuchet MS"/>
              <a:ea typeface="Trebuchet MS"/>
              <a:cs typeface="Trebuchet MS"/>
              <a:sym typeface="Trebuchet MS"/>
            </a:endParaRPr>
          </a:p>
          <a:p>
            <a:pPr indent="0" lvl="0" marL="0" rtl="0" algn="ctr">
              <a:lnSpc>
                <a:spcPct val="150000"/>
              </a:lnSpc>
              <a:spcBef>
                <a:spcPts val="0"/>
              </a:spcBef>
              <a:spcAft>
                <a:spcPts val="0"/>
              </a:spcAft>
              <a:buNone/>
            </a:pPr>
            <a:r>
              <a:rPr lang="en" sz="1400">
                <a:solidFill>
                  <a:srgbClr val="FF9900"/>
                </a:solidFill>
                <a:latin typeface="Trebuchet MS"/>
                <a:ea typeface="Trebuchet MS"/>
                <a:cs typeface="Trebuchet MS"/>
                <a:sym typeface="Trebuchet MS"/>
              </a:rPr>
              <a:t>X13</a:t>
            </a:r>
            <a:r>
              <a:rPr lang="en" sz="1400">
                <a:solidFill>
                  <a:srgbClr val="222222"/>
                </a:solidFill>
                <a:highlight>
                  <a:srgbClr val="FFFFFF"/>
                </a:highlight>
                <a:latin typeface="Trebuchet MS"/>
                <a:ea typeface="Trebuchet MS"/>
                <a:cs typeface="Trebuchet MS"/>
                <a:sym typeface="Trebuchet MS"/>
              </a:rPr>
              <a:t> = Número de manijas para grapadoras producidas.</a:t>
            </a:r>
            <a:endParaRPr sz="1400">
              <a:solidFill>
                <a:srgbClr val="222222"/>
              </a:solidFill>
              <a:highlight>
                <a:srgbClr val="FFFFFF"/>
              </a:highlight>
              <a:latin typeface="Trebuchet MS"/>
              <a:ea typeface="Trebuchet MS"/>
              <a:cs typeface="Trebuchet MS"/>
              <a:sym typeface="Trebuchet MS"/>
            </a:endParaRPr>
          </a:p>
          <a:p>
            <a:pPr indent="0" lvl="0" marL="0" rtl="0" algn="ctr">
              <a:lnSpc>
                <a:spcPct val="150000"/>
              </a:lnSpc>
              <a:spcBef>
                <a:spcPts val="0"/>
              </a:spcBef>
              <a:spcAft>
                <a:spcPts val="0"/>
              </a:spcAft>
              <a:buNone/>
            </a:pPr>
            <a:r>
              <a:rPr lang="en" sz="1400">
                <a:solidFill>
                  <a:srgbClr val="4A86E8"/>
                </a:solidFill>
                <a:latin typeface="Trebuchet MS"/>
                <a:ea typeface="Trebuchet MS"/>
                <a:cs typeface="Trebuchet MS"/>
                <a:sym typeface="Trebuchet MS"/>
              </a:rPr>
              <a:t>X21</a:t>
            </a:r>
            <a:r>
              <a:rPr lang="en" sz="1400">
                <a:solidFill>
                  <a:srgbClr val="222222"/>
                </a:solidFill>
                <a:highlight>
                  <a:srgbClr val="FFFFFF"/>
                </a:highlight>
                <a:latin typeface="Trebuchet MS"/>
                <a:ea typeface="Trebuchet MS"/>
                <a:cs typeface="Trebuchet MS"/>
                <a:sym typeface="Trebuchet MS"/>
              </a:rPr>
              <a:t> = Número de bases para grapadoras adquiridas.</a:t>
            </a:r>
            <a:endParaRPr sz="1400">
              <a:solidFill>
                <a:srgbClr val="222222"/>
              </a:solidFill>
              <a:highlight>
                <a:srgbClr val="FFFFFF"/>
              </a:highlight>
              <a:latin typeface="Trebuchet MS"/>
              <a:ea typeface="Trebuchet MS"/>
              <a:cs typeface="Trebuchet MS"/>
              <a:sym typeface="Trebuchet MS"/>
            </a:endParaRPr>
          </a:p>
          <a:p>
            <a:pPr indent="0" lvl="0" marL="0" rtl="0" algn="ctr">
              <a:lnSpc>
                <a:spcPct val="150000"/>
              </a:lnSpc>
              <a:spcBef>
                <a:spcPts val="0"/>
              </a:spcBef>
              <a:spcAft>
                <a:spcPts val="0"/>
              </a:spcAft>
              <a:buNone/>
            </a:pPr>
            <a:r>
              <a:rPr lang="en" sz="1400">
                <a:solidFill>
                  <a:srgbClr val="93C47D"/>
                </a:solidFill>
                <a:latin typeface="Trebuchet MS"/>
                <a:ea typeface="Trebuchet MS"/>
                <a:cs typeface="Trebuchet MS"/>
                <a:sym typeface="Trebuchet MS"/>
              </a:rPr>
              <a:t>X22</a:t>
            </a:r>
            <a:r>
              <a:rPr lang="en" sz="1400">
                <a:solidFill>
                  <a:srgbClr val="222222"/>
                </a:solidFill>
                <a:highlight>
                  <a:srgbClr val="FFFFFF"/>
                </a:highlight>
                <a:latin typeface="Trebuchet MS"/>
                <a:ea typeface="Trebuchet MS"/>
                <a:cs typeface="Trebuchet MS"/>
                <a:sym typeface="Trebuchet MS"/>
              </a:rPr>
              <a:t> = Número de cartuchos para grapadoras adquiridas.</a:t>
            </a:r>
            <a:endParaRPr sz="1400">
              <a:solidFill>
                <a:srgbClr val="222222"/>
              </a:solidFill>
              <a:highlight>
                <a:srgbClr val="FFFFFF"/>
              </a:highlight>
              <a:latin typeface="Trebuchet MS"/>
              <a:ea typeface="Trebuchet MS"/>
              <a:cs typeface="Trebuchet MS"/>
              <a:sym typeface="Trebuchet MS"/>
            </a:endParaRPr>
          </a:p>
          <a:p>
            <a:pPr indent="0" lvl="0" marL="0" rtl="0" algn="ctr">
              <a:lnSpc>
                <a:spcPct val="150000"/>
              </a:lnSpc>
              <a:spcBef>
                <a:spcPts val="0"/>
              </a:spcBef>
              <a:spcAft>
                <a:spcPts val="0"/>
              </a:spcAft>
              <a:buNone/>
            </a:pPr>
            <a:r>
              <a:rPr lang="en" sz="1400">
                <a:solidFill>
                  <a:srgbClr val="F1C232"/>
                </a:solidFill>
                <a:latin typeface="Trebuchet MS"/>
                <a:ea typeface="Trebuchet MS"/>
                <a:cs typeface="Trebuchet MS"/>
                <a:sym typeface="Trebuchet MS"/>
              </a:rPr>
              <a:t>X23</a:t>
            </a:r>
            <a:r>
              <a:rPr lang="en" sz="1400">
                <a:solidFill>
                  <a:srgbClr val="222222"/>
                </a:solidFill>
                <a:highlight>
                  <a:srgbClr val="FFFFFF"/>
                </a:highlight>
                <a:latin typeface="Trebuchet MS"/>
                <a:ea typeface="Trebuchet MS"/>
                <a:cs typeface="Trebuchet MS"/>
                <a:sym typeface="Trebuchet MS"/>
              </a:rPr>
              <a:t> = Número de manijas para grapadoras adquiridas.</a:t>
            </a:r>
            <a:endParaRPr sz="1400">
              <a:solidFill>
                <a:srgbClr val="222222"/>
              </a:solidFill>
              <a:highlight>
                <a:srgbClr val="FFFFFF"/>
              </a:highlight>
              <a:latin typeface="Trebuchet MS"/>
              <a:ea typeface="Trebuchet MS"/>
              <a:cs typeface="Trebuchet MS"/>
              <a:sym typeface="Trebuchet MS"/>
            </a:endParaRPr>
          </a:p>
          <a:p>
            <a:pPr indent="0" lvl="0" marL="0" rtl="0" algn="ctr">
              <a:lnSpc>
                <a:spcPct val="100000"/>
              </a:lnSpc>
              <a:spcBef>
                <a:spcPts val="0"/>
              </a:spcBef>
              <a:spcAft>
                <a:spcPts val="0"/>
              </a:spcAft>
              <a:buNone/>
            </a:pPr>
            <a:r>
              <a:t/>
            </a:r>
            <a:endParaRPr sz="1400">
              <a:solidFill>
                <a:srgbClr val="000000"/>
              </a:solidFill>
              <a:latin typeface="Trebuchet MS"/>
              <a:ea typeface="Trebuchet MS"/>
              <a:cs typeface="Trebuchet MS"/>
              <a:sym typeface="Trebuchet MS"/>
            </a:endParaRPr>
          </a:p>
          <a:p>
            <a:pPr indent="457200" lvl="0" marL="2286000" rtl="0" algn="l">
              <a:spcBef>
                <a:spcPts val="1000"/>
              </a:spcBef>
              <a:spcAft>
                <a:spcPts val="0"/>
              </a:spcAft>
              <a:buNone/>
            </a:pPr>
            <a:r>
              <a:t/>
            </a:r>
            <a:endParaRPr sz="1400">
              <a:solidFill>
                <a:srgbClr val="F1C232"/>
              </a:solidFill>
            </a:endParaRPr>
          </a:p>
          <a:p>
            <a:pPr indent="0" lvl="0" marL="0" rtl="0" algn="ctr">
              <a:lnSpc>
                <a:spcPct val="100000"/>
              </a:lnSpc>
              <a:spcBef>
                <a:spcPts val="0"/>
              </a:spcBef>
              <a:spcAft>
                <a:spcPts val="0"/>
              </a:spcAft>
              <a:buNone/>
            </a:pPr>
            <a:r>
              <a:t/>
            </a:r>
            <a:endParaRPr sz="1400">
              <a:solidFill>
                <a:srgbClr val="000000"/>
              </a:solidFill>
            </a:endParaRPr>
          </a:p>
          <a:p>
            <a:pPr indent="0" lvl="0" marL="0" rtl="0" algn="ctr">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