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2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7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4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71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3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056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8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8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45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8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1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E76FD2-575B-4FAC-91AD-6B9301FB566D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9D711-B8C0-453C-9313-959DDBB18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96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9EB5-EDA6-AB36-FE0E-A246831DD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analytics dashboard using power bi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3AB2-BC16-4BE3-5DE6-5E6962387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Internship report</a:t>
            </a:r>
          </a:p>
          <a:p>
            <a:r>
              <a:rPr lang="en-IN" dirty="0"/>
              <a:t>IFA FATHIMA K </a:t>
            </a:r>
          </a:p>
          <a:p>
            <a:r>
              <a:rPr lang="en-IN" dirty="0"/>
              <a:t>05-03-2025</a:t>
            </a:r>
          </a:p>
        </p:txBody>
      </p:sp>
    </p:spTree>
    <p:extLst>
      <p:ext uri="{BB962C8B-B14F-4D97-AF65-F5344CB8AC3E}">
        <p14:creationId xmlns:p14="http://schemas.microsoft.com/office/powerpoint/2010/main" val="102545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5CC2-BDB4-627E-ED04-22D6E8AA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F79A-8462-B9C5-C6A8-8176FD20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Summary: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Successfully created a Twitter Analytics Dashboard using Power BI.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Gained valuable experience in data analysis and visualization.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Future Work: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Integrate additional social media platforms (e.g., Instagram, LinkedIn).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Add advanced features like predictive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64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353E-5A3F-4DA1-EB4A-FB741DA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525-1CB7-9648-E9AC-571A207B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FB2-43B8-E5D3-70E0-719DB414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48667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3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EF3D-E3D5-5E6C-5045-04116D7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9C13-1D9D-BCC8-A3DB-1F35975F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2" y="1853247"/>
            <a:ext cx="9404723" cy="3652818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Purpose: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Develop a Twitter Analytics Dashboard to </a:t>
            </a:r>
            <a:r>
              <a:rPr lang="en-IN" b="0" i="0" dirty="0" err="1">
                <a:solidFill>
                  <a:srgbClr val="F8FAFF"/>
                </a:solidFill>
                <a:effectLst/>
                <a:latin typeface="Inter"/>
              </a:rPr>
              <a:t>analyze</a:t>
            </a: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 social media performance.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Objective: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Provide actionable insights into Twitter data (e.g., tweets, engagement, hashtags).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Tools Used: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Power BI (for data cleaning/analysis)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5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54CA-B652-FD58-CF4D-94A1F82D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1114"/>
          </a:xfrm>
        </p:spPr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B234-0805-04F1-C032-C0C606BF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Why Twitter Analytics?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Twitter is a key platform for brand visibility and customer engagement.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Data-driven decisions improve marketing strategies.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Why Power BI?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Interactive and user-friendly data visualization tool.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Enables real-time analytics and reporting.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12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421A-DDF5-5AE5-1DEA-1B32678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72" y="757518"/>
            <a:ext cx="9404723" cy="1400530"/>
          </a:xfrm>
        </p:spPr>
        <p:txBody>
          <a:bodyPr/>
          <a:lstStyle/>
          <a:p>
            <a:r>
              <a:rPr lang="en-US" dirty="0"/>
              <a:t>LEARNING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47C5-F413-E6A1-FF18-9C48D96B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2" y="2158048"/>
            <a:ext cx="8946541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Gain hands-on experience with Power BI for data visualization.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Learn to extract and process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Understand social media metrics (e.g., impressions, retweets, likes).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Develop skills in data cleaning, transformation, and dashboard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7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81DE-FA61-8A96-1121-D5DFEA16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2830-3E9C-587C-13D3-FD779D71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Data Collection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Data Cleaning: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Use Power Query to clean and preprocess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Data Analysis: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 err="1">
                <a:solidFill>
                  <a:srgbClr val="F8FAFF"/>
                </a:solidFill>
                <a:effectLst/>
                <a:latin typeface="Inter"/>
              </a:rPr>
              <a:t>Analyze</a:t>
            </a: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 metrics like engagement rate and trending hashtags.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Dashboard Development: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Create interactive visualizations in Power BI 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Testing and Deployment: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Test the dashboard for accuracy and 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2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614B-218D-683D-766D-9EB2DC9F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AND COMPETENCIES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185E-8648-FAAF-9C7D-73BE2BBA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Technical Skills: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Power BI, Python, Twitter API, Data Visualization.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Analytical Skills: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Data interpretation, trend analysis, and reporting.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Soft Skills: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Problem-solving, time management, and teamwork.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6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95A4-9C41-EF59-C58E-8473346D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6298-6E8D-FA06-7348-AD4153D9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The Twitter Analytics Dashboard developed during the internship has been highly praised for its user-friendly design and insightful visualizations. The dashboard effectively transforms raw Twitter data into actionable insights, enabling better decision-making for social media strategies.</a:t>
            </a:r>
          </a:p>
          <a:p>
            <a:r>
              <a:rPr lang="en-US" dirty="0">
                <a:solidFill>
                  <a:srgbClr val="F8FAFF"/>
                </a:solidFill>
                <a:latin typeface="Inter"/>
              </a:rPr>
              <a:t> As an evidence I am sharing my </a:t>
            </a:r>
            <a:r>
              <a:rPr lang="en-US" dirty="0" err="1">
                <a:solidFill>
                  <a:srgbClr val="F8FAFF"/>
                </a:solidFill>
                <a:latin typeface="Inter"/>
              </a:rPr>
              <a:t>github</a:t>
            </a:r>
            <a:r>
              <a:rPr lang="en-US" dirty="0">
                <a:solidFill>
                  <a:srgbClr val="F8FAFF"/>
                </a:solidFill>
                <a:latin typeface="Inter"/>
              </a:rPr>
              <a:t> repository link which includes the dashboard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5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680F-83DE-11F7-EB66-EC5324DC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AFE3-140C-5E37-1699-5EB42D5D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Challenges: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Handling large datasets from Twitter API.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Cleaning unstructured data (e.g., tweets, hashtags).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Inter"/>
              </a:rPr>
              <a:t>Solutions:</a:t>
            </a:r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Used Power Query for efficient data cleaning.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Optimized Power BI queries for faster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52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DFA6-681D-D6C4-8355-6C6E389E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AND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0F0E-B861-33C8-1202-98A7F0EA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Outcomes: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Developed a fully functional Twitter Analytics Dashboard.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Provided actionable insights for improving social media strategies.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Impact: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Enhanced decision-making for marketing teams.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Improved understanding of audience engagement and sentiment.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36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418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Inter</vt:lpstr>
      <vt:lpstr>Wingdings 3</vt:lpstr>
      <vt:lpstr>Ion</vt:lpstr>
      <vt:lpstr>Twitter analytics dashboard using power bi </vt:lpstr>
      <vt:lpstr>INTRODUCTION</vt:lpstr>
      <vt:lpstr>BACKGROUND</vt:lpstr>
      <vt:lpstr>LEARNING OBJECTIVES</vt:lpstr>
      <vt:lpstr>ACTIVITIES AND TASKS</vt:lpstr>
      <vt:lpstr>SKILLS AND COMPETENCIES</vt:lpstr>
      <vt:lpstr>FEEDBACK</vt:lpstr>
      <vt:lpstr>CHALLENGES AND SOLUTIONS</vt:lpstr>
      <vt:lpstr>OUTCOMES AND IMPACT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ifa fathima</dc:creator>
  <cp:lastModifiedBy>ifa fathima</cp:lastModifiedBy>
  <cp:revision>1</cp:revision>
  <dcterms:created xsi:type="dcterms:W3CDTF">2025-03-05T15:16:09Z</dcterms:created>
  <dcterms:modified xsi:type="dcterms:W3CDTF">2025-03-05T15:34:54Z</dcterms:modified>
</cp:coreProperties>
</file>