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6DF-B93C-4F41-AA58-4B8F792B29ED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284E-BB1F-4FF6-8811-36A0EFE80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8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6DF-B93C-4F41-AA58-4B8F792B29ED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284E-BB1F-4FF6-8811-36A0EFE80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3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6DF-B93C-4F41-AA58-4B8F792B29ED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284E-BB1F-4FF6-8811-36A0EFE80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06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6DF-B93C-4F41-AA58-4B8F792B29ED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284E-BB1F-4FF6-8811-36A0EFE80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02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6DF-B93C-4F41-AA58-4B8F792B29ED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284E-BB1F-4FF6-8811-36A0EFE80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8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6DF-B93C-4F41-AA58-4B8F792B29ED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284E-BB1F-4FF6-8811-36A0EFE80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81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6DF-B93C-4F41-AA58-4B8F792B29ED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284E-BB1F-4FF6-8811-36A0EFE80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42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6DF-B93C-4F41-AA58-4B8F792B29ED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284E-BB1F-4FF6-8811-36A0EFE80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6DF-B93C-4F41-AA58-4B8F792B29ED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284E-BB1F-4FF6-8811-36A0EFE80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0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6DF-B93C-4F41-AA58-4B8F792B29ED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284E-BB1F-4FF6-8811-36A0EFE80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22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D46DF-B93C-4F41-AA58-4B8F792B29ED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284E-BB1F-4FF6-8811-36A0EFE80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63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D46DF-B93C-4F41-AA58-4B8F792B29ED}" type="datetimeFigureOut">
              <a:rPr lang="en-GB" smtClean="0"/>
              <a:t>02/02/2015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284E-BB1F-4FF6-8811-36A0EFE80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87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I’ve got the power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The quick brown fox jumps over </a:t>
            </a:r>
            <a:r>
              <a:rPr lang="en-GB" smtClean="0"/>
              <a:t>the lazy dog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0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I’ve got the power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I’ve got the power</dc:title>
  <dc:creator>Joe Blackman</dc:creator>
  <cp:lastModifiedBy>Joe Blackman</cp:lastModifiedBy>
  <cp:revision>1</cp:revision>
  <dcterms:created xsi:type="dcterms:W3CDTF">2015-02-02T14:40:52Z</dcterms:created>
  <dcterms:modified xsi:type="dcterms:W3CDTF">2015-02-02T14:41:10Z</dcterms:modified>
</cp:coreProperties>
</file>