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649200" cy="7315200"/>
  <p:notesSz cx="12649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24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481638" cy="366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164388" y="0"/>
            <a:ext cx="5481637" cy="366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A6A56D-E045-49D2-AACC-C529458541B9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0" y="914400"/>
            <a:ext cx="4267200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65238" y="3521075"/>
            <a:ext cx="10118725" cy="28797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488"/>
            <a:ext cx="5481638" cy="366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164388" y="6948488"/>
            <a:ext cx="5481637" cy="366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1CDBED-4E74-4E0F-A80D-DC437A881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0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1CDBED-4E74-4E0F-A80D-DC437A8813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2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48690" y="2267712"/>
            <a:ext cx="10751820" cy="1536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97380" y="4096512"/>
            <a:ext cx="885444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32460" y="1682496"/>
            <a:ext cx="5502402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514338" y="1682496"/>
            <a:ext cx="5502402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2460" y="292608"/>
            <a:ext cx="11384280" cy="11704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2460" y="1682496"/>
            <a:ext cx="11384280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300728" y="6803136"/>
            <a:ext cx="4047744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32460" y="6803136"/>
            <a:ext cx="2909316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107424" y="6803136"/>
            <a:ext cx="2909316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1.jp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725400" cy="7391400"/>
            <a:chOff x="228600" y="22860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228600" y="22860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12192000" y="0"/>
                  </a:lnTo>
                  <a:lnTo>
                    <a:pt x="12192000" y="6858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6225" y="276224"/>
              <a:ext cx="12096750" cy="67627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3400" y="276224"/>
              <a:ext cx="1276350" cy="12763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214637" y="333438"/>
            <a:ext cx="12858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solidFill>
                  <a:srgbClr val="FFFFFF"/>
                </a:solidFill>
                <a:latin typeface="Segoe UI Semibold"/>
                <a:cs typeface="Segoe UI Semibold"/>
              </a:rPr>
              <a:t>Total</a:t>
            </a:r>
            <a:r>
              <a:rPr sz="1400" spc="-4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 Semibold"/>
                <a:cs typeface="Segoe UI Semibold"/>
              </a:rPr>
              <a:t>Units</a:t>
            </a:r>
            <a:r>
              <a:rPr sz="1400" spc="-4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 Semibold"/>
                <a:cs typeface="Segoe UI Semibold"/>
              </a:rPr>
              <a:t>Sold</a:t>
            </a:r>
            <a:endParaRPr sz="1400">
              <a:latin typeface="Segoe UI Semibold"/>
              <a:cs typeface="Segoe UI Semibol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66866" y="323913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Average</a:t>
            </a:r>
            <a:r>
              <a:rPr sz="1400" spc="-4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 Semibold"/>
                <a:cs typeface="Segoe UI Semibold"/>
              </a:rPr>
              <a:t>Unit</a:t>
            </a:r>
            <a:r>
              <a:rPr sz="1400" spc="-4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 Semibold"/>
                <a:cs typeface="Segoe UI Semibold"/>
              </a:rPr>
              <a:t>Price</a:t>
            </a:r>
            <a:endParaRPr sz="1400">
              <a:latin typeface="Segoe UI Semibold"/>
              <a:cs typeface="Segoe UI Semibol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93779" y="695356"/>
            <a:ext cx="18618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2E90C1"/>
                </a:solidFill>
                <a:latin typeface="Arial MT"/>
                <a:cs typeface="Arial MT"/>
              </a:rPr>
              <a:t>$25,091</a:t>
            </a:r>
            <a:endParaRPr sz="40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69547" y="299762"/>
            <a:ext cx="2748915" cy="97853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65"/>
              </a:spcBef>
            </a:pPr>
            <a:r>
              <a:rPr sz="140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Average</a:t>
            </a:r>
            <a:r>
              <a:rPr sz="1400" spc="-2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 Semibold"/>
                <a:cs typeface="Segoe UI Semibold"/>
              </a:rPr>
              <a:t>Annual</a:t>
            </a:r>
            <a:r>
              <a:rPr sz="1400" spc="-1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 Semibold"/>
                <a:cs typeface="Segoe UI Semibold"/>
              </a:rPr>
              <a:t>Income</a:t>
            </a:r>
            <a:r>
              <a:rPr sz="1400" spc="-2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Segoe UI Semibold"/>
                <a:cs typeface="Segoe UI Semibold"/>
              </a:rPr>
              <a:t>of </a:t>
            </a:r>
            <a:r>
              <a:rPr sz="14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Buyers</a:t>
            </a:r>
            <a:endParaRPr sz="1400">
              <a:latin typeface="Segoe UI Semibold"/>
              <a:cs typeface="Segoe UI Semibold"/>
            </a:endParaRPr>
          </a:p>
          <a:p>
            <a:pPr algn="ctr">
              <a:lnSpc>
                <a:spcPct val="100000"/>
              </a:lnSpc>
              <a:spcBef>
                <a:spcPts val="755"/>
              </a:spcBef>
            </a:pPr>
            <a:r>
              <a:rPr sz="4000" dirty="0">
                <a:solidFill>
                  <a:srgbClr val="2E90C1"/>
                </a:solidFill>
                <a:latin typeface="Arial MT"/>
                <a:cs typeface="Arial MT"/>
              </a:rPr>
              <a:t>$831,186</a:t>
            </a:r>
            <a:endParaRPr sz="40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72400" y="2392362"/>
            <a:ext cx="9524" cy="167639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669658" y="4079875"/>
            <a:ext cx="2152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$0K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61475" y="2392362"/>
            <a:ext cx="9524" cy="167639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9127927" y="4079875"/>
            <a:ext cx="2768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$10K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50550" y="2392362"/>
            <a:ext cx="9524" cy="167639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0617001" y="4079875"/>
            <a:ext cx="2768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$20K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39625" y="2392362"/>
            <a:ext cx="9524" cy="1676399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2106077" y="4079875"/>
            <a:ext cx="2768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$30K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315698" y="4260850"/>
            <a:ext cx="1381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Average</a:t>
            </a:r>
            <a:r>
              <a:rPr sz="1200" spc="-2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of</a:t>
            </a:r>
            <a:r>
              <a:rPr sz="1200" spc="-2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 Semibold"/>
                <a:cs typeface="Segoe UI Semibold"/>
              </a:rPr>
              <a:t>Price</a:t>
            </a:r>
            <a:r>
              <a:rPr sz="1200" spc="-2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 Semibold"/>
                <a:cs typeface="Segoe UI Semibold"/>
              </a:rPr>
              <a:t>($)</a:t>
            </a:r>
            <a:endParaRPr sz="1200">
              <a:latin typeface="Segoe UI Semibold"/>
              <a:cs typeface="Segoe UI Semibold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33244" y="2770535"/>
            <a:ext cx="228600" cy="913765"/>
          </a:xfrm>
          <a:prstGeom prst="rect">
            <a:avLst/>
          </a:prstGeom>
        </p:spPr>
        <p:txBody>
          <a:bodyPr vert="vert270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200" spc="-100" dirty="0">
                <a:solidFill>
                  <a:srgbClr val="FFFFFF"/>
                </a:solidFill>
                <a:latin typeface="Segoe UI Semibold"/>
                <a:cs typeface="Segoe UI Semibold"/>
              </a:rPr>
              <a:t>T</a:t>
            </a:r>
            <a:r>
              <a:rPr sz="1200" dirty="0">
                <a:solidFill>
                  <a:srgbClr val="FFFFFF"/>
                </a:solidFill>
                <a:latin typeface="Segoe UI Semibold"/>
                <a:cs typeface="Segoe UI Semibold"/>
              </a:rPr>
              <a:t>ransmission</a:t>
            </a:r>
            <a:endParaRPr sz="1200">
              <a:latin typeface="Segoe UI Semibold"/>
              <a:cs typeface="Segoe UI Semibold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72573" y="2878710"/>
            <a:ext cx="5270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Manual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348487" y="3343495"/>
            <a:ext cx="3511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Auto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772400" y="2809081"/>
            <a:ext cx="3773804" cy="352425"/>
          </a:xfrm>
          <a:prstGeom prst="rect">
            <a:avLst/>
          </a:prstGeom>
          <a:solidFill>
            <a:srgbClr val="8FE9FF"/>
          </a:solidFill>
        </p:spPr>
        <p:txBody>
          <a:bodyPr vert="horz" wrap="square" lIns="0" tIns="1016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0"/>
              </a:spcBef>
            </a:pPr>
            <a:r>
              <a:rPr sz="900" dirty="0">
                <a:latin typeface="Segoe UI"/>
                <a:cs typeface="Segoe UI"/>
              </a:rPr>
              <a:t>$25K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772400" y="3273866"/>
            <a:ext cx="3709670" cy="352425"/>
          </a:xfrm>
          <a:prstGeom prst="rect">
            <a:avLst/>
          </a:prstGeom>
          <a:solidFill>
            <a:srgbClr val="F07DFF"/>
          </a:solidFill>
        </p:spPr>
        <p:txBody>
          <a:bodyPr vert="horz" wrap="square" lIns="0" tIns="1016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0"/>
              </a:spcBef>
            </a:pPr>
            <a:r>
              <a:rPr sz="900" dirty="0">
                <a:latin typeface="Segoe UI"/>
                <a:cs typeface="Segoe UI"/>
              </a:rPr>
              <a:t>$25K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734934" y="2136013"/>
            <a:ext cx="695325" cy="95250"/>
            <a:chOff x="7734934" y="2136013"/>
            <a:chExt cx="695325" cy="95250"/>
          </a:xfrm>
        </p:grpSpPr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34934" y="2136013"/>
              <a:ext cx="95249" cy="9524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35009" y="2136013"/>
              <a:ext cx="95249" cy="95249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6873875" y="1752663"/>
            <a:ext cx="2937510" cy="51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Average</a:t>
            </a:r>
            <a:r>
              <a:rPr sz="1400" spc="-2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Segoe UI Semibold"/>
                <a:cs typeface="Segoe UI Semibold"/>
              </a:rPr>
              <a:t>of</a:t>
            </a:r>
            <a:r>
              <a:rPr sz="1400" spc="-2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 Semibold"/>
                <a:cs typeface="Segoe UI Semibold"/>
              </a:rPr>
              <a:t>Price</a:t>
            </a:r>
            <a:r>
              <a:rPr sz="1400" spc="-1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 Semibold"/>
                <a:cs typeface="Segoe UI Semibold"/>
              </a:rPr>
              <a:t>($)</a:t>
            </a:r>
            <a:r>
              <a:rPr sz="1400" spc="-2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 Semibold"/>
                <a:cs typeface="Segoe UI Semibold"/>
              </a:rPr>
              <a:t>by</a:t>
            </a:r>
            <a:r>
              <a:rPr sz="1400" spc="-2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Transmission</a:t>
            </a:r>
            <a:endParaRPr sz="140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  <a:spcBef>
                <a:spcPts val="970"/>
              </a:spcBef>
              <a:tabLst>
                <a:tab pos="979805" algn="l"/>
                <a:tab pos="1570990" algn="l"/>
              </a:tabLst>
            </a:pPr>
            <a:r>
              <a:rPr sz="1000" b="1" spc="-10" dirty="0">
                <a:solidFill>
                  <a:srgbClr val="FFFFFF"/>
                </a:solidFill>
                <a:latin typeface="Segoe UI"/>
                <a:cs typeface="Segoe UI"/>
              </a:rPr>
              <a:t>Transmission	</a:t>
            </a:r>
            <a:r>
              <a:rPr sz="1000" dirty="0">
                <a:solidFill>
                  <a:srgbClr val="FFFFFF"/>
                </a:solidFill>
                <a:latin typeface="Segoe UI"/>
                <a:cs typeface="Segoe UI"/>
              </a:rPr>
              <a:t>Manual	Auto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38187" y="4762512"/>
            <a:ext cx="11449050" cy="1873250"/>
          </a:xfrm>
          <a:custGeom>
            <a:avLst/>
            <a:gdLst/>
            <a:ahLst/>
            <a:cxnLst/>
            <a:rect l="l" t="t" r="r" b="b"/>
            <a:pathLst>
              <a:path w="11449050" h="1873250">
                <a:moveTo>
                  <a:pt x="19050" y="1867166"/>
                </a:moveTo>
                <a:lnTo>
                  <a:pt x="18580" y="1866049"/>
                </a:lnTo>
                <a:lnTo>
                  <a:pt x="16713" y="1864182"/>
                </a:lnTo>
                <a:lnTo>
                  <a:pt x="15595" y="1863725"/>
                </a:lnTo>
                <a:lnTo>
                  <a:pt x="3441" y="1863725"/>
                </a:lnTo>
                <a:lnTo>
                  <a:pt x="2324" y="1864182"/>
                </a:lnTo>
                <a:lnTo>
                  <a:pt x="457" y="1866049"/>
                </a:lnTo>
                <a:lnTo>
                  <a:pt x="0" y="1867166"/>
                </a:lnTo>
                <a:lnTo>
                  <a:pt x="0" y="1869795"/>
                </a:lnTo>
                <a:lnTo>
                  <a:pt x="457" y="1870913"/>
                </a:lnTo>
                <a:lnTo>
                  <a:pt x="2324" y="1872780"/>
                </a:lnTo>
                <a:lnTo>
                  <a:pt x="3441" y="1873250"/>
                </a:lnTo>
                <a:lnTo>
                  <a:pt x="15595" y="1873250"/>
                </a:lnTo>
                <a:lnTo>
                  <a:pt x="16713" y="1872780"/>
                </a:lnTo>
                <a:lnTo>
                  <a:pt x="18580" y="1870913"/>
                </a:lnTo>
                <a:lnTo>
                  <a:pt x="19050" y="1869795"/>
                </a:lnTo>
                <a:lnTo>
                  <a:pt x="19050" y="1867166"/>
                </a:lnTo>
                <a:close/>
              </a:path>
              <a:path w="11449050" h="1873250">
                <a:moveTo>
                  <a:pt x="19050" y="1245920"/>
                </a:moveTo>
                <a:lnTo>
                  <a:pt x="18580" y="1244803"/>
                </a:lnTo>
                <a:lnTo>
                  <a:pt x="16713" y="1242936"/>
                </a:lnTo>
                <a:lnTo>
                  <a:pt x="15595" y="1242479"/>
                </a:lnTo>
                <a:lnTo>
                  <a:pt x="3441" y="1242479"/>
                </a:lnTo>
                <a:lnTo>
                  <a:pt x="2324" y="1242936"/>
                </a:lnTo>
                <a:lnTo>
                  <a:pt x="457" y="1244803"/>
                </a:lnTo>
                <a:lnTo>
                  <a:pt x="0" y="1245920"/>
                </a:lnTo>
                <a:lnTo>
                  <a:pt x="0" y="1248549"/>
                </a:lnTo>
                <a:lnTo>
                  <a:pt x="457" y="1249680"/>
                </a:lnTo>
                <a:lnTo>
                  <a:pt x="2324" y="1251534"/>
                </a:lnTo>
                <a:lnTo>
                  <a:pt x="3441" y="1252004"/>
                </a:lnTo>
                <a:lnTo>
                  <a:pt x="15595" y="1252004"/>
                </a:lnTo>
                <a:lnTo>
                  <a:pt x="16713" y="1251534"/>
                </a:lnTo>
                <a:lnTo>
                  <a:pt x="18580" y="1249680"/>
                </a:lnTo>
                <a:lnTo>
                  <a:pt x="19050" y="1248549"/>
                </a:lnTo>
                <a:lnTo>
                  <a:pt x="19050" y="1245920"/>
                </a:lnTo>
                <a:close/>
              </a:path>
              <a:path w="11449050" h="1873250">
                <a:moveTo>
                  <a:pt x="19050" y="624687"/>
                </a:moveTo>
                <a:lnTo>
                  <a:pt x="18580" y="623557"/>
                </a:lnTo>
                <a:lnTo>
                  <a:pt x="16713" y="621703"/>
                </a:lnTo>
                <a:lnTo>
                  <a:pt x="15595" y="621233"/>
                </a:lnTo>
                <a:lnTo>
                  <a:pt x="3441" y="621233"/>
                </a:lnTo>
                <a:lnTo>
                  <a:pt x="2324" y="621703"/>
                </a:lnTo>
                <a:lnTo>
                  <a:pt x="457" y="623557"/>
                </a:lnTo>
                <a:lnTo>
                  <a:pt x="0" y="624687"/>
                </a:lnTo>
                <a:lnTo>
                  <a:pt x="0" y="627316"/>
                </a:lnTo>
                <a:lnTo>
                  <a:pt x="457" y="628434"/>
                </a:lnTo>
                <a:lnTo>
                  <a:pt x="2324" y="630301"/>
                </a:lnTo>
                <a:lnTo>
                  <a:pt x="3441" y="630758"/>
                </a:lnTo>
                <a:lnTo>
                  <a:pt x="15595" y="630758"/>
                </a:lnTo>
                <a:lnTo>
                  <a:pt x="16713" y="630301"/>
                </a:lnTo>
                <a:lnTo>
                  <a:pt x="18580" y="628434"/>
                </a:lnTo>
                <a:lnTo>
                  <a:pt x="19050" y="627316"/>
                </a:lnTo>
                <a:lnTo>
                  <a:pt x="19050" y="624687"/>
                </a:lnTo>
                <a:close/>
              </a:path>
              <a:path w="11449050" h="1873250">
                <a:moveTo>
                  <a:pt x="19050" y="3441"/>
                </a:moveTo>
                <a:lnTo>
                  <a:pt x="18580" y="2324"/>
                </a:lnTo>
                <a:lnTo>
                  <a:pt x="16713" y="457"/>
                </a:lnTo>
                <a:lnTo>
                  <a:pt x="15595" y="0"/>
                </a:lnTo>
                <a:lnTo>
                  <a:pt x="3441" y="0"/>
                </a:lnTo>
                <a:lnTo>
                  <a:pt x="2324" y="457"/>
                </a:lnTo>
                <a:lnTo>
                  <a:pt x="457" y="2324"/>
                </a:lnTo>
                <a:lnTo>
                  <a:pt x="0" y="3441"/>
                </a:lnTo>
                <a:lnTo>
                  <a:pt x="0" y="6070"/>
                </a:lnTo>
                <a:lnTo>
                  <a:pt x="457" y="7188"/>
                </a:lnTo>
                <a:lnTo>
                  <a:pt x="2324" y="9055"/>
                </a:lnTo>
                <a:lnTo>
                  <a:pt x="3441" y="9525"/>
                </a:lnTo>
                <a:lnTo>
                  <a:pt x="15595" y="9525"/>
                </a:lnTo>
                <a:lnTo>
                  <a:pt x="16713" y="9055"/>
                </a:lnTo>
                <a:lnTo>
                  <a:pt x="18580" y="7188"/>
                </a:lnTo>
                <a:lnTo>
                  <a:pt x="19050" y="6070"/>
                </a:lnTo>
                <a:lnTo>
                  <a:pt x="19050" y="3441"/>
                </a:lnTo>
                <a:close/>
              </a:path>
              <a:path w="11449050" h="1873250">
                <a:moveTo>
                  <a:pt x="76200" y="1867166"/>
                </a:moveTo>
                <a:lnTo>
                  <a:pt x="75730" y="1866049"/>
                </a:lnTo>
                <a:lnTo>
                  <a:pt x="73863" y="1864182"/>
                </a:lnTo>
                <a:lnTo>
                  <a:pt x="72745" y="1863725"/>
                </a:lnTo>
                <a:lnTo>
                  <a:pt x="60591" y="1863725"/>
                </a:lnTo>
                <a:lnTo>
                  <a:pt x="59474" y="1864182"/>
                </a:lnTo>
                <a:lnTo>
                  <a:pt x="57607" y="1866049"/>
                </a:lnTo>
                <a:lnTo>
                  <a:pt x="57150" y="1867166"/>
                </a:lnTo>
                <a:lnTo>
                  <a:pt x="57150" y="1869795"/>
                </a:lnTo>
                <a:lnTo>
                  <a:pt x="57607" y="1870913"/>
                </a:lnTo>
                <a:lnTo>
                  <a:pt x="59474" y="1872780"/>
                </a:lnTo>
                <a:lnTo>
                  <a:pt x="60591" y="1873250"/>
                </a:lnTo>
                <a:lnTo>
                  <a:pt x="72745" y="1873250"/>
                </a:lnTo>
                <a:lnTo>
                  <a:pt x="73863" y="1872780"/>
                </a:lnTo>
                <a:lnTo>
                  <a:pt x="75730" y="1870913"/>
                </a:lnTo>
                <a:lnTo>
                  <a:pt x="76200" y="1869795"/>
                </a:lnTo>
                <a:lnTo>
                  <a:pt x="76200" y="1867166"/>
                </a:lnTo>
                <a:close/>
              </a:path>
              <a:path w="11449050" h="1873250">
                <a:moveTo>
                  <a:pt x="76200" y="1245920"/>
                </a:moveTo>
                <a:lnTo>
                  <a:pt x="75730" y="1244803"/>
                </a:lnTo>
                <a:lnTo>
                  <a:pt x="73863" y="1242936"/>
                </a:lnTo>
                <a:lnTo>
                  <a:pt x="72745" y="1242479"/>
                </a:lnTo>
                <a:lnTo>
                  <a:pt x="60591" y="1242479"/>
                </a:lnTo>
                <a:lnTo>
                  <a:pt x="59474" y="1242936"/>
                </a:lnTo>
                <a:lnTo>
                  <a:pt x="57607" y="1244803"/>
                </a:lnTo>
                <a:lnTo>
                  <a:pt x="57150" y="1245920"/>
                </a:lnTo>
                <a:lnTo>
                  <a:pt x="57150" y="1248549"/>
                </a:lnTo>
                <a:lnTo>
                  <a:pt x="57607" y="1249680"/>
                </a:lnTo>
                <a:lnTo>
                  <a:pt x="59474" y="1251534"/>
                </a:lnTo>
                <a:lnTo>
                  <a:pt x="60591" y="1252004"/>
                </a:lnTo>
                <a:lnTo>
                  <a:pt x="72745" y="1252004"/>
                </a:lnTo>
                <a:lnTo>
                  <a:pt x="73863" y="1251534"/>
                </a:lnTo>
                <a:lnTo>
                  <a:pt x="75730" y="1249680"/>
                </a:lnTo>
                <a:lnTo>
                  <a:pt x="76200" y="1248549"/>
                </a:lnTo>
                <a:lnTo>
                  <a:pt x="76200" y="1245920"/>
                </a:lnTo>
                <a:close/>
              </a:path>
              <a:path w="11449050" h="1873250">
                <a:moveTo>
                  <a:pt x="76200" y="624687"/>
                </a:moveTo>
                <a:lnTo>
                  <a:pt x="75730" y="623557"/>
                </a:lnTo>
                <a:lnTo>
                  <a:pt x="73863" y="621703"/>
                </a:lnTo>
                <a:lnTo>
                  <a:pt x="72745" y="621233"/>
                </a:lnTo>
                <a:lnTo>
                  <a:pt x="60591" y="621233"/>
                </a:lnTo>
                <a:lnTo>
                  <a:pt x="59474" y="621703"/>
                </a:lnTo>
                <a:lnTo>
                  <a:pt x="57607" y="623557"/>
                </a:lnTo>
                <a:lnTo>
                  <a:pt x="57150" y="624687"/>
                </a:lnTo>
                <a:lnTo>
                  <a:pt x="57150" y="627316"/>
                </a:lnTo>
                <a:lnTo>
                  <a:pt x="57607" y="628434"/>
                </a:lnTo>
                <a:lnTo>
                  <a:pt x="59474" y="630301"/>
                </a:lnTo>
                <a:lnTo>
                  <a:pt x="60591" y="630758"/>
                </a:lnTo>
                <a:lnTo>
                  <a:pt x="72745" y="630758"/>
                </a:lnTo>
                <a:lnTo>
                  <a:pt x="73863" y="630301"/>
                </a:lnTo>
                <a:lnTo>
                  <a:pt x="75730" y="628434"/>
                </a:lnTo>
                <a:lnTo>
                  <a:pt x="76200" y="627316"/>
                </a:lnTo>
                <a:lnTo>
                  <a:pt x="76200" y="624687"/>
                </a:lnTo>
                <a:close/>
              </a:path>
              <a:path w="11449050" h="1873250">
                <a:moveTo>
                  <a:pt x="76200" y="3441"/>
                </a:moveTo>
                <a:lnTo>
                  <a:pt x="75730" y="2324"/>
                </a:lnTo>
                <a:lnTo>
                  <a:pt x="73863" y="457"/>
                </a:lnTo>
                <a:lnTo>
                  <a:pt x="72745" y="0"/>
                </a:lnTo>
                <a:lnTo>
                  <a:pt x="60591" y="0"/>
                </a:lnTo>
                <a:lnTo>
                  <a:pt x="59474" y="457"/>
                </a:lnTo>
                <a:lnTo>
                  <a:pt x="57607" y="2324"/>
                </a:lnTo>
                <a:lnTo>
                  <a:pt x="57150" y="3441"/>
                </a:lnTo>
                <a:lnTo>
                  <a:pt x="57150" y="6070"/>
                </a:lnTo>
                <a:lnTo>
                  <a:pt x="57607" y="7188"/>
                </a:lnTo>
                <a:lnTo>
                  <a:pt x="59474" y="9055"/>
                </a:lnTo>
                <a:lnTo>
                  <a:pt x="60591" y="9525"/>
                </a:lnTo>
                <a:lnTo>
                  <a:pt x="72745" y="9525"/>
                </a:lnTo>
                <a:lnTo>
                  <a:pt x="73863" y="9055"/>
                </a:lnTo>
                <a:lnTo>
                  <a:pt x="75730" y="7188"/>
                </a:lnTo>
                <a:lnTo>
                  <a:pt x="76200" y="6070"/>
                </a:lnTo>
                <a:lnTo>
                  <a:pt x="76200" y="3441"/>
                </a:lnTo>
                <a:close/>
              </a:path>
              <a:path w="11449050" h="1873250">
                <a:moveTo>
                  <a:pt x="133350" y="1867166"/>
                </a:moveTo>
                <a:lnTo>
                  <a:pt x="132880" y="1866049"/>
                </a:lnTo>
                <a:lnTo>
                  <a:pt x="131013" y="1864182"/>
                </a:lnTo>
                <a:lnTo>
                  <a:pt x="129895" y="1863725"/>
                </a:lnTo>
                <a:lnTo>
                  <a:pt x="117741" y="1863725"/>
                </a:lnTo>
                <a:lnTo>
                  <a:pt x="116624" y="1864182"/>
                </a:lnTo>
                <a:lnTo>
                  <a:pt x="114757" y="1866049"/>
                </a:lnTo>
                <a:lnTo>
                  <a:pt x="114300" y="1867166"/>
                </a:lnTo>
                <a:lnTo>
                  <a:pt x="114300" y="1869795"/>
                </a:lnTo>
                <a:lnTo>
                  <a:pt x="114757" y="1870913"/>
                </a:lnTo>
                <a:lnTo>
                  <a:pt x="116624" y="1872780"/>
                </a:lnTo>
                <a:lnTo>
                  <a:pt x="117741" y="1873250"/>
                </a:lnTo>
                <a:lnTo>
                  <a:pt x="129895" y="1873250"/>
                </a:lnTo>
                <a:lnTo>
                  <a:pt x="131013" y="1872780"/>
                </a:lnTo>
                <a:lnTo>
                  <a:pt x="132880" y="1870913"/>
                </a:lnTo>
                <a:lnTo>
                  <a:pt x="133350" y="1869795"/>
                </a:lnTo>
                <a:lnTo>
                  <a:pt x="133350" y="1867166"/>
                </a:lnTo>
                <a:close/>
              </a:path>
              <a:path w="11449050" h="1873250">
                <a:moveTo>
                  <a:pt x="133350" y="1245920"/>
                </a:moveTo>
                <a:lnTo>
                  <a:pt x="132880" y="1244803"/>
                </a:lnTo>
                <a:lnTo>
                  <a:pt x="131013" y="1242936"/>
                </a:lnTo>
                <a:lnTo>
                  <a:pt x="129895" y="1242479"/>
                </a:lnTo>
                <a:lnTo>
                  <a:pt x="117741" y="1242479"/>
                </a:lnTo>
                <a:lnTo>
                  <a:pt x="116624" y="1242936"/>
                </a:lnTo>
                <a:lnTo>
                  <a:pt x="114757" y="1244803"/>
                </a:lnTo>
                <a:lnTo>
                  <a:pt x="114300" y="1245920"/>
                </a:lnTo>
                <a:lnTo>
                  <a:pt x="114300" y="1248549"/>
                </a:lnTo>
                <a:lnTo>
                  <a:pt x="114757" y="1249680"/>
                </a:lnTo>
                <a:lnTo>
                  <a:pt x="116624" y="1251534"/>
                </a:lnTo>
                <a:lnTo>
                  <a:pt x="117741" y="1252004"/>
                </a:lnTo>
                <a:lnTo>
                  <a:pt x="129895" y="1252004"/>
                </a:lnTo>
                <a:lnTo>
                  <a:pt x="131013" y="1251534"/>
                </a:lnTo>
                <a:lnTo>
                  <a:pt x="132880" y="1249680"/>
                </a:lnTo>
                <a:lnTo>
                  <a:pt x="133350" y="1248549"/>
                </a:lnTo>
                <a:lnTo>
                  <a:pt x="133350" y="1245920"/>
                </a:lnTo>
                <a:close/>
              </a:path>
              <a:path w="11449050" h="1873250">
                <a:moveTo>
                  <a:pt x="133350" y="624687"/>
                </a:moveTo>
                <a:lnTo>
                  <a:pt x="132880" y="623557"/>
                </a:lnTo>
                <a:lnTo>
                  <a:pt x="131013" y="621703"/>
                </a:lnTo>
                <a:lnTo>
                  <a:pt x="129895" y="621233"/>
                </a:lnTo>
                <a:lnTo>
                  <a:pt x="117741" y="621233"/>
                </a:lnTo>
                <a:lnTo>
                  <a:pt x="116624" y="621703"/>
                </a:lnTo>
                <a:lnTo>
                  <a:pt x="114757" y="623557"/>
                </a:lnTo>
                <a:lnTo>
                  <a:pt x="114300" y="624687"/>
                </a:lnTo>
                <a:lnTo>
                  <a:pt x="114300" y="627316"/>
                </a:lnTo>
                <a:lnTo>
                  <a:pt x="114757" y="628434"/>
                </a:lnTo>
                <a:lnTo>
                  <a:pt x="116624" y="630301"/>
                </a:lnTo>
                <a:lnTo>
                  <a:pt x="117741" y="630758"/>
                </a:lnTo>
                <a:lnTo>
                  <a:pt x="129895" y="630758"/>
                </a:lnTo>
                <a:lnTo>
                  <a:pt x="131013" y="630301"/>
                </a:lnTo>
                <a:lnTo>
                  <a:pt x="132880" y="628434"/>
                </a:lnTo>
                <a:lnTo>
                  <a:pt x="133350" y="627316"/>
                </a:lnTo>
                <a:lnTo>
                  <a:pt x="133350" y="624687"/>
                </a:lnTo>
                <a:close/>
              </a:path>
              <a:path w="11449050" h="1873250">
                <a:moveTo>
                  <a:pt x="133350" y="3441"/>
                </a:moveTo>
                <a:lnTo>
                  <a:pt x="132880" y="2324"/>
                </a:lnTo>
                <a:lnTo>
                  <a:pt x="131013" y="457"/>
                </a:lnTo>
                <a:lnTo>
                  <a:pt x="129895" y="0"/>
                </a:lnTo>
                <a:lnTo>
                  <a:pt x="117741" y="0"/>
                </a:lnTo>
                <a:lnTo>
                  <a:pt x="116624" y="457"/>
                </a:lnTo>
                <a:lnTo>
                  <a:pt x="114757" y="2324"/>
                </a:lnTo>
                <a:lnTo>
                  <a:pt x="114300" y="3441"/>
                </a:lnTo>
                <a:lnTo>
                  <a:pt x="114300" y="6070"/>
                </a:lnTo>
                <a:lnTo>
                  <a:pt x="114757" y="7188"/>
                </a:lnTo>
                <a:lnTo>
                  <a:pt x="116624" y="9055"/>
                </a:lnTo>
                <a:lnTo>
                  <a:pt x="117741" y="9525"/>
                </a:lnTo>
                <a:lnTo>
                  <a:pt x="129895" y="9525"/>
                </a:lnTo>
                <a:lnTo>
                  <a:pt x="131013" y="9055"/>
                </a:lnTo>
                <a:lnTo>
                  <a:pt x="132880" y="7188"/>
                </a:lnTo>
                <a:lnTo>
                  <a:pt x="133350" y="6070"/>
                </a:lnTo>
                <a:lnTo>
                  <a:pt x="133350" y="3441"/>
                </a:lnTo>
                <a:close/>
              </a:path>
              <a:path w="11449050" h="1873250">
                <a:moveTo>
                  <a:pt x="190500" y="1867166"/>
                </a:moveTo>
                <a:lnTo>
                  <a:pt x="190030" y="1866049"/>
                </a:lnTo>
                <a:lnTo>
                  <a:pt x="188163" y="1864182"/>
                </a:lnTo>
                <a:lnTo>
                  <a:pt x="187045" y="1863725"/>
                </a:lnTo>
                <a:lnTo>
                  <a:pt x="174891" y="1863725"/>
                </a:lnTo>
                <a:lnTo>
                  <a:pt x="173774" y="1864182"/>
                </a:lnTo>
                <a:lnTo>
                  <a:pt x="171907" y="1866049"/>
                </a:lnTo>
                <a:lnTo>
                  <a:pt x="171450" y="1867166"/>
                </a:lnTo>
                <a:lnTo>
                  <a:pt x="171450" y="1869795"/>
                </a:lnTo>
                <a:lnTo>
                  <a:pt x="171907" y="1870913"/>
                </a:lnTo>
                <a:lnTo>
                  <a:pt x="173774" y="1872780"/>
                </a:lnTo>
                <a:lnTo>
                  <a:pt x="174891" y="1873250"/>
                </a:lnTo>
                <a:lnTo>
                  <a:pt x="187045" y="1873250"/>
                </a:lnTo>
                <a:lnTo>
                  <a:pt x="188163" y="1872780"/>
                </a:lnTo>
                <a:lnTo>
                  <a:pt x="190030" y="1870913"/>
                </a:lnTo>
                <a:lnTo>
                  <a:pt x="190500" y="1869795"/>
                </a:lnTo>
                <a:lnTo>
                  <a:pt x="190500" y="1867166"/>
                </a:lnTo>
                <a:close/>
              </a:path>
              <a:path w="11449050" h="1873250">
                <a:moveTo>
                  <a:pt x="190500" y="1245920"/>
                </a:moveTo>
                <a:lnTo>
                  <a:pt x="190030" y="1244803"/>
                </a:lnTo>
                <a:lnTo>
                  <a:pt x="188163" y="1242936"/>
                </a:lnTo>
                <a:lnTo>
                  <a:pt x="187045" y="1242479"/>
                </a:lnTo>
                <a:lnTo>
                  <a:pt x="174891" y="1242479"/>
                </a:lnTo>
                <a:lnTo>
                  <a:pt x="173774" y="1242936"/>
                </a:lnTo>
                <a:lnTo>
                  <a:pt x="171907" y="1244803"/>
                </a:lnTo>
                <a:lnTo>
                  <a:pt x="171450" y="1245920"/>
                </a:lnTo>
                <a:lnTo>
                  <a:pt x="171450" y="1248549"/>
                </a:lnTo>
                <a:lnTo>
                  <a:pt x="171907" y="1249680"/>
                </a:lnTo>
                <a:lnTo>
                  <a:pt x="173774" y="1251534"/>
                </a:lnTo>
                <a:lnTo>
                  <a:pt x="174891" y="1252004"/>
                </a:lnTo>
                <a:lnTo>
                  <a:pt x="187045" y="1252004"/>
                </a:lnTo>
                <a:lnTo>
                  <a:pt x="188163" y="1251534"/>
                </a:lnTo>
                <a:lnTo>
                  <a:pt x="190030" y="1249680"/>
                </a:lnTo>
                <a:lnTo>
                  <a:pt x="190500" y="1248549"/>
                </a:lnTo>
                <a:lnTo>
                  <a:pt x="190500" y="1245920"/>
                </a:lnTo>
                <a:close/>
              </a:path>
              <a:path w="11449050" h="1873250">
                <a:moveTo>
                  <a:pt x="190500" y="624687"/>
                </a:moveTo>
                <a:lnTo>
                  <a:pt x="190030" y="623557"/>
                </a:lnTo>
                <a:lnTo>
                  <a:pt x="188163" y="621703"/>
                </a:lnTo>
                <a:lnTo>
                  <a:pt x="187045" y="621233"/>
                </a:lnTo>
                <a:lnTo>
                  <a:pt x="174891" y="621233"/>
                </a:lnTo>
                <a:lnTo>
                  <a:pt x="173774" y="621703"/>
                </a:lnTo>
                <a:lnTo>
                  <a:pt x="171907" y="623557"/>
                </a:lnTo>
                <a:lnTo>
                  <a:pt x="171450" y="624687"/>
                </a:lnTo>
                <a:lnTo>
                  <a:pt x="171450" y="627316"/>
                </a:lnTo>
                <a:lnTo>
                  <a:pt x="171907" y="628434"/>
                </a:lnTo>
                <a:lnTo>
                  <a:pt x="173774" y="630301"/>
                </a:lnTo>
                <a:lnTo>
                  <a:pt x="174891" y="630758"/>
                </a:lnTo>
                <a:lnTo>
                  <a:pt x="187045" y="630758"/>
                </a:lnTo>
                <a:lnTo>
                  <a:pt x="188163" y="630301"/>
                </a:lnTo>
                <a:lnTo>
                  <a:pt x="190030" y="628434"/>
                </a:lnTo>
                <a:lnTo>
                  <a:pt x="190500" y="627316"/>
                </a:lnTo>
                <a:lnTo>
                  <a:pt x="190500" y="624687"/>
                </a:lnTo>
                <a:close/>
              </a:path>
              <a:path w="11449050" h="1873250">
                <a:moveTo>
                  <a:pt x="190500" y="3441"/>
                </a:moveTo>
                <a:lnTo>
                  <a:pt x="190030" y="2324"/>
                </a:lnTo>
                <a:lnTo>
                  <a:pt x="188163" y="457"/>
                </a:lnTo>
                <a:lnTo>
                  <a:pt x="187045" y="0"/>
                </a:lnTo>
                <a:lnTo>
                  <a:pt x="174891" y="0"/>
                </a:lnTo>
                <a:lnTo>
                  <a:pt x="173774" y="457"/>
                </a:lnTo>
                <a:lnTo>
                  <a:pt x="171907" y="2324"/>
                </a:lnTo>
                <a:lnTo>
                  <a:pt x="171450" y="3441"/>
                </a:lnTo>
                <a:lnTo>
                  <a:pt x="171450" y="6070"/>
                </a:lnTo>
                <a:lnTo>
                  <a:pt x="171907" y="7188"/>
                </a:lnTo>
                <a:lnTo>
                  <a:pt x="173774" y="9055"/>
                </a:lnTo>
                <a:lnTo>
                  <a:pt x="174891" y="9525"/>
                </a:lnTo>
                <a:lnTo>
                  <a:pt x="187045" y="9525"/>
                </a:lnTo>
                <a:lnTo>
                  <a:pt x="188163" y="9055"/>
                </a:lnTo>
                <a:lnTo>
                  <a:pt x="190030" y="7188"/>
                </a:lnTo>
                <a:lnTo>
                  <a:pt x="190500" y="6070"/>
                </a:lnTo>
                <a:lnTo>
                  <a:pt x="190500" y="3441"/>
                </a:lnTo>
                <a:close/>
              </a:path>
              <a:path w="11449050" h="1873250">
                <a:moveTo>
                  <a:pt x="247650" y="1867166"/>
                </a:moveTo>
                <a:lnTo>
                  <a:pt x="247180" y="1866049"/>
                </a:lnTo>
                <a:lnTo>
                  <a:pt x="245313" y="1864182"/>
                </a:lnTo>
                <a:lnTo>
                  <a:pt x="244195" y="1863725"/>
                </a:lnTo>
                <a:lnTo>
                  <a:pt x="232041" y="1863725"/>
                </a:lnTo>
                <a:lnTo>
                  <a:pt x="230924" y="1864182"/>
                </a:lnTo>
                <a:lnTo>
                  <a:pt x="229057" y="1866049"/>
                </a:lnTo>
                <a:lnTo>
                  <a:pt x="228600" y="1867166"/>
                </a:lnTo>
                <a:lnTo>
                  <a:pt x="228600" y="1869795"/>
                </a:lnTo>
                <a:lnTo>
                  <a:pt x="229057" y="1870913"/>
                </a:lnTo>
                <a:lnTo>
                  <a:pt x="230924" y="1872780"/>
                </a:lnTo>
                <a:lnTo>
                  <a:pt x="232041" y="1873250"/>
                </a:lnTo>
                <a:lnTo>
                  <a:pt x="244195" y="1873250"/>
                </a:lnTo>
                <a:lnTo>
                  <a:pt x="245313" y="1872780"/>
                </a:lnTo>
                <a:lnTo>
                  <a:pt x="247180" y="1870913"/>
                </a:lnTo>
                <a:lnTo>
                  <a:pt x="247650" y="1869795"/>
                </a:lnTo>
                <a:lnTo>
                  <a:pt x="247650" y="1867166"/>
                </a:lnTo>
                <a:close/>
              </a:path>
              <a:path w="11449050" h="1873250">
                <a:moveTo>
                  <a:pt x="247650" y="1245920"/>
                </a:moveTo>
                <a:lnTo>
                  <a:pt x="247180" y="1244803"/>
                </a:lnTo>
                <a:lnTo>
                  <a:pt x="245313" y="1242936"/>
                </a:lnTo>
                <a:lnTo>
                  <a:pt x="244195" y="1242479"/>
                </a:lnTo>
                <a:lnTo>
                  <a:pt x="232041" y="1242479"/>
                </a:lnTo>
                <a:lnTo>
                  <a:pt x="230924" y="1242936"/>
                </a:lnTo>
                <a:lnTo>
                  <a:pt x="229057" y="1244803"/>
                </a:lnTo>
                <a:lnTo>
                  <a:pt x="228600" y="1245920"/>
                </a:lnTo>
                <a:lnTo>
                  <a:pt x="228600" y="1248549"/>
                </a:lnTo>
                <a:lnTo>
                  <a:pt x="229057" y="1249680"/>
                </a:lnTo>
                <a:lnTo>
                  <a:pt x="230924" y="1251534"/>
                </a:lnTo>
                <a:lnTo>
                  <a:pt x="232041" y="1252004"/>
                </a:lnTo>
                <a:lnTo>
                  <a:pt x="244195" y="1252004"/>
                </a:lnTo>
                <a:lnTo>
                  <a:pt x="245313" y="1251534"/>
                </a:lnTo>
                <a:lnTo>
                  <a:pt x="247180" y="1249680"/>
                </a:lnTo>
                <a:lnTo>
                  <a:pt x="247650" y="1248549"/>
                </a:lnTo>
                <a:lnTo>
                  <a:pt x="247650" y="1245920"/>
                </a:lnTo>
                <a:close/>
              </a:path>
              <a:path w="11449050" h="1873250">
                <a:moveTo>
                  <a:pt x="247650" y="624687"/>
                </a:moveTo>
                <a:lnTo>
                  <a:pt x="247180" y="623557"/>
                </a:lnTo>
                <a:lnTo>
                  <a:pt x="245313" y="621703"/>
                </a:lnTo>
                <a:lnTo>
                  <a:pt x="244195" y="621233"/>
                </a:lnTo>
                <a:lnTo>
                  <a:pt x="232041" y="621233"/>
                </a:lnTo>
                <a:lnTo>
                  <a:pt x="230924" y="621703"/>
                </a:lnTo>
                <a:lnTo>
                  <a:pt x="229057" y="623557"/>
                </a:lnTo>
                <a:lnTo>
                  <a:pt x="228600" y="624687"/>
                </a:lnTo>
                <a:lnTo>
                  <a:pt x="228600" y="627316"/>
                </a:lnTo>
                <a:lnTo>
                  <a:pt x="229057" y="628434"/>
                </a:lnTo>
                <a:lnTo>
                  <a:pt x="230924" y="630301"/>
                </a:lnTo>
                <a:lnTo>
                  <a:pt x="232041" y="630758"/>
                </a:lnTo>
                <a:lnTo>
                  <a:pt x="244195" y="630758"/>
                </a:lnTo>
                <a:lnTo>
                  <a:pt x="245313" y="630301"/>
                </a:lnTo>
                <a:lnTo>
                  <a:pt x="247180" y="628434"/>
                </a:lnTo>
                <a:lnTo>
                  <a:pt x="247650" y="627316"/>
                </a:lnTo>
                <a:lnTo>
                  <a:pt x="247650" y="624687"/>
                </a:lnTo>
                <a:close/>
              </a:path>
              <a:path w="11449050" h="1873250">
                <a:moveTo>
                  <a:pt x="247650" y="3441"/>
                </a:moveTo>
                <a:lnTo>
                  <a:pt x="247180" y="2324"/>
                </a:lnTo>
                <a:lnTo>
                  <a:pt x="245313" y="457"/>
                </a:lnTo>
                <a:lnTo>
                  <a:pt x="244195" y="0"/>
                </a:lnTo>
                <a:lnTo>
                  <a:pt x="232041" y="0"/>
                </a:lnTo>
                <a:lnTo>
                  <a:pt x="230924" y="457"/>
                </a:lnTo>
                <a:lnTo>
                  <a:pt x="229057" y="2324"/>
                </a:lnTo>
                <a:lnTo>
                  <a:pt x="228600" y="3441"/>
                </a:lnTo>
                <a:lnTo>
                  <a:pt x="228600" y="6070"/>
                </a:lnTo>
                <a:lnTo>
                  <a:pt x="229057" y="7188"/>
                </a:lnTo>
                <a:lnTo>
                  <a:pt x="230924" y="9055"/>
                </a:lnTo>
                <a:lnTo>
                  <a:pt x="232041" y="9525"/>
                </a:lnTo>
                <a:lnTo>
                  <a:pt x="244195" y="9525"/>
                </a:lnTo>
                <a:lnTo>
                  <a:pt x="245313" y="9055"/>
                </a:lnTo>
                <a:lnTo>
                  <a:pt x="247180" y="7188"/>
                </a:lnTo>
                <a:lnTo>
                  <a:pt x="247650" y="6070"/>
                </a:lnTo>
                <a:lnTo>
                  <a:pt x="247650" y="3441"/>
                </a:lnTo>
                <a:close/>
              </a:path>
              <a:path w="11449050" h="1873250">
                <a:moveTo>
                  <a:pt x="304800" y="1867166"/>
                </a:moveTo>
                <a:lnTo>
                  <a:pt x="304330" y="1866049"/>
                </a:lnTo>
                <a:lnTo>
                  <a:pt x="302463" y="1864182"/>
                </a:lnTo>
                <a:lnTo>
                  <a:pt x="301345" y="1863725"/>
                </a:lnTo>
                <a:lnTo>
                  <a:pt x="289191" y="1863725"/>
                </a:lnTo>
                <a:lnTo>
                  <a:pt x="288074" y="1864182"/>
                </a:lnTo>
                <a:lnTo>
                  <a:pt x="286207" y="1866049"/>
                </a:lnTo>
                <a:lnTo>
                  <a:pt x="285750" y="1867166"/>
                </a:lnTo>
                <a:lnTo>
                  <a:pt x="285750" y="1869795"/>
                </a:lnTo>
                <a:lnTo>
                  <a:pt x="286207" y="1870913"/>
                </a:lnTo>
                <a:lnTo>
                  <a:pt x="288074" y="1872780"/>
                </a:lnTo>
                <a:lnTo>
                  <a:pt x="289191" y="1873250"/>
                </a:lnTo>
                <a:lnTo>
                  <a:pt x="301345" y="1873250"/>
                </a:lnTo>
                <a:lnTo>
                  <a:pt x="302463" y="1872780"/>
                </a:lnTo>
                <a:lnTo>
                  <a:pt x="304330" y="1870913"/>
                </a:lnTo>
                <a:lnTo>
                  <a:pt x="304800" y="1869795"/>
                </a:lnTo>
                <a:lnTo>
                  <a:pt x="304800" y="1867166"/>
                </a:lnTo>
                <a:close/>
              </a:path>
              <a:path w="11449050" h="1873250">
                <a:moveTo>
                  <a:pt x="304800" y="1245920"/>
                </a:moveTo>
                <a:lnTo>
                  <a:pt x="304330" y="1244803"/>
                </a:lnTo>
                <a:lnTo>
                  <a:pt x="302463" y="1242936"/>
                </a:lnTo>
                <a:lnTo>
                  <a:pt x="301345" y="1242479"/>
                </a:lnTo>
                <a:lnTo>
                  <a:pt x="289191" y="1242479"/>
                </a:lnTo>
                <a:lnTo>
                  <a:pt x="288074" y="1242936"/>
                </a:lnTo>
                <a:lnTo>
                  <a:pt x="286207" y="1244803"/>
                </a:lnTo>
                <a:lnTo>
                  <a:pt x="285750" y="1245920"/>
                </a:lnTo>
                <a:lnTo>
                  <a:pt x="285750" y="1248549"/>
                </a:lnTo>
                <a:lnTo>
                  <a:pt x="286207" y="1249680"/>
                </a:lnTo>
                <a:lnTo>
                  <a:pt x="288074" y="1251534"/>
                </a:lnTo>
                <a:lnTo>
                  <a:pt x="289191" y="1252004"/>
                </a:lnTo>
                <a:lnTo>
                  <a:pt x="301345" y="1252004"/>
                </a:lnTo>
                <a:lnTo>
                  <a:pt x="302463" y="1251534"/>
                </a:lnTo>
                <a:lnTo>
                  <a:pt x="304330" y="1249680"/>
                </a:lnTo>
                <a:lnTo>
                  <a:pt x="304800" y="1248549"/>
                </a:lnTo>
                <a:lnTo>
                  <a:pt x="304800" y="1245920"/>
                </a:lnTo>
                <a:close/>
              </a:path>
              <a:path w="11449050" h="1873250">
                <a:moveTo>
                  <a:pt x="304800" y="624687"/>
                </a:moveTo>
                <a:lnTo>
                  <a:pt x="304330" y="623557"/>
                </a:lnTo>
                <a:lnTo>
                  <a:pt x="302463" y="621703"/>
                </a:lnTo>
                <a:lnTo>
                  <a:pt x="301345" y="621233"/>
                </a:lnTo>
                <a:lnTo>
                  <a:pt x="289191" y="621233"/>
                </a:lnTo>
                <a:lnTo>
                  <a:pt x="288074" y="621703"/>
                </a:lnTo>
                <a:lnTo>
                  <a:pt x="286207" y="623557"/>
                </a:lnTo>
                <a:lnTo>
                  <a:pt x="285750" y="624687"/>
                </a:lnTo>
                <a:lnTo>
                  <a:pt x="285750" y="627316"/>
                </a:lnTo>
                <a:lnTo>
                  <a:pt x="286207" y="628434"/>
                </a:lnTo>
                <a:lnTo>
                  <a:pt x="288074" y="630301"/>
                </a:lnTo>
                <a:lnTo>
                  <a:pt x="289191" y="630758"/>
                </a:lnTo>
                <a:lnTo>
                  <a:pt x="301345" y="630758"/>
                </a:lnTo>
                <a:lnTo>
                  <a:pt x="302463" y="630301"/>
                </a:lnTo>
                <a:lnTo>
                  <a:pt x="304330" y="628434"/>
                </a:lnTo>
                <a:lnTo>
                  <a:pt x="304800" y="627316"/>
                </a:lnTo>
                <a:lnTo>
                  <a:pt x="304800" y="624687"/>
                </a:lnTo>
                <a:close/>
              </a:path>
              <a:path w="11449050" h="1873250">
                <a:moveTo>
                  <a:pt x="304800" y="3441"/>
                </a:moveTo>
                <a:lnTo>
                  <a:pt x="304330" y="2324"/>
                </a:lnTo>
                <a:lnTo>
                  <a:pt x="302463" y="457"/>
                </a:lnTo>
                <a:lnTo>
                  <a:pt x="301345" y="0"/>
                </a:lnTo>
                <a:lnTo>
                  <a:pt x="289191" y="0"/>
                </a:lnTo>
                <a:lnTo>
                  <a:pt x="288074" y="457"/>
                </a:lnTo>
                <a:lnTo>
                  <a:pt x="286207" y="2324"/>
                </a:lnTo>
                <a:lnTo>
                  <a:pt x="285750" y="3441"/>
                </a:lnTo>
                <a:lnTo>
                  <a:pt x="285750" y="6070"/>
                </a:lnTo>
                <a:lnTo>
                  <a:pt x="286207" y="7188"/>
                </a:lnTo>
                <a:lnTo>
                  <a:pt x="288074" y="9055"/>
                </a:lnTo>
                <a:lnTo>
                  <a:pt x="289191" y="9525"/>
                </a:lnTo>
                <a:lnTo>
                  <a:pt x="301345" y="9525"/>
                </a:lnTo>
                <a:lnTo>
                  <a:pt x="302463" y="9055"/>
                </a:lnTo>
                <a:lnTo>
                  <a:pt x="304330" y="7188"/>
                </a:lnTo>
                <a:lnTo>
                  <a:pt x="304800" y="6070"/>
                </a:lnTo>
                <a:lnTo>
                  <a:pt x="304800" y="3441"/>
                </a:lnTo>
                <a:close/>
              </a:path>
              <a:path w="11449050" h="1873250">
                <a:moveTo>
                  <a:pt x="361950" y="1867166"/>
                </a:moveTo>
                <a:lnTo>
                  <a:pt x="361480" y="1866049"/>
                </a:lnTo>
                <a:lnTo>
                  <a:pt x="359613" y="1864182"/>
                </a:lnTo>
                <a:lnTo>
                  <a:pt x="358495" y="1863725"/>
                </a:lnTo>
                <a:lnTo>
                  <a:pt x="346341" y="1863725"/>
                </a:lnTo>
                <a:lnTo>
                  <a:pt x="345224" y="1864182"/>
                </a:lnTo>
                <a:lnTo>
                  <a:pt x="343357" y="1866049"/>
                </a:lnTo>
                <a:lnTo>
                  <a:pt x="342900" y="1867166"/>
                </a:lnTo>
                <a:lnTo>
                  <a:pt x="342900" y="1869795"/>
                </a:lnTo>
                <a:lnTo>
                  <a:pt x="343357" y="1870913"/>
                </a:lnTo>
                <a:lnTo>
                  <a:pt x="345224" y="1872780"/>
                </a:lnTo>
                <a:lnTo>
                  <a:pt x="346341" y="1873250"/>
                </a:lnTo>
                <a:lnTo>
                  <a:pt x="358495" y="1873250"/>
                </a:lnTo>
                <a:lnTo>
                  <a:pt x="359613" y="1872780"/>
                </a:lnTo>
                <a:lnTo>
                  <a:pt x="361480" y="1870913"/>
                </a:lnTo>
                <a:lnTo>
                  <a:pt x="361950" y="1869795"/>
                </a:lnTo>
                <a:lnTo>
                  <a:pt x="361950" y="1867166"/>
                </a:lnTo>
                <a:close/>
              </a:path>
              <a:path w="11449050" h="1873250">
                <a:moveTo>
                  <a:pt x="361950" y="1245920"/>
                </a:moveTo>
                <a:lnTo>
                  <a:pt x="361480" y="1244803"/>
                </a:lnTo>
                <a:lnTo>
                  <a:pt x="359613" y="1242936"/>
                </a:lnTo>
                <a:lnTo>
                  <a:pt x="358495" y="1242479"/>
                </a:lnTo>
                <a:lnTo>
                  <a:pt x="346341" y="1242479"/>
                </a:lnTo>
                <a:lnTo>
                  <a:pt x="345224" y="1242936"/>
                </a:lnTo>
                <a:lnTo>
                  <a:pt x="343357" y="1244803"/>
                </a:lnTo>
                <a:lnTo>
                  <a:pt x="342900" y="1245920"/>
                </a:lnTo>
                <a:lnTo>
                  <a:pt x="342900" y="1248549"/>
                </a:lnTo>
                <a:lnTo>
                  <a:pt x="343357" y="1249680"/>
                </a:lnTo>
                <a:lnTo>
                  <a:pt x="345224" y="1251534"/>
                </a:lnTo>
                <a:lnTo>
                  <a:pt x="346341" y="1252004"/>
                </a:lnTo>
                <a:lnTo>
                  <a:pt x="358495" y="1252004"/>
                </a:lnTo>
                <a:lnTo>
                  <a:pt x="359613" y="1251534"/>
                </a:lnTo>
                <a:lnTo>
                  <a:pt x="361480" y="1249680"/>
                </a:lnTo>
                <a:lnTo>
                  <a:pt x="361950" y="1248549"/>
                </a:lnTo>
                <a:lnTo>
                  <a:pt x="361950" y="1245920"/>
                </a:lnTo>
                <a:close/>
              </a:path>
              <a:path w="11449050" h="1873250">
                <a:moveTo>
                  <a:pt x="361950" y="624687"/>
                </a:moveTo>
                <a:lnTo>
                  <a:pt x="361480" y="623557"/>
                </a:lnTo>
                <a:lnTo>
                  <a:pt x="359613" y="621703"/>
                </a:lnTo>
                <a:lnTo>
                  <a:pt x="358495" y="621233"/>
                </a:lnTo>
                <a:lnTo>
                  <a:pt x="346341" y="621233"/>
                </a:lnTo>
                <a:lnTo>
                  <a:pt x="345224" y="621703"/>
                </a:lnTo>
                <a:lnTo>
                  <a:pt x="343357" y="623557"/>
                </a:lnTo>
                <a:lnTo>
                  <a:pt x="342900" y="624687"/>
                </a:lnTo>
                <a:lnTo>
                  <a:pt x="342900" y="627316"/>
                </a:lnTo>
                <a:lnTo>
                  <a:pt x="343357" y="628434"/>
                </a:lnTo>
                <a:lnTo>
                  <a:pt x="345224" y="630301"/>
                </a:lnTo>
                <a:lnTo>
                  <a:pt x="346341" y="630758"/>
                </a:lnTo>
                <a:lnTo>
                  <a:pt x="358495" y="630758"/>
                </a:lnTo>
                <a:lnTo>
                  <a:pt x="359613" y="630301"/>
                </a:lnTo>
                <a:lnTo>
                  <a:pt x="361480" y="628434"/>
                </a:lnTo>
                <a:lnTo>
                  <a:pt x="361950" y="627316"/>
                </a:lnTo>
                <a:lnTo>
                  <a:pt x="361950" y="624687"/>
                </a:lnTo>
                <a:close/>
              </a:path>
              <a:path w="11449050" h="1873250">
                <a:moveTo>
                  <a:pt x="361950" y="3441"/>
                </a:moveTo>
                <a:lnTo>
                  <a:pt x="361480" y="2324"/>
                </a:lnTo>
                <a:lnTo>
                  <a:pt x="359613" y="457"/>
                </a:lnTo>
                <a:lnTo>
                  <a:pt x="358495" y="0"/>
                </a:lnTo>
                <a:lnTo>
                  <a:pt x="346341" y="0"/>
                </a:lnTo>
                <a:lnTo>
                  <a:pt x="345224" y="457"/>
                </a:lnTo>
                <a:lnTo>
                  <a:pt x="343357" y="2324"/>
                </a:lnTo>
                <a:lnTo>
                  <a:pt x="342900" y="3441"/>
                </a:lnTo>
                <a:lnTo>
                  <a:pt x="342900" y="6070"/>
                </a:lnTo>
                <a:lnTo>
                  <a:pt x="343357" y="7188"/>
                </a:lnTo>
                <a:lnTo>
                  <a:pt x="345224" y="9055"/>
                </a:lnTo>
                <a:lnTo>
                  <a:pt x="346341" y="9525"/>
                </a:lnTo>
                <a:lnTo>
                  <a:pt x="358495" y="9525"/>
                </a:lnTo>
                <a:lnTo>
                  <a:pt x="359613" y="9055"/>
                </a:lnTo>
                <a:lnTo>
                  <a:pt x="361480" y="7188"/>
                </a:lnTo>
                <a:lnTo>
                  <a:pt x="361950" y="6070"/>
                </a:lnTo>
                <a:lnTo>
                  <a:pt x="361950" y="3441"/>
                </a:lnTo>
                <a:close/>
              </a:path>
              <a:path w="11449050" h="1873250">
                <a:moveTo>
                  <a:pt x="419100" y="1867166"/>
                </a:moveTo>
                <a:lnTo>
                  <a:pt x="418630" y="1866049"/>
                </a:lnTo>
                <a:lnTo>
                  <a:pt x="416763" y="1864182"/>
                </a:lnTo>
                <a:lnTo>
                  <a:pt x="415645" y="1863725"/>
                </a:lnTo>
                <a:lnTo>
                  <a:pt x="403491" y="1863725"/>
                </a:lnTo>
                <a:lnTo>
                  <a:pt x="402374" y="1864182"/>
                </a:lnTo>
                <a:lnTo>
                  <a:pt x="400507" y="1866049"/>
                </a:lnTo>
                <a:lnTo>
                  <a:pt x="400050" y="1867166"/>
                </a:lnTo>
                <a:lnTo>
                  <a:pt x="400050" y="1869795"/>
                </a:lnTo>
                <a:lnTo>
                  <a:pt x="400507" y="1870913"/>
                </a:lnTo>
                <a:lnTo>
                  <a:pt x="402374" y="1872780"/>
                </a:lnTo>
                <a:lnTo>
                  <a:pt x="403491" y="1873250"/>
                </a:lnTo>
                <a:lnTo>
                  <a:pt x="415645" y="1873250"/>
                </a:lnTo>
                <a:lnTo>
                  <a:pt x="416763" y="1872780"/>
                </a:lnTo>
                <a:lnTo>
                  <a:pt x="418630" y="1870913"/>
                </a:lnTo>
                <a:lnTo>
                  <a:pt x="419100" y="1869795"/>
                </a:lnTo>
                <a:lnTo>
                  <a:pt x="419100" y="1867166"/>
                </a:lnTo>
                <a:close/>
              </a:path>
              <a:path w="11449050" h="1873250">
                <a:moveTo>
                  <a:pt x="419100" y="1245920"/>
                </a:moveTo>
                <a:lnTo>
                  <a:pt x="418630" y="1244803"/>
                </a:lnTo>
                <a:lnTo>
                  <a:pt x="416763" y="1242936"/>
                </a:lnTo>
                <a:lnTo>
                  <a:pt x="415645" y="1242479"/>
                </a:lnTo>
                <a:lnTo>
                  <a:pt x="403491" y="1242479"/>
                </a:lnTo>
                <a:lnTo>
                  <a:pt x="402374" y="1242936"/>
                </a:lnTo>
                <a:lnTo>
                  <a:pt x="400507" y="1244803"/>
                </a:lnTo>
                <a:lnTo>
                  <a:pt x="400050" y="1245920"/>
                </a:lnTo>
                <a:lnTo>
                  <a:pt x="400050" y="1248549"/>
                </a:lnTo>
                <a:lnTo>
                  <a:pt x="400507" y="1249680"/>
                </a:lnTo>
                <a:lnTo>
                  <a:pt x="402374" y="1251534"/>
                </a:lnTo>
                <a:lnTo>
                  <a:pt x="403491" y="1252004"/>
                </a:lnTo>
                <a:lnTo>
                  <a:pt x="415645" y="1252004"/>
                </a:lnTo>
                <a:lnTo>
                  <a:pt x="416763" y="1251534"/>
                </a:lnTo>
                <a:lnTo>
                  <a:pt x="418630" y="1249680"/>
                </a:lnTo>
                <a:lnTo>
                  <a:pt x="419100" y="1248549"/>
                </a:lnTo>
                <a:lnTo>
                  <a:pt x="419100" y="1245920"/>
                </a:lnTo>
                <a:close/>
              </a:path>
              <a:path w="11449050" h="1873250">
                <a:moveTo>
                  <a:pt x="419100" y="624687"/>
                </a:moveTo>
                <a:lnTo>
                  <a:pt x="418630" y="623557"/>
                </a:lnTo>
                <a:lnTo>
                  <a:pt x="416763" y="621703"/>
                </a:lnTo>
                <a:lnTo>
                  <a:pt x="415645" y="621233"/>
                </a:lnTo>
                <a:lnTo>
                  <a:pt x="403491" y="621233"/>
                </a:lnTo>
                <a:lnTo>
                  <a:pt x="402374" y="621703"/>
                </a:lnTo>
                <a:lnTo>
                  <a:pt x="400507" y="623557"/>
                </a:lnTo>
                <a:lnTo>
                  <a:pt x="400050" y="624687"/>
                </a:lnTo>
                <a:lnTo>
                  <a:pt x="400050" y="627316"/>
                </a:lnTo>
                <a:lnTo>
                  <a:pt x="400507" y="628434"/>
                </a:lnTo>
                <a:lnTo>
                  <a:pt x="402374" y="630301"/>
                </a:lnTo>
                <a:lnTo>
                  <a:pt x="403491" y="630758"/>
                </a:lnTo>
                <a:lnTo>
                  <a:pt x="415645" y="630758"/>
                </a:lnTo>
                <a:lnTo>
                  <a:pt x="416763" y="630301"/>
                </a:lnTo>
                <a:lnTo>
                  <a:pt x="418630" y="628434"/>
                </a:lnTo>
                <a:lnTo>
                  <a:pt x="419100" y="627316"/>
                </a:lnTo>
                <a:lnTo>
                  <a:pt x="419100" y="624687"/>
                </a:lnTo>
                <a:close/>
              </a:path>
              <a:path w="11449050" h="1873250">
                <a:moveTo>
                  <a:pt x="419100" y="3441"/>
                </a:moveTo>
                <a:lnTo>
                  <a:pt x="418630" y="2324"/>
                </a:lnTo>
                <a:lnTo>
                  <a:pt x="416763" y="457"/>
                </a:lnTo>
                <a:lnTo>
                  <a:pt x="415645" y="0"/>
                </a:lnTo>
                <a:lnTo>
                  <a:pt x="403491" y="0"/>
                </a:lnTo>
                <a:lnTo>
                  <a:pt x="402374" y="457"/>
                </a:lnTo>
                <a:lnTo>
                  <a:pt x="400507" y="2324"/>
                </a:lnTo>
                <a:lnTo>
                  <a:pt x="400050" y="3441"/>
                </a:lnTo>
                <a:lnTo>
                  <a:pt x="400050" y="6070"/>
                </a:lnTo>
                <a:lnTo>
                  <a:pt x="400507" y="7188"/>
                </a:lnTo>
                <a:lnTo>
                  <a:pt x="402374" y="9055"/>
                </a:lnTo>
                <a:lnTo>
                  <a:pt x="403491" y="9525"/>
                </a:lnTo>
                <a:lnTo>
                  <a:pt x="415645" y="9525"/>
                </a:lnTo>
                <a:lnTo>
                  <a:pt x="416763" y="9055"/>
                </a:lnTo>
                <a:lnTo>
                  <a:pt x="418630" y="7188"/>
                </a:lnTo>
                <a:lnTo>
                  <a:pt x="419100" y="6070"/>
                </a:lnTo>
                <a:lnTo>
                  <a:pt x="419100" y="3441"/>
                </a:lnTo>
                <a:close/>
              </a:path>
              <a:path w="11449050" h="1873250">
                <a:moveTo>
                  <a:pt x="476250" y="1867166"/>
                </a:moveTo>
                <a:lnTo>
                  <a:pt x="475780" y="1866049"/>
                </a:lnTo>
                <a:lnTo>
                  <a:pt x="473913" y="1864182"/>
                </a:lnTo>
                <a:lnTo>
                  <a:pt x="472795" y="1863725"/>
                </a:lnTo>
                <a:lnTo>
                  <a:pt x="460641" y="1863725"/>
                </a:lnTo>
                <a:lnTo>
                  <a:pt x="459524" y="1864182"/>
                </a:lnTo>
                <a:lnTo>
                  <a:pt x="457657" y="1866049"/>
                </a:lnTo>
                <a:lnTo>
                  <a:pt x="457200" y="1867166"/>
                </a:lnTo>
                <a:lnTo>
                  <a:pt x="457200" y="1869795"/>
                </a:lnTo>
                <a:lnTo>
                  <a:pt x="457657" y="1870913"/>
                </a:lnTo>
                <a:lnTo>
                  <a:pt x="459524" y="1872780"/>
                </a:lnTo>
                <a:lnTo>
                  <a:pt x="460641" y="1873250"/>
                </a:lnTo>
                <a:lnTo>
                  <a:pt x="472795" y="1873250"/>
                </a:lnTo>
                <a:lnTo>
                  <a:pt x="473913" y="1872780"/>
                </a:lnTo>
                <a:lnTo>
                  <a:pt x="475780" y="1870913"/>
                </a:lnTo>
                <a:lnTo>
                  <a:pt x="476250" y="1869795"/>
                </a:lnTo>
                <a:lnTo>
                  <a:pt x="476250" y="1867166"/>
                </a:lnTo>
                <a:close/>
              </a:path>
              <a:path w="11449050" h="1873250">
                <a:moveTo>
                  <a:pt x="476250" y="1245920"/>
                </a:moveTo>
                <a:lnTo>
                  <a:pt x="475780" y="1244803"/>
                </a:lnTo>
                <a:lnTo>
                  <a:pt x="473913" y="1242936"/>
                </a:lnTo>
                <a:lnTo>
                  <a:pt x="472795" y="1242479"/>
                </a:lnTo>
                <a:lnTo>
                  <a:pt x="460641" y="1242479"/>
                </a:lnTo>
                <a:lnTo>
                  <a:pt x="459524" y="1242936"/>
                </a:lnTo>
                <a:lnTo>
                  <a:pt x="457657" y="1244803"/>
                </a:lnTo>
                <a:lnTo>
                  <a:pt x="457200" y="1245920"/>
                </a:lnTo>
                <a:lnTo>
                  <a:pt x="457200" y="1248549"/>
                </a:lnTo>
                <a:lnTo>
                  <a:pt x="457657" y="1249680"/>
                </a:lnTo>
                <a:lnTo>
                  <a:pt x="459524" y="1251534"/>
                </a:lnTo>
                <a:lnTo>
                  <a:pt x="460641" y="1252004"/>
                </a:lnTo>
                <a:lnTo>
                  <a:pt x="472795" y="1252004"/>
                </a:lnTo>
                <a:lnTo>
                  <a:pt x="473913" y="1251534"/>
                </a:lnTo>
                <a:lnTo>
                  <a:pt x="475780" y="1249680"/>
                </a:lnTo>
                <a:lnTo>
                  <a:pt x="476250" y="1248549"/>
                </a:lnTo>
                <a:lnTo>
                  <a:pt x="476250" y="1245920"/>
                </a:lnTo>
                <a:close/>
              </a:path>
              <a:path w="11449050" h="1873250">
                <a:moveTo>
                  <a:pt x="476250" y="624687"/>
                </a:moveTo>
                <a:lnTo>
                  <a:pt x="475780" y="623557"/>
                </a:lnTo>
                <a:lnTo>
                  <a:pt x="473913" y="621703"/>
                </a:lnTo>
                <a:lnTo>
                  <a:pt x="472795" y="621233"/>
                </a:lnTo>
                <a:lnTo>
                  <a:pt x="460641" y="621233"/>
                </a:lnTo>
                <a:lnTo>
                  <a:pt x="459524" y="621703"/>
                </a:lnTo>
                <a:lnTo>
                  <a:pt x="457657" y="623557"/>
                </a:lnTo>
                <a:lnTo>
                  <a:pt x="457200" y="624687"/>
                </a:lnTo>
                <a:lnTo>
                  <a:pt x="457200" y="627316"/>
                </a:lnTo>
                <a:lnTo>
                  <a:pt x="457657" y="628434"/>
                </a:lnTo>
                <a:lnTo>
                  <a:pt x="459524" y="630301"/>
                </a:lnTo>
                <a:lnTo>
                  <a:pt x="460641" y="630758"/>
                </a:lnTo>
                <a:lnTo>
                  <a:pt x="472795" y="630758"/>
                </a:lnTo>
                <a:lnTo>
                  <a:pt x="473913" y="630301"/>
                </a:lnTo>
                <a:lnTo>
                  <a:pt x="475780" y="628434"/>
                </a:lnTo>
                <a:lnTo>
                  <a:pt x="476250" y="627316"/>
                </a:lnTo>
                <a:lnTo>
                  <a:pt x="476250" y="624687"/>
                </a:lnTo>
                <a:close/>
              </a:path>
              <a:path w="11449050" h="1873250">
                <a:moveTo>
                  <a:pt x="476250" y="3441"/>
                </a:moveTo>
                <a:lnTo>
                  <a:pt x="475780" y="2324"/>
                </a:lnTo>
                <a:lnTo>
                  <a:pt x="473913" y="457"/>
                </a:lnTo>
                <a:lnTo>
                  <a:pt x="472795" y="0"/>
                </a:lnTo>
                <a:lnTo>
                  <a:pt x="460641" y="0"/>
                </a:lnTo>
                <a:lnTo>
                  <a:pt x="459524" y="457"/>
                </a:lnTo>
                <a:lnTo>
                  <a:pt x="457657" y="2324"/>
                </a:lnTo>
                <a:lnTo>
                  <a:pt x="457200" y="3441"/>
                </a:lnTo>
                <a:lnTo>
                  <a:pt x="457200" y="6070"/>
                </a:lnTo>
                <a:lnTo>
                  <a:pt x="457657" y="7188"/>
                </a:lnTo>
                <a:lnTo>
                  <a:pt x="459524" y="9055"/>
                </a:lnTo>
                <a:lnTo>
                  <a:pt x="460641" y="9525"/>
                </a:lnTo>
                <a:lnTo>
                  <a:pt x="472795" y="9525"/>
                </a:lnTo>
                <a:lnTo>
                  <a:pt x="473913" y="9055"/>
                </a:lnTo>
                <a:lnTo>
                  <a:pt x="475780" y="7188"/>
                </a:lnTo>
                <a:lnTo>
                  <a:pt x="476250" y="6070"/>
                </a:lnTo>
                <a:lnTo>
                  <a:pt x="476250" y="3441"/>
                </a:lnTo>
                <a:close/>
              </a:path>
              <a:path w="11449050" h="1873250">
                <a:moveTo>
                  <a:pt x="533400" y="1867166"/>
                </a:moveTo>
                <a:lnTo>
                  <a:pt x="532930" y="1866049"/>
                </a:lnTo>
                <a:lnTo>
                  <a:pt x="531063" y="1864182"/>
                </a:lnTo>
                <a:lnTo>
                  <a:pt x="529945" y="1863725"/>
                </a:lnTo>
                <a:lnTo>
                  <a:pt x="517791" y="1863725"/>
                </a:lnTo>
                <a:lnTo>
                  <a:pt x="516674" y="1864182"/>
                </a:lnTo>
                <a:lnTo>
                  <a:pt x="514807" y="1866049"/>
                </a:lnTo>
                <a:lnTo>
                  <a:pt x="514350" y="1867166"/>
                </a:lnTo>
                <a:lnTo>
                  <a:pt x="514350" y="1869795"/>
                </a:lnTo>
                <a:lnTo>
                  <a:pt x="514807" y="1870913"/>
                </a:lnTo>
                <a:lnTo>
                  <a:pt x="516674" y="1872780"/>
                </a:lnTo>
                <a:lnTo>
                  <a:pt x="517791" y="1873250"/>
                </a:lnTo>
                <a:lnTo>
                  <a:pt x="529945" y="1873250"/>
                </a:lnTo>
                <a:lnTo>
                  <a:pt x="531063" y="1872780"/>
                </a:lnTo>
                <a:lnTo>
                  <a:pt x="532930" y="1870913"/>
                </a:lnTo>
                <a:lnTo>
                  <a:pt x="533400" y="1869795"/>
                </a:lnTo>
                <a:lnTo>
                  <a:pt x="533400" y="1867166"/>
                </a:lnTo>
                <a:close/>
              </a:path>
              <a:path w="11449050" h="1873250">
                <a:moveTo>
                  <a:pt x="533400" y="1245920"/>
                </a:moveTo>
                <a:lnTo>
                  <a:pt x="532930" y="1244803"/>
                </a:lnTo>
                <a:lnTo>
                  <a:pt x="531063" y="1242936"/>
                </a:lnTo>
                <a:lnTo>
                  <a:pt x="529945" y="1242479"/>
                </a:lnTo>
                <a:lnTo>
                  <a:pt x="517791" y="1242479"/>
                </a:lnTo>
                <a:lnTo>
                  <a:pt x="516674" y="1242936"/>
                </a:lnTo>
                <a:lnTo>
                  <a:pt x="514807" y="1244803"/>
                </a:lnTo>
                <a:lnTo>
                  <a:pt x="514350" y="1245920"/>
                </a:lnTo>
                <a:lnTo>
                  <a:pt x="514350" y="1248549"/>
                </a:lnTo>
                <a:lnTo>
                  <a:pt x="514807" y="1249680"/>
                </a:lnTo>
                <a:lnTo>
                  <a:pt x="516674" y="1251534"/>
                </a:lnTo>
                <a:lnTo>
                  <a:pt x="517791" y="1252004"/>
                </a:lnTo>
                <a:lnTo>
                  <a:pt x="529945" y="1252004"/>
                </a:lnTo>
                <a:lnTo>
                  <a:pt x="531063" y="1251534"/>
                </a:lnTo>
                <a:lnTo>
                  <a:pt x="532930" y="1249680"/>
                </a:lnTo>
                <a:lnTo>
                  <a:pt x="533400" y="1248549"/>
                </a:lnTo>
                <a:lnTo>
                  <a:pt x="533400" y="1245920"/>
                </a:lnTo>
                <a:close/>
              </a:path>
              <a:path w="11449050" h="1873250">
                <a:moveTo>
                  <a:pt x="533400" y="624687"/>
                </a:moveTo>
                <a:lnTo>
                  <a:pt x="532930" y="623557"/>
                </a:lnTo>
                <a:lnTo>
                  <a:pt x="531063" y="621703"/>
                </a:lnTo>
                <a:lnTo>
                  <a:pt x="529945" y="621233"/>
                </a:lnTo>
                <a:lnTo>
                  <a:pt x="517791" y="621233"/>
                </a:lnTo>
                <a:lnTo>
                  <a:pt x="516674" y="621703"/>
                </a:lnTo>
                <a:lnTo>
                  <a:pt x="514807" y="623557"/>
                </a:lnTo>
                <a:lnTo>
                  <a:pt x="514350" y="624687"/>
                </a:lnTo>
                <a:lnTo>
                  <a:pt x="514350" y="627316"/>
                </a:lnTo>
                <a:lnTo>
                  <a:pt x="514807" y="628434"/>
                </a:lnTo>
                <a:lnTo>
                  <a:pt x="516674" y="630301"/>
                </a:lnTo>
                <a:lnTo>
                  <a:pt x="517791" y="630758"/>
                </a:lnTo>
                <a:lnTo>
                  <a:pt x="529945" y="630758"/>
                </a:lnTo>
                <a:lnTo>
                  <a:pt x="531063" y="630301"/>
                </a:lnTo>
                <a:lnTo>
                  <a:pt x="532930" y="628434"/>
                </a:lnTo>
                <a:lnTo>
                  <a:pt x="533400" y="627316"/>
                </a:lnTo>
                <a:lnTo>
                  <a:pt x="533400" y="624687"/>
                </a:lnTo>
                <a:close/>
              </a:path>
              <a:path w="11449050" h="1873250">
                <a:moveTo>
                  <a:pt x="533400" y="3441"/>
                </a:moveTo>
                <a:lnTo>
                  <a:pt x="532930" y="2324"/>
                </a:lnTo>
                <a:lnTo>
                  <a:pt x="531063" y="457"/>
                </a:lnTo>
                <a:lnTo>
                  <a:pt x="529945" y="0"/>
                </a:lnTo>
                <a:lnTo>
                  <a:pt x="517791" y="0"/>
                </a:lnTo>
                <a:lnTo>
                  <a:pt x="516674" y="457"/>
                </a:lnTo>
                <a:lnTo>
                  <a:pt x="514807" y="2324"/>
                </a:lnTo>
                <a:lnTo>
                  <a:pt x="514350" y="3441"/>
                </a:lnTo>
                <a:lnTo>
                  <a:pt x="514350" y="6070"/>
                </a:lnTo>
                <a:lnTo>
                  <a:pt x="514807" y="7188"/>
                </a:lnTo>
                <a:lnTo>
                  <a:pt x="516674" y="9055"/>
                </a:lnTo>
                <a:lnTo>
                  <a:pt x="517791" y="9525"/>
                </a:lnTo>
                <a:lnTo>
                  <a:pt x="529945" y="9525"/>
                </a:lnTo>
                <a:lnTo>
                  <a:pt x="531063" y="9055"/>
                </a:lnTo>
                <a:lnTo>
                  <a:pt x="532930" y="7188"/>
                </a:lnTo>
                <a:lnTo>
                  <a:pt x="533400" y="6070"/>
                </a:lnTo>
                <a:lnTo>
                  <a:pt x="533400" y="3441"/>
                </a:lnTo>
                <a:close/>
              </a:path>
              <a:path w="11449050" h="1873250">
                <a:moveTo>
                  <a:pt x="590550" y="1867166"/>
                </a:moveTo>
                <a:lnTo>
                  <a:pt x="590080" y="1866049"/>
                </a:lnTo>
                <a:lnTo>
                  <a:pt x="588213" y="1864182"/>
                </a:lnTo>
                <a:lnTo>
                  <a:pt x="587095" y="1863725"/>
                </a:lnTo>
                <a:lnTo>
                  <a:pt x="574941" y="1863725"/>
                </a:lnTo>
                <a:lnTo>
                  <a:pt x="573824" y="1864182"/>
                </a:lnTo>
                <a:lnTo>
                  <a:pt x="571957" y="1866049"/>
                </a:lnTo>
                <a:lnTo>
                  <a:pt x="571500" y="1867166"/>
                </a:lnTo>
                <a:lnTo>
                  <a:pt x="571500" y="1869795"/>
                </a:lnTo>
                <a:lnTo>
                  <a:pt x="571957" y="1870913"/>
                </a:lnTo>
                <a:lnTo>
                  <a:pt x="573824" y="1872780"/>
                </a:lnTo>
                <a:lnTo>
                  <a:pt x="574941" y="1873250"/>
                </a:lnTo>
                <a:lnTo>
                  <a:pt x="587095" y="1873250"/>
                </a:lnTo>
                <a:lnTo>
                  <a:pt x="588213" y="1872780"/>
                </a:lnTo>
                <a:lnTo>
                  <a:pt x="590080" y="1870913"/>
                </a:lnTo>
                <a:lnTo>
                  <a:pt x="590550" y="1869795"/>
                </a:lnTo>
                <a:lnTo>
                  <a:pt x="590550" y="1867166"/>
                </a:lnTo>
                <a:close/>
              </a:path>
              <a:path w="11449050" h="1873250">
                <a:moveTo>
                  <a:pt x="590550" y="1245920"/>
                </a:moveTo>
                <a:lnTo>
                  <a:pt x="590080" y="1244803"/>
                </a:lnTo>
                <a:lnTo>
                  <a:pt x="588213" y="1242936"/>
                </a:lnTo>
                <a:lnTo>
                  <a:pt x="587095" y="1242479"/>
                </a:lnTo>
                <a:lnTo>
                  <a:pt x="574941" y="1242479"/>
                </a:lnTo>
                <a:lnTo>
                  <a:pt x="573824" y="1242936"/>
                </a:lnTo>
                <a:lnTo>
                  <a:pt x="571957" y="1244803"/>
                </a:lnTo>
                <a:lnTo>
                  <a:pt x="571500" y="1245920"/>
                </a:lnTo>
                <a:lnTo>
                  <a:pt x="571500" y="1248549"/>
                </a:lnTo>
                <a:lnTo>
                  <a:pt x="571957" y="1249680"/>
                </a:lnTo>
                <a:lnTo>
                  <a:pt x="573824" y="1251534"/>
                </a:lnTo>
                <a:lnTo>
                  <a:pt x="574941" y="1252004"/>
                </a:lnTo>
                <a:lnTo>
                  <a:pt x="587095" y="1252004"/>
                </a:lnTo>
                <a:lnTo>
                  <a:pt x="588213" y="1251534"/>
                </a:lnTo>
                <a:lnTo>
                  <a:pt x="590080" y="1249680"/>
                </a:lnTo>
                <a:lnTo>
                  <a:pt x="590550" y="1248549"/>
                </a:lnTo>
                <a:lnTo>
                  <a:pt x="590550" y="1245920"/>
                </a:lnTo>
                <a:close/>
              </a:path>
              <a:path w="11449050" h="1873250">
                <a:moveTo>
                  <a:pt x="590550" y="624687"/>
                </a:moveTo>
                <a:lnTo>
                  <a:pt x="590080" y="623557"/>
                </a:lnTo>
                <a:lnTo>
                  <a:pt x="588213" y="621703"/>
                </a:lnTo>
                <a:lnTo>
                  <a:pt x="587095" y="621233"/>
                </a:lnTo>
                <a:lnTo>
                  <a:pt x="574941" y="621233"/>
                </a:lnTo>
                <a:lnTo>
                  <a:pt x="573824" y="621703"/>
                </a:lnTo>
                <a:lnTo>
                  <a:pt x="571957" y="623557"/>
                </a:lnTo>
                <a:lnTo>
                  <a:pt x="571500" y="624687"/>
                </a:lnTo>
                <a:lnTo>
                  <a:pt x="571500" y="627316"/>
                </a:lnTo>
                <a:lnTo>
                  <a:pt x="571957" y="628434"/>
                </a:lnTo>
                <a:lnTo>
                  <a:pt x="573824" y="630301"/>
                </a:lnTo>
                <a:lnTo>
                  <a:pt x="574941" y="630758"/>
                </a:lnTo>
                <a:lnTo>
                  <a:pt x="587095" y="630758"/>
                </a:lnTo>
                <a:lnTo>
                  <a:pt x="588213" y="630301"/>
                </a:lnTo>
                <a:lnTo>
                  <a:pt x="590080" y="628434"/>
                </a:lnTo>
                <a:lnTo>
                  <a:pt x="590550" y="627316"/>
                </a:lnTo>
                <a:lnTo>
                  <a:pt x="590550" y="624687"/>
                </a:lnTo>
                <a:close/>
              </a:path>
              <a:path w="11449050" h="1873250">
                <a:moveTo>
                  <a:pt x="590550" y="3441"/>
                </a:moveTo>
                <a:lnTo>
                  <a:pt x="590080" y="2324"/>
                </a:lnTo>
                <a:lnTo>
                  <a:pt x="588213" y="457"/>
                </a:lnTo>
                <a:lnTo>
                  <a:pt x="587095" y="0"/>
                </a:lnTo>
                <a:lnTo>
                  <a:pt x="574941" y="0"/>
                </a:lnTo>
                <a:lnTo>
                  <a:pt x="573824" y="457"/>
                </a:lnTo>
                <a:lnTo>
                  <a:pt x="571957" y="2324"/>
                </a:lnTo>
                <a:lnTo>
                  <a:pt x="571500" y="3441"/>
                </a:lnTo>
                <a:lnTo>
                  <a:pt x="571500" y="6070"/>
                </a:lnTo>
                <a:lnTo>
                  <a:pt x="571957" y="7188"/>
                </a:lnTo>
                <a:lnTo>
                  <a:pt x="573824" y="9055"/>
                </a:lnTo>
                <a:lnTo>
                  <a:pt x="574941" y="9525"/>
                </a:lnTo>
                <a:lnTo>
                  <a:pt x="587095" y="9525"/>
                </a:lnTo>
                <a:lnTo>
                  <a:pt x="588213" y="9055"/>
                </a:lnTo>
                <a:lnTo>
                  <a:pt x="590080" y="7188"/>
                </a:lnTo>
                <a:lnTo>
                  <a:pt x="590550" y="6070"/>
                </a:lnTo>
                <a:lnTo>
                  <a:pt x="590550" y="3441"/>
                </a:lnTo>
                <a:close/>
              </a:path>
              <a:path w="11449050" h="1873250">
                <a:moveTo>
                  <a:pt x="647700" y="1867166"/>
                </a:moveTo>
                <a:lnTo>
                  <a:pt x="647230" y="1866049"/>
                </a:lnTo>
                <a:lnTo>
                  <a:pt x="645363" y="1864182"/>
                </a:lnTo>
                <a:lnTo>
                  <a:pt x="644245" y="1863725"/>
                </a:lnTo>
                <a:lnTo>
                  <a:pt x="632091" y="1863725"/>
                </a:lnTo>
                <a:lnTo>
                  <a:pt x="630974" y="1864182"/>
                </a:lnTo>
                <a:lnTo>
                  <a:pt x="629107" y="1866049"/>
                </a:lnTo>
                <a:lnTo>
                  <a:pt x="628650" y="1867166"/>
                </a:lnTo>
                <a:lnTo>
                  <a:pt x="628650" y="1869795"/>
                </a:lnTo>
                <a:lnTo>
                  <a:pt x="629107" y="1870913"/>
                </a:lnTo>
                <a:lnTo>
                  <a:pt x="630974" y="1872780"/>
                </a:lnTo>
                <a:lnTo>
                  <a:pt x="632091" y="1873250"/>
                </a:lnTo>
                <a:lnTo>
                  <a:pt x="644245" y="1873250"/>
                </a:lnTo>
                <a:lnTo>
                  <a:pt x="645363" y="1872780"/>
                </a:lnTo>
                <a:lnTo>
                  <a:pt x="647230" y="1870913"/>
                </a:lnTo>
                <a:lnTo>
                  <a:pt x="647700" y="1869795"/>
                </a:lnTo>
                <a:lnTo>
                  <a:pt x="647700" y="1867166"/>
                </a:lnTo>
                <a:close/>
              </a:path>
              <a:path w="11449050" h="1873250">
                <a:moveTo>
                  <a:pt x="647700" y="1245920"/>
                </a:moveTo>
                <a:lnTo>
                  <a:pt x="647230" y="1244803"/>
                </a:lnTo>
                <a:lnTo>
                  <a:pt x="645363" y="1242936"/>
                </a:lnTo>
                <a:lnTo>
                  <a:pt x="644245" y="1242479"/>
                </a:lnTo>
                <a:lnTo>
                  <a:pt x="632091" y="1242479"/>
                </a:lnTo>
                <a:lnTo>
                  <a:pt x="630974" y="1242936"/>
                </a:lnTo>
                <a:lnTo>
                  <a:pt x="629107" y="1244803"/>
                </a:lnTo>
                <a:lnTo>
                  <a:pt x="628650" y="1245920"/>
                </a:lnTo>
                <a:lnTo>
                  <a:pt x="628650" y="1248549"/>
                </a:lnTo>
                <a:lnTo>
                  <a:pt x="629107" y="1249680"/>
                </a:lnTo>
                <a:lnTo>
                  <a:pt x="630974" y="1251534"/>
                </a:lnTo>
                <a:lnTo>
                  <a:pt x="632091" y="1252004"/>
                </a:lnTo>
                <a:lnTo>
                  <a:pt x="644245" y="1252004"/>
                </a:lnTo>
                <a:lnTo>
                  <a:pt x="645363" y="1251534"/>
                </a:lnTo>
                <a:lnTo>
                  <a:pt x="647230" y="1249680"/>
                </a:lnTo>
                <a:lnTo>
                  <a:pt x="647700" y="1248549"/>
                </a:lnTo>
                <a:lnTo>
                  <a:pt x="647700" y="1245920"/>
                </a:lnTo>
                <a:close/>
              </a:path>
              <a:path w="11449050" h="1873250">
                <a:moveTo>
                  <a:pt x="647700" y="624687"/>
                </a:moveTo>
                <a:lnTo>
                  <a:pt x="647230" y="623557"/>
                </a:lnTo>
                <a:lnTo>
                  <a:pt x="645363" y="621703"/>
                </a:lnTo>
                <a:lnTo>
                  <a:pt x="644245" y="621233"/>
                </a:lnTo>
                <a:lnTo>
                  <a:pt x="632091" y="621233"/>
                </a:lnTo>
                <a:lnTo>
                  <a:pt x="630974" y="621703"/>
                </a:lnTo>
                <a:lnTo>
                  <a:pt x="629107" y="623557"/>
                </a:lnTo>
                <a:lnTo>
                  <a:pt x="628650" y="624687"/>
                </a:lnTo>
                <a:lnTo>
                  <a:pt x="628650" y="627316"/>
                </a:lnTo>
                <a:lnTo>
                  <a:pt x="629107" y="628434"/>
                </a:lnTo>
                <a:lnTo>
                  <a:pt x="630974" y="630301"/>
                </a:lnTo>
                <a:lnTo>
                  <a:pt x="632091" y="630758"/>
                </a:lnTo>
                <a:lnTo>
                  <a:pt x="644245" y="630758"/>
                </a:lnTo>
                <a:lnTo>
                  <a:pt x="645363" y="630301"/>
                </a:lnTo>
                <a:lnTo>
                  <a:pt x="647230" y="628434"/>
                </a:lnTo>
                <a:lnTo>
                  <a:pt x="647700" y="627316"/>
                </a:lnTo>
                <a:lnTo>
                  <a:pt x="647700" y="624687"/>
                </a:lnTo>
                <a:close/>
              </a:path>
              <a:path w="11449050" h="1873250">
                <a:moveTo>
                  <a:pt x="647700" y="3441"/>
                </a:moveTo>
                <a:lnTo>
                  <a:pt x="647230" y="2324"/>
                </a:lnTo>
                <a:lnTo>
                  <a:pt x="645363" y="457"/>
                </a:lnTo>
                <a:lnTo>
                  <a:pt x="644245" y="0"/>
                </a:lnTo>
                <a:lnTo>
                  <a:pt x="632091" y="0"/>
                </a:lnTo>
                <a:lnTo>
                  <a:pt x="630974" y="457"/>
                </a:lnTo>
                <a:lnTo>
                  <a:pt x="629107" y="2324"/>
                </a:lnTo>
                <a:lnTo>
                  <a:pt x="628650" y="3441"/>
                </a:lnTo>
                <a:lnTo>
                  <a:pt x="628650" y="6070"/>
                </a:lnTo>
                <a:lnTo>
                  <a:pt x="629107" y="7188"/>
                </a:lnTo>
                <a:lnTo>
                  <a:pt x="630974" y="9055"/>
                </a:lnTo>
                <a:lnTo>
                  <a:pt x="632091" y="9525"/>
                </a:lnTo>
                <a:lnTo>
                  <a:pt x="644245" y="9525"/>
                </a:lnTo>
                <a:lnTo>
                  <a:pt x="645363" y="9055"/>
                </a:lnTo>
                <a:lnTo>
                  <a:pt x="647230" y="7188"/>
                </a:lnTo>
                <a:lnTo>
                  <a:pt x="647700" y="6070"/>
                </a:lnTo>
                <a:lnTo>
                  <a:pt x="647700" y="3441"/>
                </a:lnTo>
                <a:close/>
              </a:path>
              <a:path w="11449050" h="1873250">
                <a:moveTo>
                  <a:pt x="704850" y="1867166"/>
                </a:moveTo>
                <a:lnTo>
                  <a:pt x="704380" y="1866049"/>
                </a:lnTo>
                <a:lnTo>
                  <a:pt x="702513" y="1864182"/>
                </a:lnTo>
                <a:lnTo>
                  <a:pt x="701395" y="1863725"/>
                </a:lnTo>
                <a:lnTo>
                  <a:pt x="689241" y="1863725"/>
                </a:lnTo>
                <a:lnTo>
                  <a:pt x="688124" y="1864182"/>
                </a:lnTo>
                <a:lnTo>
                  <a:pt x="686257" y="1866049"/>
                </a:lnTo>
                <a:lnTo>
                  <a:pt x="685800" y="1867166"/>
                </a:lnTo>
                <a:lnTo>
                  <a:pt x="685800" y="1869795"/>
                </a:lnTo>
                <a:lnTo>
                  <a:pt x="686257" y="1870913"/>
                </a:lnTo>
                <a:lnTo>
                  <a:pt x="688124" y="1872780"/>
                </a:lnTo>
                <a:lnTo>
                  <a:pt x="689241" y="1873250"/>
                </a:lnTo>
                <a:lnTo>
                  <a:pt x="701395" y="1873250"/>
                </a:lnTo>
                <a:lnTo>
                  <a:pt x="702513" y="1872780"/>
                </a:lnTo>
                <a:lnTo>
                  <a:pt x="704380" y="1870913"/>
                </a:lnTo>
                <a:lnTo>
                  <a:pt x="704850" y="1869795"/>
                </a:lnTo>
                <a:lnTo>
                  <a:pt x="704850" y="1867166"/>
                </a:lnTo>
                <a:close/>
              </a:path>
              <a:path w="11449050" h="1873250">
                <a:moveTo>
                  <a:pt x="704850" y="1245920"/>
                </a:moveTo>
                <a:lnTo>
                  <a:pt x="704380" y="1244803"/>
                </a:lnTo>
                <a:lnTo>
                  <a:pt x="702513" y="1242936"/>
                </a:lnTo>
                <a:lnTo>
                  <a:pt x="701395" y="1242479"/>
                </a:lnTo>
                <a:lnTo>
                  <a:pt x="689241" y="1242479"/>
                </a:lnTo>
                <a:lnTo>
                  <a:pt x="688124" y="1242936"/>
                </a:lnTo>
                <a:lnTo>
                  <a:pt x="686257" y="1244803"/>
                </a:lnTo>
                <a:lnTo>
                  <a:pt x="685800" y="1245920"/>
                </a:lnTo>
                <a:lnTo>
                  <a:pt x="685800" y="1248549"/>
                </a:lnTo>
                <a:lnTo>
                  <a:pt x="686257" y="1249680"/>
                </a:lnTo>
                <a:lnTo>
                  <a:pt x="688124" y="1251534"/>
                </a:lnTo>
                <a:lnTo>
                  <a:pt x="689241" y="1252004"/>
                </a:lnTo>
                <a:lnTo>
                  <a:pt x="701395" y="1252004"/>
                </a:lnTo>
                <a:lnTo>
                  <a:pt x="702513" y="1251534"/>
                </a:lnTo>
                <a:lnTo>
                  <a:pt x="704380" y="1249680"/>
                </a:lnTo>
                <a:lnTo>
                  <a:pt x="704850" y="1248549"/>
                </a:lnTo>
                <a:lnTo>
                  <a:pt x="704850" y="1245920"/>
                </a:lnTo>
                <a:close/>
              </a:path>
              <a:path w="11449050" h="1873250">
                <a:moveTo>
                  <a:pt x="704850" y="624687"/>
                </a:moveTo>
                <a:lnTo>
                  <a:pt x="704380" y="623557"/>
                </a:lnTo>
                <a:lnTo>
                  <a:pt x="702513" y="621703"/>
                </a:lnTo>
                <a:lnTo>
                  <a:pt x="701395" y="621233"/>
                </a:lnTo>
                <a:lnTo>
                  <a:pt x="689241" y="621233"/>
                </a:lnTo>
                <a:lnTo>
                  <a:pt x="688124" y="621703"/>
                </a:lnTo>
                <a:lnTo>
                  <a:pt x="686257" y="623557"/>
                </a:lnTo>
                <a:lnTo>
                  <a:pt x="685800" y="624687"/>
                </a:lnTo>
                <a:lnTo>
                  <a:pt x="685800" y="627316"/>
                </a:lnTo>
                <a:lnTo>
                  <a:pt x="686257" y="628434"/>
                </a:lnTo>
                <a:lnTo>
                  <a:pt x="688124" y="630301"/>
                </a:lnTo>
                <a:lnTo>
                  <a:pt x="689241" y="630758"/>
                </a:lnTo>
                <a:lnTo>
                  <a:pt x="701395" y="630758"/>
                </a:lnTo>
                <a:lnTo>
                  <a:pt x="702513" y="630301"/>
                </a:lnTo>
                <a:lnTo>
                  <a:pt x="704380" y="628434"/>
                </a:lnTo>
                <a:lnTo>
                  <a:pt x="704850" y="627316"/>
                </a:lnTo>
                <a:lnTo>
                  <a:pt x="704850" y="624687"/>
                </a:lnTo>
                <a:close/>
              </a:path>
              <a:path w="11449050" h="1873250">
                <a:moveTo>
                  <a:pt x="704850" y="3441"/>
                </a:moveTo>
                <a:lnTo>
                  <a:pt x="704380" y="2324"/>
                </a:lnTo>
                <a:lnTo>
                  <a:pt x="702513" y="457"/>
                </a:lnTo>
                <a:lnTo>
                  <a:pt x="701395" y="0"/>
                </a:lnTo>
                <a:lnTo>
                  <a:pt x="689241" y="0"/>
                </a:lnTo>
                <a:lnTo>
                  <a:pt x="688124" y="457"/>
                </a:lnTo>
                <a:lnTo>
                  <a:pt x="686257" y="2324"/>
                </a:lnTo>
                <a:lnTo>
                  <a:pt x="685800" y="3441"/>
                </a:lnTo>
                <a:lnTo>
                  <a:pt x="685800" y="6070"/>
                </a:lnTo>
                <a:lnTo>
                  <a:pt x="686257" y="7188"/>
                </a:lnTo>
                <a:lnTo>
                  <a:pt x="688124" y="9055"/>
                </a:lnTo>
                <a:lnTo>
                  <a:pt x="689241" y="9525"/>
                </a:lnTo>
                <a:lnTo>
                  <a:pt x="701395" y="9525"/>
                </a:lnTo>
                <a:lnTo>
                  <a:pt x="702513" y="9055"/>
                </a:lnTo>
                <a:lnTo>
                  <a:pt x="704380" y="7188"/>
                </a:lnTo>
                <a:lnTo>
                  <a:pt x="704850" y="6070"/>
                </a:lnTo>
                <a:lnTo>
                  <a:pt x="704850" y="3441"/>
                </a:lnTo>
                <a:close/>
              </a:path>
              <a:path w="11449050" h="1873250">
                <a:moveTo>
                  <a:pt x="762000" y="1867166"/>
                </a:moveTo>
                <a:lnTo>
                  <a:pt x="761530" y="1866049"/>
                </a:lnTo>
                <a:lnTo>
                  <a:pt x="759663" y="1864182"/>
                </a:lnTo>
                <a:lnTo>
                  <a:pt x="758545" y="1863725"/>
                </a:lnTo>
                <a:lnTo>
                  <a:pt x="746391" y="1863725"/>
                </a:lnTo>
                <a:lnTo>
                  <a:pt x="745274" y="1864182"/>
                </a:lnTo>
                <a:lnTo>
                  <a:pt x="743407" y="1866049"/>
                </a:lnTo>
                <a:lnTo>
                  <a:pt x="742950" y="1867166"/>
                </a:lnTo>
                <a:lnTo>
                  <a:pt x="742950" y="1869795"/>
                </a:lnTo>
                <a:lnTo>
                  <a:pt x="743407" y="1870913"/>
                </a:lnTo>
                <a:lnTo>
                  <a:pt x="745274" y="1872780"/>
                </a:lnTo>
                <a:lnTo>
                  <a:pt x="746391" y="1873250"/>
                </a:lnTo>
                <a:lnTo>
                  <a:pt x="758545" y="1873250"/>
                </a:lnTo>
                <a:lnTo>
                  <a:pt x="759663" y="1872780"/>
                </a:lnTo>
                <a:lnTo>
                  <a:pt x="761530" y="1870913"/>
                </a:lnTo>
                <a:lnTo>
                  <a:pt x="762000" y="1869795"/>
                </a:lnTo>
                <a:lnTo>
                  <a:pt x="762000" y="1867166"/>
                </a:lnTo>
                <a:close/>
              </a:path>
              <a:path w="11449050" h="1873250">
                <a:moveTo>
                  <a:pt x="762000" y="1245920"/>
                </a:moveTo>
                <a:lnTo>
                  <a:pt x="761530" y="1244803"/>
                </a:lnTo>
                <a:lnTo>
                  <a:pt x="759663" y="1242936"/>
                </a:lnTo>
                <a:lnTo>
                  <a:pt x="758545" y="1242479"/>
                </a:lnTo>
                <a:lnTo>
                  <a:pt x="746391" y="1242479"/>
                </a:lnTo>
                <a:lnTo>
                  <a:pt x="745274" y="1242936"/>
                </a:lnTo>
                <a:lnTo>
                  <a:pt x="743407" y="1244803"/>
                </a:lnTo>
                <a:lnTo>
                  <a:pt x="742950" y="1245920"/>
                </a:lnTo>
                <a:lnTo>
                  <a:pt x="742950" y="1248549"/>
                </a:lnTo>
                <a:lnTo>
                  <a:pt x="743407" y="1249680"/>
                </a:lnTo>
                <a:lnTo>
                  <a:pt x="745274" y="1251534"/>
                </a:lnTo>
                <a:lnTo>
                  <a:pt x="746391" y="1252004"/>
                </a:lnTo>
                <a:lnTo>
                  <a:pt x="758545" y="1252004"/>
                </a:lnTo>
                <a:lnTo>
                  <a:pt x="759663" y="1251534"/>
                </a:lnTo>
                <a:lnTo>
                  <a:pt x="761530" y="1249680"/>
                </a:lnTo>
                <a:lnTo>
                  <a:pt x="762000" y="1248549"/>
                </a:lnTo>
                <a:lnTo>
                  <a:pt x="762000" y="1245920"/>
                </a:lnTo>
                <a:close/>
              </a:path>
              <a:path w="11449050" h="1873250">
                <a:moveTo>
                  <a:pt x="762000" y="624687"/>
                </a:moveTo>
                <a:lnTo>
                  <a:pt x="761530" y="623557"/>
                </a:lnTo>
                <a:lnTo>
                  <a:pt x="759663" y="621703"/>
                </a:lnTo>
                <a:lnTo>
                  <a:pt x="758545" y="621233"/>
                </a:lnTo>
                <a:lnTo>
                  <a:pt x="746391" y="621233"/>
                </a:lnTo>
                <a:lnTo>
                  <a:pt x="745274" y="621703"/>
                </a:lnTo>
                <a:lnTo>
                  <a:pt x="743407" y="623557"/>
                </a:lnTo>
                <a:lnTo>
                  <a:pt x="742950" y="624687"/>
                </a:lnTo>
                <a:lnTo>
                  <a:pt x="742950" y="627316"/>
                </a:lnTo>
                <a:lnTo>
                  <a:pt x="743407" y="628434"/>
                </a:lnTo>
                <a:lnTo>
                  <a:pt x="745274" y="630301"/>
                </a:lnTo>
                <a:lnTo>
                  <a:pt x="746391" y="630758"/>
                </a:lnTo>
                <a:lnTo>
                  <a:pt x="758545" y="630758"/>
                </a:lnTo>
                <a:lnTo>
                  <a:pt x="759663" y="630301"/>
                </a:lnTo>
                <a:lnTo>
                  <a:pt x="761530" y="628434"/>
                </a:lnTo>
                <a:lnTo>
                  <a:pt x="762000" y="627316"/>
                </a:lnTo>
                <a:lnTo>
                  <a:pt x="762000" y="624687"/>
                </a:lnTo>
                <a:close/>
              </a:path>
              <a:path w="11449050" h="1873250">
                <a:moveTo>
                  <a:pt x="762000" y="3441"/>
                </a:moveTo>
                <a:lnTo>
                  <a:pt x="761530" y="2324"/>
                </a:lnTo>
                <a:lnTo>
                  <a:pt x="759663" y="457"/>
                </a:lnTo>
                <a:lnTo>
                  <a:pt x="758545" y="0"/>
                </a:lnTo>
                <a:lnTo>
                  <a:pt x="746391" y="0"/>
                </a:lnTo>
                <a:lnTo>
                  <a:pt x="745274" y="457"/>
                </a:lnTo>
                <a:lnTo>
                  <a:pt x="743407" y="2324"/>
                </a:lnTo>
                <a:lnTo>
                  <a:pt x="742950" y="3441"/>
                </a:lnTo>
                <a:lnTo>
                  <a:pt x="742950" y="6070"/>
                </a:lnTo>
                <a:lnTo>
                  <a:pt x="743407" y="7188"/>
                </a:lnTo>
                <a:lnTo>
                  <a:pt x="745274" y="9055"/>
                </a:lnTo>
                <a:lnTo>
                  <a:pt x="746391" y="9525"/>
                </a:lnTo>
                <a:lnTo>
                  <a:pt x="758545" y="9525"/>
                </a:lnTo>
                <a:lnTo>
                  <a:pt x="759663" y="9055"/>
                </a:lnTo>
                <a:lnTo>
                  <a:pt x="761530" y="7188"/>
                </a:lnTo>
                <a:lnTo>
                  <a:pt x="762000" y="6070"/>
                </a:lnTo>
                <a:lnTo>
                  <a:pt x="762000" y="3441"/>
                </a:lnTo>
                <a:close/>
              </a:path>
              <a:path w="11449050" h="1873250">
                <a:moveTo>
                  <a:pt x="819150" y="1867166"/>
                </a:moveTo>
                <a:lnTo>
                  <a:pt x="818680" y="1866049"/>
                </a:lnTo>
                <a:lnTo>
                  <a:pt x="816813" y="1864182"/>
                </a:lnTo>
                <a:lnTo>
                  <a:pt x="815695" y="1863725"/>
                </a:lnTo>
                <a:lnTo>
                  <a:pt x="803541" y="1863725"/>
                </a:lnTo>
                <a:lnTo>
                  <a:pt x="802424" y="1864182"/>
                </a:lnTo>
                <a:lnTo>
                  <a:pt x="800557" y="1866049"/>
                </a:lnTo>
                <a:lnTo>
                  <a:pt x="800100" y="1867166"/>
                </a:lnTo>
                <a:lnTo>
                  <a:pt x="800100" y="1869795"/>
                </a:lnTo>
                <a:lnTo>
                  <a:pt x="800557" y="1870913"/>
                </a:lnTo>
                <a:lnTo>
                  <a:pt x="802424" y="1872780"/>
                </a:lnTo>
                <a:lnTo>
                  <a:pt x="803541" y="1873250"/>
                </a:lnTo>
                <a:lnTo>
                  <a:pt x="815695" y="1873250"/>
                </a:lnTo>
                <a:lnTo>
                  <a:pt x="816813" y="1872780"/>
                </a:lnTo>
                <a:lnTo>
                  <a:pt x="818680" y="1870913"/>
                </a:lnTo>
                <a:lnTo>
                  <a:pt x="819150" y="1869795"/>
                </a:lnTo>
                <a:lnTo>
                  <a:pt x="819150" y="1867166"/>
                </a:lnTo>
                <a:close/>
              </a:path>
              <a:path w="11449050" h="1873250">
                <a:moveTo>
                  <a:pt x="819150" y="1245920"/>
                </a:moveTo>
                <a:lnTo>
                  <a:pt x="818680" y="1244803"/>
                </a:lnTo>
                <a:lnTo>
                  <a:pt x="816813" y="1242936"/>
                </a:lnTo>
                <a:lnTo>
                  <a:pt x="815695" y="1242479"/>
                </a:lnTo>
                <a:lnTo>
                  <a:pt x="803541" y="1242479"/>
                </a:lnTo>
                <a:lnTo>
                  <a:pt x="802424" y="1242936"/>
                </a:lnTo>
                <a:lnTo>
                  <a:pt x="800557" y="1244803"/>
                </a:lnTo>
                <a:lnTo>
                  <a:pt x="800100" y="1245920"/>
                </a:lnTo>
                <a:lnTo>
                  <a:pt x="800100" y="1248549"/>
                </a:lnTo>
                <a:lnTo>
                  <a:pt x="800557" y="1249680"/>
                </a:lnTo>
                <a:lnTo>
                  <a:pt x="802424" y="1251534"/>
                </a:lnTo>
                <a:lnTo>
                  <a:pt x="803541" y="1252004"/>
                </a:lnTo>
                <a:lnTo>
                  <a:pt x="815695" y="1252004"/>
                </a:lnTo>
                <a:lnTo>
                  <a:pt x="816813" y="1251534"/>
                </a:lnTo>
                <a:lnTo>
                  <a:pt x="818680" y="1249680"/>
                </a:lnTo>
                <a:lnTo>
                  <a:pt x="819150" y="1248549"/>
                </a:lnTo>
                <a:lnTo>
                  <a:pt x="819150" y="1245920"/>
                </a:lnTo>
                <a:close/>
              </a:path>
              <a:path w="11449050" h="1873250">
                <a:moveTo>
                  <a:pt x="819150" y="624687"/>
                </a:moveTo>
                <a:lnTo>
                  <a:pt x="818680" y="623557"/>
                </a:lnTo>
                <a:lnTo>
                  <a:pt x="816813" y="621703"/>
                </a:lnTo>
                <a:lnTo>
                  <a:pt x="815695" y="621233"/>
                </a:lnTo>
                <a:lnTo>
                  <a:pt x="803541" y="621233"/>
                </a:lnTo>
                <a:lnTo>
                  <a:pt x="802424" y="621703"/>
                </a:lnTo>
                <a:lnTo>
                  <a:pt x="800557" y="623557"/>
                </a:lnTo>
                <a:lnTo>
                  <a:pt x="800100" y="624687"/>
                </a:lnTo>
                <a:lnTo>
                  <a:pt x="800100" y="627316"/>
                </a:lnTo>
                <a:lnTo>
                  <a:pt x="800557" y="628434"/>
                </a:lnTo>
                <a:lnTo>
                  <a:pt x="802424" y="630301"/>
                </a:lnTo>
                <a:lnTo>
                  <a:pt x="803541" y="630758"/>
                </a:lnTo>
                <a:lnTo>
                  <a:pt x="815695" y="630758"/>
                </a:lnTo>
                <a:lnTo>
                  <a:pt x="816813" y="630301"/>
                </a:lnTo>
                <a:lnTo>
                  <a:pt x="818680" y="628434"/>
                </a:lnTo>
                <a:lnTo>
                  <a:pt x="819150" y="627316"/>
                </a:lnTo>
                <a:lnTo>
                  <a:pt x="819150" y="624687"/>
                </a:lnTo>
                <a:close/>
              </a:path>
              <a:path w="11449050" h="1873250">
                <a:moveTo>
                  <a:pt x="819150" y="3441"/>
                </a:moveTo>
                <a:lnTo>
                  <a:pt x="818680" y="2324"/>
                </a:lnTo>
                <a:lnTo>
                  <a:pt x="816813" y="457"/>
                </a:lnTo>
                <a:lnTo>
                  <a:pt x="815695" y="0"/>
                </a:lnTo>
                <a:lnTo>
                  <a:pt x="803541" y="0"/>
                </a:lnTo>
                <a:lnTo>
                  <a:pt x="802424" y="457"/>
                </a:lnTo>
                <a:lnTo>
                  <a:pt x="800557" y="2324"/>
                </a:lnTo>
                <a:lnTo>
                  <a:pt x="800100" y="3441"/>
                </a:lnTo>
                <a:lnTo>
                  <a:pt x="800100" y="6070"/>
                </a:lnTo>
                <a:lnTo>
                  <a:pt x="800557" y="7188"/>
                </a:lnTo>
                <a:lnTo>
                  <a:pt x="802424" y="9055"/>
                </a:lnTo>
                <a:lnTo>
                  <a:pt x="803541" y="9525"/>
                </a:lnTo>
                <a:lnTo>
                  <a:pt x="815695" y="9525"/>
                </a:lnTo>
                <a:lnTo>
                  <a:pt x="816813" y="9055"/>
                </a:lnTo>
                <a:lnTo>
                  <a:pt x="818680" y="7188"/>
                </a:lnTo>
                <a:lnTo>
                  <a:pt x="819150" y="6070"/>
                </a:lnTo>
                <a:lnTo>
                  <a:pt x="819150" y="3441"/>
                </a:lnTo>
                <a:close/>
              </a:path>
              <a:path w="11449050" h="1873250">
                <a:moveTo>
                  <a:pt x="876300" y="1867166"/>
                </a:moveTo>
                <a:lnTo>
                  <a:pt x="875830" y="1866049"/>
                </a:lnTo>
                <a:lnTo>
                  <a:pt x="873963" y="1864182"/>
                </a:lnTo>
                <a:lnTo>
                  <a:pt x="872845" y="1863725"/>
                </a:lnTo>
                <a:lnTo>
                  <a:pt x="860691" y="1863725"/>
                </a:lnTo>
                <a:lnTo>
                  <a:pt x="859574" y="1864182"/>
                </a:lnTo>
                <a:lnTo>
                  <a:pt x="857707" y="1866049"/>
                </a:lnTo>
                <a:lnTo>
                  <a:pt x="857250" y="1867166"/>
                </a:lnTo>
                <a:lnTo>
                  <a:pt x="857250" y="1869795"/>
                </a:lnTo>
                <a:lnTo>
                  <a:pt x="857707" y="1870913"/>
                </a:lnTo>
                <a:lnTo>
                  <a:pt x="859574" y="1872780"/>
                </a:lnTo>
                <a:lnTo>
                  <a:pt x="860691" y="1873250"/>
                </a:lnTo>
                <a:lnTo>
                  <a:pt x="872845" y="1873250"/>
                </a:lnTo>
                <a:lnTo>
                  <a:pt x="873963" y="1872780"/>
                </a:lnTo>
                <a:lnTo>
                  <a:pt x="875830" y="1870913"/>
                </a:lnTo>
                <a:lnTo>
                  <a:pt x="876300" y="1869795"/>
                </a:lnTo>
                <a:lnTo>
                  <a:pt x="876300" y="1867166"/>
                </a:lnTo>
                <a:close/>
              </a:path>
              <a:path w="11449050" h="1873250">
                <a:moveTo>
                  <a:pt x="876300" y="1245920"/>
                </a:moveTo>
                <a:lnTo>
                  <a:pt x="875830" y="1244803"/>
                </a:lnTo>
                <a:lnTo>
                  <a:pt x="873963" y="1242936"/>
                </a:lnTo>
                <a:lnTo>
                  <a:pt x="872845" y="1242479"/>
                </a:lnTo>
                <a:lnTo>
                  <a:pt x="860691" y="1242479"/>
                </a:lnTo>
                <a:lnTo>
                  <a:pt x="859574" y="1242936"/>
                </a:lnTo>
                <a:lnTo>
                  <a:pt x="857707" y="1244803"/>
                </a:lnTo>
                <a:lnTo>
                  <a:pt x="857250" y="1245920"/>
                </a:lnTo>
                <a:lnTo>
                  <a:pt x="857250" y="1248549"/>
                </a:lnTo>
                <a:lnTo>
                  <a:pt x="857707" y="1249680"/>
                </a:lnTo>
                <a:lnTo>
                  <a:pt x="859574" y="1251534"/>
                </a:lnTo>
                <a:lnTo>
                  <a:pt x="860691" y="1252004"/>
                </a:lnTo>
                <a:lnTo>
                  <a:pt x="872845" y="1252004"/>
                </a:lnTo>
                <a:lnTo>
                  <a:pt x="873963" y="1251534"/>
                </a:lnTo>
                <a:lnTo>
                  <a:pt x="875830" y="1249680"/>
                </a:lnTo>
                <a:lnTo>
                  <a:pt x="876300" y="1248549"/>
                </a:lnTo>
                <a:lnTo>
                  <a:pt x="876300" y="1245920"/>
                </a:lnTo>
                <a:close/>
              </a:path>
              <a:path w="11449050" h="1873250">
                <a:moveTo>
                  <a:pt x="876300" y="624687"/>
                </a:moveTo>
                <a:lnTo>
                  <a:pt x="875830" y="623557"/>
                </a:lnTo>
                <a:lnTo>
                  <a:pt x="873963" y="621703"/>
                </a:lnTo>
                <a:lnTo>
                  <a:pt x="872845" y="621233"/>
                </a:lnTo>
                <a:lnTo>
                  <a:pt x="860691" y="621233"/>
                </a:lnTo>
                <a:lnTo>
                  <a:pt x="859574" y="621703"/>
                </a:lnTo>
                <a:lnTo>
                  <a:pt x="857707" y="623557"/>
                </a:lnTo>
                <a:lnTo>
                  <a:pt x="857250" y="624687"/>
                </a:lnTo>
                <a:lnTo>
                  <a:pt x="857250" y="627316"/>
                </a:lnTo>
                <a:lnTo>
                  <a:pt x="857707" y="628434"/>
                </a:lnTo>
                <a:lnTo>
                  <a:pt x="859574" y="630301"/>
                </a:lnTo>
                <a:lnTo>
                  <a:pt x="860691" y="630758"/>
                </a:lnTo>
                <a:lnTo>
                  <a:pt x="872845" y="630758"/>
                </a:lnTo>
                <a:lnTo>
                  <a:pt x="873963" y="630301"/>
                </a:lnTo>
                <a:lnTo>
                  <a:pt x="875830" y="628434"/>
                </a:lnTo>
                <a:lnTo>
                  <a:pt x="876300" y="627316"/>
                </a:lnTo>
                <a:lnTo>
                  <a:pt x="876300" y="624687"/>
                </a:lnTo>
                <a:close/>
              </a:path>
              <a:path w="11449050" h="1873250">
                <a:moveTo>
                  <a:pt x="876300" y="3441"/>
                </a:moveTo>
                <a:lnTo>
                  <a:pt x="875830" y="2324"/>
                </a:lnTo>
                <a:lnTo>
                  <a:pt x="873963" y="457"/>
                </a:lnTo>
                <a:lnTo>
                  <a:pt x="872845" y="0"/>
                </a:lnTo>
                <a:lnTo>
                  <a:pt x="860691" y="0"/>
                </a:lnTo>
                <a:lnTo>
                  <a:pt x="859574" y="457"/>
                </a:lnTo>
                <a:lnTo>
                  <a:pt x="857707" y="2324"/>
                </a:lnTo>
                <a:lnTo>
                  <a:pt x="857250" y="3441"/>
                </a:lnTo>
                <a:lnTo>
                  <a:pt x="857250" y="6070"/>
                </a:lnTo>
                <a:lnTo>
                  <a:pt x="857707" y="7188"/>
                </a:lnTo>
                <a:lnTo>
                  <a:pt x="859574" y="9055"/>
                </a:lnTo>
                <a:lnTo>
                  <a:pt x="860691" y="9525"/>
                </a:lnTo>
                <a:lnTo>
                  <a:pt x="872845" y="9525"/>
                </a:lnTo>
                <a:lnTo>
                  <a:pt x="873963" y="9055"/>
                </a:lnTo>
                <a:lnTo>
                  <a:pt x="875830" y="7188"/>
                </a:lnTo>
                <a:lnTo>
                  <a:pt x="876300" y="6070"/>
                </a:lnTo>
                <a:lnTo>
                  <a:pt x="876300" y="3441"/>
                </a:lnTo>
                <a:close/>
              </a:path>
              <a:path w="11449050" h="1873250">
                <a:moveTo>
                  <a:pt x="933450" y="1867166"/>
                </a:moveTo>
                <a:lnTo>
                  <a:pt x="932980" y="1866049"/>
                </a:lnTo>
                <a:lnTo>
                  <a:pt x="931113" y="1864182"/>
                </a:lnTo>
                <a:lnTo>
                  <a:pt x="929995" y="1863725"/>
                </a:lnTo>
                <a:lnTo>
                  <a:pt x="917841" y="1863725"/>
                </a:lnTo>
                <a:lnTo>
                  <a:pt x="916724" y="1864182"/>
                </a:lnTo>
                <a:lnTo>
                  <a:pt x="914857" y="1866049"/>
                </a:lnTo>
                <a:lnTo>
                  <a:pt x="914400" y="1867166"/>
                </a:lnTo>
                <a:lnTo>
                  <a:pt x="914400" y="1869795"/>
                </a:lnTo>
                <a:lnTo>
                  <a:pt x="914857" y="1870913"/>
                </a:lnTo>
                <a:lnTo>
                  <a:pt x="916724" y="1872780"/>
                </a:lnTo>
                <a:lnTo>
                  <a:pt x="917841" y="1873250"/>
                </a:lnTo>
                <a:lnTo>
                  <a:pt x="929995" y="1873250"/>
                </a:lnTo>
                <a:lnTo>
                  <a:pt x="931113" y="1872780"/>
                </a:lnTo>
                <a:lnTo>
                  <a:pt x="932980" y="1870913"/>
                </a:lnTo>
                <a:lnTo>
                  <a:pt x="933450" y="1869795"/>
                </a:lnTo>
                <a:lnTo>
                  <a:pt x="933450" y="1867166"/>
                </a:lnTo>
                <a:close/>
              </a:path>
              <a:path w="11449050" h="1873250">
                <a:moveTo>
                  <a:pt x="933450" y="1245920"/>
                </a:moveTo>
                <a:lnTo>
                  <a:pt x="932980" y="1244803"/>
                </a:lnTo>
                <a:lnTo>
                  <a:pt x="931113" y="1242936"/>
                </a:lnTo>
                <a:lnTo>
                  <a:pt x="929995" y="1242479"/>
                </a:lnTo>
                <a:lnTo>
                  <a:pt x="917841" y="1242479"/>
                </a:lnTo>
                <a:lnTo>
                  <a:pt x="916724" y="1242936"/>
                </a:lnTo>
                <a:lnTo>
                  <a:pt x="914857" y="1244803"/>
                </a:lnTo>
                <a:lnTo>
                  <a:pt x="914400" y="1245920"/>
                </a:lnTo>
                <a:lnTo>
                  <a:pt x="914400" y="1248549"/>
                </a:lnTo>
                <a:lnTo>
                  <a:pt x="914857" y="1249680"/>
                </a:lnTo>
                <a:lnTo>
                  <a:pt x="916724" y="1251534"/>
                </a:lnTo>
                <a:lnTo>
                  <a:pt x="917841" y="1252004"/>
                </a:lnTo>
                <a:lnTo>
                  <a:pt x="929995" y="1252004"/>
                </a:lnTo>
                <a:lnTo>
                  <a:pt x="931113" y="1251534"/>
                </a:lnTo>
                <a:lnTo>
                  <a:pt x="932980" y="1249680"/>
                </a:lnTo>
                <a:lnTo>
                  <a:pt x="933450" y="1248549"/>
                </a:lnTo>
                <a:lnTo>
                  <a:pt x="933450" y="1245920"/>
                </a:lnTo>
                <a:close/>
              </a:path>
              <a:path w="11449050" h="1873250">
                <a:moveTo>
                  <a:pt x="933450" y="624687"/>
                </a:moveTo>
                <a:lnTo>
                  <a:pt x="932980" y="623557"/>
                </a:lnTo>
                <a:lnTo>
                  <a:pt x="931113" y="621703"/>
                </a:lnTo>
                <a:lnTo>
                  <a:pt x="929995" y="621233"/>
                </a:lnTo>
                <a:lnTo>
                  <a:pt x="917841" y="621233"/>
                </a:lnTo>
                <a:lnTo>
                  <a:pt x="916724" y="621703"/>
                </a:lnTo>
                <a:lnTo>
                  <a:pt x="914857" y="623557"/>
                </a:lnTo>
                <a:lnTo>
                  <a:pt x="914400" y="624687"/>
                </a:lnTo>
                <a:lnTo>
                  <a:pt x="914400" y="627316"/>
                </a:lnTo>
                <a:lnTo>
                  <a:pt x="914857" y="628434"/>
                </a:lnTo>
                <a:lnTo>
                  <a:pt x="916724" y="630301"/>
                </a:lnTo>
                <a:lnTo>
                  <a:pt x="917841" y="630758"/>
                </a:lnTo>
                <a:lnTo>
                  <a:pt x="929995" y="630758"/>
                </a:lnTo>
                <a:lnTo>
                  <a:pt x="931113" y="630301"/>
                </a:lnTo>
                <a:lnTo>
                  <a:pt x="932980" y="628434"/>
                </a:lnTo>
                <a:lnTo>
                  <a:pt x="933450" y="627316"/>
                </a:lnTo>
                <a:lnTo>
                  <a:pt x="933450" y="624687"/>
                </a:lnTo>
                <a:close/>
              </a:path>
              <a:path w="11449050" h="1873250">
                <a:moveTo>
                  <a:pt x="933450" y="3441"/>
                </a:moveTo>
                <a:lnTo>
                  <a:pt x="932980" y="2324"/>
                </a:lnTo>
                <a:lnTo>
                  <a:pt x="931113" y="457"/>
                </a:lnTo>
                <a:lnTo>
                  <a:pt x="929995" y="0"/>
                </a:lnTo>
                <a:lnTo>
                  <a:pt x="917841" y="0"/>
                </a:lnTo>
                <a:lnTo>
                  <a:pt x="916724" y="457"/>
                </a:lnTo>
                <a:lnTo>
                  <a:pt x="914857" y="2324"/>
                </a:lnTo>
                <a:lnTo>
                  <a:pt x="914400" y="3441"/>
                </a:lnTo>
                <a:lnTo>
                  <a:pt x="914400" y="6070"/>
                </a:lnTo>
                <a:lnTo>
                  <a:pt x="914857" y="7188"/>
                </a:lnTo>
                <a:lnTo>
                  <a:pt x="916724" y="9055"/>
                </a:lnTo>
                <a:lnTo>
                  <a:pt x="917841" y="9525"/>
                </a:lnTo>
                <a:lnTo>
                  <a:pt x="929995" y="9525"/>
                </a:lnTo>
                <a:lnTo>
                  <a:pt x="931113" y="9055"/>
                </a:lnTo>
                <a:lnTo>
                  <a:pt x="932980" y="7188"/>
                </a:lnTo>
                <a:lnTo>
                  <a:pt x="933450" y="6070"/>
                </a:lnTo>
                <a:lnTo>
                  <a:pt x="933450" y="3441"/>
                </a:lnTo>
                <a:close/>
              </a:path>
              <a:path w="11449050" h="1873250">
                <a:moveTo>
                  <a:pt x="990600" y="1867166"/>
                </a:moveTo>
                <a:lnTo>
                  <a:pt x="990130" y="1866049"/>
                </a:lnTo>
                <a:lnTo>
                  <a:pt x="988263" y="1864182"/>
                </a:lnTo>
                <a:lnTo>
                  <a:pt x="987145" y="1863725"/>
                </a:lnTo>
                <a:lnTo>
                  <a:pt x="974991" y="1863725"/>
                </a:lnTo>
                <a:lnTo>
                  <a:pt x="973874" y="1864182"/>
                </a:lnTo>
                <a:lnTo>
                  <a:pt x="972007" y="1866049"/>
                </a:lnTo>
                <a:lnTo>
                  <a:pt x="971550" y="1867166"/>
                </a:lnTo>
                <a:lnTo>
                  <a:pt x="971550" y="1869795"/>
                </a:lnTo>
                <a:lnTo>
                  <a:pt x="972007" y="1870913"/>
                </a:lnTo>
                <a:lnTo>
                  <a:pt x="973874" y="1872780"/>
                </a:lnTo>
                <a:lnTo>
                  <a:pt x="974991" y="1873250"/>
                </a:lnTo>
                <a:lnTo>
                  <a:pt x="987145" y="1873250"/>
                </a:lnTo>
                <a:lnTo>
                  <a:pt x="988263" y="1872780"/>
                </a:lnTo>
                <a:lnTo>
                  <a:pt x="990130" y="1870913"/>
                </a:lnTo>
                <a:lnTo>
                  <a:pt x="990600" y="1869795"/>
                </a:lnTo>
                <a:lnTo>
                  <a:pt x="990600" y="1867166"/>
                </a:lnTo>
                <a:close/>
              </a:path>
              <a:path w="11449050" h="1873250">
                <a:moveTo>
                  <a:pt x="990600" y="1245920"/>
                </a:moveTo>
                <a:lnTo>
                  <a:pt x="990130" y="1244803"/>
                </a:lnTo>
                <a:lnTo>
                  <a:pt x="988263" y="1242936"/>
                </a:lnTo>
                <a:lnTo>
                  <a:pt x="987145" y="1242479"/>
                </a:lnTo>
                <a:lnTo>
                  <a:pt x="974991" y="1242479"/>
                </a:lnTo>
                <a:lnTo>
                  <a:pt x="973874" y="1242936"/>
                </a:lnTo>
                <a:lnTo>
                  <a:pt x="972007" y="1244803"/>
                </a:lnTo>
                <a:lnTo>
                  <a:pt x="971550" y="1245920"/>
                </a:lnTo>
                <a:lnTo>
                  <a:pt x="971550" y="1248549"/>
                </a:lnTo>
                <a:lnTo>
                  <a:pt x="972007" y="1249680"/>
                </a:lnTo>
                <a:lnTo>
                  <a:pt x="973874" y="1251534"/>
                </a:lnTo>
                <a:lnTo>
                  <a:pt x="974991" y="1252004"/>
                </a:lnTo>
                <a:lnTo>
                  <a:pt x="987145" y="1252004"/>
                </a:lnTo>
                <a:lnTo>
                  <a:pt x="988263" y="1251534"/>
                </a:lnTo>
                <a:lnTo>
                  <a:pt x="990130" y="1249680"/>
                </a:lnTo>
                <a:lnTo>
                  <a:pt x="990600" y="1248549"/>
                </a:lnTo>
                <a:lnTo>
                  <a:pt x="990600" y="1245920"/>
                </a:lnTo>
                <a:close/>
              </a:path>
              <a:path w="11449050" h="1873250">
                <a:moveTo>
                  <a:pt x="990600" y="624687"/>
                </a:moveTo>
                <a:lnTo>
                  <a:pt x="990130" y="623557"/>
                </a:lnTo>
                <a:lnTo>
                  <a:pt x="988263" y="621703"/>
                </a:lnTo>
                <a:lnTo>
                  <a:pt x="987145" y="621233"/>
                </a:lnTo>
                <a:lnTo>
                  <a:pt x="974991" y="621233"/>
                </a:lnTo>
                <a:lnTo>
                  <a:pt x="973874" y="621703"/>
                </a:lnTo>
                <a:lnTo>
                  <a:pt x="972007" y="623557"/>
                </a:lnTo>
                <a:lnTo>
                  <a:pt x="971550" y="624687"/>
                </a:lnTo>
                <a:lnTo>
                  <a:pt x="971550" y="627316"/>
                </a:lnTo>
                <a:lnTo>
                  <a:pt x="972007" y="628434"/>
                </a:lnTo>
                <a:lnTo>
                  <a:pt x="973874" y="630301"/>
                </a:lnTo>
                <a:lnTo>
                  <a:pt x="974991" y="630758"/>
                </a:lnTo>
                <a:lnTo>
                  <a:pt x="987145" y="630758"/>
                </a:lnTo>
                <a:lnTo>
                  <a:pt x="988263" y="630301"/>
                </a:lnTo>
                <a:lnTo>
                  <a:pt x="990130" y="628434"/>
                </a:lnTo>
                <a:lnTo>
                  <a:pt x="990600" y="627316"/>
                </a:lnTo>
                <a:lnTo>
                  <a:pt x="990600" y="624687"/>
                </a:lnTo>
                <a:close/>
              </a:path>
              <a:path w="11449050" h="1873250">
                <a:moveTo>
                  <a:pt x="990600" y="3441"/>
                </a:moveTo>
                <a:lnTo>
                  <a:pt x="990130" y="2324"/>
                </a:lnTo>
                <a:lnTo>
                  <a:pt x="988263" y="457"/>
                </a:lnTo>
                <a:lnTo>
                  <a:pt x="987145" y="0"/>
                </a:lnTo>
                <a:lnTo>
                  <a:pt x="974991" y="0"/>
                </a:lnTo>
                <a:lnTo>
                  <a:pt x="973874" y="457"/>
                </a:lnTo>
                <a:lnTo>
                  <a:pt x="972007" y="2324"/>
                </a:lnTo>
                <a:lnTo>
                  <a:pt x="971550" y="3441"/>
                </a:lnTo>
                <a:lnTo>
                  <a:pt x="971550" y="6070"/>
                </a:lnTo>
                <a:lnTo>
                  <a:pt x="972007" y="7188"/>
                </a:lnTo>
                <a:lnTo>
                  <a:pt x="973874" y="9055"/>
                </a:lnTo>
                <a:lnTo>
                  <a:pt x="974991" y="9525"/>
                </a:lnTo>
                <a:lnTo>
                  <a:pt x="987145" y="9525"/>
                </a:lnTo>
                <a:lnTo>
                  <a:pt x="988263" y="9055"/>
                </a:lnTo>
                <a:lnTo>
                  <a:pt x="990130" y="7188"/>
                </a:lnTo>
                <a:lnTo>
                  <a:pt x="990600" y="6070"/>
                </a:lnTo>
                <a:lnTo>
                  <a:pt x="990600" y="3441"/>
                </a:lnTo>
                <a:close/>
              </a:path>
              <a:path w="11449050" h="1873250">
                <a:moveTo>
                  <a:pt x="1047750" y="1867166"/>
                </a:moveTo>
                <a:lnTo>
                  <a:pt x="1047280" y="1866049"/>
                </a:lnTo>
                <a:lnTo>
                  <a:pt x="1045413" y="1864182"/>
                </a:lnTo>
                <a:lnTo>
                  <a:pt x="1044295" y="1863725"/>
                </a:lnTo>
                <a:lnTo>
                  <a:pt x="1032141" y="1863725"/>
                </a:lnTo>
                <a:lnTo>
                  <a:pt x="1031024" y="1864182"/>
                </a:lnTo>
                <a:lnTo>
                  <a:pt x="1029157" y="1866049"/>
                </a:lnTo>
                <a:lnTo>
                  <a:pt x="1028700" y="1867166"/>
                </a:lnTo>
                <a:lnTo>
                  <a:pt x="1028700" y="1869795"/>
                </a:lnTo>
                <a:lnTo>
                  <a:pt x="1029157" y="1870913"/>
                </a:lnTo>
                <a:lnTo>
                  <a:pt x="1031024" y="1872780"/>
                </a:lnTo>
                <a:lnTo>
                  <a:pt x="1032141" y="1873250"/>
                </a:lnTo>
                <a:lnTo>
                  <a:pt x="1044295" y="1873250"/>
                </a:lnTo>
                <a:lnTo>
                  <a:pt x="1045413" y="1872780"/>
                </a:lnTo>
                <a:lnTo>
                  <a:pt x="1047280" y="1870913"/>
                </a:lnTo>
                <a:lnTo>
                  <a:pt x="1047750" y="1869795"/>
                </a:lnTo>
                <a:lnTo>
                  <a:pt x="1047750" y="1867166"/>
                </a:lnTo>
                <a:close/>
              </a:path>
              <a:path w="11449050" h="1873250">
                <a:moveTo>
                  <a:pt x="1047750" y="1245920"/>
                </a:moveTo>
                <a:lnTo>
                  <a:pt x="1047280" y="1244803"/>
                </a:lnTo>
                <a:lnTo>
                  <a:pt x="1045413" y="1242936"/>
                </a:lnTo>
                <a:lnTo>
                  <a:pt x="1044295" y="1242479"/>
                </a:lnTo>
                <a:lnTo>
                  <a:pt x="1032141" y="1242479"/>
                </a:lnTo>
                <a:lnTo>
                  <a:pt x="1031024" y="1242936"/>
                </a:lnTo>
                <a:lnTo>
                  <a:pt x="1029157" y="1244803"/>
                </a:lnTo>
                <a:lnTo>
                  <a:pt x="1028700" y="1245920"/>
                </a:lnTo>
                <a:lnTo>
                  <a:pt x="1028700" y="1248549"/>
                </a:lnTo>
                <a:lnTo>
                  <a:pt x="1029157" y="1249680"/>
                </a:lnTo>
                <a:lnTo>
                  <a:pt x="1031024" y="1251534"/>
                </a:lnTo>
                <a:lnTo>
                  <a:pt x="1032141" y="1252004"/>
                </a:lnTo>
                <a:lnTo>
                  <a:pt x="1044295" y="1252004"/>
                </a:lnTo>
                <a:lnTo>
                  <a:pt x="1045413" y="1251534"/>
                </a:lnTo>
                <a:lnTo>
                  <a:pt x="1047280" y="1249680"/>
                </a:lnTo>
                <a:lnTo>
                  <a:pt x="1047750" y="1248549"/>
                </a:lnTo>
                <a:lnTo>
                  <a:pt x="1047750" y="1245920"/>
                </a:lnTo>
                <a:close/>
              </a:path>
              <a:path w="11449050" h="1873250">
                <a:moveTo>
                  <a:pt x="1047750" y="624687"/>
                </a:moveTo>
                <a:lnTo>
                  <a:pt x="1047280" y="623557"/>
                </a:lnTo>
                <a:lnTo>
                  <a:pt x="1045413" y="621703"/>
                </a:lnTo>
                <a:lnTo>
                  <a:pt x="1044295" y="621233"/>
                </a:lnTo>
                <a:lnTo>
                  <a:pt x="1032141" y="621233"/>
                </a:lnTo>
                <a:lnTo>
                  <a:pt x="1031024" y="621703"/>
                </a:lnTo>
                <a:lnTo>
                  <a:pt x="1029157" y="623557"/>
                </a:lnTo>
                <a:lnTo>
                  <a:pt x="1028700" y="624687"/>
                </a:lnTo>
                <a:lnTo>
                  <a:pt x="1028700" y="627316"/>
                </a:lnTo>
                <a:lnTo>
                  <a:pt x="1029157" y="628434"/>
                </a:lnTo>
                <a:lnTo>
                  <a:pt x="1031024" y="630301"/>
                </a:lnTo>
                <a:lnTo>
                  <a:pt x="1032141" y="630758"/>
                </a:lnTo>
                <a:lnTo>
                  <a:pt x="1044295" y="630758"/>
                </a:lnTo>
                <a:lnTo>
                  <a:pt x="1045413" y="630301"/>
                </a:lnTo>
                <a:lnTo>
                  <a:pt x="1047280" y="628434"/>
                </a:lnTo>
                <a:lnTo>
                  <a:pt x="1047750" y="627316"/>
                </a:lnTo>
                <a:lnTo>
                  <a:pt x="1047750" y="624687"/>
                </a:lnTo>
                <a:close/>
              </a:path>
              <a:path w="11449050" h="1873250">
                <a:moveTo>
                  <a:pt x="1047750" y="3441"/>
                </a:moveTo>
                <a:lnTo>
                  <a:pt x="1047280" y="2324"/>
                </a:lnTo>
                <a:lnTo>
                  <a:pt x="1045413" y="457"/>
                </a:lnTo>
                <a:lnTo>
                  <a:pt x="1044295" y="0"/>
                </a:lnTo>
                <a:lnTo>
                  <a:pt x="1032141" y="0"/>
                </a:lnTo>
                <a:lnTo>
                  <a:pt x="1031024" y="457"/>
                </a:lnTo>
                <a:lnTo>
                  <a:pt x="1029157" y="2324"/>
                </a:lnTo>
                <a:lnTo>
                  <a:pt x="1028700" y="3441"/>
                </a:lnTo>
                <a:lnTo>
                  <a:pt x="1028700" y="6070"/>
                </a:lnTo>
                <a:lnTo>
                  <a:pt x="1029157" y="7188"/>
                </a:lnTo>
                <a:lnTo>
                  <a:pt x="1031024" y="9055"/>
                </a:lnTo>
                <a:lnTo>
                  <a:pt x="1032141" y="9525"/>
                </a:lnTo>
                <a:lnTo>
                  <a:pt x="1044295" y="9525"/>
                </a:lnTo>
                <a:lnTo>
                  <a:pt x="1045413" y="9055"/>
                </a:lnTo>
                <a:lnTo>
                  <a:pt x="1047280" y="7188"/>
                </a:lnTo>
                <a:lnTo>
                  <a:pt x="1047750" y="6070"/>
                </a:lnTo>
                <a:lnTo>
                  <a:pt x="1047750" y="3441"/>
                </a:lnTo>
                <a:close/>
              </a:path>
              <a:path w="11449050" h="1873250">
                <a:moveTo>
                  <a:pt x="1104900" y="1867166"/>
                </a:moveTo>
                <a:lnTo>
                  <a:pt x="1104430" y="1866049"/>
                </a:lnTo>
                <a:lnTo>
                  <a:pt x="1102563" y="1864182"/>
                </a:lnTo>
                <a:lnTo>
                  <a:pt x="1101445" y="1863725"/>
                </a:lnTo>
                <a:lnTo>
                  <a:pt x="1089291" y="1863725"/>
                </a:lnTo>
                <a:lnTo>
                  <a:pt x="1088174" y="1864182"/>
                </a:lnTo>
                <a:lnTo>
                  <a:pt x="1086307" y="1866049"/>
                </a:lnTo>
                <a:lnTo>
                  <a:pt x="1085850" y="1867166"/>
                </a:lnTo>
                <a:lnTo>
                  <a:pt x="1085850" y="1869795"/>
                </a:lnTo>
                <a:lnTo>
                  <a:pt x="1086307" y="1870913"/>
                </a:lnTo>
                <a:lnTo>
                  <a:pt x="1088174" y="1872780"/>
                </a:lnTo>
                <a:lnTo>
                  <a:pt x="1089291" y="1873250"/>
                </a:lnTo>
                <a:lnTo>
                  <a:pt x="1101445" y="1873250"/>
                </a:lnTo>
                <a:lnTo>
                  <a:pt x="1102563" y="1872780"/>
                </a:lnTo>
                <a:lnTo>
                  <a:pt x="1104430" y="1870913"/>
                </a:lnTo>
                <a:lnTo>
                  <a:pt x="1104900" y="1869795"/>
                </a:lnTo>
                <a:lnTo>
                  <a:pt x="1104900" y="1867166"/>
                </a:lnTo>
                <a:close/>
              </a:path>
              <a:path w="11449050" h="1873250">
                <a:moveTo>
                  <a:pt x="1104900" y="1245920"/>
                </a:moveTo>
                <a:lnTo>
                  <a:pt x="1104430" y="1244803"/>
                </a:lnTo>
                <a:lnTo>
                  <a:pt x="1102563" y="1242936"/>
                </a:lnTo>
                <a:lnTo>
                  <a:pt x="1101445" y="1242479"/>
                </a:lnTo>
                <a:lnTo>
                  <a:pt x="1089291" y="1242479"/>
                </a:lnTo>
                <a:lnTo>
                  <a:pt x="1088174" y="1242936"/>
                </a:lnTo>
                <a:lnTo>
                  <a:pt x="1086307" y="1244803"/>
                </a:lnTo>
                <a:lnTo>
                  <a:pt x="1085850" y="1245920"/>
                </a:lnTo>
                <a:lnTo>
                  <a:pt x="1085850" y="1248549"/>
                </a:lnTo>
                <a:lnTo>
                  <a:pt x="1086307" y="1249680"/>
                </a:lnTo>
                <a:lnTo>
                  <a:pt x="1088174" y="1251534"/>
                </a:lnTo>
                <a:lnTo>
                  <a:pt x="1089291" y="1252004"/>
                </a:lnTo>
                <a:lnTo>
                  <a:pt x="1101445" y="1252004"/>
                </a:lnTo>
                <a:lnTo>
                  <a:pt x="1102563" y="1251534"/>
                </a:lnTo>
                <a:lnTo>
                  <a:pt x="1104430" y="1249680"/>
                </a:lnTo>
                <a:lnTo>
                  <a:pt x="1104900" y="1248549"/>
                </a:lnTo>
                <a:lnTo>
                  <a:pt x="1104900" y="1245920"/>
                </a:lnTo>
                <a:close/>
              </a:path>
              <a:path w="11449050" h="1873250">
                <a:moveTo>
                  <a:pt x="1104900" y="624687"/>
                </a:moveTo>
                <a:lnTo>
                  <a:pt x="1104430" y="623557"/>
                </a:lnTo>
                <a:lnTo>
                  <a:pt x="1102563" y="621703"/>
                </a:lnTo>
                <a:lnTo>
                  <a:pt x="1101445" y="621233"/>
                </a:lnTo>
                <a:lnTo>
                  <a:pt x="1089291" y="621233"/>
                </a:lnTo>
                <a:lnTo>
                  <a:pt x="1088174" y="621703"/>
                </a:lnTo>
                <a:lnTo>
                  <a:pt x="1086307" y="623557"/>
                </a:lnTo>
                <a:lnTo>
                  <a:pt x="1085850" y="624687"/>
                </a:lnTo>
                <a:lnTo>
                  <a:pt x="1085850" y="627316"/>
                </a:lnTo>
                <a:lnTo>
                  <a:pt x="1086307" y="628434"/>
                </a:lnTo>
                <a:lnTo>
                  <a:pt x="1088174" y="630301"/>
                </a:lnTo>
                <a:lnTo>
                  <a:pt x="1089291" y="630758"/>
                </a:lnTo>
                <a:lnTo>
                  <a:pt x="1101445" y="630758"/>
                </a:lnTo>
                <a:lnTo>
                  <a:pt x="1102563" y="630301"/>
                </a:lnTo>
                <a:lnTo>
                  <a:pt x="1104430" y="628434"/>
                </a:lnTo>
                <a:lnTo>
                  <a:pt x="1104900" y="627316"/>
                </a:lnTo>
                <a:lnTo>
                  <a:pt x="1104900" y="624687"/>
                </a:lnTo>
                <a:close/>
              </a:path>
              <a:path w="11449050" h="1873250">
                <a:moveTo>
                  <a:pt x="1104900" y="3441"/>
                </a:moveTo>
                <a:lnTo>
                  <a:pt x="1104430" y="2324"/>
                </a:lnTo>
                <a:lnTo>
                  <a:pt x="1102563" y="457"/>
                </a:lnTo>
                <a:lnTo>
                  <a:pt x="1101445" y="0"/>
                </a:lnTo>
                <a:lnTo>
                  <a:pt x="1089291" y="0"/>
                </a:lnTo>
                <a:lnTo>
                  <a:pt x="1088174" y="457"/>
                </a:lnTo>
                <a:lnTo>
                  <a:pt x="1086307" y="2324"/>
                </a:lnTo>
                <a:lnTo>
                  <a:pt x="1085850" y="3441"/>
                </a:lnTo>
                <a:lnTo>
                  <a:pt x="1085850" y="6070"/>
                </a:lnTo>
                <a:lnTo>
                  <a:pt x="1086307" y="7188"/>
                </a:lnTo>
                <a:lnTo>
                  <a:pt x="1088174" y="9055"/>
                </a:lnTo>
                <a:lnTo>
                  <a:pt x="1089291" y="9525"/>
                </a:lnTo>
                <a:lnTo>
                  <a:pt x="1101445" y="9525"/>
                </a:lnTo>
                <a:lnTo>
                  <a:pt x="1102563" y="9055"/>
                </a:lnTo>
                <a:lnTo>
                  <a:pt x="1104430" y="7188"/>
                </a:lnTo>
                <a:lnTo>
                  <a:pt x="1104900" y="6070"/>
                </a:lnTo>
                <a:lnTo>
                  <a:pt x="1104900" y="3441"/>
                </a:lnTo>
                <a:close/>
              </a:path>
              <a:path w="11449050" h="1873250">
                <a:moveTo>
                  <a:pt x="1162050" y="1867166"/>
                </a:moveTo>
                <a:lnTo>
                  <a:pt x="1161580" y="1866049"/>
                </a:lnTo>
                <a:lnTo>
                  <a:pt x="1159713" y="1864182"/>
                </a:lnTo>
                <a:lnTo>
                  <a:pt x="1158595" y="1863725"/>
                </a:lnTo>
                <a:lnTo>
                  <a:pt x="1146441" y="1863725"/>
                </a:lnTo>
                <a:lnTo>
                  <a:pt x="1145324" y="1864182"/>
                </a:lnTo>
                <a:lnTo>
                  <a:pt x="1143457" y="1866049"/>
                </a:lnTo>
                <a:lnTo>
                  <a:pt x="1143000" y="1867166"/>
                </a:lnTo>
                <a:lnTo>
                  <a:pt x="1143000" y="1869795"/>
                </a:lnTo>
                <a:lnTo>
                  <a:pt x="1143457" y="1870913"/>
                </a:lnTo>
                <a:lnTo>
                  <a:pt x="1145324" y="1872780"/>
                </a:lnTo>
                <a:lnTo>
                  <a:pt x="1146441" y="1873250"/>
                </a:lnTo>
                <a:lnTo>
                  <a:pt x="1158595" y="1873250"/>
                </a:lnTo>
                <a:lnTo>
                  <a:pt x="1159713" y="1872780"/>
                </a:lnTo>
                <a:lnTo>
                  <a:pt x="1161580" y="1870913"/>
                </a:lnTo>
                <a:lnTo>
                  <a:pt x="1162050" y="1869795"/>
                </a:lnTo>
                <a:lnTo>
                  <a:pt x="1162050" y="1867166"/>
                </a:lnTo>
                <a:close/>
              </a:path>
              <a:path w="11449050" h="1873250">
                <a:moveTo>
                  <a:pt x="1162050" y="1245920"/>
                </a:moveTo>
                <a:lnTo>
                  <a:pt x="1161580" y="1244803"/>
                </a:lnTo>
                <a:lnTo>
                  <a:pt x="1159713" y="1242936"/>
                </a:lnTo>
                <a:lnTo>
                  <a:pt x="1158595" y="1242479"/>
                </a:lnTo>
                <a:lnTo>
                  <a:pt x="1146441" y="1242479"/>
                </a:lnTo>
                <a:lnTo>
                  <a:pt x="1145324" y="1242936"/>
                </a:lnTo>
                <a:lnTo>
                  <a:pt x="1143457" y="1244803"/>
                </a:lnTo>
                <a:lnTo>
                  <a:pt x="1143000" y="1245920"/>
                </a:lnTo>
                <a:lnTo>
                  <a:pt x="1143000" y="1248549"/>
                </a:lnTo>
                <a:lnTo>
                  <a:pt x="1143457" y="1249680"/>
                </a:lnTo>
                <a:lnTo>
                  <a:pt x="1145324" y="1251534"/>
                </a:lnTo>
                <a:lnTo>
                  <a:pt x="1146441" y="1252004"/>
                </a:lnTo>
                <a:lnTo>
                  <a:pt x="1158595" y="1252004"/>
                </a:lnTo>
                <a:lnTo>
                  <a:pt x="1159713" y="1251534"/>
                </a:lnTo>
                <a:lnTo>
                  <a:pt x="1161580" y="1249680"/>
                </a:lnTo>
                <a:lnTo>
                  <a:pt x="1162050" y="1248549"/>
                </a:lnTo>
                <a:lnTo>
                  <a:pt x="1162050" y="1245920"/>
                </a:lnTo>
                <a:close/>
              </a:path>
              <a:path w="11449050" h="1873250">
                <a:moveTo>
                  <a:pt x="1162050" y="624687"/>
                </a:moveTo>
                <a:lnTo>
                  <a:pt x="1161580" y="623557"/>
                </a:lnTo>
                <a:lnTo>
                  <a:pt x="1159713" y="621703"/>
                </a:lnTo>
                <a:lnTo>
                  <a:pt x="1158595" y="621233"/>
                </a:lnTo>
                <a:lnTo>
                  <a:pt x="1146441" y="621233"/>
                </a:lnTo>
                <a:lnTo>
                  <a:pt x="1145324" y="621703"/>
                </a:lnTo>
                <a:lnTo>
                  <a:pt x="1143457" y="623557"/>
                </a:lnTo>
                <a:lnTo>
                  <a:pt x="1143000" y="624687"/>
                </a:lnTo>
                <a:lnTo>
                  <a:pt x="1143000" y="627316"/>
                </a:lnTo>
                <a:lnTo>
                  <a:pt x="1143457" y="628434"/>
                </a:lnTo>
                <a:lnTo>
                  <a:pt x="1145324" y="630301"/>
                </a:lnTo>
                <a:lnTo>
                  <a:pt x="1146441" y="630758"/>
                </a:lnTo>
                <a:lnTo>
                  <a:pt x="1158595" y="630758"/>
                </a:lnTo>
                <a:lnTo>
                  <a:pt x="1159713" y="630301"/>
                </a:lnTo>
                <a:lnTo>
                  <a:pt x="1161580" y="628434"/>
                </a:lnTo>
                <a:lnTo>
                  <a:pt x="1162050" y="627316"/>
                </a:lnTo>
                <a:lnTo>
                  <a:pt x="1162050" y="624687"/>
                </a:lnTo>
                <a:close/>
              </a:path>
              <a:path w="11449050" h="1873250">
                <a:moveTo>
                  <a:pt x="1162050" y="3441"/>
                </a:moveTo>
                <a:lnTo>
                  <a:pt x="1161580" y="2324"/>
                </a:lnTo>
                <a:lnTo>
                  <a:pt x="1159713" y="457"/>
                </a:lnTo>
                <a:lnTo>
                  <a:pt x="1158595" y="0"/>
                </a:lnTo>
                <a:lnTo>
                  <a:pt x="1146441" y="0"/>
                </a:lnTo>
                <a:lnTo>
                  <a:pt x="1145324" y="457"/>
                </a:lnTo>
                <a:lnTo>
                  <a:pt x="1143457" y="2324"/>
                </a:lnTo>
                <a:lnTo>
                  <a:pt x="1143000" y="3441"/>
                </a:lnTo>
                <a:lnTo>
                  <a:pt x="1143000" y="6070"/>
                </a:lnTo>
                <a:lnTo>
                  <a:pt x="1143457" y="7188"/>
                </a:lnTo>
                <a:lnTo>
                  <a:pt x="1145324" y="9055"/>
                </a:lnTo>
                <a:lnTo>
                  <a:pt x="1146441" y="9525"/>
                </a:lnTo>
                <a:lnTo>
                  <a:pt x="1158595" y="9525"/>
                </a:lnTo>
                <a:lnTo>
                  <a:pt x="1159713" y="9055"/>
                </a:lnTo>
                <a:lnTo>
                  <a:pt x="1161580" y="7188"/>
                </a:lnTo>
                <a:lnTo>
                  <a:pt x="1162050" y="6070"/>
                </a:lnTo>
                <a:lnTo>
                  <a:pt x="1162050" y="3441"/>
                </a:lnTo>
                <a:close/>
              </a:path>
              <a:path w="11449050" h="1873250">
                <a:moveTo>
                  <a:pt x="1219200" y="1867166"/>
                </a:moveTo>
                <a:lnTo>
                  <a:pt x="1218730" y="1866049"/>
                </a:lnTo>
                <a:lnTo>
                  <a:pt x="1216863" y="1864182"/>
                </a:lnTo>
                <a:lnTo>
                  <a:pt x="1215745" y="1863725"/>
                </a:lnTo>
                <a:lnTo>
                  <a:pt x="1203591" y="1863725"/>
                </a:lnTo>
                <a:lnTo>
                  <a:pt x="1202474" y="1864182"/>
                </a:lnTo>
                <a:lnTo>
                  <a:pt x="1200607" y="1866049"/>
                </a:lnTo>
                <a:lnTo>
                  <a:pt x="1200150" y="1867166"/>
                </a:lnTo>
                <a:lnTo>
                  <a:pt x="1200150" y="1869795"/>
                </a:lnTo>
                <a:lnTo>
                  <a:pt x="1200607" y="1870913"/>
                </a:lnTo>
                <a:lnTo>
                  <a:pt x="1202474" y="1872780"/>
                </a:lnTo>
                <a:lnTo>
                  <a:pt x="1203591" y="1873250"/>
                </a:lnTo>
                <a:lnTo>
                  <a:pt x="1215745" y="1873250"/>
                </a:lnTo>
                <a:lnTo>
                  <a:pt x="1216863" y="1872780"/>
                </a:lnTo>
                <a:lnTo>
                  <a:pt x="1218730" y="1870913"/>
                </a:lnTo>
                <a:lnTo>
                  <a:pt x="1219200" y="1869795"/>
                </a:lnTo>
                <a:lnTo>
                  <a:pt x="1219200" y="1867166"/>
                </a:lnTo>
                <a:close/>
              </a:path>
              <a:path w="11449050" h="1873250">
                <a:moveTo>
                  <a:pt x="1219200" y="1245920"/>
                </a:moveTo>
                <a:lnTo>
                  <a:pt x="1218730" y="1244803"/>
                </a:lnTo>
                <a:lnTo>
                  <a:pt x="1216863" y="1242936"/>
                </a:lnTo>
                <a:lnTo>
                  <a:pt x="1215745" y="1242479"/>
                </a:lnTo>
                <a:lnTo>
                  <a:pt x="1203591" y="1242479"/>
                </a:lnTo>
                <a:lnTo>
                  <a:pt x="1202474" y="1242936"/>
                </a:lnTo>
                <a:lnTo>
                  <a:pt x="1200607" y="1244803"/>
                </a:lnTo>
                <a:lnTo>
                  <a:pt x="1200150" y="1245920"/>
                </a:lnTo>
                <a:lnTo>
                  <a:pt x="1200150" y="1248549"/>
                </a:lnTo>
                <a:lnTo>
                  <a:pt x="1200607" y="1249680"/>
                </a:lnTo>
                <a:lnTo>
                  <a:pt x="1202474" y="1251534"/>
                </a:lnTo>
                <a:lnTo>
                  <a:pt x="1203591" y="1252004"/>
                </a:lnTo>
                <a:lnTo>
                  <a:pt x="1215745" y="1252004"/>
                </a:lnTo>
                <a:lnTo>
                  <a:pt x="1216863" y="1251534"/>
                </a:lnTo>
                <a:lnTo>
                  <a:pt x="1218730" y="1249680"/>
                </a:lnTo>
                <a:lnTo>
                  <a:pt x="1219200" y="1248549"/>
                </a:lnTo>
                <a:lnTo>
                  <a:pt x="1219200" y="1245920"/>
                </a:lnTo>
                <a:close/>
              </a:path>
              <a:path w="11449050" h="1873250">
                <a:moveTo>
                  <a:pt x="1219200" y="624687"/>
                </a:moveTo>
                <a:lnTo>
                  <a:pt x="1218730" y="623557"/>
                </a:lnTo>
                <a:lnTo>
                  <a:pt x="1216863" y="621703"/>
                </a:lnTo>
                <a:lnTo>
                  <a:pt x="1215745" y="621233"/>
                </a:lnTo>
                <a:lnTo>
                  <a:pt x="1203591" y="621233"/>
                </a:lnTo>
                <a:lnTo>
                  <a:pt x="1202474" y="621703"/>
                </a:lnTo>
                <a:lnTo>
                  <a:pt x="1200607" y="623557"/>
                </a:lnTo>
                <a:lnTo>
                  <a:pt x="1200150" y="624687"/>
                </a:lnTo>
                <a:lnTo>
                  <a:pt x="1200150" y="627316"/>
                </a:lnTo>
                <a:lnTo>
                  <a:pt x="1200607" y="628434"/>
                </a:lnTo>
                <a:lnTo>
                  <a:pt x="1202474" y="630301"/>
                </a:lnTo>
                <a:lnTo>
                  <a:pt x="1203591" y="630758"/>
                </a:lnTo>
                <a:lnTo>
                  <a:pt x="1215745" y="630758"/>
                </a:lnTo>
                <a:lnTo>
                  <a:pt x="1216863" y="630301"/>
                </a:lnTo>
                <a:lnTo>
                  <a:pt x="1218730" y="628434"/>
                </a:lnTo>
                <a:lnTo>
                  <a:pt x="1219200" y="627316"/>
                </a:lnTo>
                <a:lnTo>
                  <a:pt x="1219200" y="624687"/>
                </a:lnTo>
                <a:close/>
              </a:path>
              <a:path w="11449050" h="1873250">
                <a:moveTo>
                  <a:pt x="1219200" y="3441"/>
                </a:moveTo>
                <a:lnTo>
                  <a:pt x="1218730" y="2324"/>
                </a:lnTo>
                <a:lnTo>
                  <a:pt x="1216863" y="457"/>
                </a:lnTo>
                <a:lnTo>
                  <a:pt x="1215745" y="0"/>
                </a:lnTo>
                <a:lnTo>
                  <a:pt x="1203591" y="0"/>
                </a:lnTo>
                <a:lnTo>
                  <a:pt x="1202474" y="457"/>
                </a:lnTo>
                <a:lnTo>
                  <a:pt x="1200607" y="2324"/>
                </a:lnTo>
                <a:lnTo>
                  <a:pt x="1200150" y="3441"/>
                </a:lnTo>
                <a:lnTo>
                  <a:pt x="1200150" y="6070"/>
                </a:lnTo>
                <a:lnTo>
                  <a:pt x="1200607" y="7188"/>
                </a:lnTo>
                <a:lnTo>
                  <a:pt x="1202474" y="9055"/>
                </a:lnTo>
                <a:lnTo>
                  <a:pt x="1203591" y="9525"/>
                </a:lnTo>
                <a:lnTo>
                  <a:pt x="1215745" y="9525"/>
                </a:lnTo>
                <a:lnTo>
                  <a:pt x="1216863" y="9055"/>
                </a:lnTo>
                <a:lnTo>
                  <a:pt x="1218730" y="7188"/>
                </a:lnTo>
                <a:lnTo>
                  <a:pt x="1219200" y="6070"/>
                </a:lnTo>
                <a:lnTo>
                  <a:pt x="1219200" y="3441"/>
                </a:lnTo>
                <a:close/>
              </a:path>
              <a:path w="11449050" h="1873250">
                <a:moveTo>
                  <a:pt x="1276337" y="1867166"/>
                </a:moveTo>
                <a:lnTo>
                  <a:pt x="1275880" y="1866049"/>
                </a:lnTo>
                <a:lnTo>
                  <a:pt x="1274013" y="1864182"/>
                </a:lnTo>
                <a:lnTo>
                  <a:pt x="1272895" y="1863725"/>
                </a:lnTo>
                <a:lnTo>
                  <a:pt x="1260741" y="1863725"/>
                </a:lnTo>
                <a:lnTo>
                  <a:pt x="1259624" y="1864182"/>
                </a:lnTo>
                <a:lnTo>
                  <a:pt x="1257757" y="1866049"/>
                </a:lnTo>
                <a:lnTo>
                  <a:pt x="1257300" y="1867166"/>
                </a:lnTo>
                <a:lnTo>
                  <a:pt x="1257300" y="1869795"/>
                </a:lnTo>
                <a:lnTo>
                  <a:pt x="1257757" y="1870913"/>
                </a:lnTo>
                <a:lnTo>
                  <a:pt x="1259624" y="1872780"/>
                </a:lnTo>
                <a:lnTo>
                  <a:pt x="1260741" y="1873250"/>
                </a:lnTo>
                <a:lnTo>
                  <a:pt x="1272895" y="1873250"/>
                </a:lnTo>
                <a:lnTo>
                  <a:pt x="1274013" y="1872780"/>
                </a:lnTo>
                <a:lnTo>
                  <a:pt x="1275880" y="1870913"/>
                </a:lnTo>
                <a:lnTo>
                  <a:pt x="1276337" y="1869795"/>
                </a:lnTo>
                <a:lnTo>
                  <a:pt x="1276337" y="1867166"/>
                </a:lnTo>
                <a:close/>
              </a:path>
              <a:path w="11449050" h="1873250">
                <a:moveTo>
                  <a:pt x="1276337" y="1245920"/>
                </a:moveTo>
                <a:lnTo>
                  <a:pt x="1275880" y="1244803"/>
                </a:lnTo>
                <a:lnTo>
                  <a:pt x="1274013" y="1242936"/>
                </a:lnTo>
                <a:lnTo>
                  <a:pt x="1272895" y="1242479"/>
                </a:lnTo>
                <a:lnTo>
                  <a:pt x="1260741" y="1242479"/>
                </a:lnTo>
                <a:lnTo>
                  <a:pt x="1259624" y="1242936"/>
                </a:lnTo>
                <a:lnTo>
                  <a:pt x="1257757" y="1244803"/>
                </a:lnTo>
                <a:lnTo>
                  <a:pt x="1257300" y="1245920"/>
                </a:lnTo>
                <a:lnTo>
                  <a:pt x="1257300" y="1248549"/>
                </a:lnTo>
                <a:lnTo>
                  <a:pt x="1257757" y="1249680"/>
                </a:lnTo>
                <a:lnTo>
                  <a:pt x="1259624" y="1251534"/>
                </a:lnTo>
                <a:lnTo>
                  <a:pt x="1260741" y="1252004"/>
                </a:lnTo>
                <a:lnTo>
                  <a:pt x="1272895" y="1252004"/>
                </a:lnTo>
                <a:lnTo>
                  <a:pt x="1274013" y="1251534"/>
                </a:lnTo>
                <a:lnTo>
                  <a:pt x="1275880" y="1249680"/>
                </a:lnTo>
                <a:lnTo>
                  <a:pt x="1276337" y="1248549"/>
                </a:lnTo>
                <a:lnTo>
                  <a:pt x="1276337" y="1245920"/>
                </a:lnTo>
                <a:close/>
              </a:path>
              <a:path w="11449050" h="1873250">
                <a:moveTo>
                  <a:pt x="1276337" y="624687"/>
                </a:moveTo>
                <a:lnTo>
                  <a:pt x="1275880" y="623557"/>
                </a:lnTo>
                <a:lnTo>
                  <a:pt x="1274013" y="621703"/>
                </a:lnTo>
                <a:lnTo>
                  <a:pt x="1272895" y="621233"/>
                </a:lnTo>
                <a:lnTo>
                  <a:pt x="1260741" y="621233"/>
                </a:lnTo>
                <a:lnTo>
                  <a:pt x="1259624" y="621703"/>
                </a:lnTo>
                <a:lnTo>
                  <a:pt x="1257757" y="623557"/>
                </a:lnTo>
                <a:lnTo>
                  <a:pt x="1257300" y="624687"/>
                </a:lnTo>
                <a:lnTo>
                  <a:pt x="1257300" y="627316"/>
                </a:lnTo>
                <a:lnTo>
                  <a:pt x="1257757" y="628434"/>
                </a:lnTo>
                <a:lnTo>
                  <a:pt x="1259624" y="630301"/>
                </a:lnTo>
                <a:lnTo>
                  <a:pt x="1260741" y="630758"/>
                </a:lnTo>
                <a:lnTo>
                  <a:pt x="1272895" y="630758"/>
                </a:lnTo>
                <a:lnTo>
                  <a:pt x="1274013" y="630301"/>
                </a:lnTo>
                <a:lnTo>
                  <a:pt x="1275880" y="628434"/>
                </a:lnTo>
                <a:lnTo>
                  <a:pt x="1276337" y="627316"/>
                </a:lnTo>
                <a:lnTo>
                  <a:pt x="1276337" y="624687"/>
                </a:lnTo>
                <a:close/>
              </a:path>
              <a:path w="11449050" h="1873250">
                <a:moveTo>
                  <a:pt x="1276337" y="3441"/>
                </a:moveTo>
                <a:lnTo>
                  <a:pt x="1275880" y="2324"/>
                </a:lnTo>
                <a:lnTo>
                  <a:pt x="1274013" y="457"/>
                </a:lnTo>
                <a:lnTo>
                  <a:pt x="1272895" y="0"/>
                </a:lnTo>
                <a:lnTo>
                  <a:pt x="1260741" y="0"/>
                </a:lnTo>
                <a:lnTo>
                  <a:pt x="1259624" y="457"/>
                </a:lnTo>
                <a:lnTo>
                  <a:pt x="1257757" y="2324"/>
                </a:lnTo>
                <a:lnTo>
                  <a:pt x="1257300" y="3441"/>
                </a:lnTo>
                <a:lnTo>
                  <a:pt x="1257300" y="6070"/>
                </a:lnTo>
                <a:lnTo>
                  <a:pt x="1257757" y="7188"/>
                </a:lnTo>
                <a:lnTo>
                  <a:pt x="1259624" y="9055"/>
                </a:lnTo>
                <a:lnTo>
                  <a:pt x="1260741" y="9525"/>
                </a:lnTo>
                <a:lnTo>
                  <a:pt x="1272895" y="9525"/>
                </a:lnTo>
                <a:lnTo>
                  <a:pt x="1274013" y="9055"/>
                </a:lnTo>
                <a:lnTo>
                  <a:pt x="1275880" y="7188"/>
                </a:lnTo>
                <a:lnTo>
                  <a:pt x="1276337" y="6070"/>
                </a:lnTo>
                <a:lnTo>
                  <a:pt x="1276337" y="3441"/>
                </a:lnTo>
                <a:close/>
              </a:path>
              <a:path w="11449050" h="1873250">
                <a:moveTo>
                  <a:pt x="1333487" y="1867166"/>
                </a:moveTo>
                <a:lnTo>
                  <a:pt x="1333030" y="1866049"/>
                </a:lnTo>
                <a:lnTo>
                  <a:pt x="1331163" y="1864182"/>
                </a:lnTo>
                <a:lnTo>
                  <a:pt x="1330045" y="1863725"/>
                </a:lnTo>
                <a:lnTo>
                  <a:pt x="1317891" y="1863725"/>
                </a:lnTo>
                <a:lnTo>
                  <a:pt x="1316774" y="1864182"/>
                </a:lnTo>
                <a:lnTo>
                  <a:pt x="1314907" y="1866049"/>
                </a:lnTo>
                <a:lnTo>
                  <a:pt x="1314437" y="1867166"/>
                </a:lnTo>
                <a:lnTo>
                  <a:pt x="1314437" y="1869795"/>
                </a:lnTo>
                <a:lnTo>
                  <a:pt x="1314907" y="1870913"/>
                </a:lnTo>
                <a:lnTo>
                  <a:pt x="1316774" y="1872780"/>
                </a:lnTo>
                <a:lnTo>
                  <a:pt x="1317891" y="1873250"/>
                </a:lnTo>
                <a:lnTo>
                  <a:pt x="1330045" y="1873250"/>
                </a:lnTo>
                <a:lnTo>
                  <a:pt x="1331163" y="1872780"/>
                </a:lnTo>
                <a:lnTo>
                  <a:pt x="1333030" y="1870913"/>
                </a:lnTo>
                <a:lnTo>
                  <a:pt x="1333487" y="1869795"/>
                </a:lnTo>
                <a:lnTo>
                  <a:pt x="1333487" y="1867166"/>
                </a:lnTo>
                <a:close/>
              </a:path>
              <a:path w="11449050" h="1873250">
                <a:moveTo>
                  <a:pt x="1333487" y="1245920"/>
                </a:moveTo>
                <a:lnTo>
                  <a:pt x="1333030" y="1244803"/>
                </a:lnTo>
                <a:lnTo>
                  <a:pt x="1331163" y="1242936"/>
                </a:lnTo>
                <a:lnTo>
                  <a:pt x="1330045" y="1242479"/>
                </a:lnTo>
                <a:lnTo>
                  <a:pt x="1317891" y="1242479"/>
                </a:lnTo>
                <a:lnTo>
                  <a:pt x="1316774" y="1242936"/>
                </a:lnTo>
                <a:lnTo>
                  <a:pt x="1314907" y="1244803"/>
                </a:lnTo>
                <a:lnTo>
                  <a:pt x="1314437" y="1245920"/>
                </a:lnTo>
                <a:lnTo>
                  <a:pt x="1314437" y="1248549"/>
                </a:lnTo>
                <a:lnTo>
                  <a:pt x="1314907" y="1249680"/>
                </a:lnTo>
                <a:lnTo>
                  <a:pt x="1316774" y="1251534"/>
                </a:lnTo>
                <a:lnTo>
                  <a:pt x="1317891" y="1252004"/>
                </a:lnTo>
                <a:lnTo>
                  <a:pt x="1330045" y="1252004"/>
                </a:lnTo>
                <a:lnTo>
                  <a:pt x="1331163" y="1251534"/>
                </a:lnTo>
                <a:lnTo>
                  <a:pt x="1333030" y="1249680"/>
                </a:lnTo>
                <a:lnTo>
                  <a:pt x="1333487" y="1248549"/>
                </a:lnTo>
                <a:lnTo>
                  <a:pt x="1333487" y="1245920"/>
                </a:lnTo>
                <a:close/>
              </a:path>
              <a:path w="11449050" h="1873250">
                <a:moveTo>
                  <a:pt x="1333487" y="624687"/>
                </a:moveTo>
                <a:lnTo>
                  <a:pt x="1333030" y="623557"/>
                </a:lnTo>
                <a:lnTo>
                  <a:pt x="1331163" y="621703"/>
                </a:lnTo>
                <a:lnTo>
                  <a:pt x="1330045" y="621233"/>
                </a:lnTo>
                <a:lnTo>
                  <a:pt x="1317891" y="621233"/>
                </a:lnTo>
                <a:lnTo>
                  <a:pt x="1316774" y="621703"/>
                </a:lnTo>
                <a:lnTo>
                  <a:pt x="1314907" y="623557"/>
                </a:lnTo>
                <a:lnTo>
                  <a:pt x="1314437" y="624687"/>
                </a:lnTo>
                <a:lnTo>
                  <a:pt x="1314437" y="627316"/>
                </a:lnTo>
                <a:lnTo>
                  <a:pt x="1314907" y="628434"/>
                </a:lnTo>
                <a:lnTo>
                  <a:pt x="1316774" y="630301"/>
                </a:lnTo>
                <a:lnTo>
                  <a:pt x="1317891" y="630758"/>
                </a:lnTo>
                <a:lnTo>
                  <a:pt x="1330045" y="630758"/>
                </a:lnTo>
                <a:lnTo>
                  <a:pt x="1331163" y="630301"/>
                </a:lnTo>
                <a:lnTo>
                  <a:pt x="1333030" y="628434"/>
                </a:lnTo>
                <a:lnTo>
                  <a:pt x="1333487" y="627316"/>
                </a:lnTo>
                <a:lnTo>
                  <a:pt x="1333487" y="624687"/>
                </a:lnTo>
                <a:close/>
              </a:path>
              <a:path w="11449050" h="1873250">
                <a:moveTo>
                  <a:pt x="1333487" y="3441"/>
                </a:moveTo>
                <a:lnTo>
                  <a:pt x="1333030" y="2324"/>
                </a:lnTo>
                <a:lnTo>
                  <a:pt x="1331163" y="457"/>
                </a:lnTo>
                <a:lnTo>
                  <a:pt x="1330045" y="0"/>
                </a:lnTo>
                <a:lnTo>
                  <a:pt x="1317891" y="0"/>
                </a:lnTo>
                <a:lnTo>
                  <a:pt x="1316774" y="457"/>
                </a:lnTo>
                <a:lnTo>
                  <a:pt x="1314907" y="2324"/>
                </a:lnTo>
                <a:lnTo>
                  <a:pt x="1314437" y="3441"/>
                </a:lnTo>
                <a:lnTo>
                  <a:pt x="1314437" y="6070"/>
                </a:lnTo>
                <a:lnTo>
                  <a:pt x="1314907" y="7188"/>
                </a:lnTo>
                <a:lnTo>
                  <a:pt x="1316774" y="9055"/>
                </a:lnTo>
                <a:lnTo>
                  <a:pt x="1317891" y="9525"/>
                </a:lnTo>
                <a:lnTo>
                  <a:pt x="1330045" y="9525"/>
                </a:lnTo>
                <a:lnTo>
                  <a:pt x="1331163" y="9055"/>
                </a:lnTo>
                <a:lnTo>
                  <a:pt x="1333030" y="7188"/>
                </a:lnTo>
                <a:lnTo>
                  <a:pt x="1333487" y="6070"/>
                </a:lnTo>
                <a:lnTo>
                  <a:pt x="1333487" y="3441"/>
                </a:lnTo>
                <a:close/>
              </a:path>
              <a:path w="11449050" h="1873250">
                <a:moveTo>
                  <a:pt x="1390637" y="1867166"/>
                </a:moveTo>
                <a:lnTo>
                  <a:pt x="1390180" y="1866049"/>
                </a:lnTo>
                <a:lnTo>
                  <a:pt x="1388313" y="1864182"/>
                </a:lnTo>
                <a:lnTo>
                  <a:pt x="1387195" y="1863725"/>
                </a:lnTo>
                <a:lnTo>
                  <a:pt x="1375041" y="1863725"/>
                </a:lnTo>
                <a:lnTo>
                  <a:pt x="1373924" y="1864182"/>
                </a:lnTo>
                <a:lnTo>
                  <a:pt x="1372057" y="1866049"/>
                </a:lnTo>
                <a:lnTo>
                  <a:pt x="1371587" y="1867166"/>
                </a:lnTo>
                <a:lnTo>
                  <a:pt x="1371587" y="1869795"/>
                </a:lnTo>
                <a:lnTo>
                  <a:pt x="1372057" y="1870913"/>
                </a:lnTo>
                <a:lnTo>
                  <a:pt x="1373924" y="1872780"/>
                </a:lnTo>
                <a:lnTo>
                  <a:pt x="1375041" y="1873250"/>
                </a:lnTo>
                <a:lnTo>
                  <a:pt x="1387195" y="1873250"/>
                </a:lnTo>
                <a:lnTo>
                  <a:pt x="1388313" y="1872780"/>
                </a:lnTo>
                <a:lnTo>
                  <a:pt x="1390180" y="1870913"/>
                </a:lnTo>
                <a:lnTo>
                  <a:pt x="1390637" y="1869795"/>
                </a:lnTo>
                <a:lnTo>
                  <a:pt x="1390637" y="1867166"/>
                </a:lnTo>
                <a:close/>
              </a:path>
              <a:path w="11449050" h="1873250">
                <a:moveTo>
                  <a:pt x="1390637" y="1245920"/>
                </a:moveTo>
                <a:lnTo>
                  <a:pt x="1390180" y="1244803"/>
                </a:lnTo>
                <a:lnTo>
                  <a:pt x="1388313" y="1242936"/>
                </a:lnTo>
                <a:lnTo>
                  <a:pt x="1387195" y="1242479"/>
                </a:lnTo>
                <a:lnTo>
                  <a:pt x="1375041" y="1242479"/>
                </a:lnTo>
                <a:lnTo>
                  <a:pt x="1373924" y="1242936"/>
                </a:lnTo>
                <a:lnTo>
                  <a:pt x="1372057" y="1244803"/>
                </a:lnTo>
                <a:lnTo>
                  <a:pt x="1371587" y="1245920"/>
                </a:lnTo>
                <a:lnTo>
                  <a:pt x="1371587" y="1248549"/>
                </a:lnTo>
                <a:lnTo>
                  <a:pt x="1372057" y="1249680"/>
                </a:lnTo>
                <a:lnTo>
                  <a:pt x="1373924" y="1251534"/>
                </a:lnTo>
                <a:lnTo>
                  <a:pt x="1375041" y="1252004"/>
                </a:lnTo>
                <a:lnTo>
                  <a:pt x="1387195" y="1252004"/>
                </a:lnTo>
                <a:lnTo>
                  <a:pt x="1388313" y="1251534"/>
                </a:lnTo>
                <a:lnTo>
                  <a:pt x="1390180" y="1249680"/>
                </a:lnTo>
                <a:lnTo>
                  <a:pt x="1390637" y="1248549"/>
                </a:lnTo>
                <a:lnTo>
                  <a:pt x="1390637" y="1245920"/>
                </a:lnTo>
                <a:close/>
              </a:path>
              <a:path w="11449050" h="1873250">
                <a:moveTo>
                  <a:pt x="1390637" y="624687"/>
                </a:moveTo>
                <a:lnTo>
                  <a:pt x="1390180" y="623557"/>
                </a:lnTo>
                <a:lnTo>
                  <a:pt x="1388313" y="621703"/>
                </a:lnTo>
                <a:lnTo>
                  <a:pt x="1387195" y="621233"/>
                </a:lnTo>
                <a:lnTo>
                  <a:pt x="1375041" y="621233"/>
                </a:lnTo>
                <a:lnTo>
                  <a:pt x="1373924" y="621703"/>
                </a:lnTo>
                <a:lnTo>
                  <a:pt x="1372057" y="623557"/>
                </a:lnTo>
                <a:lnTo>
                  <a:pt x="1371587" y="624687"/>
                </a:lnTo>
                <a:lnTo>
                  <a:pt x="1371587" y="627316"/>
                </a:lnTo>
                <a:lnTo>
                  <a:pt x="1372057" y="628434"/>
                </a:lnTo>
                <a:lnTo>
                  <a:pt x="1373924" y="630301"/>
                </a:lnTo>
                <a:lnTo>
                  <a:pt x="1375041" y="630758"/>
                </a:lnTo>
                <a:lnTo>
                  <a:pt x="1387195" y="630758"/>
                </a:lnTo>
                <a:lnTo>
                  <a:pt x="1388313" y="630301"/>
                </a:lnTo>
                <a:lnTo>
                  <a:pt x="1390180" y="628434"/>
                </a:lnTo>
                <a:lnTo>
                  <a:pt x="1390637" y="627316"/>
                </a:lnTo>
                <a:lnTo>
                  <a:pt x="1390637" y="624687"/>
                </a:lnTo>
                <a:close/>
              </a:path>
              <a:path w="11449050" h="1873250">
                <a:moveTo>
                  <a:pt x="1390637" y="3441"/>
                </a:moveTo>
                <a:lnTo>
                  <a:pt x="1390180" y="2324"/>
                </a:lnTo>
                <a:lnTo>
                  <a:pt x="1388313" y="457"/>
                </a:lnTo>
                <a:lnTo>
                  <a:pt x="1387195" y="0"/>
                </a:lnTo>
                <a:lnTo>
                  <a:pt x="1375041" y="0"/>
                </a:lnTo>
                <a:lnTo>
                  <a:pt x="1373924" y="457"/>
                </a:lnTo>
                <a:lnTo>
                  <a:pt x="1372057" y="2324"/>
                </a:lnTo>
                <a:lnTo>
                  <a:pt x="1371587" y="3441"/>
                </a:lnTo>
                <a:lnTo>
                  <a:pt x="1371587" y="6070"/>
                </a:lnTo>
                <a:lnTo>
                  <a:pt x="1372057" y="7188"/>
                </a:lnTo>
                <a:lnTo>
                  <a:pt x="1373924" y="9055"/>
                </a:lnTo>
                <a:lnTo>
                  <a:pt x="1375041" y="9525"/>
                </a:lnTo>
                <a:lnTo>
                  <a:pt x="1387195" y="9525"/>
                </a:lnTo>
                <a:lnTo>
                  <a:pt x="1388313" y="9055"/>
                </a:lnTo>
                <a:lnTo>
                  <a:pt x="1390180" y="7188"/>
                </a:lnTo>
                <a:lnTo>
                  <a:pt x="1390637" y="6070"/>
                </a:lnTo>
                <a:lnTo>
                  <a:pt x="1390637" y="3441"/>
                </a:lnTo>
                <a:close/>
              </a:path>
              <a:path w="11449050" h="1873250">
                <a:moveTo>
                  <a:pt x="1447800" y="1867166"/>
                </a:moveTo>
                <a:lnTo>
                  <a:pt x="1447330" y="1866049"/>
                </a:lnTo>
                <a:lnTo>
                  <a:pt x="1445463" y="1864182"/>
                </a:lnTo>
                <a:lnTo>
                  <a:pt x="1444345" y="1863725"/>
                </a:lnTo>
                <a:lnTo>
                  <a:pt x="1432191" y="1863725"/>
                </a:lnTo>
                <a:lnTo>
                  <a:pt x="1431074" y="1864182"/>
                </a:lnTo>
                <a:lnTo>
                  <a:pt x="1429207" y="1866049"/>
                </a:lnTo>
                <a:lnTo>
                  <a:pt x="1428737" y="1867166"/>
                </a:lnTo>
                <a:lnTo>
                  <a:pt x="1428737" y="1869795"/>
                </a:lnTo>
                <a:lnTo>
                  <a:pt x="1429207" y="1870913"/>
                </a:lnTo>
                <a:lnTo>
                  <a:pt x="1431074" y="1872780"/>
                </a:lnTo>
                <a:lnTo>
                  <a:pt x="1432191" y="1873250"/>
                </a:lnTo>
                <a:lnTo>
                  <a:pt x="1444345" y="1873250"/>
                </a:lnTo>
                <a:lnTo>
                  <a:pt x="1445463" y="1872780"/>
                </a:lnTo>
                <a:lnTo>
                  <a:pt x="1447330" y="1870913"/>
                </a:lnTo>
                <a:lnTo>
                  <a:pt x="1447800" y="1869795"/>
                </a:lnTo>
                <a:lnTo>
                  <a:pt x="1447800" y="1867166"/>
                </a:lnTo>
                <a:close/>
              </a:path>
              <a:path w="11449050" h="1873250">
                <a:moveTo>
                  <a:pt x="1447800" y="1245920"/>
                </a:moveTo>
                <a:lnTo>
                  <a:pt x="1447330" y="1244803"/>
                </a:lnTo>
                <a:lnTo>
                  <a:pt x="1445463" y="1242936"/>
                </a:lnTo>
                <a:lnTo>
                  <a:pt x="1444345" y="1242479"/>
                </a:lnTo>
                <a:lnTo>
                  <a:pt x="1432191" y="1242479"/>
                </a:lnTo>
                <a:lnTo>
                  <a:pt x="1431074" y="1242936"/>
                </a:lnTo>
                <a:lnTo>
                  <a:pt x="1429207" y="1244803"/>
                </a:lnTo>
                <a:lnTo>
                  <a:pt x="1428737" y="1245920"/>
                </a:lnTo>
                <a:lnTo>
                  <a:pt x="1428737" y="1248549"/>
                </a:lnTo>
                <a:lnTo>
                  <a:pt x="1429207" y="1249680"/>
                </a:lnTo>
                <a:lnTo>
                  <a:pt x="1431074" y="1251534"/>
                </a:lnTo>
                <a:lnTo>
                  <a:pt x="1432191" y="1252004"/>
                </a:lnTo>
                <a:lnTo>
                  <a:pt x="1444345" y="1252004"/>
                </a:lnTo>
                <a:lnTo>
                  <a:pt x="1445463" y="1251534"/>
                </a:lnTo>
                <a:lnTo>
                  <a:pt x="1447330" y="1249680"/>
                </a:lnTo>
                <a:lnTo>
                  <a:pt x="1447800" y="1248549"/>
                </a:lnTo>
                <a:lnTo>
                  <a:pt x="1447800" y="1245920"/>
                </a:lnTo>
                <a:close/>
              </a:path>
              <a:path w="11449050" h="1873250">
                <a:moveTo>
                  <a:pt x="1447800" y="624687"/>
                </a:moveTo>
                <a:lnTo>
                  <a:pt x="1447330" y="623557"/>
                </a:lnTo>
                <a:lnTo>
                  <a:pt x="1445463" y="621703"/>
                </a:lnTo>
                <a:lnTo>
                  <a:pt x="1444345" y="621233"/>
                </a:lnTo>
                <a:lnTo>
                  <a:pt x="1432191" y="621233"/>
                </a:lnTo>
                <a:lnTo>
                  <a:pt x="1431074" y="621703"/>
                </a:lnTo>
                <a:lnTo>
                  <a:pt x="1429207" y="623557"/>
                </a:lnTo>
                <a:lnTo>
                  <a:pt x="1428737" y="624687"/>
                </a:lnTo>
                <a:lnTo>
                  <a:pt x="1428737" y="627316"/>
                </a:lnTo>
                <a:lnTo>
                  <a:pt x="1429207" y="628434"/>
                </a:lnTo>
                <a:lnTo>
                  <a:pt x="1431074" y="630301"/>
                </a:lnTo>
                <a:lnTo>
                  <a:pt x="1432191" y="630758"/>
                </a:lnTo>
                <a:lnTo>
                  <a:pt x="1444345" y="630758"/>
                </a:lnTo>
                <a:lnTo>
                  <a:pt x="1445463" y="630301"/>
                </a:lnTo>
                <a:lnTo>
                  <a:pt x="1447330" y="628434"/>
                </a:lnTo>
                <a:lnTo>
                  <a:pt x="1447800" y="627316"/>
                </a:lnTo>
                <a:lnTo>
                  <a:pt x="1447800" y="624687"/>
                </a:lnTo>
                <a:close/>
              </a:path>
              <a:path w="11449050" h="1873250">
                <a:moveTo>
                  <a:pt x="1447800" y="3441"/>
                </a:moveTo>
                <a:lnTo>
                  <a:pt x="1447330" y="2324"/>
                </a:lnTo>
                <a:lnTo>
                  <a:pt x="1445463" y="457"/>
                </a:lnTo>
                <a:lnTo>
                  <a:pt x="1444345" y="0"/>
                </a:lnTo>
                <a:lnTo>
                  <a:pt x="1432191" y="0"/>
                </a:lnTo>
                <a:lnTo>
                  <a:pt x="1431074" y="457"/>
                </a:lnTo>
                <a:lnTo>
                  <a:pt x="1429207" y="2324"/>
                </a:lnTo>
                <a:lnTo>
                  <a:pt x="1428737" y="3441"/>
                </a:lnTo>
                <a:lnTo>
                  <a:pt x="1428737" y="6070"/>
                </a:lnTo>
                <a:lnTo>
                  <a:pt x="1429207" y="7188"/>
                </a:lnTo>
                <a:lnTo>
                  <a:pt x="1431074" y="9055"/>
                </a:lnTo>
                <a:lnTo>
                  <a:pt x="1432191" y="9525"/>
                </a:lnTo>
                <a:lnTo>
                  <a:pt x="1444345" y="9525"/>
                </a:lnTo>
                <a:lnTo>
                  <a:pt x="1445463" y="9055"/>
                </a:lnTo>
                <a:lnTo>
                  <a:pt x="1447330" y="7188"/>
                </a:lnTo>
                <a:lnTo>
                  <a:pt x="1447800" y="6070"/>
                </a:lnTo>
                <a:lnTo>
                  <a:pt x="1447800" y="3441"/>
                </a:lnTo>
                <a:close/>
              </a:path>
              <a:path w="11449050" h="1873250">
                <a:moveTo>
                  <a:pt x="1504950" y="1867166"/>
                </a:moveTo>
                <a:lnTo>
                  <a:pt x="1504480" y="1866049"/>
                </a:lnTo>
                <a:lnTo>
                  <a:pt x="1502613" y="1864182"/>
                </a:lnTo>
                <a:lnTo>
                  <a:pt x="1501495" y="1863725"/>
                </a:lnTo>
                <a:lnTo>
                  <a:pt x="1489341" y="1863725"/>
                </a:lnTo>
                <a:lnTo>
                  <a:pt x="1488224" y="1864182"/>
                </a:lnTo>
                <a:lnTo>
                  <a:pt x="1486357" y="1866049"/>
                </a:lnTo>
                <a:lnTo>
                  <a:pt x="1485900" y="1867166"/>
                </a:lnTo>
                <a:lnTo>
                  <a:pt x="1485900" y="1869795"/>
                </a:lnTo>
                <a:lnTo>
                  <a:pt x="1486357" y="1870913"/>
                </a:lnTo>
                <a:lnTo>
                  <a:pt x="1488224" y="1872780"/>
                </a:lnTo>
                <a:lnTo>
                  <a:pt x="1489341" y="1873250"/>
                </a:lnTo>
                <a:lnTo>
                  <a:pt x="1501495" y="1873250"/>
                </a:lnTo>
                <a:lnTo>
                  <a:pt x="1502613" y="1872780"/>
                </a:lnTo>
                <a:lnTo>
                  <a:pt x="1504480" y="1870913"/>
                </a:lnTo>
                <a:lnTo>
                  <a:pt x="1504950" y="1869795"/>
                </a:lnTo>
                <a:lnTo>
                  <a:pt x="1504950" y="1867166"/>
                </a:lnTo>
                <a:close/>
              </a:path>
              <a:path w="11449050" h="1873250">
                <a:moveTo>
                  <a:pt x="1504950" y="1245920"/>
                </a:moveTo>
                <a:lnTo>
                  <a:pt x="1504480" y="1244803"/>
                </a:lnTo>
                <a:lnTo>
                  <a:pt x="1502613" y="1242936"/>
                </a:lnTo>
                <a:lnTo>
                  <a:pt x="1501495" y="1242479"/>
                </a:lnTo>
                <a:lnTo>
                  <a:pt x="1489341" y="1242479"/>
                </a:lnTo>
                <a:lnTo>
                  <a:pt x="1488224" y="1242936"/>
                </a:lnTo>
                <a:lnTo>
                  <a:pt x="1486357" y="1244803"/>
                </a:lnTo>
                <a:lnTo>
                  <a:pt x="1485900" y="1245920"/>
                </a:lnTo>
                <a:lnTo>
                  <a:pt x="1485900" y="1248549"/>
                </a:lnTo>
                <a:lnTo>
                  <a:pt x="1486357" y="1249680"/>
                </a:lnTo>
                <a:lnTo>
                  <a:pt x="1488224" y="1251534"/>
                </a:lnTo>
                <a:lnTo>
                  <a:pt x="1489341" y="1252004"/>
                </a:lnTo>
                <a:lnTo>
                  <a:pt x="1501495" y="1252004"/>
                </a:lnTo>
                <a:lnTo>
                  <a:pt x="1502613" y="1251534"/>
                </a:lnTo>
                <a:lnTo>
                  <a:pt x="1504480" y="1249680"/>
                </a:lnTo>
                <a:lnTo>
                  <a:pt x="1504950" y="1248549"/>
                </a:lnTo>
                <a:lnTo>
                  <a:pt x="1504950" y="1245920"/>
                </a:lnTo>
                <a:close/>
              </a:path>
              <a:path w="11449050" h="1873250">
                <a:moveTo>
                  <a:pt x="1504950" y="624687"/>
                </a:moveTo>
                <a:lnTo>
                  <a:pt x="1504480" y="623557"/>
                </a:lnTo>
                <a:lnTo>
                  <a:pt x="1502613" y="621703"/>
                </a:lnTo>
                <a:lnTo>
                  <a:pt x="1501495" y="621233"/>
                </a:lnTo>
                <a:lnTo>
                  <a:pt x="1489341" y="621233"/>
                </a:lnTo>
                <a:lnTo>
                  <a:pt x="1488224" y="621703"/>
                </a:lnTo>
                <a:lnTo>
                  <a:pt x="1486357" y="623557"/>
                </a:lnTo>
                <a:lnTo>
                  <a:pt x="1485900" y="624687"/>
                </a:lnTo>
                <a:lnTo>
                  <a:pt x="1485900" y="627316"/>
                </a:lnTo>
                <a:lnTo>
                  <a:pt x="1486357" y="628434"/>
                </a:lnTo>
                <a:lnTo>
                  <a:pt x="1488224" y="630301"/>
                </a:lnTo>
                <a:lnTo>
                  <a:pt x="1489341" y="630758"/>
                </a:lnTo>
                <a:lnTo>
                  <a:pt x="1501495" y="630758"/>
                </a:lnTo>
                <a:lnTo>
                  <a:pt x="1502613" y="630301"/>
                </a:lnTo>
                <a:lnTo>
                  <a:pt x="1504480" y="628434"/>
                </a:lnTo>
                <a:lnTo>
                  <a:pt x="1504950" y="627316"/>
                </a:lnTo>
                <a:lnTo>
                  <a:pt x="1504950" y="624687"/>
                </a:lnTo>
                <a:close/>
              </a:path>
              <a:path w="11449050" h="1873250">
                <a:moveTo>
                  <a:pt x="1504950" y="3441"/>
                </a:moveTo>
                <a:lnTo>
                  <a:pt x="1504480" y="2324"/>
                </a:lnTo>
                <a:lnTo>
                  <a:pt x="1502613" y="457"/>
                </a:lnTo>
                <a:lnTo>
                  <a:pt x="1501495" y="0"/>
                </a:lnTo>
                <a:lnTo>
                  <a:pt x="1489341" y="0"/>
                </a:lnTo>
                <a:lnTo>
                  <a:pt x="1488224" y="457"/>
                </a:lnTo>
                <a:lnTo>
                  <a:pt x="1486357" y="2324"/>
                </a:lnTo>
                <a:lnTo>
                  <a:pt x="1485900" y="3441"/>
                </a:lnTo>
                <a:lnTo>
                  <a:pt x="1485900" y="6070"/>
                </a:lnTo>
                <a:lnTo>
                  <a:pt x="1486357" y="7188"/>
                </a:lnTo>
                <a:lnTo>
                  <a:pt x="1488224" y="9055"/>
                </a:lnTo>
                <a:lnTo>
                  <a:pt x="1489341" y="9525"/>
                </a:lnTo>
                <a:lnTo>
                  <a:pt x="1501495" y="9525"/>
                </a:lnTo>
                <a:lnTo>
                  <a:pt x="1502613" y="9055"/>
                </a:lnTo>
                <a:lnTo>
                  <a:pt x="1504480" y="7188"/>
                </a:lnTo>
                <a:lnTo>
                  <a:pt x="1504950" y="6070"/>
                </a:lnTo>
                <a:lnTo>
                  <a:pt x="1504950" y="3441"/>
                </a:lnTo>
                <a:close/>
              </a:path>
              <a:path w="11449050" h="1873250">
                <a:moveTo>
                  <a:pt x="1562100" y="1867166"/>
                </a:moveTo>
                <a:lnTo>
                  <a:pt x="1561630" y="1866049"/>
                </a:lnTo>
                <a:lnTo>
                  <a:pt x="1559763" y="1864182"/>
                </a:lnTo>
                <a:lnTo>
                  <a:pt x="1558645" y="1863725"/>
                </a:lnTo>
                <a:lnTo>
                  <a:pt x="1546491" y="1863725"/>
                </a:lnTo>
                <a:lnTo>
                  <a:pt x="1545374" y="1864182"/>
                </a:lnTo>
                <a:lnTo>
                  <a:pt x="1543507" y="1866049"/>
                </a:lnTo>
                <a:lnTo>
                  <a:pt x="1543050" y="1867166"/>
                </a:lnTo>
                <a:lnTo>
                  <a:pt x="1543050" y="1869795"/>
                </a:lnTo>
                <a:lnTo>
                  <a:pt x="1543507" y="1870913"/>
                </a:lnTo>
                <a:lnTo>
                  <a:pt x="1545374" y="1872780"/>
                </a:lnTo>
                <a:lnTo>
                  <a:pt x="1546491" y="1873250"/>
                </a:lnTo>
                <a:lnTo>
                  <a:pt x="1558645" y="1873250"/>
                </a:lnTo>
                <a:lnTo>
                  <a:pt x="1559763" y="1872780"/>
                </a:lnTo>
                <a:lnTo>
                  <a:pt x="1561630" y="1870913"/>
                </a:lnTo>
                <a:lnTo>
                  <a:pt x="1562100" y="1869795"/>
                </a:lnTo>
                <a:lnTo>
                  <a:pt x="1562100" y="1867166"/>
                </a:lnTo>
                <a:close/>
              </a:path>
              <a:path w="11449050" h="1873250">
                <a:moveTo>
                  <a:pt x="1562100" y="1245920"/>
                </a:moveTo>
                <a:lnTo>
                  <a:pt x="1561630" y="1244803"/>
                </a:lnTo>
                <a:lnTo>
                  <a:pt x="1559763" y="1242936"/>
                </a:lnTo>
                <a:lnTo>
                  <a:pt x="1558645" y="1242479"/>
                </a:lnTo>
                <a:lnTo>
                  <a:pt x="1546491" y="1242479"/>
                </a:lnTo>
                <a:lnTo>
                  <a:pt x="1545374" y="1242936"/>
                </a:lnTo>
                <a:lnTo>
                  <a:pt x="1543507" y="1244803"/>
                </a:lnTo>
                <a:lnTo>
                  <a:pt x="1543050" y="1245920"/>
                </a:lnTo>
                <a:lnTo>
                  <a:pt x="1543050" y="1248549"/>
                </a:lnTo>
                <a:lnTo>
                  <a:pt x="1543507" y="1249680"/>
                </a:lnTo>
                <a:lnTo>
                  <a:pt x="1545374" y="1251534"/>
                </a:lnTo>
                <a:lnTo>
                  <a:pt x="1546491" y="1252004"/>
                </a:lnTo>
                <a:lnTo>
                  <a:pt x="1558645" y="1252004"/>
                </a:lnTo>
                <a:lnTo>
                  <a:pt x="1559763" y="1251534"/>
                </a:lnTo>
                <a:lnTo>
                  <a:pt x="1561630" y="1249680"/>
                </a:lnTo>
                <a:lnTo>
                  <a:pt x="1562100" y="1248549"/>
                </a:lnTo>
                <a:lnTo>
                  <a:pt x="1562100" y="1245920"/>
                </a:lnTo>
                <a:close/>
              </a:path>
              <a:path w="11449050" h="1873250">
                <a:moveTo>
                  <a:pt x="1562100" y="624687"/>
                </a:moveTo>
                <a:lnTo>
                  <a:pt x="1561630" y="623557"/>
                </a:lnTo>
                <a:lnTo>
                  <a:pt x="1559763" y="621703"/>
                </a:lnTo>
                <a:lnTo>
                  <a:pt x="1558645" y="621233"/>
                </a:lnTo>
                <a:lnTo>
                  <a:pt x="1546491" y="621233"/>
                </a:lnTo>
                <a:lnTo>
                  <a:pt x="1545374" y="621703"/>
                </a:lnTo>
                <a:lnTo>
                  <a:pt x="1543507" y="623557"/>
                </a:lnTo>
                <a:lnTo>
                  <a:pt x="1543050" y="624687"/>
                </a:lnTo>
                <a:lnTo>
                  <a:pt x="1543050" y="627316"/>
                </a:lnTo>
                <a:lnTo>
                  <a:pt x="1543507" y="628434"/>
                </a:lnTo>
                <a:lnTo>
                  <a:pt x="1545374" y="630301"/>
                </a:lnTo>
                <a:lnTo>
                  <a:pt x="1546491" y="630758"/>
                </a:lnTo>
                <a:lnTo>
                  <a:pt x="1558645" y="630758"/>
                </a:lnTo>
                <a:lnTo>
                  <a:pt x="1559763" y="630301"/>
                </a:lnTo>
                <a:lnTo>
                  <a:pt x="1561630" y="628434"/>
                </a:lnTo>
                <a:lnTo>
                  <a:pt x="1562100" y="627316"/>
                </a:lnTo>
                <a:lnTo>
                  <a:pt x="1562100" y="624687"/>
                </a:lnTo>
                <a:close/>
              </a:path>
              <a:path w="11449050" h="1873250">
                <a:moveTo>
                  <a:pt x="1562100" y="3441"/>
                </a:moveTo>
                <a:lnTo>
                  <a:pt x="1561630" y="2324"/>
                </a:lnTo>
                <a:lnTo>
                  <a:pt x="1559763" y="457"/>
                </a:lnTo>
                <a:lnTo>
                  <a:pt x="1558645" y="0"/>
                </a:lnTo>
                <a:lnTo>
                  <a:pt x="1546491" y="0"/>
                </a:lnTo>
                <a:lnTo>
                  <a:pt x="1545374" y="457"/>
                </a:lnTo>
                <a:lnTo>
                  <a:pt x="1543507" y="2324"/>
                </a:lnTo>
                <a:lnTo>
                  <a:pt x="1543050" y="3441"/>
                </a:lnTo>
                <a:lnTo>
                  <a:pt x="1543050" y="6070"/>
                </a:lnTo>
                <a:lnTo>
                  <a:pt x="1543507" y="7188"/>
                </a:lnTo>
                <a:lnTo>
                  <a:pt x="1545374" y="9055"/>
                </a:lnTo>
                <a:lnTo>
                  <a:pt x="1546491" y="9525"/>
                </a:lnTo>
                <a:lnTo>
                  <a:pt x="1558645" y="9525"/>
                </a:lnTo>
                <a:lnTo>
                  <a:pt x="1559763" y="9055"/>
                </a:lnTo>
                <a:lnTo>
                  <a:pt x="1561630" y="7188"/>
                </a:lnTo>
                <a:lnTo>
                  <a:pt x="1562100" y="6070"/>
                </a:lnTo>
                <a:lnTo>
                  <a:pt x="1562100" y="3441"/>
                </a:lnTo>
                <a:close/>
              </a:path>
              <a:path w="11449050" h="1873250">
                <a:moveTo>
                  <a:pt x="1619250" y="1867166"/>
                </a:moveTo>
                <a:lnTo>
                  <a:pt x="1618780" y="1866049"/>
                </a:lnTo>
                <a:lnTo>
                  <a:pt x="1616913" y="1864182"/>
                </a:lnTo>
                <a:lnTo>
                  <a:pt x="1615795" y="1863725"/>
                </a:lnTo>
                <a:lnTo>
                  <a:pt x="1603641" y="1863725"/>
                </a:lnTo>
                <a:lnTo>
                  <a:pt x="1602524" y="1864182"/>
                </a:lnTo>
                <a:lnTo>
                  <a:pt x="1600657" y="1866049"/>
                </a:lnTo>
                <a:lnTo>
                  <a:pt x="1600200" y="1867166"/>
                </a:lnTo>
                <a:lnTo>
                  <a:pt x="1600200" y="1869795"/>
                </a:lnTo>
                <a:lnTo>
                  <a:pt x="1600657" y="1870913"/>
                </a:lnTo>
                <a:lnTo>
                  <a:pt x="1602524" y="1872780"/>
                </a:lnTo>
                <a:lnTo>
                  <a:pt x="1603641" y="1873250"/>
                </a:lnTo>
                <a:lnTo>
                  <a:pt x="1615795" y="1873250"/>
                </a:lnTo>
                <a:lnTo>
                  <a:pt x="1616913" y="1872780"/>
                </a:lnTo>
                <a:lnTo>
                  <a:pt x="1618780" y="1870913"/>
                </a:lnTo>
                <a:lnTo>
                  <a:pt x="1619250" y="1869795"/>
                </a:lnTo>
                <a:lnTo>
                  <a:pt x="1619250" y="1867166"/>
                </a:lnTo>
                <a:close/>
              </a:path>
              <a:path w="11449050" h="1873250">
                <a:moveTo>
                  <a:pt x="1619250" y="1245920"/>
                </a:moveTo>
                <a:lnTo>
                  <a:pt x="1618780" y="1244803"/>
                </a:lnTo>
                <a:lnTo>
                  <a:pt x="1616913" y="1242936"/>
                </a:lnTo>
                <a:lnTo>
                  <a:pt x="1615795" y="1242479"/>
                </a:lnTo>
                <a:lnTo>
                  <a:pt x="1603641" y="1242479"/>
                </a:lnTo>
                <a:lnTo>
                  <a:pt x="1602524" y="1242936"/>
                </a:lnTo>
                <a:lnTo>
                  <a:pt x="1600657" y="1244803"/>
                </a:lnTo>
                <a:lnTo>
                  <a:pt x="1600200" y="1245920"/>
                </a:lnTo>
                <a:lnTo>
                  <a:pt x="1600200" y="1248549"/>
                </a:lnTo>
                <a:lnTo>
                  <a:pt x="1600657" y="1249680"/>
                </a:lnTo>
                <a:lnTo>
                  <a:pt x="1602524" y="1251534"/>
                </a:lnTo>
                <a:lnTo>
                  <a:pt x="1603641" y="1252004"/>
                </a:lnTo>
                <a:lnTo>
                  <a:pt x="1615795" y="1252004"/>
                </a:lnTo>
                <a:lnTo>
                  <a:pt x="1616913" y="1251534"/>
                </a:lnTo>
                <a:lnTo>
                  <a:pt x="1618780" y="1249680"/>
                </a:lnTo>
                <a:lnTo>
                  <a:pt x="1619250" y="1248549"/>
                </a:lnTo>
                <a:lnTo>
                  <a:pt x="1619250" y="1245920"/>
                </a:lnTo>
                <a:close/>
              </a:path>
              <a:path w="11449050" h="1873250">
                <a:moveTo>
                  <a:pt x="1619250" y="624687"/>
                </a:moveTo>
                <a:lnTo>
                  <a:pt x="1618780" y="623557"/>
                </a:lnTo>
                <a:lnTo>
                  <a:pt x="1616913" y="621703"/>
                </a:lnTo>
                <a:lnTo>
                  <a:pt x="1615795" y="621233"/>
                </a:lnTo>
                <a:lnTo>
                  <a:pt x="1603641" y="621233"/>
                </a:lnTo>
                <a:lnTo>
                  <a:pt x="1602524" y="621703"/>
                </a:lnTo>
                <a:lnTo>
                  <a:pt x="1600657" y="623557"/>
                </a:lnTo>
                <a:lnTo>
                  <a:pt x="1600200" y="624687"/>
                </a:lnTo>
                <a:lnTo>
                  <a:pt x="1600200" y="627316"/>
                </a:lnTo>
                <a:lnTo>
                  <a:pt x="1600657" y="628434"/>
                </a:lnTo>
                <a:lnTo>
                  <a:pt x="1602524" y="630301"/>
                </a:lnTo>
                <a:lnTo>
                  <a:pt x="1603641" y="630758"/>
                </a:lnTo>
                <a:lnTo>
                  <a:pt x="1615795" y="630758"/>
                </a:lnTo>
                <a:lnTo>
                  <a:pt x="1616913" y="630301"/>
                </a:lnTo>
                <a:lnTo>
                  <a:pt x="1618780" y="628434"/>
                </a:lnTo>
                <a:lnTo>
                  <a:pt x="1619250" y="627316"/>
                </a:lnTo>
                <a:lnTo>
                  <a:pt x="1619250" y="624687"/>
                </a:lnTo>
                <a:close/>
              </a:path>
              <a:path w="11449050" h="1873250">
                <a:moveTo>
                  <a:pt x="1619250" y="3441"/>
                </a:moveTo>
                <a:lnTo>
                  <a:pt x="1618780" y="2324"/>
                </a:lnTo>
                <a:lnTo>
                  <a:pt x="1616913" y="457"/>
                </a:lnTo>
                <a:lnTo>
                  <a:pt x="1615795" y="0"/>
                </a:lnTo>
                <a:lnTo>
                  <a:pt x="1603641" y="0"/>
                </a:lnTo>
                <a:lnTo>
                  <a:pt x="1602524" y="457"/>
                </a:lnTo>
                <a:lnTo>
                  <a:pt x="1600657" y="2324"/>
                </a:lnTo>
                <a:lnTo>
                  <a:pt x="1600200" y="3441"/>
                </a:lnTo>
                <a:lnTo>
                  <a:pt x="1600200" y="6070"/>
                </a:lnTo>
                <a:lnTo>
                  <a:pt x="1600657" y="7188"/>
                </a:lnTo>
                <a:lnTo>
                  <a:pt x="1602524" y="9055"/>
                </a:lnTo>
                <a:lnTo>
                  <a:pt x="1603641" y="9525"/>
                </a:lnTo>
                <a:lnTo>
                  <a:pt x="1615795" y="9525"/>
                </a:lnTo>
                <a:lnTo>
                  <a:pt x="1616913" y="9055"/>
                </a:lnTo>
                <a:lnTo>
                  <a:pt x="1618780" y="7188"/>
                </a:lnTo>
                <a:lnTo>
                  <a:pt x="1619250" y="6070"/>
                </a:lnTo>
                <a:lnTo>
                  <a:pt x="1619250" y="3441"/>
                </a:lnTo>
                <a:close/>
              </a:path>
              <a:path w="11449050" h="1873250">
                <a:moveTo>
                  <a:pt x="1676387" y="1867166"/>
                </a:moveTo>
                <a:lnTo>
                  <a:pt x="1675930" y="1866049"/>
                </a:lnTo>
                <a:lnTo>
                  <a:pt x="1674063" y="1864182"/>
                </a:lnTo>
                <a:lnTo>
                  <a:pt x="1672945" y="1863725"/>
                </a:lnTo>
                <a:lnTo>
                  <a:pt x="1660791" y="1863725"/>
                </a:lnTo>
                <a:lnTo>
                  <a:pt x="1659674" y="1864182"/>
                </a:lnTo>
                <a:lnTo>
                  <a:pt x="1657807" y="1866049"/>
                </a:lnTo>
                <a:lnTo>
                  <a:pt x="1657337" y="1867166"/>
                </a:lnTo>
                <a:lnTo>
                  <a:pt x="1657337" y="1869795"/>
                </a:lnTo>
                <a:lnTo>
                  <a:pt x="1657807" y="1870913"/>
                </a:lnTo>
                <a:lnTo>
                  <a:pt x="1659674" y="1872780"/>
                </a:lnTo>
                <a:lnTo>
                  <a:pt x="1660791" y="1873250"/>
                </a:lnTo>
                <a:lnTo>
                  <a:pt x="1672945" y="1873250"/>
                </a:lnTo>
                <a:lnTo>
                  <a:pt x="1674063" y="1872780"/>
                </a:lnTo>
                <a:lnTo>
                  <a:pt x="1675930" y="1870913"/>
                </a:lnTo>
                <a:lnTo>
                  <a:pt x="1676387" y="1869795"/>
                </a:lnTo>
                <a:lnTo>
                  <a:pt x="1676387" y="1867166"/>
                </a:lnTo>
                <a:close/>
              </a:path>
              <a:path w="11449050" h="1873250">
                <a:moveTo>
                  <a:pt x="1676387" y="1245920"/>
                </a:moveTo>
                <a:lnTo>
                  <a:pt x="1675930" y="1244803"/>
                </a:lnTo>
                <a:lnTo>
                  <a:pt x="1674063" y="1242936"/>
                </a:lnTo>
                <a:lnTo>
                  <a:pt x="1672945" y="1242479"/>
                </a:lnTo>
                <a:lnTo>
                  <a:pt x="1660791" y="1242479"/>
                </a:lnTo>
                <a:lnTo>
                  <a:pt x="1659674" y="1242936"/>
                </a:lnTo>
                <a:lnTo>
                  <a:pt x="1657807" y="1244803"/>
                </a:lnTo>
                <a:lnTo>
                  <a:pt x="1657337" y="1245920"/>
                </a:lnTo>
                <a:lnTo>
                  <a:pt x="1657337" y="1248549"/>
                </a:lnTo>
                <a:lnTo>
                  <a:pt x="1657807" y="1249680"/>
                </a:lnTo>
                <a:lnTo>
                  <a:pt x="1659674" y="1251534"/>
                </a:lnTo>
                <a:lnTo>
                  <a:pt x="1660791" y="1252004"/>
                </a:lnTo>
                <a:lnTo>
                  <a:pt x="1672945" y="1252004"/>
                </a:lnTo>
                <a:lnTo>
                  <a:pt x="1674063" y="1251534"/>
                </a:lnTo>
                <a:lnTo>
                  <a:pt x="1675930" y="1249680"/>
                </a:lnTo>
                <a:lnTo>
                  <a:pt x="1676387" y="1248549"/>
                </a:lnTo>
                <a:lnTo>
                  <a:pt x="1676387" y="1245920"/>
                </a:lnTo>
                <a:close/>
              </a:path>
              <a:path w="11449050" h="1873250">
                <a:moveTo>
                  <a:pt x="1676387" y="624687"/>
                </a:moveTo>
                <a:lnTo>
                  <a:pt x="1675930" y="623557"/>
                </a:lnTo>
                <a:lnTo>
                  <a:pt x="1674063" y="621703"/>
                </a:lnTo>
                <a:lnTo>
                  <a:pt x="1672945" y="621233"/>
                </a:lnTo>
                <a:lnTo>
                  <a:pt x="1660791" y="621233"/>
                </a:lnTo>
                <a:lnTo>
                  <a:pt x="1659674" y="621703"/>
                </a:lnTo>
                <a:lnTo>
                  <a:pt x="1657807" y="623557"/>
                </a:lnTo>
                <a:lnTo>
                  <a:pt x="1657337" y="624687"/>
                </a:lnTo>
                <a:lnTo>
                  <a:pt x="1657337" y="627316"/>
                </a:lnTo>
                <a:lnTo>
                  <a:pt x="1657807" y="628434"/>
                </a:lnTo>
                <a:lnTo>
                  <a:pt x="1659674" y="630301"/>
                </a:lnTo>
                <a:lnTo>
                  <a:pt x="1660791" y="630758"/>
                </a:lnTo>
                <a:lnTo>
                  <a:pt x="1672945" y="630758"/>
                </a:lnTo>
                <a:lnTo>
                  <a:pt x="1674063" y="630301"/>
                </a:lnTo>
                <a:lnTo>
                  <a:pt x="1675930" y="628434"/>
                </a:lnTo>
                <a:lnTo>
                  <a:pt x="1676387" y="627316"/>
                </a:lnTo>
                <a:lnTo>
                  <a:pt x="1676387" y="624687"/>
                </a:lnTo>
                <a:close/>
              </a:path>
              <a:path w="11449050" h="1873250">
                <a:moveTo>
                  <a:pt x="1676387" y="3441"/>
                </a:moveTo>
                <a:lnTo>
                  <a:pt x="1675930" y="2324"/>
                </a:lnTo>
                <a:lnTo>
                  <a:pt x="1674063" y="457"/>
                </a:lnTo>
                <a:lnTo>
                  <a:pt x="1672945" y="0"/>
                </a:lnTo>
                <a:lnTo>
                  <a:pt x="1660791" y="0"/>
                </a:lnTo>
                <a:lnTo>
                  <a:pt x="1659674" y="457"/>
                </a:lnTo>
                <a:lnTo>
                  <a:pt x="1657807" y="2324"/>
                </a:lnTo>
                <a:lnTo>
                  <a:pt x="1657337" y="3441"/>
                </a:lnTo>
                <a:lnTo>
                  <a:pt x="1657337" y="6070"/>
                </a:lnTo>
                <a:lnTo>
                  <a:pt x="1657807" y="7188"/>
                </a:lnTo>
                <a:lnTo>
                  <a:pt x="1659674" y="9055"/>
                </a:lnTo>
                <a:lnTo>
                  <a:pt x="1660791" y="9525"/>
                </a:lnTo>
                <a:lnTo>
                  <a:pt x="1672945" y="9525"/>
                </a:lnTo>
                <a:lnTo>
                  <a:pt x="1674063" y="9055"/>
                </a:lnTo>
                <a:lnTo>
                  <a:pt x="1675930" y="7188"/>
                </a:lnTo>
                <a:lnTo>
                  <a:pt x="1676387" y="6070"/>
                </a:lnTo>
                <a:lnTo>
                  <a:pt x="1676387" y="3441"/>
                </a:lnTo>
                <a:close/>
              </a:path>
              <a:path w="11449050" h="1873250">
                <a:moveTo>
                  <a:pt x="1733537" y="1867166"/>
                </a:moveTo>
                <a:lnTo>
                  <a:pt x="1733080" y="1866049"/>
                </a:lnTo>
                <a:lnTo>
                  <a:pt x="1731213" y="1864182"/>
                </a:lnTo>
                <a:lnTo>
                  <a:pt x="1730095" y="1863725"/>
                </a:lnTo>
                <a:lnTo>
                  <a:pt x="1717941" y="1863725"/>
                </a:lnTo>
                <a:lnTo>
                  <a:pt x="1716824" y="1864182"/>
                </a:lnTo>
                <a:lnTo>
                  <a:pt x="1714957" y="1866049"/>
                </a:lnTo>
                <a:lnTo>
                  <a:pt x="1714487" y="1867166"/>
                </a:lnTo>
                <a:lnTo>
                  <a:pt x="1714487" y="1869795"/>
                </a:lnTo>
                <a:lnTo>
                  <a:pt x="1714957" y="1870913"/>
                </a:lnTo>
                <a:lnTo>
                  <a:pt x="1716824" y="1872780"/>
                </a:lnTo>
                <a:lnTo>
                  <a:pt x="1717941" y="1873250"/>
                </a:lnTo>
                <a:lnTo>
                  <a:pt x="1730095" y="1873250"/>
                </a:lnTo>
                <a:lnTo>
                  <a:pt x="1731213" y="1872780"/>
                </a:lnTo>
                <a:lnTo>
                  <a:pt x="1733080" y="1870913"/>
                </a:lnTo>
                <a:lnTo>
                  <a:pt x="1733537" y="1869795"/>
                </a:lnTo>
                <a:lnTo>
                  <a:pt x="1733537" y="1867166"/>
                </a:lnTo>
                <a:close/>
              </a:path>
              <a:path w="11449050" h="1873250">
                <a:moveTo>
                  <a:pt x="1733537" y="1245920"/>
                </a:moveTo>
                <a:lnTo>
                  <a:pt x="1733080" y="1244803"/>
                </a:lnTo>
                <a:lnTo>
                  <a:pt x="1731213" y="1242936"/>
                </a:lnTo>
                <a:lnTo>
                  <a:pt x="1730095" y="1242479"/>
                </a:lnTo>
                <a:lnTo>
                  <a:pt x="1717941" y="1242479"/>
                </a:lnTo>
                <a:lnTo>
                  <a:pt x="1716824" y="1242936"/>
                </a:lnTo>
                <a:lnTo>
                  <a:pt x="1714957" y="1244803"/>
                </a:lnTo>
                <a:lnTo>
                  <a:pt x="1714487" y="1245920"/>
                </a:lnTo>
                <a:lnTo>
                  <a:pt x="1714487" y="1248549"/>
                </a:lnTo>
                <a:lnTo>
                  <a:pt x="1714957" y="1249680"/>
                </a:lnTo>
                <a:lnTo>
                  <a:pt x="1716824" y="1251534"/>
                </a:lnTo>
                <a:lnTo>
                  <a:pt x="1717941" y="1252004"/>
                </a:lnTo>
                <a:lnTo>
                  <a:pt x="1730095" y="1252004"/>
                </a:lnTo>
                <a:lnTo>
                  <a:pt x="1731213" y="1251534"/>
                </a:lnTo>
                <a:lnTo>
                  <a:pt x="1733080" y="1249680"/>
                </a:lnTo>
                <a:lnTo>
                  <a:pt x="1733537" y="1248549"/>
                </a:lnTo>
                <a:lnTo>
                  <a:pt x="1733537" y="1245920"/>
                </a:lnTo>
                <a:close/>
              </a:path>
              <a:path w="11449050" h="1873250">
                <a:moveTo>
                  <a:pt x="1733537" y="624687"/>
                </a:moveTo>
                <a:lnTo>
                  <a:pt x="1733080" y="623557"/>
                </a:lnTo>
                <a:lnTo>
                  <a:pt x="1731213" y="621703"/>
                </a:lnTo>
                <a:lnTo>
                  <a:pt x="1730095" y="621233"/>
                </a:lnTo>
                <a:lnTo>
                  <a:pt x="1717941" y="621233"/>
                </a:lnTo>
                <a:lnTo>
                  <a:pt x="1716824" y="621703"/>
                </a:lnTo>
                <a:lnTo>
                  <a:pt x="1714957" y="623557"/>
                </a:lnTo>
                <a:lnTo>
                  <a:pt x="1714487" y="624687"/>
                </a:lnTo>
                <a:lnTo>
                  <a:pt x="1714487" y="627316"/>
                </a:lnTo>
                <a:lnTo>
                  <a:pt x="1714957" y="628434"/>
                </a:lnTo>
                <a:lnTo>
                  <a:pt x="1716824" y="630301"/>
                </a:lnTo>
                <a:lnTo>
                  <a:pt x="1717941" y="630758"/>
                </a:lnTo>
                <a:lnTo>
                  <a:pt x="1730095" y="630758"/>
                </a:lnTo>
                <a:lnTo>
                  <a:pt x="1731213" y="630301"/>
                </a:lnTo>
                <a:lnTo>
                  <a:pt x="1733080" y="628434"/>
                </a:lnTo>
                <a:lnTo>
                  <a:pt x="1733537" y="627316"/>
                </a:lnTo>
                <a:lnTo>
                  <a:pt x="1733537" y="624687"/>
                </a:lnTo>
                <a:close/>
              </a:path>
              <a:path w="11449050" h="1873250">
                <a:moveTo>
                  <a:pt x="1733537" y="3441"/>
                </a:moveTo>
                <a:lnTo>
                  <a:pt x="1733080" y="2324"/>
                </a:lnTo>
                <a:lnTo>
                  <a:pt x="1731213" y="457"/>
                </a:lnTo>
                <a:lnTo>
                  <a:pt x="1730095" y="0"/>
                </a:lnTo>
                <a:lnTo>
                  <a:pt x="1717941" y="0"/>
                </a:lnTo>
                <a:lnTo>
                  <a:pt x="1716824" y="457"/>
                </a:lnTo>
                <a:lnTo>
                  <a:pt x="1714957" y="2324"/>
                </a:lnTo>
                <a:lnTo>
                  <a:pt x="1714487" y="3441"/>
                </a:lnTo>
                <a:lnTo>
                  <a:pt x="1714487" y="6070"/>
                </a:lnTo>
                <a:lnTo>
                  <a:pt x="1714957" y="7188"/>
                </a:lnTo>
                <a:lnTo>
                  <a:pt x="1716824" y="9055"/>
                </a:lnTo>
                <a:lnTo>
                  <a:pt x="1717941" y="9525"/>
                </a:lnTo>
                <a:lnTo>
                  <a:pt x="1730095" y="9525"/>
                </a:lnTo>
                <a:lnTo>
                  <a:pt x="1731213" y="9055"/>
                </a:lnTo>
                <a:lnTo>
                  <a:pt x="1733080" y="7188"/>
                </a:lnTo>
                <a:lnTo>
                  <a:pt x="1733537" y="6070"/>
                </a:lnTo>
                <a:lnTo>
                  <a:pt x="1733537" y="3441"/>
                </a:lnTo>
                <a:close/>
              </a:path>
              <a:path w="11449050" h="1873250">
                <a:moveTo>
                  <a:pt x="1790687" y="1867166"/>
                </a:moveTo>
                <a:lnTo>
                  <a:pt x="1790230" y="1866049"/>
                </a:lnTo>
                <a:lnTo>
                  <a:pt x="1788363" y="1864182"/>
                </a:lnTo>
                <a:lnTo>
                  <a:pt x="1787245" y="1863725"/>
                </a:lnTo>
                <a:lnTo>
                  <a:pt x="1775091" y="1863725"/>
                </a:lnTo>
                <a:lnTo>
                  <a:pt x="1773974" y="1864182"/>
                </a:lnTo>
                <a:lnTo>
                  <a:pt x="1772107" y="1866049"/>
                </a:lnTo>
                <a:lnTo>
                  <a:pt x="1771637" y="1867166"/>
                </a:lnTo>
                <a:lnTo>
                  <a:pt x="1771637" y="1869795"/>
                </a:lnTo>
                <a:lnTo>
                  <a:pt x="1772107" y="1870913"/>
                </a:lnTo>
                <a:lnTo>
                  <a:pt x="1773974" y="1872780"/>
                </a:lnTo>
                <a:lnTo>
                  <a:pt x="1775091" y="1873250"/>
                </a:lnTo>
                <a:lnTo>
                  <a:pt x="1787245" y="1873250"/>
                </a:lnTo>
                <a:lnTo>
                  <a:pt x="1788363" y="1872780"/>
                </a:lnTo>
                <a:lnTo>
                  <a:pt x="1790230" y="1870913"/>
                </a:lnTo>
                <a:lnTo>
                  <a:pt x="1790687" y="1869795"/>
                </a:lnTo>
                <a:lnTo>
                  <a:pt x="1790687" y="1867166"/>
                </a:lnTo>
                <a:close/>
              </a:path>
              <a:path w="11449050" h="1873250">
                <a:moveTo>
                  <a:pt x="1790687" y="1245920"/>
                </a:moveTo>
                <a:lnTo>
                  <a:pt x="1790230" y="1244803"/>
                </a:lnTo>
                <a:lnTo>
                  <a:pt x="1788363" y="1242936"/>
                </a:lnTo>
                <a:lnTo>
                  <a:pt x="1787245" y="1242479"/>
                </a:lnTo>
                <a:lnTo>
                  <a:pt x="1775091" y="1242479"/>
                </a:lnTo>
                <a:lnTo>
                  <a:pt x="1773974" y="1242936"/>
                </a:lnTo>
                <a:lnTo>
                  <a:pt x="1772107" y="1244803"/>
                </a:lnTo>
                <a:lnTo>
                  <a:pt x="1771637" y="1245920"/>
                </a:lnTo>
                <a:lnTo>
                  <a:pt x="1771637" y="1248549"/>
                </a:lnTo>
                <a:lnTo>
                  <a:pt x="1772107" y="1249680"/>
                </a:lnTo>
                <a:lnTo>
                  <a:pt x="1773974" y="1251534"/>
                </a:lnTo>
                <a:lnTo>
                  <a:pt x="1775091" y="1252004"/>
                </a:lnTo>
                <a:lnTo>
                  <a:pt x="1787245" y="1252004"/>
                </a:lnTo>
                <a:lnTo>
                  <a:pt x="1788363" y="1251534"/>
                </a:lnTo>
                <a:lnTo>
                  <a:pt x="1790230" y="1249680"/>
                </a:lnTo>
                <a:lnTo>
                  <a:pt x="1790687" y="1248549"/>
                </a:lnTo>
                <a:lnTo>
                  <a:pt x="1790687" y="1245920"/>
                </a:lnTo>
                <a:close/>
              </a:path>
              <a:path w="11449050" h="1873250">
                <a:moveTo>
                  <a:pt x="1790687" y="624687"/>
                </a:moveTo>
                <a:lnTo>
                  <a:pt x="1790230" y="623557"/>
                </a:lnTo>
                <a:lnTo>
                  <a:pt x="1788363" y="621703"/>
                </a:lnTo>
                <a:lnTo>
                  <a:pt x="1787245" y="621233"/>
                </a:lnTo>
                <a:lnTo>
                  <a:pt x="1775091" y="621233"/>
                </a:lnTo>
                <a:lnTo>
                  <a:pt x="1773974" y="621703"/>
                </a:lnTo>
                <a:lnTo>
                  <a:pt x="1772107" y="623557"/>
                </a:lnTo>
                <a:lnTo>
                  <a:pt x="1771637" y="624687"/>
                </a:lnTo>
                <a:lnTo>
                  <a:pt x="1771637" y="627316"/>
                </a:lnTo>
                <a:lnTo>
                  <a:pt x="1772107" y="628434"/>
                </a:lnTo>
                <a:lnTo>
                  <a:pt x="1773974" y="630301"/>
                </a:lnTo>
                <a:lnTo>
                  <a:pt x="1775091" y="630758"/>
                </a:lnTo>
                <a:lnTo>
                  <a:pt x="1787245" y="630758"/>
                </a:lnTo>
                <a:lnTo>
                  <a:pt x="1788363" y="630301"/>
                </a:lnTo>
                <a:lnTo>
                  <a:pt x="1790230" y="628434"/>
                </a:lnTo>
                <a:lnTo>
                  <a:pt x="1790687" y="627316"/>
                </a:lnTo>
                <a:lnTo>
                  <a:pt x="1790687" y="624687"/>
                </a:lnTo>
                <a:close/>
              </a:path>
              <a:path w="11449050" h="1873250">
                <a:moveTo>
                  <a:pt x="1790687" y="3441"/>
                </a:moveTo>
                <a:lnTo>
                  <a:pt x="1790230" y="2324"/>
                </a:lnTo>
                <a:lnTo>
                  <a:pt x="1788363" y="457"/>
                </a:lnTo>
                <a:lnTo>
                  <a:pt x="1787245" y="0"/>
                </a:lnTo>
                <a:lnTo>
                  <a:pt x="1775091" y="0"/>
                </a:lnTo>
                <a:lnTo>
                  <a:pt x="1773974" y="457"/>
                </a:lnTo>
                <a:lnTo>
                  <a:pt x="1772107" y="2324"/>
                </a:lnTo>
                <a:lnTo>
                  <a:pt x="1771637" y="3441"/>
                </a:lnTo>
                <a:lnTo>
                  <a:pt x="1771637" y="6070"/>
                </a:lnTo>
                <a:lnTo>
                  <a:pt x="1772107" y="7188"/>
                </a:lnTo>
                <a:lnTo>
                  <a:pt x="1773974" y="9055"/>
                </a:lnTo>
                <a:lnTo>
                  <a:pt x="1775091" y="9525"/>
                </a:lnTo>
                <a:lnTo>
                  <a:pt x="1787245" y="9525"/>
                </a:lnTo>
                <a:lnTo>
                  <a:pt x="1788363" y="9055"/>
                </a:lnTo>
                <a:lnTo>
                  <a:pt x="1790230" y="7188"/>
                </a:lnTo>
                <a:lnTo>
                  <a:pt x="1790687" y="6070"/>
                </a:lnTo>
                <a:lnTo>
                  <a:pt x="1790687" y="3441"/>
                </a:lnTo>
                <a:close/>
              </a:path>
              <a:path w="11449050" h="1873250">
                <a:moveTo>
                  <a:pt x="1847837" y="1867166"/>
                </a:moveTo>
                <a:lnTo>
                  <a:pt x="1847380" y="1866049"/>
                </a:lnTo>
                <a:lnTo>
                  <a:pt x="1845513" y="1864182"/>
                </a:lnTo>
                <a:lnTo>
                  <a:pt x="1844395" y="1863725"/>
                </a:lnTo>
                <a:lnTo>
                  <a:pt x="1832241" y="1863725"/>
                </a:lnTo>
                <a:lnTo>
                  <a:pt x="1831124" y="1864182"/>
                </a:lnTo>
                <a:lnTo>
                  <a:pt x="1829257" y="1866049"/>
                </a:lnTo>
                <a:lnTo>
                  <a:pt x="1828787" y="1867166"/>
                </a:lnTo>
                <a:lnTo>
                  <a:pt x="1828787" y="1869795"/>
                </a:lnTo>
                <a:lnTo>
                  <a:pt x="1829257" y="1870913"/>
                </a:lnTo>
                <a:lnTo>
                  <a:pt x="1831124" y="1872780"/>
                </a:lnTo>
                <a:lnTo>
                  <a:pt x="1832241" y="1873250"/>
                </a:lnTo>
                <a:lnTo>
                  <a:pt x="1844395" y="1873250"/>
                </a:lnTo>
                <a:lnTo>
                  <a:pt x="1845513" y="1872780"/>
                </a:lnTo>
                <a:lnTo>
                  <a:pt x="1847380" y="1870913"/>
                </a:lnTo>
                <a:lnTo>
                  <a:pt x="1847837" y="1869795"/>
                </a:lnTo>
                <a:lnTo>
                  <a:pt x="1847837" y="1867166"/>
                </a:lnTo>
                <a:close/>
              </a:path>
              <a:path w="11449050" h="1873250">
                <a:moveTo>
                  <a:pt x="1847837" y="1245920"/>
                </a:moveTo>
                <a:lnTo>
                  <a:pt x="1847380" y="1244803"/>
                </a:lnTo>
                <a:lnTo>
                  <a:pt x="1845513" y="1242936"/>
                </a:lnTo>
                <a:lnTo>
                  <a:pt x="1844395" y="1242479"/>
                </a:lnTo>
                <a:lnTo>
                  <a:pt x="1832241" y="1242479"/>
                </a:lnTo>
                <a:lnTo>
                  <a:pt x="1831124" y="1242936"/>
                </a:lnTo>
                <a:lnTo>
                  <a:pt x="1829257" y="1244803"/>
                </a:lnTo>
                <a:lnTo>
                  <a:pt x="1828787" y="1245920"/>
                </a:lnTo>
                <a:lnTo>
                  <a:pt x="1828787" y="1248549"/>
                </a:lnTo>
                <a:lnTo>
                  <a:pt x="1829257" y="1249680"/>
                </a:lnTo>
                <a:lnTo>
                  <a:pt x="1831124" y="1251534"/>
                </a:lnTo>
                <a:lnTo>
                  <a:pt x="1832241" y="1252004"/>
                </a:lnTo>
                <a:lnTo>
                  <a:pt x="1844395" y="1252004"/>
                </a:lnTo>
                <a:lnTo>
                  <a:pt x="1845513" y="1251534"/>
                </a:lnTo>
                <a:lnTo>
                  <a:pt x="1847380" y="1249680"/>
                </a:lnTo>
                <a:lnTo>
                  <a:pt x="1847837" y="1248549"/>
                </a:lnTo>
                <a:lnTo>
                  <a:pt x="1847837" y="1245920"/>
                </a:lnTo>
                <a:close/>
              </a:path>
              <a:path w="11449050" h="1873250">
                <a:moveTo>
                  <a:pt x="1847837" y="624687"/>
                </a:moveTo>
                <a:lnTo>
                  <a:pt x="1847380" y="623557"/>
                </a:lnTo>
                <a:lnTo>
                  <a:pt x="1845513" y="621703"/>
                </a:lnTo>
                <a:lnTo>
                  <a:pt x="1844395" y="621233"/>
                </a:lnTo>
                <a:lnTo>
                  <a:pt x="1832241" y="621233"/>
                </a:lnTo>
                <a:lnTo>
                  <a:pt x="1831124" y="621703"/>
                </a:lnTo>
                <a:lnTo>
                  <a:pt x="1829257" y="623557"/>
                </a:lnTo>
                <a:lnTo>
                  <a:pt x="1828787" y="624687"/>
                </a:lnTo>
                <a:lnTo>
                  <a:pt x="1828787" y="627316"/>
                </a:lnTo>
                <a:lnTo>
                  <a:pt x="1829257" y="628434"/>
                </a:lnTo>
                <a:lnTo>
                  <a:pt x="1831124" y="630301"/>
                </a:lnTo>
                <a:lnTo>
                  <a:pt x="1832241" y="630758"/>
                </a:lnTo>
                <a:lnTo>
                  <a:pt x="1844395" y="630758"/>
                </a:lnTo>
                <a:lnTo>
                  <a:pt x="1845513" y="630301"/>
                </a:lnTo>
                <a:lnTo>
                  <a:pt x="1847380" y="628434"/>
                </a:lnTo>
                <a:lnTo>
                  <a:pt x="1847837" y="627316"/>
                </a:lnTo>
                <a:lnTo>
                  <a:pt x="1847837" y="624687"/>
                </a:lnTo>
                <a:close/>
              </a:path>
              <a:path w="11449050" h="1873250">
                <a:moveTo>
                  <a:pt x="1847837" y="3441"/>
                </a:moveTo>
                <a:lnTo>
                  <a:pt x="1847380" y="2324"/>
                </a:lnTo>
                <a:lnTo>
                  <a:pt x="1845513" y="457"/>
                </a:lnTo>
                <a:lnTo>
                  <a:pt x="1844395" y="0"/>
                </a:lnTo>
                <a:lnTo>
                  <a:pt x="1832241" y="0"/>
                </a:lnTo>
                <a:lnTo>
                  <a:pt x="1831124" y="457"/>
                </a:lnTo>
                <a:lnTo>
                  <a:pt x="1829257" y="2324"/>
                </a:lnTo>
                <a:lnTo>
                  <a:pt x="1828787" y="3441"/>
                </a:lnTo>
                <a:lnTo>
                  <a:pt x="1828787" y="6070"/>
                </a:lnTo>
                <a:lnTo>
                  <a:pt x="1829257" y="7188"/>
                </a:lnTo>
                <a:lnTo>
                  <a:pt x="1831124" y="9055"/>
                </a:lnTo>
                <a:lnTo>
                  <a:pt x="1832241" y="9525"/>
                </a:lnTo>
                <a:lnTo>
                  <a:pt x="1844395" y="9525"/>
                </a:lnTo>
                <a:lnTo>
                  <a:pt x="1845513" y="9055"/>
                </a:lnTo>
                <a:lnTo>
                  <a:pt x="1847380" y="7188"/>
                </a:lnTo>
                <a:lnTo>
                  <a:pt x="1847837" y="6070"/>
                </a:lnTo>
                <a:lnTo>
                  <a:pt x="1847837" y="3441"/>
                </a:lnTo>
                <a:close/>
              </a:path>
              <a:path w="11449050" h="1873250">
                <a:moveTo>
                  <a:pt x="1904987" y="1867166"/>
                </a:moveTo>
                <a:lnTo>
                  <a:pt x="1904530" y="1866049"/>
                </a:lnTo>
                <a:lnTo>
                  <a:pt x="1902663" y="1864182"/>
                </a:lnTo>
                <a:lnTo>
                  <a:pt x="1901545" y="1863725"/>
                </a:lnTo>
                <a:lnTo>
                  <a:pt x="1889391" y="1863725"/>
                </a:lnTo>
                <a:lnTo>
                  <a:pt x="1888274" y="1864182"/>
                </a:lnTo>
                <a:lnTo>
                  <a:pt x="1886407" y="1866049"/>
                </a:lnTo>
                <a:lnTo>
                  <a:pt x="1885937" y="1867166"/>
                </a:lnTo>
                <a:lnTo>
                  <a:pt x="1885937" y="1869795"/>
                </a:lnTo>
                <a:lnTo>
                  <a:pt x="1886407" y="1870913"/>
                </a:lnTo>
                <a:lnTo>
                  <a:pt x="1888274" y="1872780"/>
                </a:lnTo>
                <a:lnTo>
                  <a:pt x="1889391" y="1873250"/>
                </a:lnTo>
                <a:lnTo>
                  <a:pt x="1901545" y="1873250"/>
                </a:lnTo>
                <a:lnTo>
                  <a:pt x="1902663" y="1872780"/>
                </a:lnTo>
                <a:lnTo>
                  <a:pt x="1904530" y="1870913"/>
                </a:lnTo>
                <a:lnTo>
                  <a:pt x="1904987" y="1869795"/>
                </a:lnTo>
                <a:lnTo>
                  <a:pt x="1904987" y="1867166"/>
                </a:lnTo>
                <a:close/>
              </a:path>
              <a:path w="11449050" h="1873250">
                <a:moveTo>
                  <a:pt x="1904987" y="1245920"/>
                </a:moveTo>
                <a:lnTo>
                  <a:pt x="1904530" y="1244803"/>
                </a:lnTo>
                <a:lnTo>
                  <a:pt x="1902663" y="1242936"/>
                </a:lnTo>
                <a:lnTo>
                  <a:pt x="1901545" y="1242479"/>
                </a:lnTo>
                <a:lnTo>
                  <a:pt x="1889391" y="1242479"/>
                </a:lnTo>
                <a:lnTo>
                  <a:pt x="1888274" y="1242936"/>
                </a:lnTo>
                <a:lnTo>
                  <a:pt x="1886407" y="1244803"/>
                </a:lnTo>
                <a:lnTo>
                  <a:pt x="1885937" y="1245920"/>
                </a:lnTo>
                <a:lnTo>
                  <a:pt x="1885937" y="1248549"/>
                </a:lnTo>
                <a:lnTo>
                  <a:pt x="1886407" y="1249680"/>
                </a:lnTo>
                <a:lnTo>
                  <a:pt x="1888274" y="1251534"/>
                </a:lnTo>
                <a:lnTo>
                  <a:pt x="1889391" y="1252004"/>
                </a:lnTo>
                <a:lnTo>
                  <a:pt x="1901545" y="1252004"/>
                </a:lnTo>
                <a:lnTo>
                  <a:pt x="1902663" y="1251534"/>
                </a:lnTo>
                <a:lnTo>
                  <a:pt x="1904530" y="1249680"/>
                </a:lnTo>
                <a:lnTo>
                  <a:pt x="1904987" y="1248549"/>
                </a:lnTo>
                <a:lnTo>
                  <a:pt x="1904987" y="1245920"/>
                </a:lnTo>
                <a:close/>
              </a:path>
              <a:path w="11449050" h="1873250">
                <a:moveTo>
                  <a:pt x="1904987" y="624687"/>
                </a:moveTo>
                <a:lnTo>
                  <a:pt x="1904530" y="623557"/>
                </a:lnTo>
                <a:lnTo>
                  <a:pt x="1902663" y="621703"/>
                </a:lnTo>
                <a:lnTo>
                  <a:pt x="1901545" y="621233"/>
                </a:lnTo>
                <a:lnTo>
                  <a:pt x="1889391" y="621233"/>
                </a:lnTo>
                <a:lnTo>
                  <a:pt x="1888274" y="621703"/>
                </a:lnTo>
                <a:lnTo>
                  <a:pt x="1886407" y="623557"/>
                </a:lnTo>
                <a:lnTo>
                  <a:pt x="1885937" y="624687"/>
                </a:lnTo>
                <a:lnTo>
                  <a:pt x="1885937" y="627316"/>
                </a:lnTo>
                <a:lnTo>
                  <a:pt x="1886407" y="628434"/>
                </a:lnTo>
                <a:lnTo>
                  <a:pt x="1888274" y="630301"/>
                </a:lnTo>
                <a:lnTo>
                  <a:pt x="1889391" y="630758"/>
                </a:lnTo>
                <a:lnTo>
                  <a:pt x="1901545" y="630758"/>
                </a:lnTo>
                <a:lnTo>
                  <a:pt x="1902663" y="630301"/>
                </a:lnTo>
                <a:lnTo>
                  <a:pt x="1904530" y="628434"/>
                </a:lnTo>
                <a:lnTo>
                  <a:pt x="1904987" y="627316"/>
                </a:lnTo>
                <a:lnTo>
                  <a:pt x="1904987" y="624687"/>
                </a:lnTo>
                <a:close/>
              </a:path>
              <a:path w="11449050" h="1873250">
                <a:moveTo>
                  <a:pt x="1904987" y="3441"/>
                </a:moveTo>
                <a:lnTo>
                  <a:pt x="1904530" y="2324"/>
                </a:lnTo>
                <a:lnTo>
                  <a:pt x="1902663" y="457"/>
                </a:lnTo>
                <a:lnTo>
                  <a:pt x="1901545" y="0"/>
                </a:lnTo>
                <a:lnTo>
                  <a:pt x="1889391" y="0"/>
                </a:lnTo>
                <a:lnTo>
                  <a:pt x="1888274" y="457"/>
                </a:lnTo>
                <a:lnTo>
                  <a:pt x="1886407" y="2324"/>
                </a:lnTo>
                <a:lnTo>
                  <a:pt x="1885937" y="3441"/>
                </a:lnTo>
                <a:lnTo>
                  <a:pt x="1885937" y="6070"/>
                </a:lnTo>
                <a:lnTo>
                  <a:pt x="1886407" y="7188"/>
                </a:lnTo>
                <a:lnTo>
                  <a:pt x="1888274" y="9055"/>
                </a:lnTo>
                <a:lnTo>
                  <a:pt x="1889391" y="9525"/>
                </a:lnTo>
                <a:lnTo>
                  <a:pt x="1901545" y="9525"/>
                </a:lnTo>
                <a:lnTo>
                  <a:pt x="1902663" y="9055"/>
                </a:lnTo>
                <a:lnTo>
                  <a:pt x="1904530" y="7188"/>
                </a:lnTo>
                <a:lnTo>
                  <a:pt x="1904987" y="6070"/>
                </a:lnTo>
                <a:lnTo>
                  <a:pt x="1904987" y="3441"/>
                </a:lnTo>
                <a:close/>
              </a:path>
              <a:path w="11449050" h="1873250">
                <a:moveTo>
                  <a:pt x="1962137" y="1867166"/>
                </a:moveTo>
                <a:lnTo>
                  <a:pt x="1961680" y="1866049"/>
                </a:lnTo>
                <a:lnTo>
                  <a:pt x="1959813" y="1864182"/>
                </a:lnTo>
                <a:lnTo>
                  <a:pt x="1958695" y="1863725"/>
                </a:lnTo>
                <a:lnTo>
                  <a:pt x="1946541" y="1863725"/>
                </a:lnTo>
                <a:lnTo>
                  <a:pt x="1945424" y="1864182"/>
                </a:lnTo>
                <a:lnTo>
                  <a:pt x="1943557" y="1866049"/>
                </a:lnTo>
                <a:lnTo>
                  <a:pt x="1943100" y="1867166"/>
                </a:lnTo>
                <a:lnTo>
                  <a:pt x="1943100" y="1869795"/>
                </a:lnTo>
                <a:lnTo>
                  <a:pt x="1943557" y="1870913"/>
                </a:lnTo>
                <a:lnTo>
                  <a:pt x="1945424" y="1872780"/>
                </a:lnTo>
                <a:lnTo>
                  <a:pt x="1946541" y="1873250"/>
                </a:lnTo>
                <a:lnTo>
                  <a:pt x="1958695" y="1873250"/>
                </a:lnTo>
                <a:lnTo>
                  <a:pt x="1959813" y="1872780"/>
                </a:lnTo>
                <a:lnTo>
                  <a:pt x="1961680" y="1870913"/>
                </a:lnTo>
                <a:lnTo>
                  <a:pt x="1962137" y="1869795"/>
                </a:lnTo>
                <a:lnTo>
                  <a:pt x="1962137" y="1867166"/>
                </a:lnTo>
                <a:close/>
              </a:path>
              <a:path w="11449050" h="1873250">
                <a:moveTo>
                  <a:pt x="1962137" y="1245920"/>
                </a:moveTo>
                <a:lnTo>
                  <a:pt x="1961680" y="1244803"/>
                </a:lnTo>
                <a:lnTo>
                  <a:pt x="1959813" y="1242936"/>
                </a:lnTo>
                <a:lnTo>
                  <a:pt x="1958695" y="1242479"/>
                </a:lnTo>
                <a:lnTo>
                  <a:pt x="1946541" y="1242479"/>
                </a:lnTo>
                <a:lnTo>
                  <a:pt x="1945424" y="1242936"/>
                </a:lnTo>
                <a:lnTo>
                  <a:pt x="1943557" y="1244803"/>
                </a:lnTo>
                <a:lnTo>
                  <a:pt x="1943100" y="1245920"/>
                </a:lnTo>
                <a:lnTo>
                  <a:pt x="1943100" y="1248549"/>
                </a:lnTo>
                <a:lnTo>
                  <a:pt x="1943557" y="1249680"/>
                </a:lnTo>
                <a:lnTo>
                  <a:pt x="1945424" y="1251534"/>
                </a:lnTo>
                <a:lnTo>
                  <a:pt x="1946541" y="1252004"/>
                </a:lnTo>
                <a:lnTo>
                  <a:pt x="1958695" y="1252004"/>
                </a:lnTo>
                <a:lnTo>
                  <a:pt x="1959813" y="1251534"/>
                </a:lnTo>
                <a:lnTo>
                  <a:pt x="1961680" y="1249680"/>
                </a:lnTo>
                <a:lnTo>
                  <a:pt x="1962137" y="1248549"/>
                </a:lnTo>
                <a:lnTo>
                  <a:pt x="1962137" y="1245920"/>
                </a:lnTo>
                <a:close/>
              </a:path>
              <a:path w="11449050" h="1873250">
                <a:moveTo>
                  <a:pt x="1962137" y="624687"/>
                </a:moveTo>
                <a:lnTo>
                  <a:pt x="1961680" y="623557"/>
                </a:lnTo>
                <a:lnTo>
                  <a:pt x="1959813" y="621703"/>
                </a:lnTo>
                <a:lnTo>
                  <a:pt x="1958695" y="621233"/>
                </a:lnTo>
                <a:lnTo>
                  <a:pt x="1946541" y="621233"/>
                </a:lnTo>
                <a:lnTo>
                  <a:pt x="1945424" y="621703"/>
                </a:lnTo>
                <a:lnTo>
                  <a:pt x="1943557" y="623557"/>
                </a:lnTo>
                <a:lnTo>
                  <a:pt x="1943100" y="624687"/>
                </a:lnTo>
                <a:lnTo>
                  <a:pt x="1943100" y="627316"/>
                </a:lnTo>
                <a:lnTo>
                  <a:pt x="1943557" y="628434"/>
                </a:lnTo>
                <a:lnTo>
                  <a:pt x="1945424" y="630301"/>
                </a:lnTo>
                <a:lnTo>
                  <a:pt x="1946541" y="630758"/>
                </a:lnTo>
                <a:lnTo>
                  <a:pt x="1958695" y="630758"/>
                </a:lnTo>
                <a:lnTo>
                  <a:pt x="1959813" y="630301"/>
                </a:lnTo>
                <a:lnTo>
                  <a:pt x="1961680" y="628434"/>
                </a:lnTo>
                <a:lnTo>
                  <a:pt x="1962137" y="627316"/>
                </a:lnTo>
                <a:lnTo>
                  <a:pt x="1962137" y="624687"/>
                </a:lnTo>
                <a:close/>
              </a:path>
              <a:path w="11449050" h="1873250">
                <a:moveTo>
                  <a:pt x="1962137" y="3441"/>
                </a:moveTo>
                <a:lnTo>
                  <a:pt x="1961680" y="2324"/>
                </a:lnTo>
                <a:lnTo>
                  <a:pt x="1959813" y="457"/>
                </a:lnTo>
                <a:lnTo>
                  <a:pt x="1958695" y="0"/>
                </a:lnTo>
                <a:lnTo>
                  <a:pt x="1946541" y="0"/>
                </a:lnTo>
                <a:lnTo>
                  <a:pt x="1945424" y="457"/>
                </a:lnTo>
                <a:lnTo>
                  <a:pt x="1943557" y="2324"/>
                </a:lnTo>
                <a:lnTo>
                  <a:pt x="1943100" y="3441"/>
                </a:lnTo>
                <a:lnTo>
                  <a:pt x="1943100" y="6070"/>
                </a:lnTo>
                <a:lnTo>
                  <a:pt x="1943557" y="7188"/>
                </a:lnTo>
                <a:lnTo>
                  <a:pt x="1945424" y="9055"/>
                </a:lnTo>
                <a:lnTo>
                  <a:pt x="1946541" y="9525"/>
                </a:lnTo>
                <a:lnTo>
                  <a:pt x="1958695" y="9525"/>
                </a:lnTo>
                <a:lnTo>
                  <a:pt x="1959813" y="9055"/>
                </a:lnTo>
                <a:lnTo>
                  <a:pt x="1961680" y="7188"/>
                </a:lnTo>
                <a:lnTo>
                  <a:pt x="1962137" y="6070"/>
                </a:lnTo>
                <a:lnTo>
                  <a:pt x="1962137" y="3441"/>
                </a:lnTo>
                <a:close/>
              </a:path>
              <a:path w="11449050" h="1873250">
                <a:moveTo>
                  <a:pt x="2019300" y="1867166"/>
                </a:moveTo>
                <a:lnTo>
                  <a:pt x="2018830" y="1866049"/>
                </a:lnTo>
                <a:lnTo>
                  <a:pt x="2016963" y="1864182"/>
                </a:lnTo>
                <a:lnTo>
                  <a:pt x="2015845" y="1863725"/>
                </a:lnTo>
                <a:lnTo>
                  <a:pt x="2003691" y="1863725"/>
                </a:lnTo>
                <a:lnTo>
                  <a:pt x="2002574" y="1864182"/>
                </a:lnTo>
                <a:lnTo>
                  <a:pt x="2000707" y="1866049"/>
                </a:lnTo>
                <a:lnTo>
                  <a:pt x="2000237" y="1867166"/>
                </a:lnTo>
                <a:lnTo>
                  <a:pt x="2000237" y="1869795"/>
                </a:lnTo>
                <a:lnTo>
                  <a:pt x="2000707" y="1870913"/>
                </a:lnTo>
                <a:lnTo>
                  <a:pt x="2002574" y="1872780"/>
                </a:lnTo>
                <a:lnTo>
                  <a:pt x="2003691" y="1873250"/>
                </a:lnTo>
                <a:lnTo>
                  <a:pt x="2015845" y="1873250"/>
                </a:lnTo>
                <a:lnTo>
                  <a:pt x="2016963" y="1872780"/>
                </a:lnTo>
                <a:lnTo>
                  <a:pt x="2018830" y="1870913"/>
                </a:lnTo>
                <a:lnTo>
                  <a:pt x="2019300" y="1869795"/>
                </a:lnTo>
                <a:lnTo>
                  <a:pt x="2019300" y="1867166"/>
                </a:lnTo>
                <a:close/>
              </a:path>
              <a:path w="11449050" h="1873250">
                <a:moveTo>
                  <a:pt x="2019300" y="1245920"/>
                </a:moveTo>
                <a:lnTo>
                  <a:pt x="2018830" y="1244803"/>
                </a:lnTo>
                <a:lnTo>
                  <a:pt x="2016963" y="1242936"/>
                </a:lnTo>
                <a:lnTo>
                  <a:pt x="2015845" y="1242479"/>
                </a:lnTo>
                <a:lnTo>
                  <a:pt x="2003691" y="1242479"/>
                </a:lnTo>
                <a:lnTo>
                  <a:pt x="2002574" y="1242936"/>
                </a:lnTo>
                <a:lnTo>
                  <a:pt x="2000707" y="1244803"/>
                </a:lnTo>
                <a:lnTo>
                  <a:pt x="2000237" y="1245920"/>
                </a:lnTo>
                <a:lnTo>
                  <a:pt x="2000237" y="1248549"/>
                </a:lnTo>
                <a:lnTo>
                  <a:pt x="2000707" y="1249680"/>
                </a:lnTo>
                <a:lnTo>
                  <a:pt x="2002574" y="1251534"/>
                </a:lnTo>
                <a:lnTo>
                  <a:pt x="2003691" y="1252004"/>
                </a:lnTo>
                <a:lnTo>
                  <a:pt x="2015845" y="1252004"/>
                </a:lnTo>
                <a:lnTo>
                  <a:pt x="2016963" y="1251534"/>
                </a:lnTo>
                <a:lnTo>
                  <a:pt x="2018830" y="1249680"/>
                </a:lnTo>
                <a:lnTo>
                  <a:pt x="2019300" y="1248549"/>
                </a:lnTo>
                <a:lnTo>
                  <a:pt x="2019300" y="1245920"/>
                </a:lnTo>
                <a:close/>
              </a:path>
              <a:path w="11449050" h="1873250">
                <a:moveTo>
                  <a:pt x="2019300" y="624687"/>
                </a:moveTo>
                <a:lnTo>
                  <a:pt x="2018830" y="623557"/>
                </a:lnTo>
                <a:lnTo>
                  <a:pt x="2016963" y="621703"/>
                </a:lnTo>
                <a:lnTo>
                  <a:pt x="2015845" y="621233"/>
                </a:lnTo>
                <a:lnTo>
                  <a:pt x="2003691" y="621233"/>
                </a:lnTo>
                <a:lnTo>
                  <a:pt x="2002574" y="621703"/>
                </a:lnTo>
                <a:lnTo>
                  <a:pt x="2000707" y="623557"/>
                </a:lnTo>
                <a:lnTo>
                  <a:pt x="2000237" y="624687"/>
                </a:lnTo>
                <a:lnTo>
                  <a:pt x="2000237" y="627316"/>
                </a:lnTo>
                <a:lnTo>
                  <a:pt x="2000707" y="628434"/>
                </a:lnTo>
                <a:lnTo>
                  <a:pt x="2002574" y="630301"/>
                </a:lnTo>
                <a:lnTo>
                  <a:pt x="2003691" y="630758"/>
                </a:lnTo>
                <a:lnTo>
                  <a:pt x="2015845" y="630758"/>
                </a:lnTo>
                <a:lnTo>
                  <a:pt x="2016963" y="630301"/>
                </a:lnTo>
                <a:lnTo>
                  <a:pt x="2018830" y="628434"/>
                </a:lnTo>
                <a:lnTo>
                  <a:pt x="2019300" y="627316"/>
                </a:lnTo>
                <a:lnTo>
                  <a:pt x="2019300" y="624687"/>
                </a:lnTo>
                <a:close/>
              </a:path>
              <a:path w="11449050" h="1873250">
                <a:moveTo>
                  <a:pt x="2019300" y="3441"/>
                </a:moveTo>
                <a:lnTo>
                  <a:pt x="2018830" y="2324"/>
                </a:lnTo>
                <a:lnTo>
                  <a:pt x="2016963" y="457"/>
                </a:lnTo>
                <a:lnTo>
                  <a:pt x="2015845" y="0"/>
                </a:lnTo>
                <a:lnTo>
                  <a:pt x="2003691" y="0"/>
                </a:lnTo>
                <a:lnTo>
                  <a:pt x="2002574" y="457"/>
                </a:lnTo>
                <a:lnTo>
                  <a:pt x="2000707" y="2324"/>
                </a:lnTo>
                <a:lnTo>
                  <a:pt x="2000237" y="3441"/>
                </a:lnTo>
                <a:lnTo>
                  <a:pt x="2000237" y="6070"/>
                </a:lnTo>
                <a:lnTo>
                  <a:pt x="2000707" y="7188"/>
                </a:lnTo>
                <a:lnTo>
                  <a:pt x="2002574" y="9055"/>
                </a:lnTo>
                <a:lnTo>
                  <a:pt x="2003691" y="9525"/>
                </a:lnTo>
                <a:lnTo>
                  <a:pt x="2015845" y="9525"/>
                </a:lnTo>
                <a:lnTo>
                  <a:pt x="2016963" y="9055"/>
                </a:lnTo>
                <a:lnTo>
                  <a:pt x="2018830" y="7188"/>
                </a:lnTo>
                <a:lnTo>
                  <a:pt x="2019300" y="6070"/>
                </a:lnTo>
                <a:lnTo>
                  <a:pt x="2019300" y="3441"/>
                </a:lnTo>
                <a:close/>
              </a:path>
              <a:path w="11449050" h="1873250">
                <a:moveTo>
                  <a:pt x="2076437" y="1867166"/>
                </a:moveTo>
                <a:lnTo>
                  <a:pt x="2075980" y="1866049"/>
                </a:lnTo>
                <a:lnTo>
                  <a:pt x="2074113" y="1864182"/>
                </a:lnTo>
                <a:lnTo>
                  <a:pt x="2072995" y="1863725"/>
                </a:lnTo>
                <a:lnTo>
                  <a:pt x="2060841" y="1863725"/>
                </a:lnTo>
                <a:lnTo>
                  <a:pt x="2059724" y="1864182"/>
                </a:lnTo>
                <a:lnTo>
                  <a:pt x="2057857" y="1866049"/>
                </a:lnTo>
                <a:lnTo>
                  <a:pt x="2057400" y="1867166"/>
                </a:lnTo>
                <a:lnTo>
                  <a:pt x="2057400" y="1869795"/>
                </a:lnTo>
                <a:lnTo>
                  <a:pt x="2057857" y="1870913"/>
                </a:lnTo>
                <a:lnTo>
                  <a:pt x="2059724" y="1872780"/>
                </a:lnTo>
                <a:lnTo>
                  <a:pt x="2060841" y="1873250"/>
                </a:lnTo>
                <a:lnTo>
                  <a:pt x="2072995" y="1873250"/>
                </a:lnTo>
                <a:lnTo>
                  <a:pt x="2074113" y="1872780"/>
                </a:lnTo>
                <a:lnTo>
                  <a:pt x="2075980" y="1870913"/>
                </a:lnTo>
                <a:lnTo>
                  <a:pt x="2076437" y="1869795"/>
                </a:lnTo>
                <a:lnTo>
                  <a:pt x="2076437" y="1867166"/>
                </a:lnTo>
                <a:close/>
              </a:path>
              <a:path w="11449050" h="1873250">
                <a:moveTo>
                  <a:pt x="2076437" y="1245920"/>
                </a:moveTo>
                <a:lnTo>
                  <a:pt x="2075980" y="1244803"/>
                </a:lnTo>
                <a:lnTo>
                  <a:pt x="2074113" y="1242936"/>
                </a:lnTo>
                <a:lnTo>
                  <a:pt x="2072995" y="1242479"/>
                </a:lnTo>
                <a:lnTo>
                  <a:pt x="2060841" y="1242479"/>
                </a:lnTo>
                <a:lnTo>
                  <a:pt x="2059724" y="1242936"/>
                </a:lnTo>
                <a:lnTo>
                  <a:pt x="2057857" y="1244803"/>
                </a:lnTo>
                <a:lnTo>
                  <a:pt x="2057400" y="1245920"/>
                </a:lnTo>
                <a:lnTo>
                  <a:pt x="2057400" y="1248549"/>
                </a:lnTo>
                <a:lnTo>
                  <a:pt x="2057857" y="1249680"/>
                </a:lnTo>
                <a:lnTo>
                  <a:pt x="2059724" y="1251534"/>
                </a:lnTo>
                <a:lnTo>
                  <a:pt x="2060841" y="1252004"/>
                </a:lnTo>
                <a:lnTo>
                  <a:pt x="2072995" y="1252004"/>
                </a:lnTo>
                <a:lnTo>
                  <a:pt x="2074113" y="1251534"/>
                </a:lnTo>
                <a:lnTo>
                  <a:pt x="2075980" y="1249680"/>
                </a:lnTo>
                <a:lnTo>
                  <a:pt x="2076437" y="1248549"/>
                </a:lnTo>
                <a:lnTo>
                  <a:pt x="2076437" y="1245920"/>
                </a:lnTo>
                <a:close/>
              </a:path>
              <a:path w="11449050" h="1873250">
                <a:moveTo>
                  <a:pt x="2076437" y="624687"/>
                </a:moveTo>
                <a:lnTo>
                  <a:pt x="2075980" y="623557"/>
                </a:lnTo>
                <a:lnTo>
                  <a:pt x="2074113" y="621703"/>
                </a:lnTo>
                <a:lnTo>
                  <a:pt x="2072995" y="621233"/>
                </a:lnTo>
                <a:lnTo>
                  <a:pt x="2060841" y="621233"/>
                </a:lnTo>
                <a:lnTo>
                  <a:pt x="2059724" y="621703"/>
                </a:lnTo>
                <a:lnTo>
                  <a:pt x="2057857" y="623557"/>
                </a:lnTo>
                <a:lnTo>
                  <a:pt x="2057400" y="624687"/>
                </a:lnTo>
                <a:lnTo>
                  <a:pt x="2057400" y="627316"/>
                </a:lnTo>
                <a:lnTo>
                  <a:pt x="2057857" y="628434"/>
                </a:lnTo>
                <a:lnTo>
                  <a:pt x="2059724" y="630301"/>
                </a:lnTo>
                <a:lnTo>
                  <a:pt x="2060841" y="630758"/>
                </a:lnTo>
                <a:lnTo>
                  <a:pt x="2072995" y="630758"/>
                </a:lnTo>
                <a:lnTo>
                  <a:pt x="2074113" y="630301"/>
                </a:lnTo>
                <a:lnTo>
                  <a:pt x="2075980" y="628434"/>
                </a:lnTo>
                <a:lnTo>
                  <a:pt x="2076437" y="627316"/>
                </a:lnTo>
                <a:lnTo>
                  <a:pt x="2076437" y="624687"/>
                </a:lnTo>
                <a:close/>
              </a:path>
              <a:path w="11449050" h="1873250">
                <a:moveTo>
                  <a:pt x="2076437" y="3441"/>
                </a:moveTo>
                <a:lnTo>
                  <a:pt x="2075980" y="2324"/>
                </a:lnTo>
                <a:lnTo>
                  <a:pt x="2074113" y="457"/>
                </a:lnTo>
                <a:lnTo>
                  <a:pt x="2072995" y="0"/>
                </a:lnTo>
                <a:lnTo>
                  <a:pt x="2060841" y="0"/>
                </a:lnTo>
                <a:lnTo>
                  <a:pt x="2059724" y="457"/>
                </a:lnTo>
                <a:lnTo>
                  <a:pt x="2057857" y="2324"/>
                </a:lnTo>
                <a:lnTo>
                  <a:pt x="2057400" y="3441"/>
                </a:lnTo>
                <a:lnTo>
                  <a:pt x="2057400" y="6070"/>
                </a:lnTo>
                <a:lnTo>
                  <a:pt x="2057857" y="7188"/>
                </a:lnTo>
                <a:lnTo>
                  <a:pt x="2059724" y="9055"/>
                </a:lnTo>
                <a:lnTo>
                  <a:pt x="2060841" y="9525"/>
                </a:lnTo>
                <a:lnTo>
                  <a:pt x="2072995" y="9525"/>
                </a:lnTo>
                <a:lnTo>
                  <a:pt x="2074113" y="9055"/>
                </a:lnTo>
                <a:lnTo>
                  <a:pt x="2075980" y="7188"/>
                </a:lnTo>
                <a:lnTo>
                  <a:pt x="2076437" y="6070"/>
                </a:lnTo>
                <a:lnTo>
                  <a:pt x="2076437" y="3441"/>
                </a:lnTo>
                <a:close/>
              </a:path>
              <a:path w="11449050" h="1873250">
                <a:moveTo>
                  <a:pt x="2133587" y="1867166"/>
                </a:moveTo>
                <a:lnTo>
                  <a:pt x="2133130" y="1866049"/>
                </a:lnTo>
                <a:lnTo>
                  <a:pt x="2131263" y="1864182"/>
                </a:lnTo>
                <a:lnTo>
                  <a:pt x="2130145" y="1863725"/>
                </a:lnTo>
                <a:lnTo>
                  <a:pt x="2117991" y="1863725"/>
                </a:lnTo>
                <a:lnTo>
                  <a:pt x="2116874" y="1864182"/>
                </a:lnTo>
                <a:lnTo>
                  <a:pt x="2115007" y="1866049"/>
                </a:lnTo>
                <a:lnTo>
                  <a:pt x="2114537" y="1867166"/>
                </a:lnTo>
                <a:lnTo>
                  <a:pt x="2114537" y="1869795"/>
                </a:lnTo>
                <a:lnTo>
                  <a:pt x="2115007" y="1870913"/>
                </a:lnTo>
                <a:lnTo>
                  <a:pt x="2116874" y="1872780"/>
                </a:lnTo>
                <a:lnTo>
                  <a:pt x="2117991" y="1873250"/>
                </a:lnTo>
                <a:lnTo>
                  <a:pt x="2130145" y="1873250"/>
                </a:lnTo>
                <a:lnTo>
                  <a:pt x="2131263" y="1872780"/>
                </a:lnTo>
                <a:lnTo>
                  <a:pt x="2133130" y="1870913"/>
                </a:lnTo>
                <a:lnTo>
                  <a:pt x="2133587" y="1869795"/>
                </a:lnTo>
                <a:lnTo>
                  <a:pt x="2133587" y="1867166"/>
                </a:lnTo>
                <a:close/>
              </a:path>
              <a:path w="11449050" h="1873250">
                <a:moveTo>
                  <a:pt x="2133587" y="1245920"/>
                </a:moveTo>
                <a:lnTo>
                  <a:pt x="2133130" y="1244803"/>
                </a:lnTo>
                <a:lnTo>
                  <a:pt x="2131263" y="1242936"/>
                </a:lnTo>
                <a:lnTo>
                  <a:pt x="2130145" y="1242479"/>
                </a:lnTo>
                <a:lnTo>
                  <a:pt x="2117991" y="1242479"/>
                </a:lnTo>
                <a:lnTo>
                  <a:pt x="2116874" y="1242936"/>
                </a:lnTo>
                <a:lnTo>
                  <a:pt x="2115007" y="1244803"/>
                </a:lnTo>
                <a:lnTo>
                  <a:pt x="2114537" y="1245920"/>
                </a:lnTo>
                <a:lnTo>
                  <a:pt x="2114537" y="1248549"/>
                </a:lnTo>
                <a:lnTo>
                  <a:pt x="2115007" y="1249680"/>
                </a:lnTo>
                <a:lnTo>
                  <a:pt x="2116874" y="1251534"/>
                </a:lnTo>
                <a:lnTo>
                  <a:pt x="2117991" y="1252004"/>
                </a:lnTo>
                <a:lnTo>
                  <a:pt x="2130145" y="1252004"/>
                </a:lnTo>
                <a:lnTo>
                  <a:pt x="2131263" y="1251534"/>
                </a:lnTo>
                <a:lnTo>
                  <a:pt x="2133130" y="1249680"/>
                </a:lnTo>
                <a:lnTo>
                  <a:pt x="2133587" y="1248549"/>
                </a:lnTo>
                <a:lnTo>
                  <a:pt x="2133587" y="1245920"/>
                </a:lnTo>
                <a:close/>
              </a:path>
              <a:path w="11449050" h="1873250">
                <a:moveTo>
                  <a:pt x="2133587" y="624687"/>
                </a:moveTo>
                <a:lnTo>
                  <a:pt x="2133130" y="623557"/>
                </a:lnTo>
                <a:lnTo>
                  <a:pt x="2131263" y="621703"/>
                </a:lnTo>
                <a:lnTo>
                  <a:pt x="2130145" y="621233"/>
                </a:lnTo>
                <a:lnTo>
                  <a:pt x="2117991" y="621233"/>
                </a:lnTo>
                <a:lnTo>
                  <a:pt x="2116874" y="621703"/>
                </a:lnTo>
                <a:lnTo>
                  <a:pt x="2115007" y="623557"/>
                </a:lnTo>
                <a:lnTo>
                  <a:pt x="2114537" y="624687"/>
                </a:lnTo>
                <a:lnTo>
                  <a:pt x="2114537" y="627316"/>
                </a:lnTo>
                <a:lnTo>
                  <a:pt x="2115007" y="628434"/>
                </a:lnTo>
                <a:lnTo>
                  <a:pt x="2116874" y="630301"/>
                </a:lnTo>
                <a:lnTo>
                  <a:pt x="2117991" y="630758"/>
                </a:lnTo>
                <a:lnTo>
                  <a:pt x="2130145" y="630758"/>
                </a:lnTo>
                <a:lnTo>
                  <a:pt x="2131263" y="630301"/>
                </a:lnTo>
                <a:lnTo>
                  <a:pt x="2133130" y="628434"/>
                </a:lnTo>
                <a:lnTo>
                  <a:pt x="2133587" y="627316"/>
                </a:lnTo>
                <a:lnTo>
                  <a:pt x="2133587" y="624687"/>
                </a:lnTo>
                <a:close/>
              </a:path>
              <a:path w="11449050" h="1873250">
                <a:moveTo>
                  <a:pt x="2133587" y="3441"/>
                </a:moveTo>
                <a:lnTo>
                  <a:pt x="2133130" y="2324"/>
                </a:lnTo>
                <a:lnTo>
                  <a:pt x="2131263" y="457"/>
                </a:lnTo>
                <a:lnTo>
                  <a:pt x="2130145" y="0"/>
                </a:lnTo>
                <a:lnTo>
                  <a:pt x="2117991" y="0"/>
                </a:lnTo>
                <a:lnTo>
                  <a:pt x="2116874" y="457"/>
                </a:lnTo>
                <a:lnTo>
                  <a:pt x="2115007" y="2324"/>
                </a:lnTo>
                <a:lnTo>
                  <a:pt x="2114537" y="3441"/>
                </a:lnTo>
                <a:lnTo>
                  <a:pt x="2114537" y="6070"/>
                </a:lnTo>
                <a:lnTo>
                  <a:pt x="2115007" y="7188"/>
                </a:lnTo>
                <a:lnTo>
                  <a:pt x="2116874" y="9055"/>
                </a:lnTo>
                <a:lnTo>
                  <a:pt x="2117991" y="9525"/>
                </a:lnTo>
                <a:lnTo>
                  <a:pt x="2130145" y="9525"/>
                </a:lnTo>
                <a:lnTo>
                  <a:pt x="2131263" y="9055"/>
                </a:lnTo>
                <a:lnTo>
                  <a:pt x="2133130" y="7188"/>
                </a:lnTo>
                <a:lnTo>
                  <a:pt x="2133587" y="6070"/>
                </a:lnTo>
                <a:lnTo>
                  <a:pt x="2133587" y="3441"/>
                </a:lnTo>
                <a:close/>
              </a:path>
              <a:path w="11449050" h="1873250">
                <a:moveTo>
                  <a:pt x="2190737" y="1867166"/>
                </a:moveTo>
                <a:lnTo>
                  <a:pt x="2190280" y="1866049"/>
                </a:lnTo>
                <a:lnTo>
                  <a:pt x="2188413" y="1864182"/>
                </a:lnTo>
                <a:lnTo>
                  <a:pt x="2187295" y="1863725"/>
                </a:lnTo>
                <a:lnTo>
                  <a:pt x="2175141" y="1863725"/>
                </a:lnTo>
                <a:lnTo>
                  <a:pt x="2174024" y="1864182"/>
                </a:lnTo>
                <a:lnTo>
                  <a:pt x="2172157" y="1866049"/>
                </a:lnTo>
                <a:lnTo>
                  <a:pt x="2171687" y="1867166"/>
                </a:lnTo>
                <a:lnTo>
                  <a:pt x="2171687" y="1869795"/>
                </a:lnTo>
                <a:lnTo>
                  <a:pt x="2172157" y="1870913"/>
                </a:lnTo>
                <a:lnTo>
                  <a:pt x="2174024" y="1872780"/>
                </a:lnTo>
                <a:lnTo>
                  <a:pt x="2175141" y="1873250"/>
                </a:lnTo>
                <a:lnTo>
                  <a:pt x="2187295" y="1873250"/>
                </a:lnTo>
                <a:lnTo>
                  <a:pt x="2188413" y="1872780"/>
                </a:lnTo>
                <a:lnTo>
                  <a:pt x="2190280" y="1870913"/>
                </a:lnTo>
                <a:lnTo>
                  <a:pt x="2190737" y="1869795"/>
                </a:lnTo>
                <a:lnTo>
                  <a:pt x="2190737" y="1867166"/>
                </a:lnTo>
                <a:close/>
              </a:path>
              <a:path w="11449050" h="1873250">
                <a:moveTo>
                  <a:pt x="2190737" y="1245920"/>
                </a:moveTo>
                <a:lnTo>
                  <a:pt x="2190280" y="1244803"/>
                </a:lnTo>
                <a:lnTo>
                  <a:pt x="2188413" y="1242936"/>
                </a:lnTo>
                <a:lnTo>
                  <a:pt x="2187295" y="1242479"/>
                </a:lnTo>
                <a:lnTo>
                  <a:pt x="2175141" y="1242479"/>
                </a:lnTo>
                <a:lnTo>
                  <a:pt x="2174024" y="1242936"/>
                </a:lnTo>
                <a:lnTo>
                  <a:pt x="2172157" y="1244803"/>
                </a:lnTo>
                <a:lnTo>
                  <a:pt x="2171687" y="1245920"/>
                </a:lnTo>
                <a:lnTo>
                  <a:pt x="2171687" y="1248549"/>
                </a:lnTo>
                <a:lnTo>
                  <a:pt x="2172157" y="1249680"/>
                </a:lnTo>
                <a:lnTo>
                  <a:pt x="2174024" y="1251534"/>
                </a:lnTo>
                <a:lnTo>
                  <a:pt x="2175141" y="1252004"/>
                </a:lnTo>
                <a:lnTo>
                  <a:pt x="2187295" y="1252004"/>
                </a:lnTo>
                <a:lnTo>
                  <a:pt x="2188413" y="1251534"/>
                </a:lnTo>
                <a:lnTo>
                  <a:pt x="2190280" y="1249680"/>
                </a:lnTo>
                <a:lnTo>
                  <a:pt x="2190737" y="1248549"/>
                </a:lnTo>
                <a:lnTo>
                  <a:pt x="2190737" y="1245920"/>
                </a:lnTo>
                <a:close/>
              </a:path>
              <a:path w="11449050" h="1873250">
                <a:moveTo>
                  <a:pt x="2190737" y="624687"/>
                </a:moveTo>
                <a:lnTo>
                  <a:pt x="2190280" y="623557"/>
                </a:lnTo>
                <a:lnTo>
                  <a:pt x="2188413" y="621703"/>
                </a:lnTo>
                <a:lnTo>
                  <a:pt x="2187295" y="621233"/>
                </a:lnTo>
                <a:lnTo>
                  <a:pt x="2175141" y="621233"/>
                </a:lnTo>
                <a:lnTo>
                  <a:pt x="2174024" y="621703"/>
                </a:lnTo>
                <a:lnTo>
                  <a:pt x="2172157" y="623557"/>
                </a:lnTo>
                <a:lnTo>
                  <a:pt x="2171687" y="624687"/>
                </a:lnTo>
                <a:lnTo>
                  <a:pt x="2171687" y="627316"/>
                </a:lnTo>
                <a:lnTo>
                  <a:pt x="2172157" y="628434"/>
                </a:lnTo>
                <a:lnTo>
                  <a:pt x="2174024" y="630301"/>
                </a:lnTo>
                <a:lnTo>
                  <a:pt x="2175141" y="630758"/>
                </a:lnTo>
                <a:lnTo>
                  <a:pt x="2187295" y="630758"/>
                </a:lnTo>
                <a:lnTo>
                  <a:pt x="2188413" y="630301"/>
                </a:lnTo>
                <a:lnTo>
                  <a:pt x="2190280" y="628434"/>
                </a:lnTo>
                <a:lnTo>
                  <a:pt x="2190737" y="627316"/>
                </a:lnTo>
                <a:lnTo>
                  <a:pt x="2190737" y="624687"/>
                </a:lnTo>
                <a:close/>
              </a:path>
              <a:path w="11449050" h="1873250">
                <a:moveTo>
                  <a:pt x="2190737" y="3441"/>
                </a:moveTo>
                <a:lnTo>
                  <a:pt x="2190280" y="2324"/>
                </a:lnTo>
                <a:lnTo>
                  <a:pt x="2188413" y="457"/>
                </a:lnTo>
                <a:lnTo>
                  <a:pt x="2187295" y="0"/>
                </a:lnTo>
                <a:lnTo>
                  <a:pt x="2175141" y="0"/>
                </a:lnTo>
                <a:lnTo>
                  <a:pt x="2174024" y="457"/>
                </a:lnTo>
                <a:lnTo>
                  <a:pt x="2172157" y="2324"/>
                </a:lnTo>
                <a:lnTo>
                  <a:pt x="2171687" y="3441"/>
                </a:lnTo>
                <a:lnTo>
                  <a:pt x="2171687" y="6070"/>
                </a:lnTo>
                <a:lnTo>
                  <a:pt x="2172157" y="7188"/>
                </a:lnTo>
                <a:lnTo>
                  <a:pt x="2174024" y="9055"/>
                </a:lnTo>
                <a:lnTo>
                  <a:pt x="2175141" y="9525"/>
                </a:lnTo>
                <a:lnTo>
                  <a:pt x="2187295" y="9525"/>
                </a:lnTo>
                <a:lnTo>
                  <a:pt x="2188413" y="9055"/>
                </a:lnTo>
                <a:lnTo>
                  <a:pt x="2190280" y="7188"/>
                </a:lnTo>
                <a:lnTo>
                  <a:pt x="2190737" y="6070"/>
                </a:lnTo>
                <a:lnTo>
                  <a:pt x="2190737" y="3441"/>
                </a:lnTo>
                <a:close/>
              </a:path>
              <a:path w="11449050" h="1873250">
                <a:moveTo>
                  <a:pt x="2247887" y="1867166"/>
                </a:moveTo>
                <a:lnTo>
                  <a:pt x="2247430" y="1866049"/>
                </a:lnTo>
                <a:lnTo>
                  <a:pt x="2245563" y="1864182"/>
                </a:lnTo>
                <a:lnTo>
                  <a:pt x="2244445" y="1863725"/>
                </a:lnTo>
                <a:lnTo>
                  <a:pt x="2232291" y="1863725"/>
                </a:lnTo>
                <a:lnTo>
                  <a:pt x="2231174" y="1864182"/>
                </a:lnTo>
                <a:lnTo>
                  <a:pt x="2229307" y="1866049"/>
                </a:lnTo>
                <a:lnTo>
                  <a:pt x="2228837" y="1867166"/>
                </a:lnTo>
                <a:lnTo>
                  <a:pt x="2228837" y="1869795"/>
                </a:lnTo>
                <a:lnTo>
                  <a:pt x="2229307" y="1870913"/>
                </a:lnTo>
                <a:lnTo>
                  <a:pt x="2231174" y="1872780"/>
                </a:lnTo>
                <a:lnTo>
                  <a:pt x="2232291" y="1873250"/>
                </a:lnTo>
                <a:lnTo>
                  <a:pt x="2244445" y="1873250"/>
                </a:lnTo>
                <a:lnTo>
                  <a:pt x="2245563" y="1872780"/>
                </a:lnTo>
                <a:lnTo>
                  <a:pt x="2247430" y="1870913"/>
                </a:lnTo>
                <a:lnTo>
                  <a:pt x="2247887" y="1869795"/>
                </a:lnTo>
                <a:lnTo>
                  <a:pt x="2247887" y="1867166"/>
                </a:lnTo>
                <a:close/>
              </a:path>
              <a:path w="11449050" h="1873250">
                <a:moveTo>
                  <a:pt x="2247887" y="1245920"/>
                </a:moveTo>
                <a:lnTo>
                  <a:pt x="2247430" y="1244803"/>
                </a:lnTo>
                <a:lnTo>
                  <a:pt x="2245563" y="1242936"/>
                </a:lnTo>
                <a:lnTo>
                  <a:pt x="2244445" y="1242479"/>
                </a:lnTo>
                <a:lnTo>
                  <a:pt x="2232291" y="1242479"/>
                </a:lnTo>
                <a:lnTo>
                  <a:pt x="2231174" y="1242936"/>
                </a:lnTo>
                <a:lnTo>
                  <a:pt x="2229307" y="1244803"/>
                </a:lnTo>
                <a:lnTo>
                  <a:pt x="2228837" y="1245920"/>
                </a:lnTo>
                <a:lnTo>
                  <a:pt x="2228837" y="1248549"/>
                </a:lnTo>
                <a:lnTo>
                  <a:pt x="2229307" y="1249680"/>
                </a:lnTo>
                <a:lnTo>
                  <a:pt x="2231174" y="1251534"/>
                </a:lnTo>
                <a:lnTo>
                  <a:pt x="2232291" y="1252004"/>
                </a:lnTo>
                <a:lnTo>
                  <a:pt x="2244445" y="1252004"/>
                </a:lnTo>
                <a:lnTo>
                  <a:pt x="2245563" y="1251534"/>
                </a:lnTo>
                <a:lnTo>
                  <a:pt x="2247430" y="1249680"/>
                </a:lnTo>
                <a:lnTo>
                  <a:pt x="2247887" y="1248549"/>
                </a:lnTo>
                <a:lnTo>
                  <a:pt x="2247887" y="1245920"/>
                </a:lnTo>
                <a:close/>
              </a:path>
              <a:path w="11449050" h="1873250">
                <a:moveTo>
                  <a:pt x="2247887" y="624687"/>
                </a:moveTo>
                <a:lnTo>
                  <a:pt x="2247430" y="623557"/>
                </a:lnTo>
                <a:lnTo>
                  <a:pt x="2245563" y="621703"/>
                </a:lnTo>
                <a:lnTo>
                  <a:pt x="2244445" y="621233"/>
                </a:lnTo>
                <a:lnTo>
                  <a:pt x="2232291" y="621233"/>
                </a:lnTo>
                <a:lnTo>
                  <a:pt x="2231174" y="621703"/>
                </a:lnTo>
                <a:lnTo>
                  <a:pt x="2229307" y="623557"/>
                </a:lnTo>
                <a:lnTo>
                  <a:pt x="2228837" y="624687"/>
                </a:lnTo>
                <a:lnTo>
                  <a:pt x="2228837" y="627316"/>
                </a:lnTo>
                <a:lnTo>
                  <a:pt x="2229307" y="628434"/>
                </a:lnTo>
                <a:lnTo>
                  <a:pt x="2231174" y="630301"/>
                </a:lnTo>
                <a:lnTo>
                  <a:pt x="2232291" y="630758"/>
                </a:lnTo>
                <a:lnTo>
                  <a:pt x="2244445" y="630758"/>
                </a:lnTo>
                <a:lnTo>
                  <a:pt x="2245563" y="630301"/>
                </a:lnTo>
                <a:lnTo>
                  <a:pt x="2247430" y="628434"/>
                </a:lnTo>
                <a:lnTo>
                  <a:pt x="2247887" y="627316"/>
                </a:lnTo>
                <a:lnTo>
                  <a:pt x="2247887" y="624687"/>
                </a:lnTo>
                <a:close/>
              </a:path>
              <a:path w="11449050" h="1873250">
                <a:moveTo>
                  <a:pt x="2247887" y="3441"/>
                </a:moveTo>
                <a:lnTo>
                  <a:pt x="2247430" y="2324"/>
                </a:lnTo>
                <a:lnTo>
                  <a:pt x="2245563" y="457"/>
                </a:lnTo>
                <a:lnTo>
                  <a:pt x="2244445" y="0"/>
                </a:lnTo>
                <a:lnTo>
                  <a:pt x="2232291" y="0"/>
                </a:lnTo>
                <a:lnTo>
                  <a:pt x="2231174" y="457"/>
                </a:lnTo>
                <a:lnTo>
                  <a:pt x="2229307" y="2324"/>
                </a:lnTo>
                <a:lnTo>
                  <a:pt x="2228837" y="3441"/>
                </a:lnTo>
                <a:lnTo>
                  <a:pt x="2228837" y="6070"/>
                </a:lnTo>
                <a:lnTo>
                  <a:pt x="2229307" y="7188"/>
                </a:lnTo>
                <a:lnTo>
                  <a:pt x="2231174" y="9055"/>
                </a:lnTo>
                <a:lnTo>
                  <a:pt x="2232291" y="9525"/>
                </a:lnTo>
                <a:lnTo>
                  <a:pt x="2244445" y="9525"/>
                </a:lnTo>
                <a:lnTo>
                  <a:pt x="2245563" y="9055"/>
                </a:lnTo>
                <a:lnTo>
                  <a:pt x="2247430" y="7188"/>
                </a:lnTo>
                <a:lnTo>
                  <a:pt x="2247887" y="6070"/>
                </a:lnTo>
                <a:lnTo>
                  <a:pt x="2247887" y="3441"/>
                </a:lnTo>
                <a:close/>
              </a:path>
              <a:path w="11449050" h="1873250">
                <a:moveTo>
                  <a:pt x="2305037" y="1867166"/>
                </a:moveTo>
                <a:lnTo>
                  <a:pt x="2304580" y="1866049"/>
                </a:lnTo>
                <a:lnTo>
                  <a:pt x="2302713" y="1864182"/>
                </a:lnTo>
                <a:lnTo>
                  <a:pt x="2301595" y="1863725"/>
                </a:lnTo>
                <a:lnTo>
                  <a:pt x="2289441" y="1863725"/>
                </a:lnTo>
                <a:lnTo>
                  <a:pt x="2288324" y="1864182"/>
                </a:lnTo>
                <a:lnTo>
                  <a:pt x="2286457" y="1866049"/>
                </a:lnTo>
                <a:lnTo>
                  <a:pt x="2285987" y="1867166"/>
                </a:lnTo>
                <a:lnTo>
                  <a:pt x="2285987" y="1869795"/>
                </a:lnTo>
                <a:lnTo>
                  <a:pt x="2286457" y="1870913"/>
                </a:lnTo>
                <a:lnTo>
                  <a:pt x="2288324" y="1872780"/>
                </a:lnTo>
                <a:lnTo>
                  <a:pt x="2289441" y="1873250"/>
                </a:lnTo>
                <a:lnTo>
                  <a:pt x="2301595" y="1873250"/>
                </a:lnTo>
                <a:lnTo>
                  <a:pt x="2302713" y="1872780"/>
                </a:lnTo>
                <a:lnTo>
                  <a:pt x="2304580" y="1870913"/>
                </a:lnTo>
                <a:lnTo>
                  <a:pt x="2305037" y="1869795"/>
                </a:lnTo>
                <a:lnTo>
                  <a:pt x="2305037" y="1867166"/>
                </a:lnTo>
                <a:close/>
              </a:path>
              <a:path w="11449050" h="1873250">
                <a:moveTo>
                  <a:pt x="2305037" y="1245920"/>
                </a:moveTo>
                <a:lnTo>
                  <a:pt x="2304580" y="1244803"/>
                </a:lnTo>
                <a:lnTo>
                  <a:pt x="2302713" y="1242936"/>
                </a:lnTo>
                <a:lnTo>
                  <a:pt x="2301595" y="1242479"/>
                </a:lnTo>
                <a:lnTo>
                  <a:pt x="2289441" y="1242479"/>
                </a:lnTo>
                <a:lnTo>
                  <a:pt x="2288324" y="1242936"/>
                </a:lnTo>
                <a:lnTo>
                  <a:pt x="2286457" y="1244803"/>
                </a:lnTo>
                <a:lnTo>
                  <a:pt x="2285987" y="1245920"/>
                </a:lnTo>
                <a:lnTo>
                  <a:pt x="2285987" y="1248549"/>
                </a:lnTo>
                <a:lnTo>
                  <a:pt x="2286457" y="1249680"/>
                </a:lnTo>
                <a:lnTo>
                  <a:pt x="2288324" y="1251534"/>
                </a:lnTo>
                <a:lnTo>
                  <a:pt x="2289441" y="1252004"/>
                </a:lnTo>
                <a:lnTo>
                  <a:pt x="2301595" y="1252004"/>
                </a:lnTo>
                <a:lnTo>
                  <a:pt x="2302713" y="1251534"/>
                </a:lnTo>
                <a:lnTo>
                  <a:pt x="2304580" y="1249680"/>
                </a:lnTo>
                <a:lnTo>
                  <a:pt x="2305037" y="1248549"/>
                </a:lnTo>
                <a:lnTo>
                  <a:pt x="2305037" y="1245920"/>
                </a:lnTo>
                <a:close/>
              </a:path>
              <a:path w="11449050" h="1873250">
                <a:moveTo>
                  <a:pt x="2305037" y="624687"/>
                </a:moveTo>
                <a:lnTo>
                  <a:pt x="2304580" y="623557"/>
                </a:lnTo>
                <a:lnTo>
                  <a:pt x="2302713" y="621703"/>
                </a:lnTo>
                <a:lnTo>
                  <a:pt x="2301595" y="621233"/>
                </a:lnTo>
                <a:lnTo>
                  <a:pt x="2289441" y="621233"/>
                </a:lnTo>
                <a:lnTo>
                  <a:pt x="2288324" y="621703"/>
                </a:lnTo>
                <a:lnTo>
                  <a:pt x="2286457" y="623557"/>
                </a:lnTo>
                <a:lnTo>
                  <a:pt x="2285987" y="624687"/>
                </a:lnTo>
                <a:lnTo>
                  <a:pt x="2285987" y="627316"/>
                </a:lnTo>
                <a:lnTo>
                  <a:pt x="2286457" y="628434"/>
                </a:lnTo>
                <a:lnTo>
                  <a:pt x="2288324" y="630301"/>
                </a:lnTo>
                <a:lnTo>
                  <a:pt x="2289441" y="630758"/>
                </a:lnTo>
                <a:lnTo>
                  <a:pt x="2301595" y="630758"/>
                </a:lnTo>
                <a:lnTo>
                  <a:pt x="2302713" y="630301"/>
                </a:lnTo>
                <a:lnTo>
                  <a:pt x="2304580" y="628434"/>
                </a:lnTo>
                <a:lnTo>
                  <a:pt x="2305037" y="627316"/>
                </a:lnTo>
                <a:lnTo>
                  <a:pt x="2305037" y="624687"/>
                </a:lnTo>
                <a:close/>
              </a:path>
              <a:path w="11449050" h="1873250">
                <a:moveTo>
                  <a:pt x="2305037" y="3441"/>
                </a:moveTo>
                <a:lnTo>
                  <a:pt x="2304580" y="2324"/>
                </a:lnTo>
                <a:lnTo>
                  <a:pt x="2302713" y="457"/>
                </a:lnTo>
                <a:lnTo>
                  <a:pt x="2301595" y="0"/>
                </a:lnTo>
                <a:lnTo>
                  <a:pt x="2289441" y="0"/>
                </a:lnTo>
                <a:lnTo>
                  <a:pt x="2288324" y="457"/>
                </a:lnTo>
                <a:lnTo>
                  <a:pt x="2286457" y="2324"/>
                </a:lnTo>
                <a:lnTo>
                  <a:pt x="2285987" y="3441"/>
                </a:lnTo>
                <a:lnTo>
                  <a:pt x="2285987" y="6070"/>
                </a:lnTo>
                <a:lnTo>
                  <a:pt x="2286457" y="7188"/>
                </a:lnTo>
                <a:lnTo>
                  <a:pt x="2288324" y="9055"/>
                </a:lnTo>
                <a:lnTo>
                  <a:pt x="2289441" y="9525"/>
                </a:lnTo>
                <a:lnTo>
                  <a:pt x="2301595" y="9525"/>
                </a:lnTo>
                <a:lnTo>
                  <a:pt x="2302713" y="9055"/>
                </a:lnTo>
                <a:lnTo>
                  <a:pt x="2304580" y="7188"/>
                </a:lnTo>
                <a:lnTo>
                  <a:pt x="2305037" y="6070"/>
                </a:lnTo>
                <a:lnTo>
                  <a:pt x="2305037" y="3441"/>
                </a:lnTo>
                <a:close/>
              </a:path>
              <a:path w="11449050" h="1873250">
                <a:moveTo>
                  <a:pt x="2362187" y="1867166"/>
                </a:moveTo>
                <a:lnTo>
                  <a:pt x="2361730" y="1866049"/>
                </a:lnTo>
                <a:lnTo>
                  <a:pt x="2359863" y="1864182"/>
                </a:lnTo>
                <a:lnTo>
                  <a:pt x="2358745" y="1863725"/>
                </a:lnTo>
                <a:lnTo>
                  <a:pt x="2346591" y="1863725"/>
                </a:lnTo>
                <a:lnTo>
                  <a:pt x="2345474" y="1864182"/>
                </a:lnTo>
                <a:lnTo>
                  <a:pt x="2343607" y="1866049"/>
                </a:lnTo>
                <a:lnTo>
                  <a:pt x="2343137" y="1867166"/>
                </a:lnTo>
                <a:lnTo>
                  <a:pt x="2343137" y="1869795"/>
                </a:lnTo>
                <a:lnTo>
                  <a:pt x="2343607" y="1870913"/>
                </a:lnTo>
                <a:lnTo>
                  <a:pt x="2345474" y="1872780"/>
                </a:lnTo>
                <a:lnTo>
                  <a:pt x="2346591" y="1873250"/>
                </a:lnTo>
                <a:lnTo>
                  <a:pt x="2358745" y="1873250"/>
                </a:lnTo>
                <a:lnTo>
                  <a:pt x="2359863" y="1872780"/>
                </a:lnTo>
                <a:lnTo>
                  <a:pt x="2361730" y="1870913"/>
                </a:lnTo>
                <a:lnTo>
                  <a:pt x="2362187" y="1869795"/>
                </a:lnTo>
                <a:lnTo>
                  <a:pt x="2362187" y="1867166"/>
                </a:lnTo>
                <a:close/>
              </a:path>
              <a:path w="11449050" h="1873250">
                <a:moveTo>
                  <a:pt x="2362187" y="1245920"/>
                </a:moveTo>
                <a:lnTo>
                  <a:pt x="2361730" y="1244803"/>
                </a:lnTo>
                <a:lnTo>
                  <a:pt x="2359863" y="1242936"/>
                </a:lnTo>
                <a:lnTo>
                  <a:pt x="2358745" y="1242479"/>
                </a:lnTo>
                <a:lnTo>
                  <a:pt x="2346591" y="1242479"/>
                </a:lnTo>
                <a:lnTo>
                  <a:pt x="2345474" y="1242936"/>
                </a:lnTo>
                <a:lnTo>
                  <a:pt x="2343607" y="1244803"/>
                </a:lnTo>
                <a:lnTo>
                  <a:pt x="2343137" y="1245920"/>
                </a:lnTo>
                <a:lnTo>
                  <a:pt x="2343137" y="1248549"/>
                </a:lnTo>
                <a:lnTo>
                  <a:pt x="2343607" y="1249680"/>
                </a:lnTo>
                <a:lnTo>
                  <a:pt x="2345474" y="1251534"/>
                </a:lnTo>
                <a:lnTo>
                  <a:pt x="2346591" y="1252004"/>
                </a:lnTo>
                <a:lnTo>
                  <a:pt x="2358745" y="1252004"/>
                </a:lnTo>
                <a:lnTo>
                  <a:pt x="2359863" y="1251534"/>
                </a:lnTo>
                <a:lnTo>
                  <a:pt x="2361730" y="1249680"/>
                </a:lnTo>
                <a:lnTo>
                  <a:pt x="2362187" y="1248549"/>
                </a:lnTo>
                <a:lnTo>
                  <a:pt x="2362187" y="1245920"/>
                </a:lnTo>
                <a:close/>
              </a:path>
              <a:path w="11449050" h="1873250">
                <a:moveTo>
                  <a:pt x="2362187" y="624687"/>
                </a:moveTo>
                <a:lnTo>
                  <a:pt x="2361730" y="623557"/>
                </a:lnTo>
                <a:lnTo>
                  <a:pt x="2359863" y="621703"/>
                </a:lnTo>
                <a:lnTo>
                  <a:pt x="2358745" y="621233"/>
                </a:lnTo>
                <a:lnTo>
                  <a:pt x="2346591" y="621233"/>
                </a:lnTo>
                <a:lnTo>
                  <a:pt x="2345474" y="621703"/>
                </a:lnTo>
                <a:lnTo>
                  <a:pt x="2343607" y="623557"/>
                </a:lnTo>
                <a:lnTo>
                  <a:pt x="2343137" y="624687"/>
                </a:lnTo>
                <a:lnTo>
                  <a:pt x="2343137" y="627316"/>
                </a:lnTo>
                <a:lnTo>
                  <a:pt x="2343607" y="628434"/>
                </a:lnTo>
                <a:lnTo>
                  <a:pt x="2345474" y="630301"/>
                </a:lnTo>
                <a:lnTo>
                  <a:pt x="2346591" y="630758"/>
                </a:lnTo>
                <a:lnTo>
                  <a:pt x="2358745" y="630758"/>
                </a:lnTo>
                <a:lnTo>
                  <a:pt x="2359863" y="630301"/>
                </a:lnTo>
                <a:lnTo>
                  <a:pt x="2361730" y="628434"/>
                </a:lnTo>
                <a:lnTo>
                  <a:pt x="2362187" y="627316"/>
                </a:lnTo>
                <a:lnTo>
                  <a:pt x="2362187" y="624687"/>
                </a:lnTo>
                <a:close/>
              </a:path>
              <a:path w="11449050" h="1873250">
                <a:moveTo>
                  <a:pt x="2362187" y="3441"/>
                </a:moveTo>
                <a:lnTo>
                  <a:pt x="2361730" y="2324"/>
                </a:lnTo>
                <a:lnTo>
                  <a:pt x="2359863" y="457"/>
                </a:lnTo>
                <a:lnTo>
                  <a:pt x="2358745" y="0"/>
                </a:lnTo>
                <a:lnTo>
                  <a:pt x="2346591" y="0"/>
                </a:lnTo>
                <a:lnTo>
                  <a:pt x="2345474" y="457"/>
                </a:lnTo>
                <a:lnTo>
                  <a:pt x="2343607" y="2324"/>
                </a:lnTo>
                <a:lnTo>
                  <a:pt x="2343137" y="3441"/>
                </a:lnTo>
                <a:lnTo>
                  <a:pt x="2343137" y="6070"/>
                </a:lnTo>
                <a:lnTo>
                  <a:pt x="2343607" y="7188"/>
                </a:lnTo>
                <a:lnTo>
                  <a:pt x="2345474" y="9055"/>
                </a:lnTo>
                <a:lnTo>
                  <a:pt x="2346591" y="9525"/>
                </a:lnTo>
                <a:lnTo>
                  <a:pt x="2358745" y="9525"/>
                </a:lnTo>
                <a:lnTo>
                  <a:pt x="2359863" y="9055"/>
                </a:lnTo>
                <a:lnTo>
                  <a:pt x="2361730" y="7188"/>
                </a:lnTo>
                <a:lnTo>
                  <a:pt x="2362187" y="6070"/>
                </a:lnTo>
                <a:lnTo>
                  <a:pt x="2362187" y="3441"/>
                </a:lnTo>
                <a:close/>
              </a:path>
              <a:path w="11449050" h="1873250">
                <a:moveTo>
                  <a:pt x="2419350" y="1867166"/>
                </a:moveTo>
                <a:lnTo>
                  <a:pt x="2418880" y="1866049"/>
                </a:lnTo>
                <a:lnTo>
                  <a:pt x="2417013" y="1864182"/>
                </a:lnTo>
                <a:lnTo>
                  <a:pt x="2415895" y="1863725"/>
                </a:lnTo>
                <a:lnTo>
                  <a:pt x="2403741" y="1863725"/>
                </a:lnTo>
                <a:lnTo>
                  <a:pt x="2402624" y="1864182"/>
                </a:lnTo>
                <a:lnTo>
                  <a:pt x="2400757" y="1866049"/>
                </a:lnTo>
                <a:lnTo>
                  <a:pt x="2400287" y="1867166"/>
                </a:lnTo>
                <a:lnTo>
                  <a:pt x="2400287" y="1869795"/>
                </a:lnTo>
                <a:lnTo>
                  <a:pt x="2400757" y="1870913"/>
                </a:lnTo>
                <a:lnTo>
                  <a:pt x="2402624" y="1872780"/>
                </a:lnTo>
                <a:lnTo>
                  <a:pt x="2403741" y="1873250"/>
                </a:lnTo>
                <a:lnTo>
                  <a:pt x="2415895" y="1873250"/>
                </a:lnTo>
                <a:lnTo>
                  <a:pt x="2417013" y="1872780"/>
                </a:lnTo>
                <a:lnTo>
                  <a:pt x="2418880" y="1870913"/>
                </a:lnTo>
                <a:lnTo>
                  <a:pt x="2419350" y="1869795"/>
                </a:lnTo>
                <a:lnTo>
                  <a:pt x="2419350" y="1867166"/>
                </a:lnTo>
                <a:close/>
              </a:path>
              <a:path w="11449050" h="1873250">
                <a:moveTo>
                  <a:pt x="2419350" y="1245920"/>
                </a:moveTo>
                <a:lnTo>
                  <a:pt x="2418880" y="1244803"/>
                </a:lnTo>
                <a:lnTo>
                  <a:pt x="2417013" y="1242936"/>
                </a:lnTo>
                <a:lnTo>
                  <a:pt x="2415895" y="1242479"/>
                </a:lnTo>
                <a:lnTo>
                  <a:pt x="2403741" y="1242479"/>
                </a:lnTo>
                <a:lnTo>
                  <a:pt x="2402624" y="1242936"/>
                </a:lnTo>
                <a:lnTo>
                  <a:pt x="2400757" y="1244803"/>
                </a:lnTo>
                <a:lnTo>
                  <a:pt x="2400287" y="1245920"/>
                </a:lnTo>
                <a:lnTo>
                  <a:pt x="2400287" y="1248549"/>
                </a:lnTo>
                <a:lnTo>
                  <a:pt x="2400757" y="1249680"/>
                </a:lnTo>
                <a:lnTo>
                  <a:pt x="2402624" y="1251534"/>
                </a:lnTo>
                <a:lnTo>
                  <a:pt x="2403741" y="1252004"/>
                </a:lnTo>
                <a:lnTo>
                  <a:pt x="2415895" y="1252004"/>
                </a:lnTo>
                <a:lnTo>
                  <a:pt x="2417013" y="1251534"/>
                </a:lnTo>
                <a:lnTo>
                  <a:pt x="2418880" y="1249680"/>
                </a:lnTo>
                <a:lnTo>
                  <a:pt x="2419350" y="1248549"/>
                </a:lnTo>
                <a:lnTo>
                  <a:pt x="2419350" y="1245920"/>
                </a:lnTo>
                <a:close/>
              </a:path>
              <a:path w="11449050" h="1873250">
                <a:moveTo>
                  <a:pt x="2419350" y="624687"/>
                </a:moveTo>
                <a:lnTo>
                  <a:pt x="2418880" y="623557"/>
                </a:lnTo>
                <a:lnTo>
                  <a:pt x="2417013" y="621703"/>
                </a:lnTo>
                <a:lnTo>
                  <a:pt x="2415895" y="621233"/>
                </a:lnTo>
                <a:lnTo>
                  <a:pt x="2403741" y="621233"/>
                </a:lnTo>
                <a:lnTo>
                  <a:pt x="2402624" y="621703"/>
                </a:lnTo>
                <a:lnTo>
                  <a:pt x="2400757" y="623557"/>
                </a:lnTo>
                <a:lnTo>
                  <a:pt x="2400287" y="624687"/>
                </a:lnTo>
                <a:lnTo>
                  <a:pt x="2400287" y="627316"/>
                </a:lnTo>
                <a:lnTo>
                  <a:pt x="2400757" y="628434"/>
                </a:lnTo>
                <a:lnTo>
                  <a:pt x="2402624" y="630301"/>
                </a:lnTo>
                <a:lnTo>
                  <a:pt x="2403741" y="630758"/>
                </a:lnTo>
                <a:lnTo>
                  <a:pt x="2415895" y="630758"/>
                </a:lnTo>
                <a:lnTo>
                  <a:pt x="2417013" y="630301"/>
                </a:lnTo>
                <a:lnTo>
                  <a:pt x="2418880" y="628434"/>
                </a:lnTo>
                <a:lnTo>
                  <a:pt x="2419350" y="627316"/>
                </a:lnTo>
                <a:lnTo>
                  <a:pt x="2419350" y="624687"/>
                </a:lnTo>
                <a:close/>
              </a:path>
              <a:path w="11449050" h="1873250">
                <a:moveTo>
                  <a:pt x="2419350" y="3441"/>
                </a:moveTo>
                <a:lnTo>
                  <a:pt x="2418880" y="2324"/>
                </a:lnTo>
                <a:lnTo>
                  <a:pt x="2417013" y="457"/>
                </a:lnTo>
                <a:lnTo>
                  <a:pt x="2415895" y="0"/>
                </a:lnTo>
                <a:lnTo>
                  <a:pt x="2403741" y="0"/>
                </a:lnTo>
                <a:lnTo>
                  <a:pt x="2402624" y="457"/>
                </a:lnTo>
                <a:lnTo>
                  <a:pt x="2400757" y="2324"/>
                </a:lnTo>
                <a:lnTo>
                  <a:pt x="2400287" y="3441"/>
                </a:lnTo>
                <a:lnTo>
                  <a:pt x="2400287" y="6070"/>
                </a:lnTo>
                <a:lnTo>
                  <a:pt x="2400757" y="7188"/>
                </a:lnTo>
                <a:lnTo>
                  <a:pt x="2402624" y="9055"/>
                </a:lnTo>
                <a:lnTo>
                  <a:pt x="2403741" y="9525"/>
                </a:lnTo>
                <a:lnTo>
                  <a:pt x="2415895" y="9525"/>
                </a:lnTo>
                <a:lnTo>
                  <a:pt x="2417013" y="9055"/>
                </a:lnTo>
                <a:lnTo>
                  <a:pt x="2418880" y="7188"/>
                </a:lnTo>
                <a:lnTo>
                  <a:pt x="2419350" y="6070"/>
                </a:lnTo>
                <a:lnTo>
                  <a:pt x="2419350" y="3441"/>
                </a:lnTo>
                <a:close/>
              </a:path>
              <a:path w="11449050" h="1873250">
                <a:moveTo>
                  <a:pt x="2476487" y="1867166"/>
                </a:moveTo>
                <a:lnTo>
                  <a:pt x="2476030" y="1866049"/>
                </a:lnTo>
                <a:lnTo>
                  <a:pt x="2474163" y="1864182"/>
                </a:lnTo>
                <a:lnTo>
                  <a:pt x="2473045" y="1863725"/>
                </a:lnTo>
                <a:lnTo>
                  <a:pt x="2460891" y="1863725"/>
                </a:lnTo>
                <a:lnTo>
                  <a:pt x="2459774" y="1864182"/>
                </a:lnTo>
                <a:lnTo>
                  <a:pt x="2457907" y="1866049"/>
                </a:lnTo>
                <a:lnTo>
                  <a:pt x="2457437" y="1867166"/>
                </a:lnTo>
                <a:lnTo>
                  <a:pt x="2457437" y="1869795"/>
                </a:lnTo>
                <a:lnTo>
                  <a:pt x="2457907" y="1870913"/>
                </a:lnTo>
                <a:lnTo>
                  <a:pt x="2459774" y="1872780"/>
                </a:lnTo>
                <a:lnTo>
                  <a:pt x="2460891" y="1873250"/>
                </a:lnTo>
                <a:lnTo>
                  <a:pt x="2473045" y="1873250"/>
                </a:lnTo>
                <a:lnTo>
                  <a:pt x="2474163" y="1872780"/>
                </a:lnTo>
                <a:lnTo>
                  <a:pt x="2476030" y="1870913"/>
                </a:lnTo>
                <a:lnTo>
                  <a:pt x="2476487" y="1869795"/>
                </a:lnTo>
                <a:lnTo>
                  <a:pt x="2476487" y="1867166"/>
                </a:lnTo>
                <a:close/>
              </a:path>
              <a:path w="11449050" h="1873250">
                <a:moveTo>
                  <a:pt x="2476487" y="1245920"/>
                </a:moveTo>
                <a:lnTo>
                  <a:pt x="2476030" y="1244803"/>
                </a:lnTo>
                <a:lnTo>
                  <a:pt x="2474163" y="1242936"/>
                </a:lnTo>
                <a:lnTo>
                  <a:pt x="2473045" y="1242479"/>
                </a:lnTo>
                <a:lnTo>
                  <a:pt x="2460891" y="1242479"/>
                </a:lnTo>
                <a:lnTo>
                  <a:pt x="2459774" y="1242936"/>
                </a:lnTo>
                <a:lnTo>
                  <a:pt x="2457907" y="1244803"/>
                </a:lnTo>
                <a:lnTo>
                  <a:pt x="2457437" y="1245920"/>
                </a:lnTo>
                <a:lnTo>
                  <a:pt x="2457437" y="1248549"/>
                </a:lnTo>
                <a:lnTo>
                  <a:pt x="2457907" y="1249680"/>
                </a:lnTo>
                <a:lnTo>
                  <a:pt x="2459774" y="1251534"/>
                </a:lnTo>
                <a:lnTo>
                  <a:pt x="2460891" y="1252004"/>
                </a:lnTo>
                <a:lnTo>
                  <a:pt x="2473045" y="1252004"/>
                </a:lnTo>
                <a:lnTo>
                  <a:pt x="2474163" y="1251534"/>
                </a:lnTo>
                <a:lnTo>
                  <a:pt x="2476030" y="1249680"/>
                </a:lnTo>
                <a:lnTo>
                  <a:pt x="2476487" y="1248549"/>
                </a:lnTo>
                <a:lnTo>
                  <a:pt x="2476487" y="1245920"/>
                </a:lnTo>
                <a:close/>
              </a:path>
              <a:path w="11449050" h="1873250">
                <a:moveTo>
                  <a:pt x="2476487" y="624687"/>
                </a:moveTo>
                <a:lnTo>
                  <a:pt x="2476030" y="623557"/>
                </a:lnTo>
                <a:lnTo>
                  <a:pt x="2474163" y="621703"/>
                </a:lnTo>
                <a:lnTo>
                  <a:pt x="2473045" y="621233"/>
                </a:lnTo>
                <a:lnTo>
                  <a:pt x="2460891" y="621233"/>
                </a:lnTo>
                <a:lnTo>
                  <a:pt x="2459774" y="621703"/>
                </a:lnTo>
                <a:lnTo>
                  <a:pt x="2457907" y="623557"/>
                </a:lnTo>
                <a:lnTo>
                  <a:pt x="2457437" y="624687"/>
                </a:lnTo>
                <a:lnTo>
                  <a:pt x="2457437" y="627316"/>
                </a:lnTo>
                <a:lnTo>
                  <a:pt x="2457907" y="628434"/>
                </a:lnTo>
                <a:lnTo>
                  <a:pt x="2459774" y="630301"/>
                </a:lnTo>
                <a:lnTo>
                  <a:pt x="2460891" y="630758"/>
                </a:lnTo>
                <a:lnTo>
                  <a:pt x="2473045" y="630758"/>
                </a:lnTo>
                <a:lnTo>
                  <a:pt x="2474163" y="630301"/>
                </a:lnTo>
                <a:lnTo>
                  <a:pt x="2476030" y="628434"/>
                </a:lnTo>
                <a:lnTo>
                  <a:pt x="2476487" y="627316"/>
                </a:lnTo>
                <a:lnTo>
                  <a:pt x="2476487" y="624687"/>
                </a:lnTo>
                <a:close/>
              </a:path>
              <a:path w="11449050" h="1873250">
                <a:moveTo>
                  <a:pt x="2476487" y="3441"/>
                </a:moveTo>
                <a:lnTo>
                  <a:pt x="2476030" y="2324"/>
                </a:lnTo>
                <a:lnTo>
                  <a:pt x="2474163" y="457"/>
                </a:lnTo>
                <a:lnTo>
                  <a:pt x="2473045" y="0"/>
                </a:lnTo>
                <a:lnTo>
                  <a:pt x="2460891" y="0"/>
                </a:lnTo>
                <a:lnTo>
                  <a:pt x="2459774" y="457"/>
                </a:lnTo>
                <a:lnTo>
                  <a:pt x="2457907" y="2324"/>
                </a:lnTo>
                <a:lnTo>
                  <a:pt x="2457437" y="3441"/>
                </a:lnTo>
                <a:lnTo>
                  <a:pt x="2457437" y="6070"/>
                </a:lnTo>
                <a:lnTo>
                  <a:pt x="2457907" y="7188"/>
                </a:lnTo>
                <a:lnTo>
                  <a:pt x="2459774" y="9055"/>
                </a:lnTo>
                <a:lnTo>
                  <a:pt x="2460891" y="9525"/>
                </a:lnTo>
                <a:lnTo>
                  <a:pt x="2473045" y="9525"/>
                </a:lnTo>
                <a:lnTo>
                  <a:pt x="2474163" y="9055"/>
                </a:lnTo>
                <a:lnTo>
                  <a:pt x="2476030" y="7188"/>
                </a:lnTo>
                <a:lnTo>
                  <a:pt x="2476487" y="6070"/>
                </a:lnTo>
                <a:lnTo>
                  <a:pt x="2476487" y="3441"/>
                </a:lnTo>
                <a:close/>
              </a:path>
              <a:path w="11449050" h="1873250">
                <a:moveTo>
                  <a:pt x="2533637" y="1867166"/>
                </a:moveTo>
                <a:lnTo>
                  <a:pt x="2533180" y="1866049"/>
                </a:lnTo>
                <a:lnTo>
                  <a:pt x="2531313" y="1864182"/>
                </a:lnTo>
                <a:lnTo>
                  <a:pt x="2530195" y="1863725"/>
                </a:lnTo>
                <a:lnTo>
                  <a:pt x="2518041" y="1863725"/>
                </a:lnTo>
                <a:lnTo>
                  <a:pt x="2516924" y="1864182"/>
                </a:lnTo>
                <a:lnTo>
                  <a:pt x="2515057" y="1866049"/>
                </a:lnTo>
                <a:lnTo>
                  <a:pt x="2514587" y="1867166"/>
                </a:lnTo>
                <a:lnTo>
                  <a:pt x="2514587" y="1869795"/>
                </a:lnTo>
                <a:lnTo>
                  <a:pt x="2515057" y="1870913"/>
                </a:lnTo>
                <a:lnTo>
                  <a:pt x="2516924" y="1872780"/>
                </a:lnTo>
                <a:lnTo>
                  <a:pt x="2518041" y="1873250"/>
                </a:lnTo>
                <a:lnTo>
                  <a:pt x="2530195" y="1873250"/>
                </a:lnTo>
                <a:lnTo>
                  <a:pt x="2531313" y="1872780"/>
                </a:lnTo>
                <a:lnTo>
                  <a:pt x="2533180" y="1870913"/>
                </a:lnTo>
                <a:lnTo>
                  <a:pt x="2533637" y="1869795"/>
                </a:lnTo>
                <a:lnTo>
                  <a:pt x="2533637" y="1867166"/>
                </a:lnTo>
                <a:close/>
              </a:path>
              <a:path w="11449050" h="1873250">
                <a:moveTo>
                  <a:pt x="2533637" y="1245920"/>
                </a:moveTo>
                <a:lnTo>
                  <a:pt x="2533180" y="1244803"/>
                </a:lnTo>
                <a:lnTo>
                  <a:pt x="2531313" y="1242936"/>
                </a:lnTo>
                <a:lnTo>
                  <a:pt x="2530195" y="1242479"/>
                </a:lnTo>
                <a:lnTo>
                  <a:pt x="2518041" y="1242479"/>
                </a:lnTo>
                <a:lnTo>
                  <a:pt x="2516924" y="1242936"/>
                </a:lnTo>
                <a:lnTo>
                  <a:pt x="2515057" y="1244803"/>
                </a:lnTo>
                <a:lnTo>
                  <a:pt x="2514587" y="1245920"/>
                </a:lnTo>
                <a:lnTo>
                  <a:pt x="2514587" y="1248549"/>
                </a:lnTo>
                <a:lnTo>
                  <a:pt x="2515057" y="1249680"/>
                </a:lnTo>
                <a:lnTo>
                  <a:pt x="2516924" y="1251534"/>
                </a:lnTo>
                <a:lnTo>
                  <a:pt x="2518041" y="1252004"/>
                </a:lnTo>
                <a:lnTo>
                  <a:pt x="2530195" y="1252004"/>
                </a:lnTo>
                <a:lnTo>
                  <a:pt x="2531313" y="1251534"/>
                </a:lnTo>
                <a:lnTo>
                  <a:pt x="2533180" y="1249680"/>
                </a:lnTo>
                <a:lnTo>
                  <a:pt x="2533637" y="1248549"/>
                </a:lnTo>
                <a:lnTo>
                  <a:pt x="2533637" y="1245920"/>
                </a:lnTo>
                <a:close/>
              </a:path>
              <a:path w="11449050" h="1873250">
                <a:moveTo>
                  <a:pt x="2533637" y="624687"/>
                </a:moveTo>
                <a:lnTo>
                  <a:pt x="2533180" y="623557"/>
                </a:lnTo>
                <a:lnTo>
                  <a:pt x="2531313" y="621703"/>
                </a:lnTo>
                <a:lnTo>
                  <a:pt x="2530195" y="621233"/>
                </a:lnTo>
                <a:lnTo>
                  <a:pt x="2518041" y="621233"/>
                </a:lnTo>
                <a:lnTo>
                  <a:pt x="2516924" y="621703"/>
                </a:lnTo>
                <a:lnTo>
                  <a:pt x="2515057" y="623557"/>
                </a:lnTo>
                <a:lnTo>
                  <a:pt x="2514587" y="624687"/>
                </a:lnTo>
                <a:lnTo>
                  <a:pt x="2514587" y="627316"/>
                </a:lnTo>
                <a:lnTo>
                  <a:pt x="2515057" y="628434"/>
                </a:lnTo>
                <a:lnTo>
                  <a:pt x="2516924" y="630301"/>
                </a:lnTo>
                <a:lnTo>
                  <a:pt x="2518041" y="630758"/>
                </a:lnTo>
                <a:lnTo>
                  <a:pt x="2530195" y="630758"/>
                </a:lnTo>
                <a:lnTo>
                  <a:pt x="2531313" y="630301"/>
                </a:lnTo>
                <a:lnTo>
                  <a:pt x="2533180" y="628434"/>
                </a:lnTo>
                <a:lnTo>
                  <a:pt x="2533637" y="627316"/>
                </a:lnTo>
                <a:lnTo>
                  <a:pt x="2533637" y="624687"/>
                </a:lnTo>
                <a:close/>
              </a:path>
              <a:path w="11449050" h="1873250">
                <a:moveTo>
                  <a:pt x="2533637" y="3441"/>
                </a:moveTo>
                <a:lnTo>
                  <a:pt x="2533180" y="2324"/>
                </a:lnTo>
                <a:lnTo>
                  <a:pt x="2531313" y="457"/>
                </a:lnTo>
                <a:lnTo>
                  <a:pt x="2530195" y="0"/>
                </a:lnTo>
                <a:lnTo>
                  <a:pt x="2518041" y="0"/>
                </a:lnTo>
                <a:lnTo>
                  <a:pt x="2516924" y="457"/>
                </a:lnTo>
                <a:lnTo>
                  <a:pt x="2515057" y="2324"/>
                </a:lnTo>
                <a:lnTo>
                  <a:pt x="2514587" y="3441"/>
                </a:lnTo>
                <a:lnTo>
                  <a:pt x="2514587" y="6070"/>
                </a:lnTo>
                <a:lnTo>
                  <a:pt x="2515057" y="7188"/>
                </a:lnTo>
                <a:lnTo>
                  <a:pt x="2516924" y="9055"/>
                </a:lnTo>
                <a:lnTo>
                  <a:pt x="2518041" y="9525"/>
                </a:lnTo>
                <a:lnTo>
                  <a:pt x="2530195" y="9525"/>
                </a:lnTo>
                <a:lnTo>
                  <a:pt x="2531313" y="9055"/>
                </a:lnTo>
                <a:lnTo>
                  <a:pt x="2533180" y="7188"/>
                </a:lnTo>
                <a:lnTo>
                  <a:pt x="2533637" y="6070"/>
                </a:lnTo>
                <a:lnTo>
                  <a:pt x="2533637" y="3441"/>
                </a:lnTo>
                <a:close/>
              </a:path>
              <a:path w="11449050" h="1873250">
                <a:moveTo>
                  <a:pt x="2590787" y="1867166"/>
                </a:moveTo>
                <a:lnTo>
                  <a:pt x="2590330" y="1866049"/>
                </a:lnTo>
                <a:lnTo>
                  <a:pt x="2588463" y="1864182"/>
                </a:lnTo>
                <a:lnTo>
                  <a:pt x="2587345" y="1863725"/>
                </a:lnTo>
                <a:lnTo>
                  <a:pt x="2575191" y="1863725"/>
                </a:lnTo>
                <a:lnTo>
                  <a:pt x="2574074" y="1864182"/>
                </a:lnTo>
                <a:lnTo>
                  <a:pt x="2572207" y="1866049"/>
                </a:lnTo>
                <a:lnTo>
                  <a:pt x="2571737" y="1867166"/>
                </a:lnTo>
                <a:lnTo>
                  <a:pt x="2571737" y="1869795"/>
                </a:lnTo>
                <a:lnTo>
                  <a:pt x="2572207" y="1870913"/>
                </a:lnTo>
                <a:lnTo>
                  <a:pt x="2574074" y="1872780"/>
                </a:lnTo>
                <a:lnTo>
                  <a:pt x="2575191" y="1873250"/>
                </a:lnTo>
                <a:lnTo>
                  <a:pt x="2587345" y="1873250"/>
                </a:lnTo>
                <a:lnTo>
                  <a:pt x="2588463" y="1872780"/>
                </a:lnTo>
                <a:lnTo>
                  <a:pt x="2590330" y="1870913"/>
                </a:lnTo>
                <a:lnTo>
                  <a:pt x="2590787" y="1869795"/>
                </a:lnTo>
                <a:lnTo>
                  <a:pt x="2590787" y="1867166"/>
                </a:lnTo>
                <a:close/>
              </a:path>
              <a:path w="11449050" h="1873250">
                <a:moveTo>
                  <a:pt x="2590787" y="1245920"/>
                </a:moveTo>
                <a:lnTo>
                  <a:pt x="2590330" y="1244803"/>
                </a:lnTo>
                <a:lnTo>
                  <a:pt x="2588463" y="1242936"/>
                </a:lnTo>
                <a:lnTo>
                  <a:pt x="2587345" y="1242479"/>
                </a:lnTo>
                <a:lnTo>
                  <a:pt x="2575191" y="1242479"/>
                </a:lnTo>
                <a:lnTo>
                  <a:pt x="2574074" y="1242936"/>
                </a:lnTo>
                <a:lnTo>
                  <a:pt x="2572207" y="1244803"/>
                </a:lnTo>
                <a:lnTo>
                  <a:pt x="2571737" y="1245920"/>
                </a:lnTo>
                <a:lnTo>
                  <a:pt x="2571737" y="1248549"/>
                </a:lnTo>
                <a:lnTo>
                  <a:pt x="2572207" y="1249680"/>
                </a:lnTo>
                <a:lnTo>
                  <a:pt x="2574074" y="1251534"/>
                </a:lnTo>
                <a:lnTo>
                  <a:pt x="2575191" y="1252004"/>
                </a:lnTo>
                <a:lnTo>
                  <a:pt x="2587345" y="1252004"/>
                </a:lnTo>
                <a:lnTo>
                  <a:pt x="2588463" y="1251534"/>
                </a:lnTo>
                <a:lnTo>
                  <a:pt x="2590330" y="1249680"/>
                </a:lnTo>
                <a:lnTo>
                  <a:pt x="2590787" y="1248549"/>
                </a:lnTo>
                <a:lnTo>
                  <a:pt x="2590787" y="1245920"/>
                </a:lnTo>
                <a:close/>
              </a:path>
              <a:path w="11449050" h="1873250">
                <a:moveTo>
                  <a:pt x="2590787" y="624687"/>
                </a:moveTo>
                <a:lnTo>
                  <a:pt x="2590330" y="623557"/>
                </a:lnTo>
                <a:lnTo>
                  <a:pt x="2588463" y="621703"/>
                </a:lnTo>
                <a:lnTo>
                  <a:pt x="2587345" y="621233"/>
                </a:lnTo>
                <a:lnTo>
                  <a:pt x="2575191" y="621233"/>
                </a:lnTo>
                <a:lnTo>
                  <a:pt x="2574074" y="621703"/>
                </a:lnTo>
                <a:lnTo>
                  <a:pt x="2572207" y="623557"/>
                </a:lnTo>
                <a:lnTo>
                  <a:pt x="2571737" y="624687"/>
                </a:lnTo>
                <a:lnTo>
                  <a:pt x="2571737" y="627316"/>
                </a:lnTo>
                <a:lnTo>
                  <a:pt x="2572207" y="628434"/>
                </a:lnTo>
                <a:lnTo>
                  <a:pt x="2574074" y="630301"/>
                </a:lnTo>
                <a:lnTo>
                  <a:pt x="2575191" y="630758"/>
                </a:lnTo>
                <a:lnTo>
                  <a:pt x="2587345" y="630758"/>
                </a:lnTo>
                <a:lnTo>
                  <a:pt x="2588463" y="630301"/>
                </a:lnTo>
                <a:lnTo>
                  <a:pt x="2590330" y="628434"/>
                </a:lnTo>
                <a:lnTo>
                  <a:pt x="2590787" y="627316"/>
                </a:lnTo>
                <a:lnTo>
                  <a:pt x="2590787" y="624687"/>
                </a:lnTo>
                <a:close/>
              </a:path>
              <a:path w="11449050" h="1873250">
                <a:moveTo>
                  <a:pt x="2590787" y="3441"/>
                </a:moveTo>
                <a:lnTo>
                  <a:pt x="2590330" y="2324"/>
                </a:lnTo>
                <a:lnTo>
                  <a:pt x="2588463" y="457"/>
                </a:lnTo>
                <a:lnTo>
                  <a:pt x="2587345" y="0"/>
                </a:lnTo>
                <a:lnTo>
                  <a:pt x="2575191" y="0"/>
                </a:lnTo>
                <a:lnTo>
                  <a:pt x="2574074" y="457"/>
                </a:lnTo>
                <a:lnTo>
                  <a:pt x="2572207" y="2324"/>
                </a:lnTo>
                <a:lnTo>
                  <a:pt x="2571737" y="3441"/>
                </a:lnTo>
                <a:lnTo>
                  <a:pt x="2571737" y="6070"/>
                </a:lnTo>
                <a:lnTo>
                  <a:pt x="2572207" y="7188"/>
                </a:lnTo>
                <a:lnTo>
                  <a:pt x="2574074" y="9055"/>
                </a:lnTo>
                <a:lnTo>
                  <a:pt x="2575191" y="9525"/>
                </a:lnTo>
                <a:lnTo>
                  <a:pt x="2587345" y="9525"/>
                </a:lnTo>
                <a:lnTo>
                  <a:pt x="2588463" y="9055"/>
                </a:lnTo>
                <a:lnTo>
                  <a:pt x="2590330" y="7188"/>
                </a:lnTo>
                <a:lnTo>
                  <a:pt x="2590787" y="6070"/>
                </a:lnTo>
                <a:lnTo>
                  <a:pt x="2590787" y="3441"/>
                </a:lnTo>
                <a:close/>
              </a:path>
              <a:path w="11449050" h="1873250">
                <a:moveTo>
                  <a:pt x="2647937" y="1867166"/>
                </a:moveTo>
                <a:lnTo>
                  <a:pt x="2647480" y="1866049"/>
                </a:lnTo>
                <a:lnTo>
                  <a:pt x="2645613" y="1864182"/>
                </a:lnTo>
                <a:lnTo>
                  <a:pt x="2644495" y="1863725"/>
                </a:lnTo>
                <a:lnTo>
                  <a:pt x="2632341" y="1863725"/>
                </a:lnTo>
                <a:lnTo>
                  <a:pt x="2631224" y="1864182"/>
                </a:lnTo>
                <a:lnTo>
                  <a:pt x="2629357" y="1866049"/>
                </a:lnTo>
                <a:lnTo>
                  <a:pt x="2628900" y="1867166"/>
                </a:lnTo>
                <a:lnTo>
                  <a:pt x="2628900" y="1869795"/>
                </a:lnTo>
                <a:lnTo>
                  <a:pt x="2629357" y="1870913"/>
                </a:lnTo>
                <a:lnTo>
                  <a:pt x="2631224" y="1872780"/>
                </a:lnTo>
                <a:lnTo>
                  <a:pt x="2632341" y="1873250"/>
                </a:lnTo>
                <a:lnTo>
                  <a:pt x="2644495" y="1873250"/>
                </a:lnTo>
                <a:lnTo>
                  <a:pt x="2645613" y="1872780"/>
                </a:lnTo>
                <a:lnTo>
                  <a:pt x="2647480" y="1870913"/>
                </a:lnTo>
                <a:lnTo>
                  <a:pt x="2647937" y="1869795"/>
                </a:lnTo>
                <a:lnTo>
                  <a:pt x="2647937" y="1867166"/>
                </a:lnTo>
                <a:close/>
              </a:path>
              <a:path w="11449050" h="1873250">
                <a:moveTo>
                  <a:pt x="2647937" y="1245920"/>
                </a:moveTo>
                <a:lnTo>
                  <a:pt x="2647480" y="1244803"/>
                </a:lnTo>
                <a:lnTo>
                  <a:pt x="2645613" y="1242936"/>
                </a:lnTo>
                <a:lnTo>
                  <a:pt x="2644495" y="1242479"/>
                </a:lnTo>
                <a:lnTo>
                  <a:pt x="2632341" y="1242479"/>
                </a:lnTo>
                <a:lnTo>
                  <a:pt x="2631224" y="1242936"/>
                </a:lnTo>
                <a:lnTo>
                  <a:pt x="2629357" y="1244803"/>
                </a:lnTo>
                <a:lnTo>
                  <a:pt x="2628900" y="1245920"/>
                </a:lnTo>
                <a:lnTo>
                  <a:pt x="2628900" y="1248549"/>
                </a:lnTo>
                <a:lnTo>
                  <a:pt x="2629357" y="1249680"/>
                </a:lnTo>
                <a:lnTo>
                  <a:pt x="2631224" y="1251534"/>
                </a:lnTo>
                <a:lnTo>
                  <a:pt x="2632341" y="1252004"/>
                </a:lnTo>
                <a:lnTo>
                  <a:pt x="2644495" y="1252004"/>
                </a:lnTo>
                <a:lnTo>
                  <a:pt x="2645613" y="1251534"/>
                </a:lnTo>
                <a:lnTo>
                  <a:pt x="2647480" y="1249680"/>
                </a:lnTo>
                <a:lnTo>
                  <a:pt x="2647937" y="1248549"/>
                </a:lnTo>
                <a:lnTo>
                  <a:pt x="2647937" y="1245920"/>
                </a:lnTo>
                <a:close/>
              </a:path>
              <a:path w="11449050" h="1873250">
                <a:moveTo>
                  <a:pt x="2647937" y="624687"/>
                </a:moveTo>
                <a:lnTo>
                  <a:pt x="2647480" y="623557"/>
                </a:lnTo>
                <a:lnTo>
                  <a:pt x="2645613" y="621703"/>
                </a:lnTo>
                <a:lnTo>
                  <a:pt x="2644495" y="621233"/>
                </a:lnTo>
                <a:lnTo>
                  <a:pt x="2632341" y="621233"/>
                </a:lnTo>
                <a:lnTo>
                  <a:pt x="2631224" y="621703"/>
                </a:lnTo>
                <a:lnTo>
                  <a:pt x="2629357" y="623557"/>
                </a:lnTo>
                <a:lnTo>
                  <a:pt x="2628900" y="624687"/>
                </a:lnTo>
                <a:lnTo>
                  <a:pt x="2628900" y="627316"/>
                </a:lnTo>
                <a:lnTo>
                  <a:pt x="2629357" y="628434"/>
                </a:lnTo>
                <a:lnTo>
                  <a:pt x="2631224" y="630301"/>
                </a:lnTo>
                <a:lnTo>
                  <a:pt x="2632341" y="630758"/>
                </a:lnTo>
                <a:lnTo>
                  <a:pt x="2644495" y="630758"/>
                </a:lnTo>
                <a:lnTo>
                  <a:pt x="2645613" y="630301"/>
                </a:lnTo>
                <a:lnTo>
                  <a:pt x="2647480" y="628434"/>
                </a:lnTo>
                <a:lnTo>
                  <a:pt x="2647937" y="627316"/>
                </a:lnTo>
                <a:lnTo>
                  <a:pt x="2647937" y="624687"/>
                </a:lnTo>
                <a:close/>
              </a:path>
              <a:path w="11449050" h="1873250">
                <a:moveTo>
                  <a:pt x="2647937" y="3441"/>
                </a:moveTo>
                <a:lnTo>
                  <a:pt x="2647480" y="2324"/>
                </a:lnTo>
                <a:lnTo>
                  <a:pt x="2645613" y="457"/>
                </a:lnTo>
                <a:lnTo>
                  <a:pt x="2644495" y="0"/>
                </a:lnTo>
                <a:lnTo>
                  <a:pt x="2632341" y="0"/>
                </a:lnTo>
                <a:lnTo>
                  <a:pt x="2631224" y="457"/>
                </a:lnTo>
                <a:lnTo>
                  <a:pt x="2629357" y="2324"/>
                </a:lnTo>
                <a:lnTo>
                  <a:pt x="2628900" y="3441"/>
                </a:lnTo>
                <a:lnTo>
                  <a:pt x="2628900" y="6070"/>
                </a:lnTo>
                <a:lnTo>
                  <a:pt x="2629357" y="7188"/>
                </a:lnTo>
                <a:lnTo>
                  <a:pt x="2631224" y="9055"/>
                </a:lnTo>
                <a:lnTo>
                  <a:pt x="2632341" y="9525"/>
                </a:lnTo>
                <a:lnTo>
                  <a:pt x="2644495" y="9525"/>
                </a:lnTo>
                <a:lnTo>
                  <a:pt x="2645613" y="9055"/>
                </a:lnTo>
                <a:lnTo>
                  <a:pt x="2647480" y="7188"/>
                </a:lnTo>
                <a:lnTo>
                  <a:pt x="2647937" y="6070"/>
                </a:lnTo>
                <a:lnTo>
                  <a:pt x="2647937" y="3441"/>
                </a:lnTo>
                <a:close/>
              </a:path>
              <a:path w="11449050" h="1873250">
                <a:moveTo>
                  <a:pt x="2705100" y="1867166"/>
                </a:moveTo>
                <a:lnTo>
                  <a:pt x="2704630" y="1866049"/>
                </a:lnTo>
                <a:lnTo>
                  <a:pt x="2702763" y="1864182"/>
                </a:lnTo>
                <a:lnTo>
                  <a:pt x="2701645" y="1863725"/>
                </a:lnTo>
                <a:lnTo>
                  <a:pt x="2689491" y="1863725"/>
                </a:lnTo>
                <a:lnTo>
                  <a:pt x="2688374" y="1864182"/>
                </a:lnTo>
                <a:lnTo>
                  <a:pt x="2686507" y="1866049"/>
                </a:lnTo>
                <a:lnTo>
                  <a:pt x="2686037" y="1867166"/>
                </a:lnTo>
                <a:lnTo>
                  <a:pt x="2686037" y="1869795"/>
                </a:lnTo>
                <a:lnTo>
                  <a:pt x="2686507" y="1870913"/>
                </a:lnTo>
                <a:lnTo>
                  <a:pt x="2688374" y="1872780"/>
                </a:lnTo>
                <a:lnTo>
                  <a:pt x="2689491" y="1873250"/>
                </a:lnTo>
                <a:lnTo>
                  <a:pt x="2701645" y="1873250"/>
                </a:lnTo>
                <a:lnTo>
                  <a:pt x="2702763" y="1872780"/>
                </a:lnTo>
                <a:lnTo>
                  <a:pt x="2704630" y="1870913"/>
                </a:lnTo>
                <a:lnTo>
                  <a:pt x="2705100" y="1869795"/>
                </a:lnTo>
                <a:lnTo>
                  <a:pt x="2705100" y="1867166"/>
                </a:lnTo>
                <a:close/>
              </a:path>
              <a:path w="11449050" h="1873250">
                <a:moveTo>
                  <a:pt x="2705100" y="1245920"/>
                </a:moveTo>
                <a:lnTo>
                  <a:pt x="2704630" y="1244803"/>
                </a:lnTo>
                <a:lnTo>
                  <a:pt x="2702763" y="1242936"/>
                </a:lnTo>
                <a:lnTo>
                  <a:pt x="2701645" y="1242479"/>
                </a:lnTo>
                <a:lnTo>
                  <a:pt x="2689491" y="1242479"/>
                </a:lnTo>
                <a:lnTo>
                  <a:pt x="2688374" y="1242936"/>
                </a:lnTo>
                <a:lnTo>
                  <a:pt x="2686507" y="1244803"/>
                </a:lnTo>
                <a:lnTo>
                  <a:pt x="2686037" y="1245920"/>
                </a:lnTo>
                <a:lnTo>
                  <a:pt x="2686037" y="1248549"/>
                </a:lnTo>
                <a:lnTo>
                  <a:pt x="2686507" y="1249680"/>
                </a:lnTo>
                <a:lnTo>
                  <a:pt x="2688374" y="1251534"/>
                </a:lnTo>
                <a:lnTo>
                  <a:pt x="2689491" y="1252004"/>
                </a:lnTo>
                <a:lnTo>
                  <a:pt x="2701645" y="1252004"/>
                </a:lnTo>
                <a:lnTo>
                  <a:pt x="2702763" y="1251534"/>
                </a:lnTo>
                <a:lnTo>
                  <a:pt x="2704630" y="1249680"/>
                </a:lnTo>
                <a:lnTo>
                  <a:pt x="2705100" y="1248549"/>
                </a:lnTo>
                <a:lnTo>
                  <a:pt x="2705100" y="1245920"/>
                </a:lnTo>
                <a:close/>
              </a:path>
              <a:path w="11449050" h="1873250">
                <a:moveTo>
                  <a:pt x="2705100" y="624687"/>
                </a:moveTo>
                <a:lnTo>
                  <a:pt x="2704630" y="623557"/>
                </a:lnTo>
                <a:lnTo>
                  <a:pt x="2702763" y="621703"/>
                </a:lnTo>
                <a:lnTo>
                  <a:pt x="2701645" y="621233"/>
                </a:lnTo>
                <a:lnTo>
                  <a:pt x="2689491" y="621233"/>
                </a:lnTo>
                <a:lnTo>
                  <a:pt x="2688374" y="621703"/>
                </a:lnTo>
                <a:lnTo>
                  <a:pt x="2686507" y="623557"/>
                </a:lnTo>
                <a:lnTo>
                  <a:pt x="2686037" y="624687"/>
                </a:lnTo>
                <a:lnTo>
                  <a:pt x="2686037" y="627316"/>
                </a:lnTo>
                <a:lnTo>
                  <a:pt x="2686507" y="628434"/>
                </a:lnTo>
                <a:lnTo>
                  <a:pt x="2688374" y="630301"/>
                </a:lnTo>
                <a:lnTo>
                  <a:pt x="2689491" y="630758"/>
                </a:lnTo>
                <a:lnTo>
                  <a:pt x="2701645" y="630758"/>
                </a:lnTo>
                <a:lnTo>
                  <a:pt x="2702763" y="630301"/>
                </a:lnTo>
                <a:lnTo>
                  <a:pt x="2704630" y="628434"/>
                </a:lnTo>
                <a:lnTo>
                  <a:pt x="2705100" y="627316"/>
                </a:lnTo>
                <a:lnTo>
                  <a:pt x="2705100" y="624687"/>
                </a:lnTo>
                <a:close/>
              </a:path>
              <a:path w="11449050" h="1873250">
                <a:moveTo>
                  <a:pt x="2705100" y="3441"/>
                </a:moveTo>
                <a:lnTo>
                  <a:pt x="2704630" y="2324"/>
                </a:lnTo>
                <a:lnTo>
                  <a:pt x="2702763" y="457"/>
                </a:lnTo>
                <a:lnTo>
                  <a:pt x="2701645" y="0"/>
                </a:lnTo>
                <a:lnTo>
                  <a:pt x="2689491" y="0"/>
                </a:lnTo>
                <a:lnTo>
                  <a:pt x="2688374" y="457"/>
                </a:lnTo>
                <a:lnTo>
                  <a:pt x="2686507" y="2324"/>
                </a:lnTo>
                <a:lnTo>
                  <a:pt x="2686037" y="3441"/>
                </a:lnTo>
                <a:lnTo>
                  <a:pt x="2686037" y="6070"/>
                </a:lnTo>
                <a:lnTo>
                  <a:pt x="2686507" y="7188"/>
                </a:lnTo>
                <a:lnTo>
                  <a:pt x="2688374" y="9055"/>
                </a:lnTo>
                <a:lnTo>
                  <a:pt x="2689491" y="9525"/>
                </a:lnTo>
                <a:lnTo>
                  <a:pt x="2701645" y="9525"/>
                </a:lnTo>
                <a:lnTo>
                  <a:pt x="2702763" y="9055"/>
                </a:lnTo>
                <a:lnTo>
                  <a:pt x="2704630" y="7188"/>
                </a:lnTo>
                <a:lnTo>
                  <a:pt x="2705100" y="6070"/>
                </a:lnTo>
                <a:lnTo>
                  <a:pt x="2705100" y="3441"/>
                </a:lnTo>
                <a:close/>
              </a:path>
              <a:path w="11449050" h="1873250">
                <a:moveTo>
                  <a:pt x="2762237" y="1867166"/>
                </a:moveTo>
                <a:lnTo>
                  <a:pt x="2761780" y="1866049"/>
                </a:lnTo>
                <a:lnTo>
                  <a:pt x="2759913" y="1864182"/>
                </a:lnTo>
                <a:lnTo>
                  <a:pt x="2758795" y="1863725"/>
                </a:lnTo>
                <a:lnTo>
                  <a:pt x="2746641" y="1863725"/>
                </a:lnTo>
                <a:lnTo>
                  <a:pt x="2745524" y="1864182"/>
                </a:lnTo>
                <a:lnTo>
                  <a:pt x="2743657" y="1866049"/>
                </a:lnTo>
                <a:lnTo>
                  <a:pt x="2743200" y="1867166"/>
                </a:lnTo>
                <a:lnTo>
                  <a:pt x="2743200" y="1869795"/>
                </a:lnTo>
                <a:lnTo>
                  <a:pt x="2743657" y="1870913"/>
                </a:lnTo>
                <a:lnTo>
                  <a:pt x="2745524" y="1872780"/>
                </a:lnTo>
                <a:lnTo>
                  <a:pt x="2746641" y="1873250"/>
                </a:lnTo>
                <a:lnTo>
                  <a:pt x="2758795" y="1873250"/>
                </a:lnTo>
                <a:lnTo>
                  <a:pt x="2759913" y="1872780"/>
                </a:lnTo>
                <a:lnTo>
                  <a:pt x="2761780" y="1870913"/>
                </a:lnTo>
                <a:lnTo>
                  <a:pt x="2762237" y="1869795"/>
                </a:lnTo>
                <a:lnTo>
                  <a:pt x="2762237" y="1867166"/>
                </a:lnTo>
                <a:close/>
              </a:path>
              <a:path w="11449050" h="1873250">
                <a:moveTo>
                  <a:pt x="2762237" y="1245920"/>
                </a:moveTo>
                <a:lnTo>
                  <a:pt x="2761780" y="1244803"/>
                </a:lnTo>
                <a:lnTo>
                  <a:pt x="2759913" y="1242936"/>
                </a:lnTo>
                <a:lnTo>
                  <a:pt x="2758795" y="1242479"/>
                </a:lnTo>
                <a:lnTo>
                  <a:pt x="2746641" y="1242479"/>
                </a:lnTo>
                <a:lnTo>
                  <a:pt x="2745524" y="1242936"/>
                </a:lnTo>
                <a:lnTo>
                  <a:pt x="2743657" y="1244803"/>
                </a:lnTo>
                <a:lnTo>
                  <a:pt x="2743200" y="1245920"/>
                </a:lnTo>
                <a:lnTo>
                  <a:pt x="2743200" y="1248549"/>
                </a:lnTo>
                <a:lnTo>
                  <a:pt x="2743657" y="1249680"/>
                </a:lnTo>
                <a:lnTo>
                  <a:pt x="2745524" y="1251534"/>
                </a:lnTo>
                <a:lnTo>
                  <a:pt x="2746641" y="1252004"/>
                </a:lnTo>
                <a:lnTo>
                  <a:pt x="2758795" y="1252004"/>
                </a:lnTo>
                <a:lnTo>
                  <a:pt x="2759913" y="1251534"/>
                </a:lnTo>
                <a:lnTo>
                  <a:pt x="2761780" y="1249680"/>
                </a:lnTo>
                <a:lnTo>
                  <a:pt x="2762237" y="1248549"/>
                </a:lnTo>
                <a:lnTo>
                  <a:pt x="2762237" y="1245920"/>
                </a:lnTo>
                <a:close/>
              </a:path>
              <a:path w="11449050" h="1873250">
                <a:moveTo>
                  <a:pt x="2762237" y="624687"/>
                </a:moveTo>
                <a:lnTo>
                  <a:pt x="2761780" y="623557"/>
                </a:lnTo>
                <a:lnTo>
                  <a:pt x="2759913" y="621703"/>
                </a:lnTo>
                <a:lnTo>
                  <a:pt x="2758795" y="621233"/>
                </a:lnTo>
                <a:lnTo>
                  <a:pt x="2746641" y="621233"/>
                </a:lnTo>
                <a:lnTo>
                  <a:pt x="2745524" y="621703"/>
                </a:lnTo>
                <a:lnTo>
                  <a:pt x="2743657" y="623557"/>
                </a:lnTo>
                <a:lnTo>
                  <a:pt x="2743200" y="624687"/>
                </a:lnTo>
                <a:lnTo>
                  <a:pt x="2743200" y="627316"/>
                </a:lnTo>
                <a:lnTo>
                  <a:pt x="2743657" y="628434"/>
                </a:lnTo>
                <a:lnTo>
                  <a:pt x="2745524" y="630301"/>
                </a:lnTo>
                <a:lnTo>
                  <a:pt x="2746641" y="630758"/>
                </a:lnTo>
                <a:lnTo>
                  <a:pt x="2758795" y="630758"/>
                </a:lnTo>
                <a:lnTo>
                  <a:pt x="2759913" y="630301"/>
                </a:lnTo>
                <a:lnTo>
                  <a:pt x="2761780" y="628434"/>
                </a:lnTo>
                <a:lnTo>
                  <a:pt x="2762237" y="627316"/>
                </a:lnTo>
                <a:lnTo>
                  <a:pt x="2762237" y="624687"/>
                </a:lnTo>
                <a:close/>
              </a:path>
              <a:path w="11449050" h="1873250">
                <a:moveTo>
                  <a:pt x="2762237" y="3441"/>
                </a:moveTo>
                <a:lnTo>
                  <a:pt x="2761780" y="2324"/>
                </a:lnTo>
                <a:lnTo>
                  <a:pt x="2759913" y="457"/>
                </a:lnTo>
                <a:lnTo>
                  <a:pt x="2758795" y="0"/>
                </a:lnTo>
                <a:lnTo>
                  <a:pt x="2746641" y="0"/>
                </a:lnTo>
                <a:lnTo>
                  <a:pt x="2745524" y="457"/>
                </a:lnTo>
                <a:lnTo>
                  <a:pt x="2743657" y="2324"/>
                </a:lnTo>
                <a:lnTo>
                  <a:pt x="2743200" y="3441"/>
                </a:lnTo>
                <a:lnTo>
                  <a:pt x="2743200" y="6070"/>
                </a:lnTo>
                <a:lnTo>
                  <a:pt x="2743657" y="7188"/>
                </a:lnTo>
                <a:lnTo>
                  <a:pt x="2745524" y="9055"/>
                </a:lnTo>
                <a:lnTo>
                  <a:pt x="2746641" y="9525"/>
                </a:lnTo>
                <a:lnTo>
                  <a:pt x="2758795" y="9525"/>
                </a:lnTo>
                <a:lnTo>
                  <a:pt x="2759913" y="9055"/>
                </a:lnTo>
                <a:lnTo>
                  <a:pt x="2761780" y="7188"/>
                </a:lnTo>
                <a:lnTo>
                  <a:pt x="2762237" y="6070"/>
                </a:lnTo>
                <a:lnTo>
                  <a:pt x="2762237" y="3441"/>
                </a:lnTo>
                <a:close/>
              </a:path>
              <a:path w="11449050" h="1873250">
                <a:moveTo>
                  <a:pt x="2819387" y="1867166"/>
                </a:moveTo>
                <a:lnTo>
                  <a:pt x="2818930" y="1866049"/>
                </a:lnTo>
                <a:lnTo>
                  <a:pt x="2817063" y="1864182"/>
                </a:lnTo>
                <a:lnTo>
                  <a:pt x="2815945" y="1863725"/>
                </a:lnTo>
                <a:lnTo>
                  <a:pt x="2803791" y="1863725"/>
                </a:lnTo>
                <a:lnTo>
                  <a:pt x="2802674" y="1864182"/>
                </a:lnTo>
                <a:lnTo>
                  <a:pt x="2800807" y="1866049"/>
                </a:lnTo>
                <a:lnTo>
                  <a:pt x="2800337" y="1867166"/>
                </a:lnTo>
                <a:lnTo>
                  <a:pt x="2800337" y="1869795"/>
                </a:lnTo>
                <a:lnTo>
                  <a:pt x="2800807" y="1870913"/>
                </a:lnTo>
                <a:lnTo>
                  <a:pt x="2802674" y="1872780"/>
                </a:lnTo>
                <a:lnTo>
                  <a:pt x="2803791" y="1873250"/>
                </a:lnTo>
                <a:lnTo>
                  <a:pt x="2815945" y="1873250"/>
                </a:lnTo>
                <a:lnTo>
                  <a:pt x="2817063" y="1872780"/>
                </a:lnTo>
                <a:lnTo>
                  <a:pt x="2818930" y="1870913"/>
                </a:lnTo>
                <a:lnTo>
                  <a:pt x="2819387" y="1869795"/>
                </a:lnTo>
                <a:lnTo>
                  <a:pt x="2819387" y="1867166"/>
                </a:lnTo>
                <a:close/>
              </a:path>
              <a:path w="11449050" h="1873250">
                <a:moveTo>
                  <a:pt x="2819387" y="1245920"/>
                </a:moveTo>
                <a:lnTo>
                  <a:pt x="2818930" y="1244803"/>
                </a:lnTo>
                <a:lnTo>
                  <a:pt x="2817063" y="1242936"/>
                </a:lnTo>
                <a:lnTo>
                  <a:pt x="2815945" y="1242479"/>
                </a:lnTo>
                <a:lnTo>
                  <a:pt x="2803791" y="1242479"/>
                </a:lnTo>
                <a:lnTo>
                  <a:pt x="2802674" y="1242936"/>
                </a:lnTo>
                <a:lnTo>
                  <a:pt x="2800807" y="1244803"/>
                </a:lnTo>
                <a:lnTo>
                  <a:pt x="2800337" y="1245920"/>
                </a:lnTo>
                <a:lnTo>
                  <a:pt x="2800337" y="1248549"/>
                </a:lnTo>
                <a:lnTo>
                  <a:pt x="2800807" y="1249680"/>
                </a:lnTo>
                <a:lnTo>
                  <a:pt x="2802674" y="1251534"/>
                </a:lnTo>
                <a:lnTo>
                  <a:pt x="2803791" y="1252004"/>
                </a:lnTo>
                <a:lnTo>
                  <a:pt x="2815945" y="1252004"/>
                </a:lnTo>
                <a:lnTo>
                  <a:pt x="2817063" y="1251534"/>
                </a:lnTo>
                <a:lnTo>
                  <a:pt x="2818930" y="1249680"/>
                </a:lnTo>
                <a:lnTo>
                  <a:pt x="2819387" y="1248549"/>
                </a:lnTo>
                <a:lnTo>
                  <a:pt x="2819387" y="1245920"/>
                </a:lnTo>
                <a:close/>
              </a:path>
              <a:path w="11449050" h="1873250">
                <a:moveTo>
                  <a:pt x="2819387" y="624687"/>
                </a:moveTo>
                <a:lnTo>
                  <a:pt x="2818930" y="623557"/>
                </a:lnTo>
                <a:lnTo>
                  <a:pt x="2817063" y="621703"/>
                </a:lnTo>
                <a:lnTo>
                  <a:pt x="2815945" y="621233"/>
                </a:lnTo>
                <a:lnTo>
                  <a:pt x="2803791" y="621233"/>
                </a:lnTo>
                <a:lnTo>
                  <a:pt x="2802674" y="621703"/>
                </a:lnTo>
                <a:lnTo>
                  <a:pt x="2800807" y="623557"/>
                </a:lnTo>
                <a:lnTo>
                  <a:pt x="2800337" y="624687"/>
                </a:lnTo>
                <a:lnTo>
                  <a:pt x="2800337" y="627316"/>
                </a:lnTo>
                <a:lnTo>
                  <a:pt x="2800807" y="628434"/>
                </a:lnTo>
                <a:lnTo>
                  <a:pt x="2802674" y="630301"/>
                </a:lnTo>
                <a:lnTo>
                  <a:pt x="2803791" y="630758"/>
                </a:lnTo>
                <a:lnTo>
                  <a:pt x="2815945" y="630758"/>
                </a:lnTo>
                <a:lnTo>
                  <a:pt x="2817063" y="630301"/>
                </a:lnTo>
                <a:lnTo>
                  <a:pt x="2818930" y="628434"/>
                </a:lnTo>
                <a:lnTo>
                  <a:pt x="2819387" y="627316"/>
                </a:lnTo>
                <a:lnTo>
                  <a:pt x="2819387" y="624687"/>
                </a:lnTo>
                <a:close/>
              </a:path>
              <a:path w="11449050" h="1873250">
                <a:moveTo>
                  <a:pt x="2819387" y="3441"/>
                </a:moveTo>
                <a:lnTo>
                  <a:pt x="2818930" y="2324"/>
                </a:lnTo>
                <a:lnTo>
                  <a:pt x="2817063" y="457"/>
                </a:lnTo>
                <a:lnTo>
                  <a:pt x="2815945" y="0"/>
                </a:lnTo>
                <a:lnTo>
                  <a:pt x="2803791" y="0"/>
                </a:lnTo>
                <a:lnTo>
                  <a:pt x="2802674" y="457"/>
                </a:lnTo>
                <a:lnTo>
                  <a:pt x="2800807" y="2324"/>
                </a:lnTo>
                <a:lnTo>
                  <a:pt x="2800337" y="3441"/>
                </a:lnTo>
                <a:lnTo>
                  <a:pt x="2800337" y="6070"/>
                </a:lnTo>
                <a:lnTo>
                  <a:pt x="2800807" y="7188"/>
                </a:lnTo>
                <a:lnTo>
                  <a:pt x="2802674" y="9055"/>
                </a:lnTo>
                <a:lnTo>
                  <a:pt x="2803791" y="9525"/>
                </a:lnTo>
                <a:lnTo>
                  <a:pt x="2815945" y="9525"/>
                </a:lnTo>
                <a:lnTo>
                  <a:pt x="2817063" y="9055"/>
                </a:lnTo>
                <a:lnTo>
                  <a:pt x="2818930" y="7188"/>
                </a:lnTo>
                <a:lnTo>
                  <a:pt x="2819387" y="6070"/>
                </a:lnTo>
                <a:lnTo>
                  <a:pt x="2819387" y="3441"/>
                </a:lnTo>
                <a:close/>
              </a:path>
              <a:path w="11449050" h="1873250">
                <a:moveTo>
                  <a:pt x="2876537" y="1867166"/>
                </a:moveTo>
                <a:lnTo>
                  <a:pt x="2876080" y="1866049"/>
                </a:lnTo>
                <a:lnTo>
                  <a:pt x="2874213" y="1864182"/>
                </a:lnTo>
                <a:lnTo>
                  <a:pt x="2873095" y="1863725"/>
                </a:lnTo>
                <a:lnTo>
                  <a:pt x="2860941" y="1863725"/>
                </a:lnTo>
                <a:lnTo>
                  <a:pt x="2859824" y="1864182"/>
                </a:lnTo>
                <a:lnTo>
                  <a:pt x="2857957" y="1866049"/>
                </a:lnTo>
                <a:lnTo>
                  <a:pt x="2857487" y="1867166"/>
                </a:lnTo>
                <a:lnTo>
                  <a:pt x="2857487" y="1869795"/>
                </a:lnTo>
                <a:lnTo>
                  <a:pt x="2857957" y="1870913"/>
                </a:lnTo>
                <a:lnTo>
                  <a:pt x="2859824" y="1872780"/>
                </a:lnTo>
                <a:lnTo>
                  <a:pt x="2860941" y="1873250"/>
                </a:lnTo>
                <a:lnTo>
                  <a:pt x="2873095" y="1873250"/>
                </a:lnTo>
                <a:lnTo>
                  <a:pt x="2874213" y="1872780"/>
                </a:lnTo>
                <a:lnTo>
                  <a:pt x="2876080" y="1870913"/>
                </a:lnTo>
                <a:lnTo>
                  <a:pt x="2876537" y="1869795"/>
                </a:lnTo>
                <a:lnTo>
                  <a:pt x="2876537" y="1867166"/>
                </a:lnTo>
                <a:close/>
              </a:path>
              <a:path w="11449050" h="1873250">
                <a:moveTo>
                  <a:pt x="2876537" y="1245920"/>
                </a:moveTo>
                <a:lnTo>
                  <a:pt x="2876080" y="1244803"/>
                </a:lnTo>
                <a:lnTo>
                  <a:pt x="2874213" y="1242936"/>
                </a:lnTo>
                <a:lnTo>
                  <a:pt x="2873095" y="1242479"/>
                </a:lnTo>
                <a:lnTo>
                  <a:pt x="2860941" y="1242479"/>
                </a:lnTo>
                <a:lnTo>
                  <a:pt x="2859824" y="1242936"/>
                </a:lnTo>
                <a:lnTo>
                  <a:pt x="2857957" y="1244803"/>
                </a:lnTo>
                <a:lnTo>
                  <a:pt x="2857487" y="1245920"/>
                </a:lnTo>
                <a:lnTo>
                  <a:pt x="2857487" y="1248549"/>
                </a:lnTo>
                <a:lnTo>
                  <a:pt x="2857957" y="1249680"/>
                </a:lnTo>
                <a:lnTo>
                  <a:pt x="2859824" y="1251534"/>
                </a:lnTo>
                <a:lnTo>
                  <a:pt x="2860941" y="1252004"/>
                </a:lnTo>
                <a:lnTo>
                  <a:pt x="2873095" y="1252004"/>
                </a:lnTo>
                <a:lnTo>
                  <a:pt x="2874213" y="1251534"/>
                </a:lnTo>
                <a:lnTo>
                  <a:pt x="2876080" y="1249680"/>
                </a:lnTo>
                <a:lnTo>
                  <a:pt x="2876537" y="1248549"/>
                </a:lnTo>
                <a:lnTo>
                  <a:pt x="2876537" y="1245920"/>
                </a:lnTo>
                <a:close/>
              </a:path>
              <a:path w="11449050" h="1873250">
                <a:moveTo>
                  <a:pt x="2876537" y="624687"/>
                </a:moveTo>
                <a:lnTo>
                  <a:pt x="2876080" y="623557"/>
                </a:lnTo>
                <a:lnTo>
                  <a:pt x="2874213" y="621703"/>
                </a:lnTo>
                <a:lnTo>
                  <a:pt x="2873095" y="621233"/>
                </a:lnTo>
                <a:lnTo>
                  <a:pt x="2860941" y="621233"/>
                </a:lnTo>
                <a:lnTo>
                  <a:pt x="2859824" y="621703"/>
                </a:lnTo>
                <a:lnTo>
                  <a:pt x="2857957" y="623557"/>
                </a:lnTo>
                <a:lnTo>
                  <a:pt x="2857487" y="624687"/>
                </a:lnTo>
                <a:lnTo>
                  <a:pt x="2857487" y="627316"/>
                </a:lnTo>
                <a:lnTo>
                  <a:pt x="2857957" y="628434"/>
                </a:lnTo>
                <a:lnTo>
                  <a:pt x="2859824" y="630301"/>
                </a:lnTo>
                <a:lnTo>
                  <a:pt x="2860941" y="630758"/>
                </a:lnTo>
                <a:lnTo>
                  <a:pt x="2873095" y="630758"/>
                </a:lnTo>
                <a:lnTo>
                  <a:pt x="2874213" y="630301"/>
                </a:lnTo>
                <a:lnTo>
                  <a:pt x="2876080" y="628434"/>
                </a:lnTo>
                <a:lnTo>
                  <a:pt x="2876537" y="627316"/>
                </a:lnTo>
                <a:lnTo>
                  <a:pt x="2876537" y="624687"/>
                </a:lnTo>
                <a:close/>
              </a:path>
              <a:path w="11449050" h="1873250">
                <a:moveTo>
                  <a:pt x="2876537" y="3441"/>
                </a:moveTo>
                <a:lnTo>
                  <a:pt x="2876080" y="2324"/>
                </a:lnTo>
                <a:lnTo>
                  <a:pt x="2874213" y="457"/>
                </a:lnTo>
                <a:lnTo>
                  <a:pt x="2873095" y="0"/>
                </a:lnTo>
                <a:lnTo>
                  <a:pt x="2860941" y="0"/>
                </a:lnTo>
                <a:lnTo>
                  <a:pt x="2859824" y="457"/>
                </a:lnTo>
                <a:lnTo>
                  <a:pt x="2857957" y="2324"/>
                </a:lnTo>
                <a:lnTo>
                  <a:pt x="2857487" y="3441"/>
                </a:lnTo>
                <a:lnTo>
                  <a:pt x="2857487" y="6070"/>
                </a:lnTo>
                <a:lnTo>
                  <a:pt x="2857957" y="7188"/>
                </a:lnTo>
                <a:lnTo>
                  <a:pt x="2859824" y="9055"/>
                </a:lnTo>
                <a:lnTo>
                  <a:pt x="2860941" y="9525"/>
                </a:lnTo>
                <a:lnTo>
                  <a:pt x="2873095" y="9525"/>
                </a:lnTo>
                <a:lnTo>
                  <a:pt x="2874213" y="9055"/>
                </a:lnTo>
                <a:lnTo>
                  <a:pt x="2876080" y="7188"/>
                </a:lnTo>
                <a:lnTo>
                  <a:pt x="2876537" y="6070"/>
                </a:lnTo>
                <a:lnTo>
                  <a:pt x="2876537" y="3441"/>
                </a:lnTo>
                <a:close/>
              </a:path>
              <a:path w="11449050" h="1873250">
                <a:moveTo>
                  <a:pt x="2933700" y="1867166"/>
                </a:moveTo>
                <a:lnTo>
                  <a:pt x="2933230" y="1866049"/>
                </a:lnTo>
                <a:lnTo>
                  <a:pt x="2931363" y="1864182"/>
                </a:lnTo>
                <a:lnTo>
                  <a:pt x="2930245" y="1863725"/>
                </a:lnTo>
                <a:lnTo>
                  <a:pt x="2918091" y="1863725"/>
                </a:lnTo>
                <a:lnTo>
                  <a:pt x="2916974" y="1864182"/>
                </a:lnTo>
                <a:lnTo>
                  <a:pt x="2915107" y="1866049"/>
                </a:lnTo>
                <a:lnTo>
                  <a:pt x="2914650" y="1867166"/>
                </a:lnTo>
                <a:lnTo>
                  <a:pt x="2914650" y="1869795"/>
                </a:lnTo>
                <a:lnTo>
                  <a:pt x="2915107" y="1870913"/>
                </a:lnTo>
                <a:lnTo>
                  <a:pt x="2916974" y="1872780"/>
                </a:lnTo>
                <a:lnTo>
                  <a:pt x="2918091" y="1873250"/>
                </a:lnTo>
                <a:lnTo>
                  <a:pt x="2930245" y="1873250"/>
                </a:lnTo>
                <a:lnTo>
                  <a:pt x="2931363" y="1872780"/>
                </a:lnTo>
                <a:lnTo>
                  <a:pt x="2933230" y="1870913"/>
                </a:lnTo>
                <a:lnTo>
                  <a:pt x="2933700" y="1869795"/>
                </a:lnTo>
                <a:lnTo>
                  <a:pt x="2933700" y="1867166"/>
                </a:lnTo>
                <a:close/>
              </a:path>
              <a:path w="11449050" h="1873250">
                <a:moveTo>
                  <a:pt x="2933700" y="1245920"/>
                </a:moveTo>
                <a:lnTo>
                  <a:pt x="2933230" y="1244803"/>
                </a:lnTo>
                <a:lnTo>
                  <a:pt x="2931363" y="1242936"/>
                </a:lnTo>
                <a:lnTo>
                  <a:pt x="2930245" y="1242479"/>
                </a:lnTo>
                <a:lnTo>
                  <a:pt x="2918091" y="1242479"/>
                </a:lnTo>
                <a:lnTo>
                  <a:pt x="2916974" y="1242936"/>
                </a:lnTo>
                <a:lnTo>
                  <a:pt x="2915107" y="1244803"/>
                </a:lnTo>
                <a:lnTo>
                  <a:pt x="2914650" y="1245920"/>
                </a:lnTo>
                <a:lnTo>
                  <a:pt x="2914650" y="1248549"/>
                </a:lnTo>
                <a:lnTo>
                  <a:pt x="2915107" y="1249680"/>
                </a:lnTo>
                <a:lnTo>
                  <a:pt x="2916974" y="1251534"/>
                </a:lnTo>
                <a:lnTo>
                  <a:pt x="2918091" y="1252004"/>
                </a:lnTo>
                <a:lnTo>
                  <a:pt x="2930245" y="1252004"/>
                </a:lnTo>
                <a:lnTo>
                  <a:pt x="2931363" y="1251534"/>
                </a:lnTo>
                <a:lnTo>
                  <a:pt x="2933230" y="1249680"/>
                </a:lnTo>
                <a:lnTo>
                  <a:pt x="2933700" y="1248549"/>
                </a:lnTo>
                <a:lnTo>
                  <a:pt x="2933700" y="1245920"/>
                </a:lnTo>
                <a:close/>
              </a:path>
              <a:path w="11449050" h="1873250">
                <a:moveTo>
                  <a:pt x="2933700" y="624687"/>
                </a:moveTo>
                <a:lnTo>
                  <a:pt x="2933230" y="623557"/>
                </a:lnTo>
                <a:lnTo>
                  <a:pt x="2931363" y="621703"/>
                </a:lnTo>
                <a:lnTo>
                  <a:pt x="2930245" y="621233"/>
                </a:lnTo>
                <a:lnTo>
                  <a:pt x="2918091" y="621233"/>
                </a:lnTo>
                <a:lnTo>
                  <a:pt x="2916974" y="621703"/>
                </a:lnTo>
                <a:lnTo>
                  <a:pt x="2915107" y="623557"/>
                </a:lnTo>
                <a:lnTo>
                  <a:pt x="2914650" y="624687"/>
                </a:lnTo>
                <a:lnTo>
                  <a:pt x="2914650" y="627316"/>
                </a:lnTo>
                <a:lnTo>
                  <a:pt x="2915107" y="628434"/>
                </a:lnTo>
                <a:lnTo>
                  <a:pt x="2916974" y="630301"/>
                </a:lnTo>
                <a:lnTo>
                  <a:pt x="2918091" y="630758"/>
                </a:lnTo>
                <a:lnTo>
                  <a:pt x="2930245" y="630758"/>
                </a:lnTo>
                <a:lnTo>
                  <a:pt x="2931363" y="630301"/>
                </a:lnTo>
                <a:lnTo>
                  <a:pt x="2933230" y="628434"/>
                </a:lnTo>
                <a:lnTo>
                  <a:pt x="2933700" y="627316"/>
                </a:lnTo>
                <a:lnTo>
                  <a:pt x="2933700" y="624687"/>
                </a:lnTo>
                <a:close/>
              </a:path>
              <a:path w="11449050" h="1873250">
                <a:moveTo>
                  <a:pt x="2933700" y="3441"/>
                </a:moveTo>
                <a:lnTo>
                  <a:pt x="2933230" y="2324"/>
                </a:lnTo>
                <a:lnTo>
                  <a:pt x="2931363" y="457"/>
                </a:lnTo>
                <a:lnTo>
                  <a:pt x="2930245" y="0"/>
                </a:lnTo>
                <a:lnTo>
                  <a:pt x="2918091" y="0"/>
                </a:lnTo>
                <a:lnTo>
                  <a:pt x="2916974" y="457"/>
                </a:lnTo>
                <a:lnTo>
                  <a:pt x="2915107" y="2324"/>
                </a:lnTo>
                <a:lnTo>
                  <a:pt x="2914650" y="3441"/>
                </a:lnTo>
                <a:lnTo>
                  <a:pt x="2914650" y="6070"/>
                </a:lnTo>
                <a:lnTo>
                  <a:pt x="2915107" y="7188"/>
                </a:lnTo>
                <a:lnTo>
                  <a:pt x="2916974" y="9055"/>
                </a:lnTo>
                <a:lnTo>
                  <a:pt x="2918091" y="9525"/>
                </a:lnTo>
                <a:lnTo>
                  <a:pt x="2930245" y="9525"/>
                </a:lnTo>
                <a:lnTo>
                  <a:pt x="2931363" y="9055"/>
                </a:lnTo>
                <a:lnTo>
                  <a:pt x="2933230" y="7188"/>
                </a:lnTo>
                <a:lnTo>
                  <a:pt x="2933700" y="6070"/>
                </a:lnTo>
                <a:lnTo>
                  <a:pt x="2933700" y="3441"/>
                </a:lnTo>
                <a:close/>
              </a:path>
              <a:path w="11449050" h="1873250">
                <a:moveTo>
                  <a:pt x="2990850" y="1867166"/>
                </a:moveTo>
                <a:lnTo>
                  <a:pt x="2990380" y="1866049"/>
                </a:lnTo>
                <a:lnTo>
                  <a:pt x="2988513" y="1864182"/>
                </a:lnTo>
                <a:lnTo>
                  <a:pt x="2987395" y="1863725"/>
                </a:lnTo>
                <a:lnTo>
                  <a:pt x="2975241" y="1863725"/>
                </a:lnTo>
                <a:lnTo>
                  <a:pt x="2974124" y="1864182"/>
                </a:lnTo>
                <a:lnTo>
                  <a:pt x="2972257" y="1866049"/>
                </a:lnTo>
                <a:lnTo>
                  <a:pt x="2971800" y="1867166"/>
                </a:lnTo>
                <a:lnTo>
                  <a:pt x="2971800" y="1869795"/>
                </a:lnTo>
                <a:lnTo>
                  <a:pt x="2972257" y="1870913"/>
                </a:lnTo>
                <a:lnTo>
                  <a:pt x="2974124" y="1872780"/>
                </a:lnTo>
                <a:lnTo>
                  <a:pt x="2975241" y="1873250"/>
                </a:lnTo>
                <a:lnTo>
                  <a:pt x="2987395" y="1873250"/>
                </a:lnTo>
                <a:lnTo>
                  <a:pt x="2988513" y="1872780"/>
                </a:lnTo>
                <a:lnTo>
                  <a:pt x="2990380" y="1870913"/>
                </a:lnTo>
                <a:lnTo>
                  <a:pt x="2990850" y="1869795"/>
                </a:lnTo>
                <a:lnTo>
                  <a:pt x="2990850" y="1867166"/>
                </a:lnTo>
                <a:close/>
              </a:path>
              <a:path w="11449050" h="1873250">
                <a:moveTo>
                  <a:pt x="2990850" y="1245920"/>
                </a:moveTo>
                <a:lnTo>
                  <a:pt x="2990380" y="1244803"/>
                </a:lnTo>
                <a:lnTo>
                  <a:pt x="2988513" y="1242936"/>
                </a:lnTo>
                <a:lnTo>
                  <a:pt x="2987395" y="1242479"/>
                </a:lnTo>
                <a:lnTo>
                  <a:pt x="2975241" y="1242479"/>
                </a:lnTo>
                <a:lnTo>
                  <a:pt x="2974124" y="1242936"/>
                </a:lnTo>
                <a:lnTo>
                  <a:pt x="2972257" y="1244803"/>
                </a:lnTo>
                <a:lnTo>
                  <a:pt x="2971800" y="1245920"/>
                </a:lnTo>
                <a:lnTo>
                  <a:pt x="2971800" y="1248549"/>
                </a:lnTo>
                <a:lnTo>
                  <a:pt x="2972257" y="1249680"/>
                </a:lnTo>
                <a:lnTo>
                  <a:pt x="2974124" y="1251534"/>
                </a:lnTo>
                <a:lnTo>
                  <a:pt x="2975241" y="1252004"/>
                </a:lnTo>
                <a:lnTo>
                  <a:pt x="2987395" y="1252004"/>
                </a:lnTo>
                <a:lnTo>
                  <a:pt x="2988513" y="1251534"/>
                </a:lnTo>
                <a:lnTo>
                  <a:pt x="2990380" y="1249680"/>
                </a:lnTo>
                <a:lnTo>
                  <a:pt x="2990850" y="1248549"/>
                </a:lnTo>
                <a:lnTo>
                  <a:pt x="2990850" y="1245920"/>
                </a:lnTo>
                <a:close/>
              </a:path>
              <a:path w="11449050" h="1873250">
                <a:moveTo>
                  <a:pt x="2990850" y="624687"/>
                </a:moveTo>
                <a:lnTo>
                  <a:pt x="2990380" y="623557"/>
                </a:lnTo>
                <a:lnTo>
                  <a:pt x="2988513" y="621703"/>
                </a:lnTo>
                <a:lnTo>
                  <a:pt x="2987395" y="621233"/>
                </a:lnTo>
                <a:lnTo>
                  <a:pt x="2975241" y="621233"/>
                </a:lnTo>
                <a:lnTo>
                  <a:pt x="2974124" y="621703"/>
                </a:lnTo>
                <a:lnTo>
                  <a:pt x="2972257" y="623557"/>
                </a:lnTo>
                <a:lnTo>
                  <a:pt x="2971800" y="624687"/>
                </a:lnTo>
                <a:lnTo>
                  <a:pt x="2971800" y="627316"/>
                </a:lnTo>
                <a:lnTo>
                  <a:pt x="2972257" y="628434"/>
                </a:lnTo>
                <a:lnTo>
                  <a:pt x="2974124" y="630301"/>
                </a:lnTo>
                <a:lnTo>
                  <a:pt x="2975241" y="630758"/>
                </a:lnTo>
                <a:lnTo>
                  <a:pt x="2987395" y="630758"/>
                </a:lnTo>
                <a:lnTo>
                  <a:pt x="2988513" y="630301"/>
                </a:lnTo>
                <a:lnTo>
                  <a:pt x="2990380" y="628434"/>
                </a:lnTo>
                <a:lnTo>
                  <a:pt x="2990850" y="627316"/>
                </a:lnTo>
                <a:lnTo>
                  <a:pt x="2990850" y="624687"/>
                </a:lnTo>
                <a:close/>
              </a:path>
              <a:path w="11449050" h="1873250">
                <a:moveTo>
                  <a:pt x="2990850" y="3441"/>
                </a:moveTo>
                <a:lnTo>
                  <a:pt x="2990380" y="2324"/>
                </a:lnTo>
                <a:lnTo>
                  <a:pt x="2988513" y="457"/>
                </a:lnTo>
                <a:lnTo>
                  <a:pt x="2987395" y="0"/>
                </a:lnTo>
                <a:lnTo>
                  <a:pt x="2975241" y="0"/>
                </a:lnTo>
                <a:lnTo>
                  <a:pt x="2974124" y="457"/>
                </a:lnTo>
                <a:lnTo>
                  <a:pt x="2972257" y="2324"/>
                </a:lnTo>
                <a:lnTo>
                  <a:pt x="2971800" y="3441"/>
                </a:lnTo>
                <a:lnTo>
                  <a:pt x="2971800" y="6070"/>
                </a:lnTo>
                <a:lnTo>
                  <a:pt x="2972257" y="7188"/>
                </a:lnTo>
                <a:lnTo>
                  <a:pt x="2974124" y="9055"/>
                </a:lnTo>
                <a:lnTo>
                  <a:pt x="2975241" y="9525"/>
                </a:lnTo>
                <a:lnTo>
                  <a:pt x="2987395" y="9525"/>
                </a:lnTo>
                <a:lnTo>
                  <a:pt x="2988513" y="9055"/>
                </a:lnTo>
                <a:lnTo>
                  <a:pt x="2990380" y="7188"/>
                </a:lnTo>
                <a:lnTo>
                  <a:pt x="2990850" y="6070"/>
                </a:lnTo>
                <a:lnTo>
                  <a:pt x="2990850" y="3441"/>
                </a:lnTo>
                <a:close/>
              </a:path>
              <a:path w="11449050" h="1873250">
                <a:moveTo>
                  <a:pt x="3048000" y="1867166"/>
                </a:moveTo>
                <a:lnTo>
                  <a:pt x="3047530" y="1866049"/>
                </a:lnTo>
                <a:lnTo>
                  <a:pt x="3045663" y="1864182"/>
                </a:lnTo>
                <a:lnTo>
                  <a:pt x="3044545" y="1863725"/>
                </a:lnTo>
                <a:lnTo>
                  <a:pt x="3032391" y="1863725"/>
                </a:lnTo>
                <a:lnTo>
                  <a:pt x="3031274" y="1864182"/>
                </a:lnTo>
                <a:lnTo>
                  <a:pt x="3029407" y="1866049"/>
                </a:lnTo>
                <a:lnTo>
                  <a:pt x="3028950" y="1867166"/>
                </a:lnTo>
                <a:lnTo>
                  <a:pt x="3028950" y="1869795"/>
                </a:lnTo>
                <a:lnTo>
                  <a:pt x="3029407" y="1870913"/>
                </a:lnTo>
                <a:lnTo>
                  <a:pt x="3031274" y="1872780"/>
                </a:lnTo>
                <a:lnTo>
                  <a:pt x="3032391" y="1873250"/>
                </a:lnTo>
                <a:lnTo>
                  <a:pt x="3044545" y="1873250"/>
                </a:lnTo>
                <a:lnTo>
                  <a:pt x="3045663" y="1872780"/>
                </a:lnTo>
                <a:lnTo>
                  <a:pt x="3047530" y="1870913"/>
                </a:lnTo>
                <a:lnTo>
                  <a:pt x="3048000" y="1869795"/>
                </a:lnTo>
                <a:lnTo>
                  <a:pt x="3048000" y="1867166"/>
                </a:lnTo>
                <a:close/>
              </a:path>
              <a:path w="11449050" h="1873250">
                <a:moveTo>
                  <a:pt x="3048000" y="1245920"/>
                </a:moveTo>
                <a:lnTo>
                  <a:pt x="3047530" y="1244803"/>
                </a:lnTo>
                <a:lnTo>
                  <a:pt x="3045663" y="1242936"/>
                </a:lnTo>
                <a:lnTo>
                  <a:pt x="3044545" y="1242479"/>
                </a:lnTo>
                <a:lnTo>
                  <a:pt x="3032391" y="1242479"/>
                </a:lnTo>
                <a:lnTo>
                  <a:pt x="3031274" y="1242936"/>
                </a:lnTo>
                <a:lnTo>
                  <a:pt x="3029407" y="1244803"/>
                </a:lnTo>
                <a:lnTo>
                  <a:pt x="3028950" y="1245920"/>
                </a:lnTo>
                <a:lnTo>
                  <a:pt x="3028950" y="1248549"/>
                </a:lnTo>
                <a:lnTo>
                  <a:pt x="3029407" y="1249680"/>
                </a:lnTo>
                <a:lnTo>
                  <a:pt x="3031274" y="1251534"/>
                </a:lnTo>
                <a:lnTo>
                  <a:pt x="3032391" y="1252004"/>
                </a:lnTo>
                <a:lnTo>
                  <a:pt x="3044545" y="1252004"/>
                </a:lnTo>
                <a:lnTo>
                  <a:pt x="3045663" y="1251534"/>
                </a:lnTo>
                <a:lnTo>
                  <a:pt x="3047530" y="1249680"/>
                </a:lnTo>
                <a:lnTo>
                  <a:pt x="3048000" y="1248549"/>
                </a:lnTo>
                <a:lnTo>
                  <a:pt x="3048000" y="1245920"/>
                </a:lnTo>
                <a:close/>
              </a:path>
              <a:path w="11449050" h="1873250">
                <a:moveTo>
                  <a:pt x="3048000" y="624687"/>
                </a:moveTo>
                <a:lnTo>
                  <a:pt x="3047530" y="623557"/>
                </a:lnTo>
                <a:lnTo>
                  <a:pt x="3045663" y="621703"/>
                </a:lnTo>
                <a:lnTo>
                  <a:pt x="3044545" y="621233"/>
                </a:lnTo>
                <a:lnTo>
                  <a:pt x="3032391" y="621233"/>
                </a:lnTo>
                <a:lnTo>
                  <a:pt x="3031274" y="621703"/>
                </a:lnTo>
                <a:lnTo>
                  <a:pt x="3029407" y="623557"/>
                </a:lnTo>
                <a:lnTo>
                  <a:pt x="3028950" y="624687"/>
                </a:lnTo>
                <a:lnTo>
                  <a:pt x="3028950" y="627316"/>
                </a:lnTo>
                <a:lnTo>
                  <a:pt x="3029407" y="628434"/>
                </a:lnTo>
                <a:lnTo>
                  <a:pt x="3031274" y="630301"/>
                </a:lnTo>
                <a:lnTo>
                  <a:pt x="3032391" y="630758"/>
                </a:lnTo>
                <a:lnTo>
                  <a:pt x="3044545" y="630758"/>
                </a:lnTo>
                <a:lnTo>
                  <a:pt x="3045663" y="630301"/>
                </a:lnTo>
                <a:lnTo>
                  <a:pt x="3047530" y="628434"/>
                </a:lnTo>
                <a:lnTo>
                  <a:pt x="3048000" y="627316"/>
                </a:lnTo>
                <a:lnTo>
                  <a:pt x="3048000" y="624687"/>
                </a:lnTo>
                <a:close/>
              </a:path>
              <a:path w="11449050" h="1873250">
                <a:moveTo>
                  <a:pt x="3048000" y="3441"/>
                </a:moveTo>
                <a:lnTo>
                  <a:pt x="3047530" y="2324"/>
                </a:lnTo>
                <a:lnTo>
                  <a:pt x="3045663" y="457"/>
                </a:lnTo>
                <a:lnTo>
                  <a:pt x="3044545" y="0"/>
                </a:lnTo>
                <a:lnTo>
                  <a:pt x="3032391" y="0"/>
                </a:lnTo>
                <a:lnTo>
                  <a:pt x="3031274" y="457"/>
                </a:lnTo>
                <a:lnTo>
                  <a:pt x="3029407" y="2324"/>
                </a:lnTo>
                <a:lnTo>
                  <a:pt x="3028950" y="3441"/>
                </a:lnTo>
                <a:lnTo>
                  <a:pt x="3028950" y="6070"/>
                </a:lnTo>
                <a:lnTo>
                  <a:pt x="3029407" y="7188"/>
                </a:lnTo>
                <a:lnTo>
                  <a:pt x="3031274" y="9055"/>
                </a:lnTo>
                <a:lnTo>
                  <a:pt x="3032391" y="9525"/>
                </a:lnTo>
                <a:lnTo>
                  <a:pt x="3044545" y="9525"/>
                </a:lnTo>
                <a:lnTo>
                  <a:pt x="3045663" y="9055"/>
                </a:lnTo>
                <a:lnTo>
                  <a:pt x="3047530" y="7188"/>
                </a:lnTo>
                <a:lnTo>
                  <a:pt x="3048000" y="6070"/>
                </a:lnTo>
                <a:lnTo>
                  <a:pt x="3048000" y="3441"/>
                </a:lnTo>
                <a:close/>
              </a:path>
              <a:path w="11449050" h="1873250">
                <a:moveTo>
                  <a:pt x="3105150" y="1867166"/>
                </a:moveTo>
                <a:lnTo>
                  <a:pt x="3104680" y="1866049"/>
                </a:lnTo>
                <a:lnTo>
                  <a:pt x="3102813" y="1864182"/>
                </a:lnTo>
                <a:lnTo>
                  <a:pt x="3101695" y="1863725"/>
                </a:lnTo>
                <a:lnTo>
                  <a:pt x="3089541" y="1863725"/>
                </a:lnTo>
                <a:lnTo>
                  <a:pt x="3088424" y="1864182"/>
                </a:lnTo>
                <a:lnTo>
                  <a:pt x="3086557" y="1866049"/>
                </a:lnTo>
                <a:lnTo>
                  <a:pt x="3086100" y="1867166"/>
                </a:lnTo>
                <a:lnTo>
                  <a:pt x="3086100" y="1869795"/>
                </a:lnTo>
                <a:lnTo>
                  <a:pt x="3086557" y="1870913"/>
                </a:lnTo>
                <a:lnTo>
                  <a:pt x="3088424" y="1872780"/>
                </a:lnTo>
                <a:lnTo>
                  <a:pt x="3089541" y="1873250"/>
                </a:lnTo>
                <a:lnTo>
                  <a:pt x="3101695" y="1873250"/>
                </a:lnTo>
                <a:lnTo>
                  <a:pt x="3102813" y="1872780"/>
                </a:lnTo>
                <a:lnTo>
                  <a:pt x="3104680" y="1870913"/>
                </a:lnTo>
                <a:lnTo>
                  <a:pt x="3105150" y="1869795"/>
                </a:lnTo>
                <a:lnTo>
                  <a:pt x="3105150" y="1867166"/>
                </a:lnTo>
                <a:close/>
              </a:path>
              <a:path w="11449050" h="1873250">
                <a:moveTo>
                  <a:pt x="3105150" y="1245920"/>
                </a:moveTo>
                <a:lnTo>
                  <a:pt x="3104680" y="1244803"/>
                </a:lnTo>
                <a:lnTo>
                  <a:pt x="3102813" y="1242936"/>
                </a:lnTo>
                <a:lnTo>
                  <a:pt x="3101695" y="1242479"/>
                </a:lnTo>
                <a:lnTo>
                  <a:pt x="3089541" y="1242479"/>
                </a:lnTo>
                <a:lnTo>
                  <a:pt x="3088424" y="1242936"/>
                </a:lnTo>
                <a:lnTo>
                  <a:pt x="3086557" y="1244803"/>
                </a:lnTo>
                <a:lnTo>
                  <a:pt x="3086100" y="1245920"/>
                </a:lnTo>
                <a:lnTo>
                  <a:pt x="3086100" y="1248549"/>
                </a:lnTo>
                <a:lnTo>
                  <a:pt x="3086557" y="1249680"/>
                </a:lnTo>
                <a:lnTo>
                  <a:pt x="3088424" y="1251534"/>
                </a:lnTo>
                <a:lnTo>
                  <a:pt x="3089541" y="1252004"/>
                </a:lnTo>
                <a:lnTo>
                  <a:pt x="3101695" y="1252004"/>
                </a:lnTo>
                <a:lnTo>
                  <a:pt x="3102813" y="1251534"/>
                </a:lnTo>
                <a:lnTo>
                  <a:pt x="3104680" y="1249680"/>
                </a:lnTo>
                <a:lnTo>
                  <a:pt x="3105150" y="1248549"/>
                </a:lnTo>
                <a:lnTo>
                  <a:pt x="3105150" y="1245920"/>
                </a:lnTo>
                <a:close/>
              </a:path>
              <a:path w="11449050" h="1873250">
                <a:moveTo>
                  <a:pt x="3105150" y="624687"/>
                </a:moveTo>
                <a:lnTo>
                  <a:pt x="3104680" y="623557"/>
                </a:lnTo>
                <a:lnTo>
                  <a:pt x="3102813" y="621703"/>
                </a:lnTo>
                <a:lnTo>
                  <a:pt x="3101695" y="621233"/>
                </a:lnTo>
                <a:lnTo>
                  <a:pt x="3089541" y="621233"/>
                </a:lnTo>
                <a:lnTo>
                  <a:pt x="3088424" y="621703"/>
                </a:lnTo>
                <a:lnTo>
                  <a:pt x="3086557" y="623557"/>
                </a:lnTo>
                <a:lnTo>
                  <a:pt x="3086100" y="624687"/>
                </a:lnTo>
                <a:lnTo>
                  <a:pt x="3086100" y="627316"/>
                </a:lnTo>
                <a:lnTo>
                  <a:pt x="3086557" y="628434"/>
                </a:lnTo>
                <a:lnTo>
                  <a:pt x="3088424" y="630301"/>
                </a:lnTo>
                <a:lnTo>
                  <a:pt x="3089541" y="630758"/>
                </a:lnTo>
                <a:lnTo>
                  <a:pt x="3101695" y="630758"/>
                </a:lnTo>
                <a:lnTo>
                  <a:pt x="3102813" y="630301"/>
                </a:lnTo>
                <a:lnTo>
                  <a:pt x="3104680" y="628434"/>
                </a:lnTo>
                <a:lnTo>
                  <a:pt x="3105150" y="627316"/>
                </a:lnTo>
                <a:lnTo>
                  <a:pt x="3105150" y="624687"/>
                </a:lnTo>
                <a:close/>
              </a:path>
              <a:path w="11449050" h="1873250">
                <a:moveTo>
                  <a:pt x="3105150" y="3441"/>
                </a:moveTo>
                <a:lnTo>
                  <a:pt x="3104680" y="2324"/>
                </a:lnTo>
                <a:lnTo>
                  <a:pt x="3102813" y="457"/>
                </a:lnTo>
                <a:lnTo>
                  <a:pt x="3101695" y="0"/>
                </a:lnTo>
                <a:lnTo>
                  <a:pt x="3089541" y="0"/>
                </a:lnTo>
                <a:lnTo>
                  <a:pt x="3088424" y="457"/>
                </a:lnTo>
                <a:lnTo>
                  <a:pt x="3086557" y="2324"/>
                </a:lnTo>
                <a:lnTo>
                  <a:pt x="3086100" y="3441"/>
                </a:lnTo>
                <a:lnTo>
                  <a:pt x="3086100" y="6070"/>
                </a:lnTo>
                <a:lnTo>
                  <a:pt x="3086557" y="7188"/>
                </a:lnTo>
                <a:lnTo>
                  <a:pt x="3088424" y="9055"/>
                </a:lnTo>
                <a:lnTo>
                  <a:pt x="3089541" y="9525"/>
                </a:lnTo>
                <a:lnTo>
                  <a:pt x="3101695" y="9525"/>
                </a:lnTo>
                <a:lnTo>
                  <a:pt x="3102813" y="9055"/>
                </a:lnTo>
                <a:lnTo>
                  <a:pt x="3104680" y="7188"/>
                </a:lnTo>
                <a:lnTo>
                  <a:pt x="3105150" y="6070"/>
                </a:lnTo>
                <a:lnTo>
                  <a:pt x="3105150" y="3441"/>
                </a:lnTo>
                <a:close/>
              </a:path>
              <a:path w="11449050" h="1873250">
                <a:moveTo>
                  <a:pt x="3162300" y="1867166"/>
                </a:moveTo>
                <a:lnTo>
                  <a:pt x="3161830" y="1866049"/>
                </a:lnTo>
                <a:lnTo>
                  <a:pt x="3159963" y="1864182"/>
                </a:lnTo>
                <a:lnTo>
                  <a:pt x="3158845" y="1863725"/>
                </a:lnTo>
                <a:lnTo>
                  <a:pt x="3146691" y="1863725"/>
                </a:lnTo>
                <a:lnTo>
                  <a:pt x="3145574" y="1864182"/>
                </a:lnTo>
                <a:lnTo>
                  <a:pt x="3143707" y="1866049"/>
                </a:lnTo>
                <a:lnTo>
                  <a:pt x="3143250" y="1867166"/>
                </a:lnTo>
                <a:lnTo>
                  <a:pt x="3143250" y="1869795"/>
                </a:lnTo>
                <a:lnTo>
                  <a:pt x="3143707" y="1870913"/>
                </a:lnTo>
                <a:lnTo>
                  <a:pt x="3145574" y="1872780"/>
                </a:lnTo>
                <a:lnTo>
                  <a:pt x="3146691" y="1873250"/>
                </a:lnTo>
                <a:lnTo>
                  <a:pt x="3158845" y="1873250"/>
                </a:lnTo>
                <a:lnTo>
                  <a:pt x="3159963" y="1872780"/>
                </a:lnTo>
                <a:lnTo>
                  <a:pt x="3161830" y="1870913"/>
                </a:lnTo>
                <a:lnTo>
                  <a:pt x="3162300" y="1869795"/>
                </a:lnTo>
                <a:lnTo>
                  <a:pt x="3162300" y="1867166"/>
                </a:lnTo>
                <a:close/>
              </a:path>
              <a:path w="11449050" h="1873250">
                <a:moveTo>
                  <a:pt x="3162300" y="1245920"/>
                </a:moveTo>
                <a:lnTo>
                  <a:pt x="3161830" y="1244803"/>
                </a:lnTo>
                <a:lnTo>
                  <a:pt x="3159963" y="1242936"/>
                </a:lnTo>
                <a:lnTo>
                  <a:pt x="3158845" y="1242479"/>
                </a:lnTo>
                <a:lnTo>
                  <a:pt x="3146691" y="1242479"/>
                </a:lnTo>
                <a:lnTo>
                  <a:pt x="3145574" y="1242936"/>
                </a:lnTo>
                <a:lnTo>
                  <a:pt x="3143707" y="1244803"/>
                </a:lnTo>
                <a:lnTo>
                  <a:pt x="3143250" y="1245920"/>
                </a:lnTo>
                <a:lnTo>
                  <a:pt x="3143250" y="1248549"/>
                </a:lnTo>
                <a:lnTo>
                  <a:pt x="3143707" y="1249680"/>
                </a:lnTo>
                <a:lnTo>
                  <a:pt x="3145574" y="1251534"/>
                </a:lnTo>
                <a:lnTo>
                  <a:pt x="3146691" y="1252004"/>
                </a:lnTo>
                <a:lnTo>
                  <a:pt x="3158845" y="1252004"/>
                </a:lnTo>
                <a:lnTo>
                  <a:pt x="3159963" y="1251534"/>
                </a:lnTo>
                <a:lnTo>
                  <a:pt x="3161830" y="1249680"/>
                </a:lnTo>
                <a:lnTo>
                  <a:pt x="3162300" y="1248549"/>
                </a:lnTo>
                <a:lnTo>
                  <a:pt x="3162300" y="1245920"/>
                </a:lnTo>
                <a:close/>
              </a:path>
              <a:path w="11449050" h="1873250">
                <a:moveTo>
                  <a:pt x="3162300" y="624687"/>
                </a:moveTo>
                <a:lnTo>
                  <a:pt x="3161830" y="623557"/>
                </a:lnTo>
                <a:lnTo>
                  <a:pt x="3159963" y="621703"/>
                </a:lnTo>
                <a:lnTo>
                  <a:pt x="3158845" y="621233"/>
                </a:lnTo>
                <a:lnTo>
                  <a:pt x="3146691" y="621233"/>
                </a:lnTo>
                <a:lnTo>
                  <a:pt x="3145574" y="621703"/>
                </a:lnTo>
                <a:lnTo>
                  <a:pt x="3143707" y="623557"/>
                </a:lnTo>
                <a:lnTo>
                  <a:pt x="3143250" y="624687"/>
                </a:lnTo>
                <a:lnTo>
                  <a:pt x="3143250" y="627316"/>
                </a:lnTo>
                <a:lnTo>
                  <a:pt x="3143707" y="628434"/>
                </a:lnTo>
                <a:lnTo>
                  <a:pt x="3145574" y="630301"/>
                </a:lnTo>
                <a:lnTo>
                  <a:pt x="3146691" y="630758"/>
                </a:lnTo>
                <a:lnTo>
                  <a:pt x="3158845" y="630758"/>
                </a:lnTo>
                <a:lnTo>
                  <a:pt x="3159963" y="630301"/>
                </a:lnTo>
                <a:lnTo>
                  <a:pt x="3161830" y="628434"/>
                </a:lnTo>
                <a:lnTo>
                  <a:pt x="3162300" y="627316"/>
                </a:lnTo>
                <a:lnTo>
                  <a:pt x="3162300" y="624687"/>
                </a:lnTo>
                <a:close/>
              </a:path>
              <a:path w="11449050" h="1873250">
                <a:moveTo>
                  <a:pt x="3162300" y="3441"/>
                </a:moveTo>
                <a:lnTo>
                  <a:pt x="3161830" y="2324"/>
                </a:lnTo>
                <a:lnTo>
                  <a:pt x="3159963" y="457"/>
                </a:lnTo>
                <a:lnTo>
                  <a:pt x="3158845" y="0"/>
                </a:lnTo>
                <a:lnTo>
                  <a:pt x="3146691" y="0"/>
                </a:lnTo>
                <a:lnTo>
                  <a:pt x="3145574" y="457"/>
                </a:lnTo>
                <a:lnTo>
                  <a:pt x="3143707" y="2324"/>
                </a:lnTo>
                <a:lnTo>
                  <a:pt x="3143250" y="3441"/>
                </a:lnTo>
                <a:lnTo>
                  <a:pt x="3143250" y="6070"/>
                </a:lnTo>
                <a:lnTo>
                  <a:pt x="3143707" y="7188"/>
                </a:lnTo>
                <a:lnTo>
                  <a:pt x="3145574" y="9055"/>
                </a:lnTo>
                <a:lnTo>
                  <a:pt x="3146691" y="9525"/>
                </a:lnTo>
                <a:lnTo>
                  <a:pt x="3158845" y="9525"/>
                </a:lnTo>
                <a:lnTo>
                  <a:pt x="3159963" y="9055"/>
                </a:lnTo>
                <a:lnTo>
                  <a:pt x="3161830" y="7188"/>
                </a:lnTo>
                <a:lnTo>
                  <a:pt x="3162300" y="6070"/>
                </a:lnTo>
                <a:lnTo>
                  <a:pt x="3162300" y="3441"/>
                </a:lnTo>
                <a:close/>
              </a:path>
              <a:path w="11449050" h="1873250">
                <a:moveTo>
                  <a:pt x="3219450" y="1867166"/>
                </a:moveTo>
                <a:lnTo>
                  <a:pt x="3218980" y="1866049"/>
                </a:lnTo>
                <a:lnTo>
                  <a:pt x="3217113" y="1864182"/>
                </a:lnTo>
                <a:lnTo>
                  <a:pt x="3215995" y="1863725"/>
                </a:lnTo>
                <a:lnTo>
                  <a:pt x="3203841" y="1863725"/>
                </a:lnTo>
                <a:lnTo>
                  <a:pt x="3202724" y="1864182"/>
                </a:lnTo>
                <a:lnTo>
                  <a:pt x="3200857" y="1866049"/>
                </a:lnTo>
                <a:lnTo>
                  <a:pt x="3200400" y="1867166"/>
                </a:lnTo>
                <a:lnTo>
                  <a:pt x="3200400" y="1869795"/>
                </a:lnTo>
                <a:lnTo>
                  <a:pt x="3200857" y="1870913"/>
                </a:lnTo>
                <a:lnTo>
                  <a:pt x="3202724" y="1872780"/>
                </a:lnTo>
                <a:lnTo>
                  <a:pt x="3203841" y="1873250"/>
                </a:lnTo>
                <a:lnTo>
                  <a:pt x="3215995" y="1873250"/>
                </a:lnTo>
                <a:lnTo>
                  <a:pt x="3217113" y="1872780"/>
                </a:lnTo>
                <a:lnTo>
                  <a:pt x="3218980" y="1870913"/>
                </a:lnTo>
                <a:lnTo>
                  <a:pt x="3219450" y="1869795"/>
                </a:lnTo>
                <a:lnTo>
                  <a:pt x="3219450" y="1867166"/>
                </a:lnTo>
                <a:close/>
              </a:path>
              <a:path w="11449050" h="1873250">
                <a:moveTo>
                  <a:pt x="3219450" y="1245920"/>
                </a:moveTo>
                <a:lnTo>
                  <a:pt x="3218980" y="1244803"/>
                </a:lnTo>
                <a:lnTo>
                  <a:pt x="3217113" y="1242936"/>
                </a:lnTo>
                <a:lnTo>
                  <a:pt x="3215995" y="1242479"/>
                </a:lnTo>
                <a:lnTo>
                  <a:pt x="3203841" y="1242479"/>
                </a:lnTo>
                <a:lnTo>
                  <a:pt x="3202724" y="1242936"/>
                </a:lnTo>
                <a:lnTo>
                  <a:pt x="3200857" y="1244803"/>
                </a:lnTo>
                <a:lnTo>
                  <a:pt x="3200400" y="1245920"/>
                </a:lnTo>
                <a:lnTo>
                  <a:pt x="3200400" y="1248549"/>
                </a:lnTo>
                <a:lnTo>
                  <a:pt x="3200857" y="1249680"/>
                </a:lnTo>
                <a:lnTo>
                  <a:pt x="3202724" y="1251534"/>
                </a:lnTo>
                <a:lnTo>
                  <a:pt x="3203841" y="1252004"/>
                </a:lnTo>
                <a:lnTo>
                  <a:pt x="3215995" y="1252004"/>
                </a:lnTo>
                <a:lnTo>
                  <a:pt x="3217113" y="1251534"/>
                </a:lnTo>
                <a:lnTo>
                  <a:pt x="3218980" y="1249680"/>
                </a:lnTo>
                <a:lnTo>
                  <a:pt x="3219450" y="1248549"/>
                </a:lnTo>
                <a:lnTo>
                  <a:pt x="3219450" y="1245920"/>
                </a:lnTo>
                <a:close/>
              </a:path>
              <a:path w="11449050" h="1873250">
                <a:moveTo>
                  <a:pt x="3219450" y="624687"/>
                </a:moveTo>
                <a:lnTo>
                  <a:pt x="3218980" y="623557"/>
                </a:lnTo>
                <a:lnTo>
                  <a:pt x="3217113" y="621703"/>
                </a:lnTo>
                <a:lnTo>
                  <a:pt x="3215995" y="621233"/>
                </a:lnTo>
                <a:lnTo>
                  <a:pt x="3203841" y="621233"/>
                </a:lnTo>
                <a:lnTo>
                  <a:pt x="3202724" y="621703"/>
                </a:lnTo>
                <a:lnTo>
                  <a:pt x="3200857" y="623557"/>
                </a:lnTo>
                <a:lnTo>
                  <a:pt x="3200400" y="624687"/>
                </a:lnTo>
                <a:lnTo>
                  <a:pt x="3200400" y="627316"/>
                </a:lnTo>
                <a:lnTo>
                  <a:pt x="3200857" y="628434"/>
                </a:lnTo>
                <a:lnTo>
                  <a:pt x="3202724" y="630301"/>
                </a:lnTo>
                <a:lnTo>
                  <a:pt x="3203841" y="630758"/>
                </a:lnTo>
                <a:lnTo>
                  <a:pt x="3215995" y="630758"/>
                </a:lnTo>
                <a:lnTo>
                  <a:pt x="3217113" y="630301"/>
                </a:lnTo>
                <a:lnTo>
                  <a:pt x="3218980" y="628434"/>
                </a:lnTo>
                <a:lnTo>
                  <a:pt x="3219450" y="627316"/>
                </a:lnTo>
                <a:lnTo>
                  <a:pt x="3219450" y="624687"/>
                </a:lnTo>
                <a:close/>
              </a:path>
              <a:path w="11449050" h="1873250">
                <a:moveTo>
                  <a:pt x="3219450" y="3441"/>
                </a:moveTo>
                <a:lnTo>
                  <a:pt x="3218980" y="2324"/>
                </a:lnTo>
                <a:lnTo>
                  <a:pt x="3217113" y="457"/>
                </a:lnTo>
                <a:lnTo>
                  <a:pt x="3215995" y="0"/>
                </a:lnTo>
                <a:lnTo>
                  <a:pt x="3203841" y="0"/>
                </a:lnTo>
                <a:lnTo>
                  <a:pt x="3202724" y="457"/>
                </a:lnTo>
                <a:lnTo>
                  <a:pt x="3200857" y="2324"/>
                </a:lnTo>
                <a:lnTo>
                  <a:pt x="3200400" y="3441"/>
                </a:lnTo>
                <a:lnTo>
                  <a:pt x="3200400" y="6070"/>
                </a:lnTo>
                <a:lnTo>
                  <a:pt x="3200857" y="7188"/>
                </a:lnTo>
                <a:lnTo>
                  <a:pt x="3202724" y="9055"/>
                </a:lnTo>
                <a:lnTo>
                  <a:pt x="3203841" y="9525"/>
                </a:lnTo>
                <a:lnTo>
                  <a:pt x="3215995" y="9525"/>
                </a:lnTo>
                <a:lnTo>
                  <a:pt x="3217113" y="9055"/>
                </a:lnTo>
                <a:lnTo>
                  <a:pt x="3218980" y="7188"/>
                </a:lnTo>
                <a:lnTo>
                  <a:pt x="3219450" y="6070"/>
                </a:lnTo>
                <a:lnTo>
                  <a:pt x="3219450" y="3441"/>
                </a:lnTo>
                <a:close/>
              </a:path>
              <a:path w="11449050" h="1873250">
                <a:moveTo>
                  <a:pt x="3276600" y="1867166"/>
                </a:moveTo>
                <a:lnTo>
                  <a:pt x="3276130" y="1866049"/>
                </a:lnTo>
                <a:lnTo>
                  <a:pt x="3274263" y="1864182"/>
                </a:lnTo>
                <a:lnTo>
                  <a:pt x="3273145" y="1863725"/>
                </a:lnTo>
                <a:lnTo>
                  <a:pt x="3260991" y="1863725"/>
                </a:lnTo>
                <a:lnTo>
                  <a:pt x="3259874" y="1864182"/>
                </a:lnTo>
                <a:lnTo>
                  <a:pt x="3258007" y="1866049"/>
                </a:lnTo>
                <a:lnTo>
                  <a:pt x="3257550" y="1867166"/>
                </a:lnTo>
                <a:lnTo>
                  <a:pt x="3257550" y="1869795"/>
                </a:lnTo>
                <a:lnTo>
                  <a:pt x="3258007" y="1870913"/>
                </a:lnTo>
                <a:lnTo>
                  <a:pt x="3259874" y="1872780"/>
                </a:lnTo>
                <a:lnTo>
                  <a:pt x="3260991" y="1873250"/>
                </a:lnTo>
                <a:lnTo>
                  <a:pt x="3273145" y="1873250"/>
                </a:lnTo>
                <a:lnTo>
                  <a:pt x="3274263" y="1872780"/>
                </a:lnTo>
                <a:lnTo>
                  <a:pt x="3276130" y="1870913"/>
                </a:lnTo>
                <a:lnTo>
                  <a:pt x="3276600" y="1869795"/>
                </a:lnTo>
                <a:lnTo>
                  <a:pt x="3276600" y="1867166"/>
                </a:lnTo>
                <a:close/>
              </a:path>
              <a:path w="11449050" h="1873250">
                <a:moveTo>
                  <a:pt x="3276600" y="1245920"/>
                </a:moveTo>
                <a:lnTo>
                  <a:pt x="3276130" y="1244803"/>
                </a:lnTo>
                <a:lnTo>
                  <a:pt x="3274263" y="1242936"/>
                </a:lnTo>
                <a:lnTo>
                  <a:pt x="3273145" y="1242479"/>
                </a:lnTo>
                <a:lnTo>
                  <a:pt x="3260991" y="1242479"/>
                </a:lnTo>
                <a:lnTo>
                  <a:pt x="3259874" y="1242936"/>
                </a:lnTo>
                <a:lnTo>
                  <a:pt x="3258007" y="1244803"/>
                </a:lnTo>
                <a:lnTo>
                  <a:pt x="3257550" y="1245920"/>
                </a:lnTo>
                <a:lnTo>
                  <a:pt x="3257550" y="1248549"/>
                </a:lnTo>
                <a:lnTo>
                  <a:pt x="3258007" y="1249680"/>
                </a:lnTo>
                <a:lnTo>
                  <a:pt x="3259874" y="1251534"/>
                </a:lnTo>
                <a:lnTo>
                  <a:pt x="3260991" y="1252004"/>
                </a:lnTo>
                <a:lnTo>
                  <a:pt x="3273145" y="1252004"/>
                </a:lnTo>
                <a:lnTo>
                  <a:pt x="3274263" y="1251534"/>
                </a:lnTo>
                <a:lnTo>
                  <a:pt x="3276130" y="1249680"/>
                </a:lnTo>
                <a:lnTo>
                  <a:pt x="3276600" y="1248549"/>
                </a:lnTo>
                <a:lnTo>
                  <a:pt x="3276600" y="1245920"/>
                </a:lnTo>
                <a:close/>
              </a:path>
              <a:path w="11449050" h="1873250">
                <a:moveTo>
                  <a:pt x="3276600" y="624687"/>
                </a:moveTo>
                <a:lnTo>
                  <a:pt x="3276130" y="623557"/>
                </a:lnTo>
                <a:lnTo>
                  <a:pt x="3274263" y="621703"/>
                </a:lnTo>
                <a:lnTo>
                  <a:pt x="3273145" y="621233"/>
                </a:lnTo>
                <a:lnTo>
                  <a:pt x="3260991" y="621233"/>
                </a:lnTo>
                <a:lnTo>
                  <a:pt x="3259874" y="621703"/>
                </a:lnTo>
                <a:lnTo>
                  <a:pt x="3258007" y="623557"/>
                </a:lnTo>
                <a:lnTo>
                  <a:pt x="3257550" y="624687"/>
                </a:lnTo>
                <a:lnTo>
                  <a:pt x="3257550" y="627316"/>
                </a:lnTo>
                <a:lnTo>
                  <a:pt x="3258007" y="628434"/>
                </a:lnTo>
                <a:lnTo>
                  <a:pt x="3259874" y="630301"/>
                </a:lnTo>
                <a:lnTo>
                  <a:pt x="3260991" y="630758"/>
                </a:lnTo>
                <a:lnTo>
                  <a:pt x="3273145" y="630758"/>
                </a:lnTo>
                <a:lnTo>
                  <a:pt x="3274263" y="630301"/>
                </a:lnTo>
                <a:lnTo>
                  <a:pt x="3276130" y="628434"/>
                </a:lnTo>
                <a:lnTo>
                  <a:pt x="3276600" y="627316"/>
                </a:lnTo>
                <a:lnTo>
                  <a:pt x="3276600" y="624687"/>
                </a:lnTo>
                <a:close/>
              </a:path>
              <a:path w="11449050" h="1873250">
                <a:moveTo>
                  <a:pt x="3276600" y="3441"/>
                </a:moveTo>
                <a:lnTo>
                  <a:pt x="3276130" y="2324"/>
                </a:lnTo>
                <a:lnTo>
                  <a:pt x="3274263" y="457"/>
                </a:lnTo>
                <a:lnTo>
                  <a:pt x="3273145" y="0"/>
                </a:lnTo>
                <a:lnTo>
                  <a:pt x="3260991" y="0"/>
                </a:lnTo>
                <a:lnTo>
                  <a:pt x="3259874" y="457"/>
                </a:lnTo>
                <a:lnTo>
                  <a:pt x="3258007" y="2324"/>
                </a:lnTo>
                <a:lnTo>
                  <a:pt x="3257550" y="3441"/>
                </a:lnTo>
                <a:lnTo>
                  <a:pt x="3257550" y="6070"/>
                </a:lnTo>
                <a:lnTo>
                  <a:pt x="3258007" y="7188"/>
                </a:lnTo>
                <a:lnTo>
                  <a:pt x="3259874" y="9055"/>
                </a:lnTo>
                <a:lnTo>
                  <a:pt x="3260991" y="9525"/>
                </a:lnTo>
                <a:lnTo>
                  <a:pt x="3273145" y="9525"/>
                </a:lnTo>
                <a:lnTo>
                  <a:pt x="3274263" y="9055"/>
                </a:lnTo>
                <a:lnTo>
                  <a:pt x="3276130" y="7188"/>
                </a:lnTo>
                <a:lnTo>
                  <a:pt x="3276600" y="6070"/>
                </a:lnTo>
                <a:lnTo>
                  <a:pt x="3276600" y="3441"/>
                </a:lnTo>
                <a:close/>
              </a:path>
              <a:path w="11449050" h="1873250">
                <a:moveTo>
                  <a:pt x="3333737" y="1867166"/>
                </a:moveTo>
                <a:lnTo>
                  <a:pt x="3333280" y="1866049"/>
                </a:lnTo>
                <a:lnTo>
                  <a:pt x="3331413" y="1864182"/>
                </a:lnTo>
                <a:lnTo>
                  <a:pt x="3330295" y="1863725"/>
                </a:lnTo>
                <a:lnTo>
                  <a:pt x="3318141" y="1863725"/>
                </a:lnTo>
                <a:lnTo>
                  <a:pt x="3317024" y="1864182"/>
                </a:lnTo>
                <a:lnTo>
                  <a:pt x="3315157" y="1866049"/>
                </a:lnTo>
                <a:lnTo>
                  <a:pt x="3314687" y="1867166"/>
                </a:lnTo>
                <a:lnTo>
                  <a:pt x="3314687" y="1869795"/>
                </a:lnTo>
                <a:lnTo>
                  <a:pt x="3315157" y="1870913"/>
                </a:lnTo>
                <a:lnTo>
                  <a:pt x="3317024" y="1872780"/>
                </a:lnTo>
                <a:lnTo>
                  <a:pt x="3318141" y="1873250"/>
                </a:lnTo>
                <a:lnTo>
                  <a:pt x="3330295" y="1873250"/>
                </a:lnTo>
                <a:lnTo>
                  <a:pt x="3331413" y="1872780"/>
                </a:lnTo>
                <a:lnTo>
                  <a:pt x="3333280" y="1870913"/>
                </a:lnTo>
                <a:lnTo>
                  <a:pt x="3333737" y="1869795"/>
                </a:lnTo>
                <a:lnTo>
                  <a:pt x="3333737" y="1867166"/>
                </a:lnTo>
                <a:close/>
              </a:path>
              <a:path w="11449050" h="1873250">
                <a:moveTo>
                  <a:pt x="3333737" y="1245920"/>
                </a:moveTo>
                <a:lnTo>
                  <a:pt x="3333280" y="1244803"/>
                </a:lnTo>
                <a:lnTo>
                  <a:pt x="3331413" y="1242936"/>
                </a:lnTo>
                <a:lnTo>
                  <a:pt x="3330295" y="1242479"/>
                </a:lnTo>
                <a:lnTo>
                  <a:pt x="3318141" y="1242479"/>
                </a:lnTo>
                <a:lnTo>
                  <a:pt x="3317024" y="1242936"/>
                </a:lnTo>
                <a:lnTo>
                  <a:pt x="3315157" y="1244803"/>
                </a:lnTo>
                <a:lnTo>
                  <a:pt x="3314687" y="1245920"/>
                </a:lnTo>
                <a:lnTo>
                  <a:pt x="3314687" y="1248549"/>
                </a:lnTo>
                <a:lnTo>
                  <a:pt x="3315157" y="1249680"/>
                </a:lnTo>
                <a:lnTo>
                  <a:pt x="3317024" y="1251534"/>
                </a:lnTo>
                <a:lnTo>
                  <a:pt x="3318141" y="1252004"/>
                </a:lnTo>
                <a:lnTo>
                  <a:pt x="3330295" y="1252004"/>
                </a:lnTo>
                <a:lnTo>
                  <a:pt x="3331413" y="1251534"/>
                </a:lnTo>
                <a:lnTo>
                  <a:pt x="3333280" y="1249680"/>
                </a:lnTo>
                <a:lnTo>
                  <a:pt x="3333737" y="1248549"/>
                </a:lnTo>
                <a:lnTo>
                  <a:pt x="3333737" y="1245920"/>
                </a:lnTo>
                <a:close/>
              </a:path>
              <a:path w="11449050" h="1873250">
                <a:moveTo>
                  <a:pt x="3333737" y="624687"/>
                </a:moveTo>
                <a:lnTo>
                  <a:pt x="3333280" y="623557"/>
                </a:lnTo>
                <a:lnTo>
                  <a:pt x="3331413" y="621703"/>
                </a:lnTo>
                <a:lnTo>
                  <a:pt x="3330295" y="621233"/>
                </a:lnTo>
                <a:lnTo>
                  <a:pt x="3318141" y="621233"/>
                </a:lnTo>
                <a:lnTo>
                  <a:pt x="3317024" y="621703"/>
                </a:lnTo>
                <a:lnTo>
                  <a:pt x="3315157" y="623557"/>
                </a:lnTo>
                <a:lnTo>
                  <a:pt x="3314687" y="624687"/>
                </a:lnTo>
                <a:lnTo>
                  <a:pt x="3314687" y="627316"/>
                </a:lnTo>
                <a:lnTo>
                  <a:pt x="3315157" y="628434"/>
                </a:lnTo>
                <a:lnTo>
                  <a:pt x="3317024" y="630301"/>
                </a:lnTo>
                <a:lnTo>
                  <a:pt x="3318141" y="630758"/>
                </a:lnTo>
                <a:lnTo>
                  <a:pt x="3330295" y="630758"/>
                </a:lnTo>
                <a:lnTo>
                  <a:pt x="3331413" y="630301"/>
                </a:lnTo>
                <a:lnTo>
                  <a:pt x="3333280" y="628434"/>
                </a:lnTo>
                <a:lnTo>
                  <a:pt x="3333737" y="627316"/>
                </a:lnTo>
                <a:lnTo>
                  <a:pt x="3333737" y="624687"/>
                </a:lnTo>
                <a:close/>
              </a:path>
              <a:path w="11449050" h="1873250">
                <a:moveTo>
                  <a:pt x="3333737" y="3441"/>
                </a:moveTo>
                <a:lnTo>
                  <a:pt x="3333280" y="2324"/>
                </a:lnTo>
                <a:lnTo>
                  <a:pt x="3331413" y="457"/>
                </a:lnTo>
                <a:lnTo>
                  <a:pt x="3330295" y="0"/>
                </a:lnTo>
                <a:lnTo>
                  <a:pt x="3318141" y="0"/>
                </a:lnTo>
                <a:lnTo>
                  <a:pt x="3317024" y="457"/>
                </a:lnTo>
                <a:lnTo>
                  <a:pt x="3315157" y="2324"/>
                </a:lnTo>
                <a:lnTo>
                  <a:pt x="3314687" y="3441"/>
                </a:lnTo>
                <a:lnTo>
                  <a:pt x="3314687" y="6070"/>
                </a:lnTo>
                <a:lnTo>
                  <a:pt x="3315157" y="7188"/>
                </a:lnTo>
                <a:lnTo>
                  <a:pt x="3317024" y="9055"/>
                </a:lnTo>
                <a:lnTo>
                  <a:pt x="3318141" y="9525"/>
                </a:lnTo>
                <a:lnTo>
                  <a:pt x="3330295" y="9525"/>
                </a:lnTo>
                <a:lnTo>
                  <a:pt x="3331413" y="9055"/>
                </a:lnTo>
                <a:lnTo>
                  <a:pt x="3333280" y="7188"/>
                </a:lnTo>
                <a:lnTo>
                  <a:pt x="3333737" y="6070"/>
                </a:lnTo>
                <a:lnTo>
                  <a:pt x="3333737" y="3441"/>
                </a:lnTo>
                <a:close/>
              </a:path>
              <a:path w="11449050" h="1873250">
                <a:moveTo>
                  <a:pt x="3390887" y="1867166"/>
                </a:moveTo>
                <a:lnTo>
                  <a:pt x="3390430" y="1866049"/>
                </a:lnTo>
                <a:lnTo>
                  <a:pt x="3388563" y="1864182"/>
                </a:lnTo>
                <a:lnTo>
                  <a:pt x="3387445" y="1863725"/>
                </a:lnTo>
                <a:lnTo>
                  <a:pt x="3375291" y="1863725"/>
                </a:lnTo>
                <a:lnTo>
                  <a:pt x="3374174" y="1864182"/>
                </a:lnTo>
                <a:lnTo>
                  <a:pt x="3372307" y="1866049"/>
                </a:lnTo>
                <a:lnTo>
                  <a:pt x="3371850" y="1867166"/>
                </a:lnTo>
                <a:lnTo>
                  <a:pt x="3371850" y="1869795"/>
                </a:lnTo>
                <a:lnTo>
                  <a:pt x="3372307" y="1870913"/>
                </a:lnTo>
                <a:lnTo>
                  <a:pt x="3374174" y="1872780"/>
                </a:lnTo>
                <a:lnTo>
                  <a:pt x="3375291" y="1873250"/>
                </a:lnTo>
                <a:lnTo>
                  <a:pt x="3387445" y="1873250"/>
                </a:lnTo>
                <a:lnTo>
                  <a:pt x="3388563" y="1872780"/>
                </a:lnTo>
                <a:lnTo>
                  <a:pt x="3390430" y="1870913"/>
                </a:lnTo>
                <a:lnTo>
                  <a:pt x="3390887" y="1869795"/>
                </a:lnTo>
                <a:lnTo>
                  <a:pt x="3390887" y="1867166"/>
                </a:lnTo>
                <a:close/>
              </a:path>
              <a:path w="11449050" h="1873250">
                <a:moveTo>
                  <a:pt x="3390887" y="1245920"/>
                </a:moveTo>
                <a:lnTo>
                  <a:pt x="3390430" y="1244803"/>
                </a:lnTo>
                <a:lnTo>
                  <a:pt x="3388563" y="1242936"/>
                </a:lnTo>
                <a:lnTo>
                  <a:pt x="3387445" y="1242479"/>
                </a:lnTo>
                <a:lnTo>
                  <a:pt x="3375291" y="1242479"/>
                </a:lnTo>
                <a:lnTo>
                  <a:pt x="3374174" y="1242936"/>
                </a:lnTo>
                <a:lnTo>
                  <a:pt x="3372307" y="1244803"/>
                </a:lnTo>
                <a:lnTo>
                  <a:pt x="3371850" y="1245920"/>
                </a:lnTo>
                <a:lnTo>
                  <a:pt x="3371850" y="1248549"/>
                </a:lnTo>
                <a:lnTo>
                  <a:pt x="3372307" y="1249680"/>
                </a:lnTo>
                <a:lnTo>
                  <a:pt x="3374174" y="1251534"/>
                </a:lnTo>
                <a:lnTo>
                  <a:pt x="3375291" y="1252004"/>
                </a:lnTo>
                <a:lnTo>
                  <a:pt x="3387445" y="1252004"/>
                </a:lnTo>
                <a:lnTo>
                  <a:pt x="3388563" y="1251534"/>
                </a:lnTo>
                <a:lnTo>
                  <a:pt x="3390430" y="1249680"/>
                </a:lnTo>
                <a:lnTo>
                  <a:pt x="3390887" y="1248549"/>
                </a:lnTo>
                <a:lnTo>
                  <a:pt x="3390887" y="1245920"/>
                </a:lnTo>
                <a:close/>
              </a:path>
              <a:path w="11449050" h="1873250">
                <a:moveTo>
                  <a:pt x="3390887" y="624687"/>
                </a:moveTo>
                <a:lnTo>
                  <a:pt x="3390430" y="623557"/>
                </a:lnTo>
                <a:lnTo>
                  <a:pt x="3388563" y="621703"/>
                </a:lnTo>
                <a:lnTo>
                  <a:pt x="3387445" y="621233"/>
                </a:lnTo>
                <a:lnTo>
                  <a:pt x="3375291" y="621233"/>
                </a:lnTo>
                <a:lnTo>
                  <a:pt x="3374174" y="621703"/>
                </a:lnTo>
                <a:lnTo>
                  <a:pt x="3372307" y="623557"/>
                </a:lnTo>
                <a:lnTo>
                  <a:pt x="3371850" y="624687"/>
                </a:lnTo>
                <a:lnTo>
                  <a:pt x="3371850" y="627316"/>
                </a:lnTo>
                <a:lnTo>
                  <a:pt x="3372307" y="628434"/>
                </a:lnTo>
                <a:lnTo>
                  <a:pt x="3374174" y="630301"/>
                </a:lnTo>
                <a:lnTo>
                  <a:pt x="3375291" y="630758"/>
                </a:lnTo>
                <a:lnTo>
                  <a:pt x="3387445" y="630758"/>
                </a:lnTo>
                <a:lnTo>
                  <a:pt x="3388563" y="630301"/>
                </a:lnTo>
                <a:lnTo>
                  <a:pt x="3390430" y="628434"/>
                </a:lnTo>
                <a:lnTo>
                  <a:pt x="3390887" y="627316"/>
                </a:lnTo>
                <a:lnTo>
                  <a:pt x="3390887" y="624687"/>
                </a:lnTo>
                <a:close/>
              </a:path>
              <a:path w="11449050" h="1873250">
                <a:moveTo>
                  <a:pt x="3390887" y="3441"/>
                </a:moveTo>
                <a:lnTo>
                  <a:pt x="3390430" y="2324"/>
                </a:lnTo>
                <a:lnTo>
                  <a:pt x="3388563" y="457"/>
                </a:lnTo>
                <a:lnTo>
                  <a:pt x="3387445" y="0"/>
                </a:lnTo>
                <a:lnTo>
                  <a:pt x="3375291" y="0"/>
                </a:lnTo>
                <a:lnTo>
                  <a:pt x="3374174" y="457"/>
                </a:lnTo>
                <a:lnTo>
                  <a:pt x="3372307" y="2324"/>
                </a:lnTo>
                <a:lnTo>
                  <a:pt x="3371850" y="3441"/>
                </a:lnTo>
                <a:lnTo>
                  <a:pt x="3371850" y="6070"/>
                </a:lnTo>
                <a:lnTo>
                  <a:pt x="3372307" y="7188"/>
                </a:lnTo>
                <a:lnTo>
                  <a:pt x="3374174" y="9055"/>
                </a:lnTo>
                <a:lnTo>
                  <a:pt x="3375291" y="9525"/>
                </a:lnTo>
                <a:lnTo>
                  <a:pt x="3387445" y="9525"/>
                </a:lnTo>
                <a:lnTo>
                  <a:pt x="3388563" y="9055"/>
                </a:lnTo>
                <a:lnTo>
                  <a:pt x="3390430" y="7188"/>
                </a:lnTo>
                <a:lnTo>
                  <a:pt x="3390887" y="6070"/>
                </a:lnTo>
                <a:lnTo>
                  <a:pt x="3390887" y="3441"/>
                </a:lnTo>
                <a:close/>
              </a:path>
              <a:path w="11449050" h="1873250">
                <a:moveTo>
                  <a:pt x="3448037" y="1867166"/>
                </a:moveTo>
                <a:lnTo>
                  <a:pt x="3447580" y="1866049"/>
                </a:lnTo>
                <a:lnTo>
                  <a:pt x="3445713" y="1864182"/>
                </a:lnTo>
                <a:lnTo>
                  <a:pt x="3444595" y="1863725"/>
                </a:lnTo>
                <a:lnTo>
                  <a:pt x="3432441" y="1863725"/>
                </a:lnTo>
                <a:lnTo>
                  <a:pt x="3431324" y="1864182"/>
                </a:lnTo>
                <a:lnTo>
                  <a:pt x="3429457" y="1866049"/>
                </a:lnTo>
                <a:lnTo>
                  <a:pt x="3428987" y="1867166"/>
                </a:lnTo>
                <a:lnTo>
                  <a:pt x="3428987" y="1869795"/>
                </a:lnTo>
                <a:lnTo>
                  <a:pt x="3429457" y="1870913"/>
                </a:lnTo>
                <a:lnTo>
                  <a:pt x="3431324" y="1872780"/>
                </a:lnTo>
                <a:lnTo>
                  <a:pt x="3432441" y="1873250"/>
                </a:lnTo>
                <a:lnTo>
                  <a:pt x="3444595" y="1873250"/>
                </a:lnTo>
                <a:lnTo>
                  <a:pt x="3445713" y="1872780"/>
                </a:lnTo>
                <a:lnTo>
                  <a:pt x="3447580" y="1870913"/>
                </a:lnTo>
                <a:lnTo>
                  <a:pt x="3448037" y="1869795"/>
                </a:lnTo>
                <a:lnTo>
                  <a:pt x="3448037" y="1867166"/>
                </a:lnTo>
                <a:close/>
              </a:path>
              <a:path w="11449050" h="1873250">
                <a:moveTo>
                  <a:pt x="3448037" y="1245920"/>
                </a:moveTo>
                <a:lnTo>
                  <a:pt x="3447580" y="1244803"/>
                </a:lnTo>
                <a:lnTo>
                  <a:pt x="3445713" y="1242936"/>
                </a:lnTo>
                <a:lnTo>
                  <a:pt x="3444595" y="1242479"/>
                </a:lnTo>
                <a:lnTo>
                  <a:pt x="3432441" y="1242479"/>
                </a:lnTo>
                <a:lnTo>
                  <a:pt x="3431324" y="1242936"/>
                </a:lnTo>
                <a:lnTo>
                  <a:pt x="3429457" y="1244803"/>
                </a:lnTo>
                <a:lnTo>
                  <a:pt x="3428987" y="1245920"/>
                </a:lnTo>
                <a:lnTo>
                  <a:pt x="3428987" y="1248549"/>
                </a:lnTo>
                <a:lnTo>
                  <a:pt x="3429457" y="1249680"/>
                </a:lnTo>
                <a:lnTo>
                  <a:pt x="3431324" y="1251534"/>
                </a:lnTo>
                <a:lnTo>
                  <a:pt x="3432441" y="1252004"/>
                </a:lnTo>
                <a:lnTo>
                  <a:pt x="3444595" y="1252004"/>
                </a:lnTo>
                <a:lnTo>
                  <a:pt x="3445713" y="1251534"/>
                </a:lnTo>
                <a:lnTo>
                  <a:pt x="3447580" y="1249680"/>
                </a:lnTo>
                <a:lnTo>
                  <a:pt x="3448037" y="1248549"/>
                </a:lnTo>
                <a:lnTo>
                  <a:pt x="3448037" y="1245920"/>
                </a:lnTo>
                <a:close/>
              </a:path>
              <a:path w="11449050" h="1873250">
                <a:moveTo>
                  <a:pt x="3448037" y="624687"/>
                </a:moveTo>
                <a:lnTo>
                  <a:pt x="3447580" y="623557"/>
                </a:lnTo>
                <a:lnTo>
                  <a:pt x="3445713" y="621703"/>
                </a:lnTo>
                <a:lnTo>
                  <a:pt x="3444595" y="621233"/>
                </a:lnTo>
                <a:lnTo>
                  <a:pt x="3432441" y="621233"/>
                </a:lnTo>
                <a:lnTo>
                  <a:pt x="3431324" y="621703"/>
                </a:lnTo>
                <a:lnTo>
                  <a:pt x="3429457" y="623557"/>
                </a:lnTo>
                <a:lnTo>
                  <a:pt x="3428987" y="624687"/>
                </a:lnTo>
                <a:lnTo>
                  <a:pt x="3428987" y="627316"/>
                </a:lnTo>
                <a:lnTo>
                  <a:pt x="3429457" y="628434"/>
                </a:lnTo>
                <a:lnTo>
                  <a:pt x="3431324" y="630301"/>
                </a:lnTo>
                <a:lnTo>
                  <a:pt x="3432441" y="630758"/>
                </a:lnTo>
                <a:lnTo>
                  <a:pt x="3444595" y="630758"/>
                </a:lnTo>
                <a:lnTo>
                  <a:pt x="3445713" y="630301"/>
                </a:lnTo>
                <a:lnTo>
                  <a:pt x="3447580" y="628434"/>
                </a:lnTo>
                <a:lnTo>
                  <a:pt x="3448037" y="627316"/>
                </a:lnTo>
                <a:lnTo>
                  <a:pt x="3448037" y="624687"/>
                </a:lnTo>
                <a:close/>
              </a:path>
              <a:path w="11449050" h="1873250">
                <a:moveTo>
                  <a:pt x="3448037" y="3441"/>
                </a:moveTo>
                <a:lnTo>
                  <a:pt x="3447580" y="2324"/>
                </a:lnTo>
                <a:lnTo>
                  <a:pt x="3445713" y="457"/>
                </a:lnTo>
                <a:lnTo>
                  <a:pt x="3444595" y="0"/>
                </a:lnTo>
                <a:lnTo>
                  <a:pt x="3432441" y="0"/>
                </a:lnTo>
                <a:lnTo>
                  <a:pt x="3431324" y="457"/>
                </a:lnTo>
                <a:lnTo>
                  <a:pt x="3429457" y="2324"/>
                </a:lnTo>
                <a:lnTo>
                  <a:pt x="3428987" y="3441"/>
                </a:lnTo>
                <a:lnTo>
                  <a:pt x="3428987" y="6070"/>
                </a:lnTo>
                <a:lnTo>
                  <a:pt x="3429457" y="7188"/>
                </a:lnTo>
                <a:lnTo>
                  <a:pt x="3431324" y="9055"/>
                </a:lnTo>
                <a:lnTo>
                  <a:pt x="3432441" y="9525"/>
                </a:lnTo>
                <a:lnTo>
                  <a:pt x="3444595" y="9525"/>
                </a:lnTo>
                <a:lnTo>
                  <a:pt x="3445713" y="9055"/>
                </a:lnTo>
                <a:lnTo>
                  <a:pt x="3447580" y="7188"/>
                </a:lnTo>
                <a:lnTo>
                  <a:pt x="3448037" y="6070"/>
                </a:lnTo>
                <a:lnTo>
                  <a:pt x="3448037" y="3441"/>
                </a:lnTo>
                <a:close/>
              </a:path>
              <a:path w="11449050" h="1873250">
                <a:moveTo>
                  <a:pt x="3505187" y="1867166"/>
                </a:moveTo>
                <a:lnTo>
                  <a:pt x="3504730" y="1866049"/>
                </a:lnTo>
                <a:lnTo>
                  <a:pt x="3502863" y="1864182"/>
                </a:lnTo>
                <a:lnTo>
                  <a:pt x="3501745" y="1863725"/>
                </a:lnTo>
                <a:lnTo>
                  <a:pt x="3489591" y="1863725"/>
                </a:lnTo>
                <a:lnTo>
                  <a:pt x="3488474" y="1864182"/>
                </a:lnTo>
                <a:lnTo>
                  <a:pt x="3486607" y="1866049"/>
                </a:lnTo>
                <a:lnTo>
                  <a:pt x="3486137" y="1867166"/>
                </a:lnTo>
                <a:lnTo>
                  <a:pt x="3486137" y="1869795"/>
                </a:lnTo>
                <a:lnTo>
                  <a:pt x="3486607" y="1870913"/>
                </a:lnTo>
                <a:lnTo>
                  <a:pt x="3488474" y="1872780"/>
                </a:lnTo>
                <a:lnTo>
                  <a:pt x="3489591" y="1873250"/>
                </a:lnTo>
                <a:lnTo>
                  <a:pt x="3501745" y="1873250"/>
                </a:lnTo>
                <a:lnTo>
                  <a:pt x="3502863" y="1872780"/>
                </a:lnTo>
                <a:lnTo>
                  <a:pt x="3504730" y="1870913"/>
                </a:lnTo>
                <a:lnTo>
                  <a:pt x="3505187" y="1869795"/>
                </a:lnTo>
                <a:lnTo>
                  <a:pt x="3505187" y="1867166"/>
                </a:lnTo>
                <a:close/>
              </a:path>
              <a:path w="11449050" h="1873250">
                <a:moveTo>
                  <a:pt x="3505187" y="1245920"/>
                </a:moveTo>
                <a:lnTo>
                  <a:pt x="3504730" y="1244803"/>
                </a:lnTo>
                <a:lnTo>
                  <a:pt x="3502863" y="1242936"/>
                </a:lnTo>
                <a:lnTo>
                  <a:pt x="3501745" y="1242479"/>
                </a:lnTo>
                <a:lnTo>
                  <a:pt x="3489591" y="1242479"/>
                </a:lnTo>
                <a:lnTo>
                  <a:pt x="3488474" y="1242936"/>
                </a:lnTo>
                <a:lnTo>
                  <a:pt x="3486607" y="1244803"/>
                </a:lnTo>
                <a:lnTo>
                  <a:pt x="3486137" y="1245920"/>
                </a:lnTo>
                <a:lnTo>
                  <a:pt x="3486137" y="1248549"/>
                </a:lnTo>
                <a:lnTo>
                  <a:pt x="3486607" y="1249680"/>
                </a:lnTo>
                <a:lnTo>
                  <a:pt x="3488474" y="1251534"/>
                </a:lnTo>
                <a:lnTo>
                  <a:pt x="3489591" y="1252004"/>
                </a:lnTo>
                <a:lnTo>
                  <a:pt x="3501745" y="1252004"/>
                </a:lnTo>
                <a:lnTo>
                  <a:pt x="3502863" y="1251534"/>
                </a:lnTo>
                <a:lnTo>
                  <a:pt x="3504730" y="1249680"/>
                </a:lnTo>
                <a:lnTo>
                  <a:pt x="3505187" y="1248549"/>
                </a:lnTo>
                <a:lnTo>
                  <a:pt x="3505187" y="1245920"/>
                </a:lnTo>
                <a:close/>
              </a:path>
              <a:path w="11449050" h="1873250">
                <a:moveTo>
                  <a:pt x="3505187" y="624687"/>
                </a:moveTo>
                <a:lnTo>
                  <a:pt x="3504730" y="623557"/>
                </a:lnTo>
                <a:lnTo>
                  <a:pt x="3502863" y="621703"/>
                </a:lnTo>
                <a:lnTo>
                  <a:pt x="3501745" y="621233"/>
                </a:lnTo>
                <a:lnTo>
                  <a:pt x="3489591" y="621233"/>
                </a:lnTo>
                <a:lnTo>
                  <a:pt x="3488474" y="621703"/>
                </a:lnTo>
                <a:lnTo>
                  <a:pt x="3486607" y="623557"/>
                </a:lnTo>
                <a:lnTo>
                  <a:pt x="3486137" y="624687"/>
                </a:lnTo>
                <a:lnTo>
                  <a:pt x="3486137" y="627316"/>
                </a:lnTo>
                <a:lnTo>
                  <a:pt x="3486607" y="628434"/>
                </a:lnTo>
                <a:lnTo>
                  <a:pt x="3488474" y="630301"/>
                </a:lnTo>
                <a:lnTo>
                  <a:pt x="3489591" y="630758"/>
                </a:lnTo>
                <a:lnTo>
                  <a:pt x="3501745" y="630758"/>
                </a:lnTo>
                <a:lnTo>
                  <a:pt x="3502863" y="630301"/>
                </a:lnTo>
                <a:lnTo>
                  <a:pt x="3504730" y="628434"/>
                </a:lnTo>
                <a:lnTo>
                  <a:pt x="3505187" y="627316"/>
                </a:lnTo>
                <a:lnTo>
                  <a:pt x="3505187" y="624687"/>
                </a:lnTo>
                <a:close/>
              </a:path>
              <a:path w="11449050" h="1873250">
                <a:moveTo>
                  <a:pt x="3505187" y="3441"/>
                </a:moveTo>
                <a:lnTo>
                  <a:pt x="3504730" y="2324"/>
                </a:lnTo>
                <a:lnTo>
                  <a:pt x="3502863" y="457"/>
                </a:lnTo>
                <a:lnTo>
                  <a:pt x="3501745" y="0"/>
                </a:lnTo>
                <a:lnTo>
                  <a:pt x="3489591" y="0"/>
                </a:lnTo>
                <a:lnTo>
                  <a:pt x="3488474" y="457"/>
                </a:lnTo>
                <a:lnTo>
                  <a:pt x="3486607" y="2324"/>
                </a:lnTo>
                <a:lnTo>
                  <a:pt x="3486137" y="3441"/>
                </a:lnTo>
                <a:lnTo>
                  <a:pt x="3486137" y="6070"/>
                </a:lnTo>
                <a:lnTo>
                  <a:pt x="3486607" y="7188"/>
                </a:lnTo>
                <a:lnTo>
                  <a:pt x="3488474" y="9055"/>
                </a:lnTo>
                <a:lnTo>
                  <a:pt x="3489591" y="9525"/>
                </a:lnTo>
                <a:lnTo>
                  <a:pt x="3501745" y="9525"/>
                </a:lnTo>
                <a:lnTo>
                  <a:pt x="3502863" y="9055"/>
                </a:lnTo>
                <a:lnTo>
                  <a:pt x="3504730" y="7188"/>
                </a:lnTo>
                <a:lnTo>
                  <a:pt x="3505187" y="6070"/>
                </a:lnTo>
                <a:lnTo>
                  <a:pt x="3505187" y="3441"/>
                </a:lnTo>
                <a:close/>
              </a:path>
              <a:path w="11449050" h="1873250">
                <a:moveTo>
                  <a:pt x="3562337" y="1867166"/>
                </a:moveTo>
                <a:lnTo>
                  <a:pt x="3561880" y="1866049"/>
                </a:lnTo>
                <a:lnTo>
                  <a:pt x="3560013" y="1864182"/>
                </a:lnTo>
                <a:lnTo>
                  <a:pt x="3558895" y="1863725"/>
                </a:lnTo>
                <a:lnTo>
                  <a:pt x="3546741" y="1863725"/>
                </a:lnTo>
                <a:lnTo>
                  <a:pt x="3545624" y="1864182"/>
                </a:lnTo>
                <a:lnTo>
                  <a:pt x="3543757" y="1866049"/>
                </a:lnTo>
                <a:lnTo>
                  <a:pt x="3543300" y="1867166"/>
                </a:lnTo>
                <a:lnTo>
                  <a:pt x="3543300" y="1869795"/>
                </a:lnTo>
                <a:lnTo>
                  <a:pt x="3543757" y="1870913"/>
                </a:lnTo>
                <a:lnTo>
                  <a:pt x="3545624" y="1872780"/>
                </a:lnTo>
                <a:lnTo>
                  <a:pt x="3546741" y="1873250"/>
                </a:lnTo>
                <a:lnTo>
                  <a:pt x="3558895" y="1873250"/>
                </a:lnTo>
                <a:lnTo>
                  <a:pt x="3560013" y="1872780"/>
                </a:lnTo>
                <a:lnTo>
                  <a:pt x="3561880" y="1870913"/>
                </a:lnTo>
                <a:lnTo>
                  <a:pt x="3562337" y="1869795"/>
                </a:lnTo>
                <a:lnTo>
                  <a:pt x="3562337" y="1867166"/>
                </a:lnTo>
                <a:close/>
              </a:path>
              <a:path w="11449050" h="1873250">
                <a:moveTo>
                  <a:pt x="3562337" y="1245920"/>
                </a:moveTo>
                <a:lnTo>
                  <a:pt x="3561880" y="1244803"/>
                </a:lnTo>
                <a:lnTo>
                  <a:pt x="3560013" y="1242936"/>
                </a:lnTo>
                <a:lnTo>
                  <a:pt x="3558895" y="1242479"/>
                </a:lnTo>
                <a:lnTo>
                  <a:pt x="3546741" y="1242479"/>
                </a:lnTo>
                <a:lnTo>
                  <a:pt x="3545624" y="1242936"/>
                </a:lnTo>
                <a:lnTo>
                  <a:pt x="3543757" y="1244803"/>
                </a:lnTo>
                <a:lnTo>
                  <a:pt x="3543300" y="1245920"/>
                </a:lnTo>
                <a:lnTo>
                  <a:pt x="3543300" y="1248549"/>
                </a:lnTo>
                <a:lnTo>
                  <a:pt x="3543757" y="1249680"/>
                </a:lnTo>
                <a:lnTo>
                  <a:pt x="3545624" y="1251534"/>
                </a:lnTo>
                <a:lnTo>
                  <a:pt x="3546741" y="1252004"/>
                </a:lnTo>
                <a:lnTo>
                  <a:pt x="3558895" y="1252004"/>
                </a:lnTo>
                <a:lnTo>
                  <a:pt x="3560013" y="1251534"/>
                </a:lnTo>
                <a:lnTo>
                  <a:pt x="3561880" y="1249680"/>
                </a:lnTo>
                <a:lnTo>
                  <a:pt x="3562337" y="1248549"/>
                </a:lnTo>
                <a:lnTo>
                  <a:pt x="3562337" y="1245920"/>
                </a:lnTo>
                <a:close/>
              </a:path>
              <a:path w="11449050" h="1873250">
                <a:moveTo>
                  <a:pt x="3562337" y="624687"/>
                </a:moveTo>
                <a:lnTo>
                  <a:pt x="3561880" y="623557"/>
                </a:lnTo>
                <a:lnTo>
                  <a:pt x="3560013" y="621703"/>
                </a:lnTo>
                <a:lnTo>
                  <a:pt x="3558895" y="621233"/>
                </a:lnTo>
                <a:lnTo>
                  <a:pt x="3546741" y="621233"/>
                </a:lnTo>
                <a:lnTo>
                  <a:pt x="3545624" y="621703"/>
                </a:lnTo>
                <a:lnTo>
                  <a:pt x="3543757" y="623557"/>
                </a:lnTo>
                <a:lnTo>
                  <a:pt x="3543300" y="624687"/>
                </a:lnTo>
                <a:lnTo>
                  <a:pt x="3543300" y="627316"/>
                </a:lnTo>
                <a:lnTo>
                  <a:pt x="3543757" y="628434"/>
                </a:lnTo>
                <a:lnTo>
                  <a:pt x="3545624" y="630301"/>
                </a:lnTo>
                <a:lnTo>
                  <a:pt x="3546741" y="630758"/>
                </a:lnTo>
                <a:lnTo>
                  <a:pt x="3558895" y="630758"/>
                </a:lnTo>
                <a:lnTo>
                  <a:pt x="3560013" y="630301"/>
                </a:lnTo>
                <a:lnTo>
                  <a:pt x="3561880" y="628434"/>
                </a:lnTo>
                <a:lnTo>
                  <a:pt x="3562337" y="627316"/>
                </a:lnTo>
                <a:lnTo>
                  <a:pt x="3562337" y="624687"/>
                </a:lnTo>
                <a:close/>
              </a:path>
              <a:path w="11449050" h="1873250">
                <a:moveTo>
                  <a:pt x="3562337" y="3441"/>
                </a:moveTo>
                <a:lnTo>
                  <a:pt x="3561880" y="2324"/>
                </a:lnTo>
                <a:lnTo>
                  <a:pt x="3560013" y="457"/>
                </a:lnTo>
                <a:lnTo>
                  <a:pt x="3558895" y="0"/>
                </a:lnTo>
                <a:lnTo>
                  <a:pt x="3546741" y="0"/>
                </a:lnTo>
                <a:lnTo>
                  <a:pt x="3545624" y="457"/>
                </a:lnTo>
                <a:lnTo>
                  <a:pt x="3543757" y="2324"/>
                </a:lnTo>
                <a:lnTo>
                  <a:pt x="3543300" y="3441"/>
                </a:lnTo>
                <a:lnTo>
                  <a:pt x="3543300" y="6070"/>
                </a:lnTo>
                <a:lnTo>
                  <a:pt x="3543757" y="7188"/>
                </a:lnTo>
                <a:lnTo>
                  <a:pt x="3545624" y="9055"/>
                </a:lnTo>
                <a:lnTo>
                  <a:pt x="3546741" y="9525"/>
                </a:lnTo>
                <a:lnTo>
                  <a:pt x="3558895" y="9525"/>
                </a:lnTo>
                <a:lnTo>
                  <a:pt x="3560013" y="9055"/>
                </a:lnTo>
                <a:lnTo>
                  <a:pt x="3561880" y="7188"/>
                </a:lnTo>
                <a:lnTo>
                  <a:pt x="3562337" y="6070"/>
                </a:lnTo>
                <a:lnTo>
                  <a:pt x="3562337" y="3441"/>
                </a:lnTo>
                <a:close/>
              </a:path>
              <a:path w="11449050" h="1873250">
                <a:moveTo>
                  <a:pt x="3619500" y="1867166"/>
                </a:moveTo>
                <a:lnTo>
                  <a:pt x="3619030" y="1866049"/>
                </a:lnTo>
                <a:lnTo>
                  <a:pt x="3617163" y="1864182"/>
                </a:lnTo>
                <a:lnTo>
                  <a:pt x="3616045" y="1863725"/>
                </a:lnTo>
                <a:lnTo>
                  <a:pt x="3603891" y="1863725"/>
                </a:lnTo>
                <a:lnTo>
                  <a:pt x="3602774" y="1864182"/>
                </a:lnTo>
                <a:lnTo>
                  <a:pt x="3600907" y="1866049"/>
                </a:lnTo>
                <a:lnTo>
                  <a:pt x="3600437" y="1867166"/>
                </a:lnTo>
                <a:lnTo>
                  <a:pt x="3600437" y="1869795"/>
                </a:lnTo>
                <a:lnTo>
                  <a:pt x="3600907" y="1870913"/>
                </a:lnTo>
                <a:lnTo>
                  <a:pt x="3602774" y="1872780"/>
                </a:lnTo>
                <a:lnTo>
                  <a:pt x="3603891" y="1873250"/>
                </a:lnTo>
                <a:lnTo>
                  <a:pt x="3616045" y="1873250"/>
                </a:lnTo>
                <a:lnTo>
                  <a:pt x="3617163" y="1872780"/>
                </a:lnTo>
                <a:lnTo>
                  <a:pt x="3619030" y="1870913"/>
                </a:lnTo>
                <a:lnTo>
                  <a:pt x="3619500" y="1869795"/>
                </a:lnTo>
                <a:lnTo>
                  <a:pt x="3619500" y="1867166"/>
                </a:lnTo>
                <a:close/>
              </a:path>
              <a:path w="11449050" h="1873250">
                <a:moveTo>
                  <a:pt x="3619500" y="1245920"/>
                </a:moveTo>
                <a:lnTo>
                  <a:pt x="3619030" y="1244803"/>
                </a:lnTo>
                <a:lnTo>
                  <a:pt x="3617163" y="1242936"/>
                </a:lnTo>
                <a:lnTo>
                  <a:pt x="3616045" y="1242479"/>
                </a:lnTo>
                <a:lnTo>
                  <a:pt x="3603891" y="1242479"/>
                </a:lnTo>
                <a:lnTo>
                  <a:pt x="3602774" y="1242936"/>
                </a:lnTo>
                <a:lnTo>
                  <a:pt x="3600907" y="1244803"/>
                </a:lnTo>
                <a:lnTo>
                  <a:pt x="3600437" y="1245920"/>
                </a:lnTo>
                <a:lnTo>
                  <a:pt x="3600437" y="1248549"/>
                </a:lnTo>
                <a:lnTo>
                  <a:pt x="3600907" y="1249680"/>
                </a:lnTo>
                <a:lnTo>
                  <a:pt x="3602774" y="1251534"/>
                </a:lnTo>
                <a:lnTo>
                  <a:pt x="3603891" y="1252004"/>
                </a:lnTo>
                <a:lnTo>
                  <a:pt x="3616045" y="1252004"/>
                </a:lnTo>
                <a:lnTo>
                  <a:pt x="3617163" y="1251534"/>
                </a:lnTo>
                <a:lnTo>
                  <a:pt x="3619030" y="1249680"/>
                </a:lnTo>
                <a:lnTo>
                  <a:pt x="3619500" y="1248549"/>
                </a:lnTo>
                <a:lnTo>
                  <a:pt x="3619500" y="1245920"/>
                </a:lnTo>
                <a:close/>
              </a:path>
              <a:path w="11449050" h="1873250">
                <a:moveTo>
                  <a:pt x="3619500" y="624687"/>
                </a:moveTo>
                <a:lnTo>
                  <a:pt x="3619030" y="623557"/>
                </a:lnTo>
                <a:lnTo>
                  <a:pt x="3617163" y="621703"/>
                </a:lnTo>
                <a:lnTo>
                  <a:pt x="3616045" y="621233"/>
                </a:lnTo>
                <a:lnTo>
                  <a:pt x="3603891" y="621233"/>
                </a:lnTo>
                <a:lnTo>
                  <a:pt x="3602774" y="621703"/>
                </a:lnTo>
                <a:lnTo>
                  <a:pt x="3600907" y="623557"/>
                </a:lnTo>
                <a:lnTo>
                  <a:pt x="3600437" y="624687"/>
                </a:lnTo>
                <a:lnTo>
                  <a:pt x="3600437" y="627316"/>
                </a:lnTo>
                <a:lnTo>
                  <a:pt x="3600907" y="628434"/>
                </a:lnTo>
                <a:lnTo>
                  <a:pt x="3602774" y="630301"/>
                </a:lnTo>
                <a:lnTo>
                  <a:pt x="3603891" y="630758"/>
                </a:lnTo>
                <a:lnTo>
                  <a:pt x="3616045" y="630758"/>
                </a:lnTo>
                <a:lnTo>
                  <a:pt x="3617163" y="630301"/>
                </a:lnTo>
                <a:lnTo>
                  <a:pt x="3619030" y="628434"/>
                </a:lnTo>
                <a:lnTo>
                  <a:pt x="3619500" y="627316"/>
                </a:lnTo>
                <a:lnTo>
                  <a:pt x="3619500" y="624687"/>
                </a:lnTo>
                <a:close/>
              </a:path>
              <a:path w="11449050" h="1873250">
                <a:moveTo>
                  <a:pt x="3619500" y="3441"/>
                </a:moveTo>
                <a:lnTo>
                  <a:pt x="3619030" y="2324"/>
                </a:lnTo>
                <a:lnTo>
                  <a:pt x="3617163" y="457"/>
                </a:lnTo>
                <a:lnTo>
                  <a:pt x="3616045" y="0"/>
                </a:lnTo>
                <a:lnTo>
                  <a:pt x="3603891" y="0"/>
                </a:lnTo>
                <a:lnTo>
                  <a:pt x="3602774" y="457"/>
                </a:lnTo>
                <a:lnTo>
                  <a:pt x="3600907" y="2324"/>
                </a:lnTo>
                <a:lnTo>
                  <a:pt x="3600437" y="3441"/>
                </a:lnTo>
                <a:lnTo>
                  <a:pt x="3600437" y="6070"/>
                </a:lnTo>
                <a:lnTo>
                  <a:pt x="3600907" y="7188"/>
                </a:lnTo>
                <a:lnTo>
                  <a:pt x="3602774" y="9055"/>
                </a:lnTo>
                <a:lnTo>
                  <a:pt x="3603891" y="9525"/>
                </a:lnTo>
                <a:lnTo>
                  <a:pt x="3616045" y="9525"/>
                </a:lnTo>
                <a:lnTo>
                  <a:pt x="3617163" y="9055"/>
                </a:lnTo>
                <a:lnTo>
                  <a:pt x="3619030" y="7188"/>
                </a:lnTo>
                <a:lnTo>
                  <a:pt x="3619500" y="6070"/>
                </a:lnTo>
                <a:lnTo>
                  <a:pt x="3619500" y="3441"/>
                </a:lnTo>
                <a:close/>
              </a:path>
              <a:path w="11449050" h="1873250">
                <a:moveTo>
                  <a:pt x="3676637" y="1867166"/>
                </a:moveTo>
                <a:lnTo>
                  <a:pt x="3676180" y="1866049"/>
                </a:lnTo>
                <a:lnTo>
                  <a:pt x="3674313" y="1864182"/>
                </a:lnTo>
                <a:lnTo>
                  <a:pt x="3673195" y="1863725"/>
                </a:lnTo>
                <a:lnTo>
                  <a:pt x="3661041" y="1863725"/>
                </a:lnTo>
                <a:lnTo>
                  <a:pt x="3659924" y="1864182"/>
                </a:lnTo>
                <a:lnTo>
                  <a:pt x="3658057" y="1866049"/>
                </a:lnTo>
                <a:lnTo>
                  <a:pt x="3657587" y="1867166"/>
                </a:lnTo>
                <a:lnTo>
                  <a:pt x="3657587" y="1869795"/>
                </a:lnTo>
                <a:lnTo>
                  <a:pt x="3658057" y="1870913"/>
                </a:lnTo>
                <a:lnTo>
                  <a:pt x="3659924" y="1872780"/>
                </a:lnTo>
                <a:lnTo>
                  <a:pt x="3661041" y="1873250"/>
                </a:lnTo>
                <a:lnTo>
                  <a:pt x="3673195" y="1873250"/>
                </a:lnTo>
                <a:lnTo>
                  <a:pt x="3674313" y="1872780"/>
                </a:lnTo>
                <a:lnTo>
                  <a:pt x="3676180" y="1870913"/>
                </a:lnTo>
                <a:lnTo>
                  <a:pt x="3676637" y="1869795"/>
                </a:lnTo>
                <a:lnTo>
                  <a:pt x="3676637" y="1867166"/>
                </a:lnTo>
                <a:close/>
              </a:path>
              <a:path w="11449050" h="1873250">
                <a:moveTo>
                  <a:pt x="3676637" y="1245920"/>
                </a:moveTo>
                <a:lnTo>
                  <a:pt x="3676180" y="1244803"/>
                </a:lnTo>
                <a:lnTo>
                  <a:pt x="3674313" y="1242936"/>
                </a:lnTo>
                <a:lnTo>
                  <a:pt x="3673195" y="1242479"/>
                </a:lnTo>
                <a:lnTo>
                  <a:pt x="3661041" y="1242479"/>
                </a:lnTo>
                <a:lnTo>
                  <a:pt x="3659924" y="1242936"/>
                </a:lnTo>
                <a:lnTo>
                  <a:pt x="3658057" y="1244803"/>
                </a:lnTo>
                <a:lnTo>
                  <a:pt x="3657587" y="1245920"/>
                </a:lnTo>
                <a:lnTo>
                  <a:pt x="3657587" y="1248549"/>
                </a:lnTo>
                <a:lnTo>
                  <a:pt x="3658057" y="1249680"/>
                </a:lnTo>
                <a:lnTo>
                  <a:pt x="3659924" y="1251534"/>
                </a:lnTo>
                <a:lnTo>
                  <a:pt x="3661041" y="1252004"/>
                </a:lnTo>
                <a:lnTo>
                  <a:pt x="3673195" y="1252004"/>
                </a:lnTo>
                <a:lnTo>
                  <a:pt x="3674313" y="1251534"/>
                </a:lnTo>
                <a:lnTo>
                  <a:pt x="3676180" y="1249680"/>
                </a:lnTo>
                <a:lnTo>
                  <a:pt x="3676637" y="1248549"/>
                </a:lnTo>
                <a:lnTo>
                  <a:pt x="3676637" y="1245920"/>
                </a:lnTo>
                <a:close/>
              </a:path>
              <a:path w="11449050" h="1873250">
                <a:moveTo>
                  <a:pt x="3676637" y="624687"/>
                </a:moveTo>
                <a:lnTo>
                  <a:pt x="3676180" y="623557"/>
                </a:lnTo>
                <a:lnTo>
                  <a:pt x="3674313" y="621703"/>
                </a:lnTo>
                <a:lnTo>
                  <a:pt x="3673195" y="621233"/>
                </a:lnTo>
                <a:lnTo>
                  <a:pt x="3661041" y="621233"/>
                </a:lnTo>
                <a:lnTo>
                  <a:pt x="3659924" y="621703"/>
                </a:lnTo>
                <a:lnTo>
                  <a:pt x="3658057" y="623557"/>
                </a:lnTo>
                <a:lnTo>
                  <a:pt x="3657587" y="624687"/>
                </a:lnTo>
                <a:lnTo>
                  <a:pt x="3657587" y="627316"/>
                </a:lnTo>
                <a:lnTo>
                  <a:pt x="3658057" y="628434"/>
                </a:lnTo>
                <a:lnTo>
                  <a:pt x="3659924" y="630301"/>
                </a:lnTo>
                <a:lnTo>
                  <a:pt x="3661041" y="630758"/>
                </a:lnTo>
                <a:lnTo>
                  <a:pt x="3673195" y="630758"/>
                </a:lnTo>
                <a:lnTo>
                  <a:pt x="3674313" y="630301"/>
                </a:lnTo>
                <a:lnTo>
                  <a:pt x="3676180" y="628434"/>
                </a:lnTo>
                <a:lnTo>
                  <a:pt x="3676637" y="627316"/>
                </a:lnTo>
                <a:lnTo>
                  <a:pt x="3676637" y="624687"/>
                </a:lnTo>
                <a:close/>
              </a:path>
              <a:path w="11449050" h="1873250">
                <a:moveTo>
                  <a:pt x="3676637" y="3441"/>
                </a:moveTo>
                <a:lnTo>
                  <a:pt x="3676180" y="2324"/>
                </a:lnTo>
                <a:lnTo>
                  <a:pt x="3674313" y="457"/>
                </a:lnTo>
                <a:lnTo>
                  <a:pt x="3673195" y="0"/>
                </a:lnTo>
                <a:lnTo>
                  <a:pt x="3661041" y="0"/>
                </a:lnTo>
                <a:lnTo>
                  <a:pt x="3659924" y="457"/>
                </a:lnTo>
                <a:lnTo>
                  <a:pt x="3658057" y="2324"/>
                </a:lnTo>
                <a:lnTo>
                  <a:pt x="3657587" y="3441"/>
                </a:lnTo>
                <a:lnTo>
                  <a:pt x="3657587" y="6070"/>
                </a:lnTo>
                <a:lnTo>
                  <a:pt x="3658057" y="7188"/>
                </a:lnTo>
                <a:lnTo>
                  <a:pt x="3659924" y="9055"/>
                </a:lnTo>
                <a:lnTo>
                  <a:pt x="3661041" y="9525"/>
                </a:lnTo>
                <a:lnTo>
                  <a:pt x="3673195" y="9525"/>
                </a:lnTo>
                <a:lnTo>
                  <a:pt x="3674313" y="9055"/>
                </a:lnTo>
                <a:lnTo>
                  <a:pt x="3676180" y="7188"/>
                </a:lnTo>
                <a:lnTo>
                  <a:pt x="3676637" y="6070"/>
                </a:lnTo>
                <a:lnTo>
                  <a:pt x="3676637" y="3441"/>
                </a:lnTo>
                <a:close/>
              </a:path>
              <a:path w="11449050" h="1873250">
                <a:moveTo>
                  <a:pt x="3733787" y="1867166"/>
                </a:moveTo>
                <a:lnTo>
                  <a:pt x="3733330" y="1866049"/>
                </a:lnTo>
                <a:lnTo>
                  <a:pt x="3731463" y="1864182"/>
                </a:lnTo>
                <a:lnTo>
                  <a:pt x="3730345" y="1863725"/>
                </a:lnTo>
                <a:lnTo>
                  <a:pt x="3718191" y="1863725"/>
                </a:lnTo>
                <a:lnTo>
                  <a:pt x="3717074" y="1864182"/>
                </a:lnTo>
                <a:lnTo>
                  <a:pt x="3715207" y="1866049"/>
                </a:lnTo>
                <a:lnTo>
                  <a:pt x="3714737" y="1867166"/>
                </a:lnTo>
                <a:lnTo>
                  <a:pt x="3714737" y="1869795"/>
                </a:lnTo>
                <a:lnTo>
                  <a:pt x="3715207" y="1870913"/>
                </a:lnTo>
                <a:lnTo>
                  <a:pt x="3717074" y="1872780"/>
                </a:lnTo>
                <a:lnTo>
                  <a:pt x="3718191" y="1873250"/>
                </a:lnTo>
                <a:lnTo>
                  <a:pt x="3730345" y="1873250"/>
                </a:lnTo>
                <a:lnTo>
                  <a:pt x="3731463" y="1872780"/>
                </a:lnTo>
                <a:lnTo>
                  <a:pt x="3733330" y="1870913"/>
                </a:lnTo>
                <a:lnTo>
                  <a:pt x="3733787" y="1869795"/>
                </a:lnTo>
                <a:lnTo>
                  <a:pt x="3733787" y="1867166"/>
                </a:lnTo>
                <a:close/>
              </a:path>
              <a:path w="11449050" h="1873250">
                <a:moveTo>
                  <a:pt x="3733787" y="1245920"/>
                </a:moveTo>
                <a:lnTo>
                  <a:pt x="3733330" y="1244803"/>
                </a:lnTo>
                <a:lnTo>
                  <a:pt x="3731463" y="1242936"/>
                </a:lnTo>
                <a:lnTo>
                  <a:pt x="3730345" y="1242479"/>
                </a:lnTo>
                <a:lnTo>
                  <a:pt x="3718191" y="1242479"/>
                </a:lnTo>
                <a:lnTo>
                  <a:pt x="3717074" y="1242936"/>
                </a:lnTo>
                <a:lnTo>
                  <a:pt x="3715207" y="1244803"/>
                </a:lnTo>
                <a:lnTo>
                  <a:pt x="3714737" y="1245920"/>
                </a:lnTo>
                <a:lnTo>
                  <a:pt x="3714737" y="1248549"/>
                </a:lnTo>
                <a:lnTo>
                  <a:pt x="3715207" y="1249680"/>
                </a:lnTo>
                <a:lnTo>
                  <a:pt x="3717074" y="1251534"/>
                </a:lnTo>
                <a:lnTo>
                  <a:pt x="3718191" y="1252004"/>
                </a:lnTo>
                <a:lnTo>
                  <a:pt x="3730345" y="1252004"/>
                </a:lnTo>
                <a:lnTo>
                  <a:pt x="3731463" y="1251534"/>
                </a:lnTo>
                <a:lnTo>
                  <a:pt x="3733330" y="1249680"/>
                </a:lnTo>
                <a:lnTo>
                  <a:pt x="3733787" y="1248549"/>
                </a:lnTo>
                <a:lnTo>
                  <a:pt x="3733787" y="1245920"/>
                </a:lnTo>
                <a:close/>
              </a:path>
              <a:path w="11449050" h="1873250">
                <a:moveTo>
                  <a:pt x="3733787" y="624687"/>
                </a:moveTo>
                <a:lnTo>
                  <a:pt x="3733330" y="623557"/>
                </a:lnTo>
                <a:lnTo>
                  <a:pt x="3731463" y="621703"/>
                </a:lnTo>
                <a:lnTo>
                  <a:pt x="3730345" y="621233"/>
                </a:lnTo>
                <a:lnTo>
                  <a:pt x="3718191" y="621233"/>
                </a:lnTo>
                <a:lnTo>
                  <a:pt x="3717074" y="621703"/>
                </a:lnTo>
                <a:lnTo>
                  <a:pt x="3715207" y="623557"/>
                </a:lnTo>
                <a:lnTo>
                  <a:pt x="3714737" y="624687"/>
                </a:lnTo>
                <a:lnTo>
                  <a:pt x="3714737" y="627316"/>
                </a:lnTo>
                <a:lnTo>
                  <a:pt x="3715207" y="628434"/>
                </a:lnTo>
                <a:lnTo>
                  <a:pt x="3717074" y="630301"/>
                </a:lnTo>
                <a:lnTo>
                  <a:pt x="3718191" y="630758"/>
                </a:lnTo>
                <a:lnTo>
                  <a:pt x="3730345" y="630758"/>
                </a:lnTo>
                <a:lnTo>
                  <a:pt x="3731463" y="630301"/>
                </a:lnTo>
                <a:lnTo>
                  <a:pt x="3733330" y="628434"/>
                </a:lnTo>
                <a:lnTo>
                  <a:pt x="3733787" y="627316"/>
                </a:lnTo>
                <a:lnTo>
                  <a:pt x="3733787" y="624687"/>
                </a:lnTo>
                <a:close/>
              </a:path>
              <a:path w="11449050" h="1873250">
                <a:moveTo>
                  <a:pt x="3733787" y="3441"/>
                </a:moveTo>
                <a:lnTo>
                  <a:pt x="3733330" y="2324"/>
                </a:lnTo>
                <a:lnTo>
                  <a:pt x="3731463" y="457"/>
                </a:lnTo>
                <a:lnTo>
                  <a:pt x="3730345" y="0"/>
                </a:lnTo>
                <a:lnTo>
                  <a:pt x="3718191" y="0"/>
                </a:lnTo>
                <a:lnTo>
                  <a:pt x="3717074" y="457"/>
                </a:lnTo>
                <a:lnTo>
                  <a:pt x="3715207" y="2324"/>
                </a:lnTo>
                <a:lnTo>
                  <a:pt x="3714737" y="3441"/>
                </a:lnTo>
                <a:lnTo>
                  <a:pt x="3714737" y="6070"/>
                </a:lnTo>
                <a:lnTo>
                  <a:pt x="3715207" y="7188"/>
                </a:lnTo>
                <a:lnTo>
                  <a:pt x="3717074" y="9055"/>
                </a:lnTo>
                <a:lnTo>
                  <a:pt x="3718191" y="9525"/>
                </a:lnTo>
                <a:lnTo>
                  <a:pt x="3730345" y="9525"/>
                </a:lnTo>
                <a:lnTo>
                  <a:pt x="3731463" y="9055"/>
                </a:lnTo>
                <a:lnTo>
                  <a:pt x="3733330" y="7188"/>
                </a:lnTo>
                <a:lnTo>
                  <a:pt x="3733787" y="6070"/>
                </a:lnTo>
                <a:lnTo>
                  <a:pt x="3733787" y="3441"/>
                </a:lnTo>
                <a:close/>
              </a:path>
              <a:path w="11449050" h="1873250">
                <a:moveTo>
                  <a:pt x="3790937" y="1867166"/>
                </a:moveTo>
                <a:lnTo>
                  <a:pt x="3790480" y="1866049"/>
                </a:lnTo>
                <a:lnTo>
                  <a:pt x="3788613" y="1864182"/>
                </a:lnTo>
                <a:lnTo>
                  <a:pt x="3787495" y="1863725"/>
                </a:lnTo>
                <a:lnTo>
                  <a:pt x="3775341" y="1863725"/>
                </a:lnTo>
                <a:lnTo>
                  <a:pt x="3774224" y="1864182"/>
                </a:lnTo>
                <a:lnTo>
                  <a:pt x="3772357" y="1866049"/>
                </a:lnTo>
                <a:lnTo>
                  <a:pt x="3771900" y="1867166"/>
                </a:lnTo>
                <a:lnTo>
                  <a:pt x="3771900" y="1869795"/>
                </a:lnTo>
                <a:lnTo>
                  <a:pt x="3772357" y="1870913"/>
                </a:lnTo>
                <a:lnTo>
                  <a:pt x="3774224" y="1872780"/>
                </a:lnTo>
                <a:lnTo>
                  <a:pt x="3775341" y="1873250"/>
                </a:lnTo>
                <a:lnTo>
                  <a:pt x="3787495" y="1873250"/>
                </a:lnTo>
                <a:lnTo>
                  <a:pt x="3788613" y="1872780"/>
                </a:lnTo>
                <a:lnTo>
                  <a:pt x="3790480" y="1870913"/>
                </a:lnTo>
                <a:lnTo>
                  <a:pt x="3790937" y="1869795"/>
                </a:lnTo>
                <a:lnTo>
                  <a:pt x="3790937" y="1867166"/>
                </a:lnTo>
                <a:close/>
              </a:path>
              <a:path w="11449050" h="1873250">
                <a:moveTo>
                  <a:pt x="3790937" y="1245920"/>
                </a:moveTo>
                <a:lnTo>
                  <a:pt x="3790480" y="1244803"/>
                </a:lnTo>
                <a:lnTo>
                  <a:pt x="3788613" y="1242936"/>
                </a:lnTo>
                <a:lnTo>
                  <a:pt x="3787495" y="1242479"/>
                </a:lnTo>
                <a:lnTo>
                  <a:pt x="3775341" y="1242479"/>
                </a:lnTo>
                <a:lnTo>
                  <a:pt x="3774224" y="1242936"/>
                </a:lnTo>
                <a:lnTo>
                  <a:pt x="3772357" y="1244803"/>
                </a:lnTo>
                <a:lnTo>
                  <a:pt x="3771900" y="1245920"/>
                </a:lnTo>
                <a:lnTo>
                  <a:pt x="3771900" y="1248549"/>
                </a:lnTo>
                <a:lnTo>
                  <a:pt x="3772357" y="1249680"/>
                </a:lnTo>
                <a:lnTo>
                  <a:pt x="3774224" y="1251534"/>
                </a:lnTo>
                <a:lnTo>
                  <a:pt x="3775341" y="1252004"/>
                </a:lnTo>
                <a:lnTo>
                  <a:pt x="3787495" y="1252004"/>
                </a:lnTo>
                <a:lnTo>
                  <a:pt x="3788613" y="1251534"/>
                </a:lnTo>
                <a:lnTo>
                  <a:pt x="3790480" y="1249680"/>
                </a:lnTo>
                <a:lnTo>
                  <a:pt x="3790937" y="1248549"/>
                </a:lnTo>
                <a:lnTo>
                  <a:pt x="3790937" y="1245920"/>
                </a:lnTo>
                <a:close/>
              </a:path>
              <a:path w="11449050" h="1873250">
                <a:moveTo>
                  <a:pt x="3790937" y="624687"/>
                </a:moveTo>
                <a:lnTo>
                  <a:pt x="3790480" y="623557"/>
                </a:lnTo>
                <a:lnTo>
                  <a:pt x="3788613" y="621703"/>
                </a:lnTo>
                <a:lnTo>
                  <a:pt x="3787495" y="621233"/>
                </a:lnTo>
                <a:lnTo>
                  <a:pt x="3775341" y="621233"/>
                </a:lnTo>
                <a:lnTo>
                  <a:pt x="3774224" y="621703"/>
                </a:lnTo>
                <a:lnTo>
                  <a:pt x="3772357" y="623557"/>
                </a:lnTo>
                <a:lnTo>
                  <a:pt x="3771900" y="624687"/>
                </a:lnTo>
                <a:lnTo>
                  <a:pt x="3771900" y="627316"/>
                </a:lnTo>
                <a:lnTo>
                  <a:pt x="3772357" y="628434"/>
                </a:lnTo>
                <a:lnTo>
                  <a:pt x="3774224" y="630301"/>
                </a:lnTo>
                <a:lnTo>
                  <a:pt x="3775341" y="630758"/>
                </a:lnTo>
                <a:lnTo>
                  <a:pt x="3787495" y="630758"/>
                </a:lnTo>
                <a:lnTo>
                  <a:pt x="3788613" y="630301"/>
                </a:lnTo>
                <a:lnTo>
                  <a:pt x="3790480" y="628434"/>
                </a:lnTo>
                <a:lnTo>
                  <a:pt x="3790937" y="627316"/>
                </a:lnTo>
                <a:lnTo>
                  <a:pt x="3790937" y="624687"/>
                </a:lnTo>
                <a:close/>
              </a:path>
              <a:path w="11449050" h="1873250">
                <a:moveTo>
                  <a:pt x="3790937" y="3441"/>
                </a:moveTo>
                <a:lnTo>
                  <a:pt x="3790480" y="2324"/>
                </a:lnTo>
                <a:lnTo>
                  <a:pt x="3788613" y="457"/>
                </a:lnTo>
                <a:lnTo>
                  <a:pt x="3787495" y="0"/>
                </a:lnTo>
                <a:lnTo>
                  <a:pt x="3775341" y="0"/>
                </a:lnTo>
                <a:lnTo>
                  <a:pt x="3774224" y="457"/>
                </a:lnTo>
                <a:lnTo>
                  <a:pt x="3772357" y="2324"/>
                </a:lnTo>
                <a:lnTo>
                  <a:pt x="3771900" y="3441"/>
                </a:lnTo>
                <a:lnTo>
                  <a:pt x="3771900" y="6070"/>
                </a:lnTo>
                <a:lnTo>
                  <a:pt x="3772357" y="7188"/>
                </a:lnTo>
                <a:lnTo>
                  <a:pt x="3774224" y="9055"/>
                </a:lnTo>
                <a:lnTo>
                  <a:pt x="3775341" y="9525"/>
                </a:lnTo>
                <a:lnTo>
                  <a:pt x="3787495" y="9525"/>
                </a:lnTo>
                <a:lnTo>
                  <a:pt x="3788613" y="9055"/>
                </a:lnTo>
                <a:lnTo>
                  <a:pt x="3790480" y="7188"/>
                </a:lnTo>
                <a:lnTo>
                  <a:pt x="3790937" y="6070"/>
                </a:lnTo>
                <a:lnTo>
                  <a:pt x="3790937" y="3441"/>
                </a:lnTo>
                <a:close/>
              </a:path>
              <a:path w="11449050" h="1873250">
                <a:moveTo>
                  <a:pt x="3848100" y="1867166"/>
                </a:moveTo>
                <a:lnTo>
                  <a:pt x="3847630" y="1866049"/>
                </a:lnTo>
                <a:lnTo>
                  <a:pt x="3845763" y="1864182"/>
                </a:lnTo>
                <a:lnTo>
                  <a:pt x="3844645" y="1863725"/>
                </a:lnTo>
                <a:lnTo>
                  <a:pt x="3832491" y="1863725"/>
                </a:lnTo>
                <a:lnTo>
                  <a:pt x="3831374" y="1864182"/>
                </a:lnTo>
                <a:lnTo>
                  <a:pt x="3829507" y="1866049"/>
                </a:lnTo>
                <a:lnTo>
                  <a:pt x="3829037" y="1867166"/>
                </a:lnTo>
                <a:lnTo>
                  <a:pt x="3829037" y="1869795"/>
                </a:lnTo>
                <a:lnTo>
                  <a:pt x="3829507" y="1870913"/>
                </a:lnTo>
                <a:lnTo>
                  <a:pt x="3831374" y="1872780"/>
                </a:lnTo>
                <a:lnTo>
                  <a:pt x="3832491" y="1873250"/>
                </a:lnTo>
                <a:lnTo>
                  <a:pt x="3844645" y="1873250"/>
                </a:lnTo>
                <a:lnTo>
                  <a:pt x="3845763" y="1872780"/>
                </a:lnTo>
                <a:lnTo>
                  <a:pt x="3847630" y="1870913"/>
                </a:lnTo>
                <a:lnTo>
                  <a:pt x="3848100" y="1869795"/>
                </a:lnTo>
                <a:lnTo>
                  <a:pt x="3848100" y="1867166"/>
                </a:lnTo>
                <a:close/>
              </a:path>
              <a:path w="11449050" h="1873250">
                <a:moveTo>
                  <a:pt x="3848100" y="1245920"/>
                </a:moveTo>
                <a:lnTo>
                  <a:pt x="3847630" y="1244803"/>
                </a:lnTo>
                <a:lnTo>
                  <a:pt x="3845763" y="1242936"/>
                </a:lnTo>
                <a:lnTo>
                  <a:pt x="3844645" y="1242479"/>
                </a:lnTo>
                <a:lnTo>
                  <a:pt x="3832491" y="1242479"/>
                </a:lnTo>
                <a:lnTo>
                  <a:pt x="3831374" y="1242936"/>
                </a:lnTo>
                <a:lnTo>
                  <a:pt x="3829507" y="1244803"/>
                </a:lnTo>
                <a:lnTo>
                  <a:pt x="3829037" y="1245920"/>
                </a:lnTo>
                <a:lnTo>
                  <a:pt x="3829037" y="1248549"/>
                </a:lnTo>
                <a:lnTo>
                  <a:pt x="3829507" y="1249680"/>
                </a:lnTo>
                <a:lnTo>
                  <a:pt x="3831374" y="1251534"/>
                </a:lnTo>
                <a:lnTo>
                  <a:pt x="3832491" y="1252004"/>
                </a:lnTo>
                <a:lnTo>
                  <a:pt x="3844645" y="1252004"/>
                </a:lnTo>
                <a:lnTo>
                  <a:pt x="3845763" y="1251534"/>
                </a:lnTo>
                <a:lnTo>
                  <a:pt x="3847630" y="1249680"/>
                </a:lnTo>
                <a:lnTo>
                  <a:pt x="3848100" y="1248549"/>
                </a:lnTo>
                <a:lnTo>
                  <a:pt x="3848100" y="1245920"/>
                </a:lnTo>
                <a:close/>
              </a:path>
              <a:path w="11449050" h="1873250">
                <a:moveTo>
                  <a:pt x="3848100" y="624687"/>
                </a:moveTo>
                <a:lnTo>
                  <a:pt x="3847630" y="623557"/>
                </a:lnTo>
                <a:lnTo>
                  <a:pt x="3845763" y="621703"/>
                </a:lnTo>
                <a:lnTo>
                  <a:pt x="3844645" y="621233"/>
                </a:lnTo>
                <a:lnTo>
                  <a:pt x="3832491" y="621233"/>
                </a:lnTo>
                <a:lnTo>
                  <a:pt x="3831374" y="621703"/>
                </a:lnTo>
                <a:lnTo>
                  <a:pt x="3829507" y="623557"/>
                </a:lnTo>
                <a:lnTo>
                  <a:pt x="3829037" y="624687"/>
                </a:lnTo>
                <a:lnTo>
                  <a:pt x="3829037" y="627316"/>
                </a:lnTo>
                <a:lnTo>
                  <a:pt x="3829507" y="628434"/>
                </a:lnTo>
                <a:lnTo>
                  <a:pt x="3831374" y="630301"/>
                </a:lnTo>
                <a:lnTo>
                  <a:pt x="3832491" y="630758"/>
                </a:lnTo>
                <a:lnTo>
                  <a:pt x="3844645" y="630758"/>
                </a:lnTo>
                <a:lnTo>
                  <a:pt x="3845763" y="630301"/>
                </a:lnTo>
                <a:lnTo>
                  <a:pt x="3847630" y="628434"/>
                </a:lnTo>
                <a:lnTo>
                  <a:pt x="3848100" y="627316"/>
                </a:lnTo>
                <a:lnTo>
                  <a:pt x="3848100" y="624687"/>
                </a:lnTo>
                <a:close/>
              </a:path>
              <a:path w="11449050" h="1873250">
                <a:moveTo>
                  <a:pt x="3848100" y="3441"/>
                </a:moveTo>
                <a:lnTo>
                  <a:pt x="3847630" y="2324"/>
                </a:lnTo>
                <a:lnTo>
                  <a:pt x="3845763" y="457"/>
                </a:lnTo>
                <a:lnTo>
                  <a:pt x="3844645" y="0"/>
                </a:lnTo>
                <a:lnTo>
                  <a:pt x="3832491" y="0"/>
                </a:lnTo>
                <a:lnTo>
                  <a:pt x="3831374" y="457"/>
                </a:lnTo>
                <a:lnTo>
                  <a:pt x="3829507" y="2324"/>
                </a:lnTo>
                <a:lnTo>
                  <a:pt x="3829037" y="3441"/>
                </a:lnTo>
                <a:lnTo>
                  <a:pt x="3829037" y="6070"/>
                </a:lnTo>
                <a:lnTo>
                  <a:pt x="3829507" y="7188"/>
                </a:lnTo>
                <a:lnTo>
                  <a:pt x="3831374" y="9055"/>
                </a:lnTo>
                <a:lnTo>
                  <a:pt x="3832491" y="9525"/>
                </a:lnTo>
                <a:lnTo>
                  <a:pt x="3844645" y="9525"/>
                </a:lnTo>
                <a:lnTo>
                  <a:pt x="3845763" y="9055"/>
                </a:lnTo>
                <a:lnTo>
                  <a:pt x="3847630" y="7188"/>
                </a:lnTo>
                <a:lnTo>
                  <a:pt x="3848100" y="6070"/>
                </a:lnTo>
                <a:lnTo>
                  <a:pt x="3848100" y="3441"/>
                </a:lnTo>
                <a:close/>
              </a:path>
              <a:path w="11449050" h="1873250">
                <a:moveTo>
                  <a:pt x="3905237" y="1867166"/>
                </a:moveTo>
                <a:lnTo>
                  <a:pt x="3904780" y="1866049"/>
                </a:lnTo>
                <a:lnTo>
                  <a:pt x="3902913" y="1864182"/>
                </a:lnTo>
                <a:lnTo>
                  <a:pt x="3901795" y="1863725"/>
                </a:lnTo>
                <a:lnTo>
                  <a:pt x="3889641" y="1863725"/>
                </a:lnTo>
                <a:lnTo>
                  <a:pt x="3888524" y="1864182"/>
                </a:lnTo>
                <a:lnTo>
                  <a:pt x="3886657" y="1866049"/>
                </a:lnTo>
                <a:lnTo>
                  <a:pt x="3886187" y="1867166"/>
                </a:lnTo>
                <a:lnTo>
                  <a:pt x="3886187" y="1869795"/>
                </a:lnTo>
                <a:lnTo>
                  <a:pt x="3886657" y="1870913"/>
                </a:lnTo>
                <a:lnTo>
                  <a:pt x="3888524" y="1872780"/>
                </a:lnTo>
                <a:lnTo>
                  <a:pt x="3889641" y="1873250"/>
                </a:lnTo>
                <a:lnTo>
                  <a:pt x="3901795" y="1873250"/>
                </a:lnTo>
                <a:lnTo>
                  <a:pt x="3902913" y="1872780"/>
                </a:lnTo>
                <a:lnTo>
                  <a:pt x="3904780" y="1870913"/>
                </a:lnTo>
                <a:lnTo>
                  <a:pt x="3905237" y="1869795"/>
                </a:lnTo>
                <a:lnTo>
                  <a:pt x="3905237" y="1867166"/>
                </a:lnTo>
                <a:close/>
              </a:path>
              <a:path w="11449050" h="1873250">
                <a:moveTo>
                  <a:pt x="3905237" y="1245920"/>
                </a:moveTo>
                <a:lnTo>
                  <a:pt x="3904780" y="1244803"/>
                </a:lnTo>
                <a:lnTo>
                  <a:pt x="3902913" y="1242936"/>
                </a:lnTo>
                <a:lnTo>
                  <a:pt x="3901795" y="1242479"/>
                </a:lnTo>
                <a:lnTo>
                  <a:pt x="3889641" y="1242479"/>
                </a:lnTo>
                <a:lnTo>
                  <a:pt x="3888524" y="1242936"/>
                </a:lnTo>
                <a:lnTo>
                  <a:pt x="3886657" y="1244803"/>
                </a:lnTo>
                <a:lnTo>
                  <a:pt x="3886187" y="1245920"/>
                </a:lnTo>
                <a:lnTo>
                  <a:pt x="3886187" y="1248549"/>
                </a:lnTo>
                <a:lnTo>
                  <a:pt x="3886657" y="1249680"/>
                </a:lnTo>
                <a:lnTo>
                  <a:pt x="3888524" y="1251534"/>
                </a:lnTo>
                <a:lnTo>
                  <a:pt x="3889641" y="1252004"/>
                </a:lnTo>
                <a:lnTo>
                  <a:pt x="3901795" y="1252004"/>
                </a:lnTo>
                <a:lnTo>
                  <a:pt x="3902913" y="1251534"/>
                </a:lnTo>
                <a:lnTo>
                  <a:pt x="3904780" y="1249680"/>
                </a:lnTo>
                <a:lnTo>
                  <a:pt x="3905237" y="1248549"/>
                </a:lnTo>
                <a:lnTo>
                  <a:pt x="3905237" y="1245920"/>
                </a:lnTo>
                <a:close/>
              </a:path>
              <a:path w="11449050" h="1873250">
                <a:moveTo>
                  <a:pt x="3905237" y="624687"/>
                </a:moveTo>
                <a:lnTo>
                  <a:pt x="3904780" y="623557"/>
                </a:lnTo>
                <a:lnTo>
                  <a:pt x="3902913" y="621703"/>
                </a:lnTo>
                <a:lnTo>
                  <a:pt x="3901795" y="621233"/>
                </a:lnTo>
                <a:lnTo>
                  <a:pt x="3889641" y="621233"/>
                </a:lnTo>
                <a:lnTo>
                  <a:pt x="3888524" y="621703"/>
                </a:lnTo>
                <a:lnTo>
                  <a:pt x="3886657" y="623557"/>
                </a:lnTo>
                <a:lnTo>
                  <a:pt x="3886187" y="624687"/>
                </a:lnTo>
                <a:lnTo>
                  <a:pt x="3886187" y="627316"/>
                </a:lnTo>
                <a:lnTo>
                  <a:pt x="3886657" y="628434"/>
                </a:lnTo>
                <a:lnTo>
                  <a:pt x="3888524" y="630301"/>
                </a:lnTo>
                <a:lnTo>
                  <a:pt x="3889641" y="630758"/>
                </a:lnTo>
                <a:lnTo>
                  <a:pt x="3901795" y="630758"/>
                </a:lnTo>
                <a:lnTo>
                  <a:pt x="3902913" y="630301"/>
                </a:lnTo>
                <a:lnTo>
                  <a:pt x="3904780" y="628434"/>
                </a:lnTo>
                <a:lnTo>
                  <a:pt x="3905237" y="627316"/>
                </a:lnTo>
                <a:lnTo>
                  <a:pt x="3905237" y="624687"/>
                </a:lnTo>
                <a:close/>
              </a:path>
              <a:path w="11449050" h="1873250">
                <a:moveTo>
                  <a:pt x="3905237" y="3441"/>
                </a:moveTo>
                <a:lnTo>
                  <a:pt x="3904780" y="2324"/>
                </a:lnTo>
                <a:lnTo>
                  <a:pt x="3902913" y="457"/>
                </a:lnTo>
                <a:lnTo>
                  <a:pt x="3901795" y="0"/>
                </a:lnTo>
                <a:lnTo>
                  <a:pt x="3889641" y="0"/>
                </a:lnTo>
                <a:lnTo>
                  <a:pt x="3888524" y="457"/>
                </a:lnTo>
                <a:lnTo>
                  <a:pt x="3886657" y="2324"/>
                </a:lnTo>
                <a:lnTo>
                  <a:pt x="3886187" y="3441"/>
                </a:lnTo>
                <a:lnTo>
                  <a:pt x="3886187" y="6070"/>
                </a:lnTo>
                <a:lnTo>
                  <a:pt x="3886657" y="7188"/>
                </a:lnTo>
                <a:lnTo>
                  <a:pt x="3888524" y="9055"/>
                </a:lnTo>
                <a:lnTo>
                  <a:pt x="3889641" y="9525"/>
                </a:lnTo>
                <a:lnTo>
                  <a:pt x="3901795" y="9525"/>
                </a:lnTo>
                <a:lnTo>
                  <a:pt x="3902913" y="9055"/>
                </a:lnTo>
                <a:lnTo>
                  <a:pt x="3904780" y="7188"/>
                </a:lnTo>
                <a:lnTo>
                  <a:pt x="3905237" y="6070"/>
                </a:lnTo>
                <a:lnTo>
                  <a:pt x="3905237" y="3441"/>
                </a:lnTo>
                <a:close/>
              </a:path>
              <a:path w="11449050" h="1873250">
                <a:moveTo>
                  <a:pt x="3962387" y="1867166"/>
                </a:moveTo>
                <a:lnTo>
                  <a:pt x="3961930" y="1866049"/>
                </a:lnTo>
                <a:lnTo>
                  <a:pt x="3960063" y="1864182"/>
                </a:lnTo>
                <a:lnTo>
                  <a:pt x="3958945" y="1863725"/>
                </a:lnTo>
                <a:lnTo>
                  <a:pt x="3946791" y="1863725"/>
                </a:lnTo>
                <a:lnTo>
                  <a:pt x="3945674" y="1864182"/>
                </a:lnTo>
                <a:lnTo>
                  <a:pt x="3943807" y="1866049"/>
                </a:lnTo>
                <a:lnTo>
                  <a:pt x="3943350" y="1867166"/>
                </a:lnTo>
                <a:lnTo>
                  <a:pt x="3943350" y="1869795"/>
                </a:lnTo>
                <a:lnTo>
                  <a:pt x="3943807" y="1870913"/>
                </a:lnTo>
                <a:lnTo>
                  <a:pt x="3945674" y="1872780"/>
                </a:lnTo>
                <a:lnTo>
                  <a:pt x="3946791" y="1873250"/>
                </a:lnTo>
                <a:lnTo>
                  <a:pt x="3958945" y="1873250"/>
                </a:lnTo>
                <a:lnTo>
                  <a:pt x="3960063" y="1872780"/>
                </a:lnTo>
                <a:lnTo>
                  <a:pt x="3961930" y="1870913"/>
                </a:lnTo>
                <a:lnTo>
                  <a:pt x="3962387" y="1869795"/>
                </a:lnTo>
                <a:lnTo>
                  <a:pt x="3962387" y="1867166"/>
                </a:lnTo>
                <a:close/>
              </a:path>
              <a:path w="11449050" h="1873250">
                <a:moveTo>
                  <a:pt x="3962387" y="1245920"/>
                </a:moveTo>
                <a:lnTo>
                  <a:pt x="3961930" y="1244803"/>
                </a:lnTo>
                <a:lnTo>
                  <a:pt x="3960063" y="1242936"/>
                </a:lnTo>
                <a:lnTo>
                  <a:pt x="3958945" y="1242479"/>
                </a:lnTo>
                <a:lnTo>
                  <a:pt x="3946791" y="1242479"/>
                </a:lnTo>
                <a:lnTo>
                  <a:pt x="3945674" y="1242936"/>
                </a:lnTo>
                <a:lnTo>
                  <a:pt x="3943807" y="1244803"/>
                </a:lnTo>
                <a:lnTo>
                  <a:pt x="3943350" y="1245920"/>
                </a:lnTo>
                <a:lnTo>
                  <a:pt x="3943350" y="1248549"/>
                </a:lnTo>
                <a:lnTo>
                  <a:pt x="3943807" y="1249680"/>
                </a:lnTo>
                <a:lnTo>
                  <a:pt x="3945674" y="1251534"/>
                </a:lnTo>
                <a:lnTo>
                  <a:pt x="3946791" y="1252004"/>
                </a:lnTo>
                <a:lnTo>
                  <a:pt x="3958945" y="1252004"/>
                </a:lnTo>
                <a:lnTo>
                  <a:pt x="3960063" y="1251534"/>
                </a:lnTo>
                <a:lnTo>
                  <a:pt x="3961930" y="1249680"/>
                </a:lnTo>
                <a:lnTo>
                  <a:pt x="3962387" y="1248549"/>
                </a:lnTo>
                <a:lnTo>
                  <a:pt x="3962387" y="1245920"/>
                </a:lnTo>
                <a:close/>
              </a:path>
              <a:path w="11449050" h="1873250">
                <a:moveTo>
                  <a:pt x="3962387" y="624687"/>
                </a:moveTo>
                <a:lnTo>
                  <a:pt x="3961930" y="623557"/>
                </a:lnTo>
                <a:lnTo>
                  <a:pt x="3960063" y="621703"/>
                </a:lnTo>
                <a:lnTo>
                  <a:pt x="3958945" y="621233"/>
                </a:lnTo>
                <a:lnTo>
                  <a:pt x="3946791" y="621233"/>
                </a:lnTo>
                <a:lnTo>
                  <a:pt x="3945674" y="621703"/>
                </a:lnTo>
                <a:lnTo>
                  <a:pt x="3943807" y="623557"/>
                </a:lnTo>
                <a:lnTo>
                  <a:pt x="3943350" y="624687"/>
                </a:lnTo>
                <a:lnTo>
                  <a:pt x="3943350" y="627316"/>
                </a:lnTo>
                <a:lnTo>
                  <a:pt x="3943807" y="628434"/>
                </a:lnTo>
                <a:lnTo>
                  <a:pt x="3945674" y="630301"/>
                </a:lnTo>
                <a:lnTo>
                  <a:pt x="3946791" y="630758"/>
                </a:lnTo>
                <a:lnTo>
                  <a:pt x="3958945" y="630758"/>
                </a:lnTo>
                <a:lnTo>
                  <a:pt x="3960063" y="630301"/>
                </a:lnTo>
                <a:lnTo>
                  <a:pt x="3961930" y="628434"/>
                </a:lnTo>
                <a:lnTo>
                  <a:pt x="3962387" y="627316"/>
                </a:lnTo>
                <a:lnTo>
                  <a:pt x="3962387" y="624687"/>
                </a:lnTo>
                <a:close/>
              </a:path>
              <a:path w="11449050" h="1873250">
                <a:moveTo>
                  <a:pt x="3962387" y="3441"/>
                </a:moveTo>
                <a:lnTo>
                  <a:pt x="3961930" y="2324"/>
                </a:lnTo>
                <a:lnTo>
                  <a:pt x="3960063" y="457"/>
                </a:lnTo>
                <a:lnTo>
                  <a:pt x="3958945" y="0"/>
                </a:lnTo>
                <a:lnTo>
                  <a:pt x="3946791" y="0"/>
                </a:lnTo>
                <a:lnTo>
                  <a:pt x="3945674" y="457"/>
                </a:lnTo>
                <a:lnTo>
                  <a:pt x="3943807" y="2324"/>
                </a:lnTo>
                <a:lnTo>
                  <a:pt x="3943350" y="3441"/>
                </a:lnTo>
                <a:lnTo>
                  <a:pt x="3943350" y="6070"/>
                </a:lnTo>
                <a:lnTo>
                  <a:pt x="3943807" y="7188"/>
                </a:lnTo>
                <a:lnTo>
                  <a:pt x="3945674" y="9055"/>
                </a:lnTo>
                <a:lnTo>
                  <a:pt x="3946791" y="9525"/>
                </a:lnTo>
                <a:lnTo>
                  <a:pt x="3958945" y="9525"/>
                </a:lnTo>
                <a:lnTo>
                  <a:pt x="3960063" y="9055"/>
                </a:lnTo>
                <a:lnTo>
                  <a:pt x="3961930" y="7188"/>
                </a:lnTo>
                <a:lnTo>
                  <a:pt x="3962387" y="6070"/>
                </a:lnTo>
                <a:lnTo>
                  <a:pt x="3962387" y="3441"/>
                </a:lnTo>
                <a:close/>
              </a:path>
              <a:path w="11449050" h="1873250">
                <a:moveTo>
                  <a:pt x="4019550" y="1867166"/>
                </a:moveTo>
                <a:lnTo>
                  <a:pt x="4019080" y="1866049"/>
                </a:lnTo>
                <a:lnTo>
                  <a:pt x="4017213" y="1864182"/>
                </a:lnTo>
                <a:lnTo>
                  <a:pt x="4016095" y="1863725"/>
                </a:lnTo>
                <a:lnTo>
                  <a:pt x="4003941" y="1863725"/>
                </a:lnTo>
                <a:lnTo>
                  <a:pt x="4002824" y="1864182"/>
                </a:lnTo>
                <a:lnTo>
                  <a:pt x="4000957" y="1866049"/>
                </a:lnTo>
                <a:lnTo>
                  <a:pt x="4000487" y="1867166"/>
                </a:lnTo>
                <a:lnTo>
                  <a:pt x="4000487" y="1869795"/>
                </a:lnTo>
                <a:lnTo>
                  <a:pt x="4000957" y="1870913"/>
                </a:lnTo>
                <a:lnTo>
                  <a:pt x="4002824" y="1872780"/>
                </a:lnTo>
                <a:lnTo>
                  <a:pt x="4003941" y="1873250"/>
                </a:lnTo>
                <a:lnTo>
                  <a:pt x="4016095" y="1873250"/>
                </a:lnTo>
                <a:lnTo>
                  <a:pt x="4017213" y="1872780"/>
                </a:lnTo>
                <a:lnTo>
                  <a:pt x="4019080" y="1870913"/>
                </a:lnTo>
                <a:lnTo>
                  <a:pt x="4019550" y="1869795"/>
                </a:lnTo>
                <a:lnTo>
                  <a:pt x="4019550" y="1867166"/>
                </a:lnTo>
                <a:close/>
              </a:path>
              <a:path w="11449050" h="1873250">
                <a:moveTo>
                  <a:pt x="4019550" y="1245920"/>
                </a:moveTo>
                <a:lnTo>
                  <a:pt x="4019080" y="1244803"/>
                </a:lnTo>
                <a:lnTo>
                  <a:pt x="4017213" y="1242936"/>
                </a:lnTo>
                <a:lnTo>
                  <a:pt x="4016095" y="1242479"/>
                </a:lnTo>
                <a:lnTo>
                  <a:pt x="4003941" y="1242479"/>
                </a:lnTo>
                <a:lnTo>
                  <a:pt x="4002824" y="1242936"/>
                </a:lnTo>
                <a:lnTo>
                  <a:pt x="4000957" y="1244803"/>
                </a:lnTo>
                <a:lnTo>
                  <a:pt x="4000487" y="1245920"/>
                </a:lnTo>
                <a:lnTo>
                  <a:pt x="4000487" y="1248549"/>
                </a:lnTo>
                <a:lnTo>
                  <a:pt x="4000957" y="1249680"/>
                </a:lnTo>
                <a:lnTo>
                  <a:pt x="4002824" y="1251534"/>
                </a:lnTo>
                <a:lnTo>
                  <a:pt x="4003941" y="1252004"/>
                </a:lnTo>
                <a:lnTo>
                  <a:pt x="4016095" y="1252004"/>
                </a:lnTo>
                <a:lnTo>
                  <a:pt x="4017213" y="1251534"/>
                </a:lnTo>
                <a:lnTo>
                  <a:pt x="4019080" y="1249680"/>
                </a:lnTo>
                <a:lnTo>
                  <a:pt x="4019550" y="1248549"/>
                </a:lnTo>
                <a:lnTo>
                  <a:pt x="4019550" y="1245920"/>
                </a:lnTo>
                <a:close/>
              </a:path>
              <a:path w="11449050" h="1873250">
                <a:moveTo>
                  <a:pt x="4019550" y="624687"/>
                </a:moveTo>
                <a:lnTo>
                  <a:pt x="4019080" y="623557"/>
                </a:lnTo>
                <a:lnTo>
                  <a:pt x="4017213" y="621703"/>
                </a:lnTo>
                <a:lnTo>
                  <a:pt x="4016095" y="621233"/>
                </a:lnTo>
                <a:lnTo>
                  <a:pt x="4003941" y="621233"/>
                </a:lnTo>
                <a:lnTo>
                  <a:pt x="4002824" y="621703"/>
                </a:lnTo>
                <a:lnTo>
                  <a:pt x="4000957" y="623557"/>
                </a:lnTo>
                <a:lnTo>
                  <a:pt x="4000487" y="624687"/>
                </a:lnTo>
                <a:lnTo>
                  <a:pt x="4000487" y="627316"/>
                </a:lnTo>
                <a:lnTo>
                  <a:pt x="4000957" y="628434"/>
                </a:lnTo>
                <a:lnTo>
                  <a:pt x="4002824" y="630301"/>
                </a:lnTo>
                <a:lnTo>
                  <a:pt x="4003941" y="630758"/>
                </a:lnTo>
                <a:lnTo>
                  <a:pt x="4016095" y="630758"/>
                </a:lnTo>
                <a:lnTo>
                  <a:pt x="4017213" y="630301"/>
                </a:lnTo>
                <a:lnTo>
                  <a:pt x="4019080" y="628434"/>
                </a:lnTo>
                <a:lnTo>
                  <a:pt x="4019550" y="627316"/>
                </a:lnTo>
                <a:lnTo>
                  <a:pt x="4019550" y="624687"/>
                </a:lnTo>
                <a:close/>
              </a:path>
              <a:path w="11449050" h="1873250">
                <a:moveTo>
                  <a:pt x="4019550" y="3441"/>
                </a:moveTo>
                <a:lnTo>
                  <a:pt x="4019080" y="2324"/>
                </a:lnTo>
                <a:lnTo>
                  <a:pt x="4017213" y="457"/>
                </a:lnTo>
                <a:lnTo>
                  <a:pt x="4016095" y="0"/>
                </a:lnTo>
                <a:lnTo>
                  <a:pt x="4003941" y="0"/>
                </a:lnTo>
                <a:lnTo>
                  <a:pt x="4002824" y="457"/>
                </a:lnTo>
                <a:lnTo>
                  <a:pt x="4000957" y="2324"/>
                </a:lnTo>
                <a:lnTo>
                  <a:pt x="4000487" y="3441"/>
                </a:lnTo>
                <a:lnTo>
                  <a:pt x="4000487" y="6070"/>
                </a:lnTo>
                <a:lnTo>
                  <a:pt x="4000957" y="7188"/>
                </a:lnTo>
                <a:lnTo>
                  <a:pt x="4002824" y="9055"/>
                </a:lnTo>
                <a:lnTo>
                  <a:pt x="4003941" y="9525"/>
                </a:lnTo>
                <a:lnTo>
                  <a:pt x="4016095" y="9525"/>
                </a:lnTo>
                <a:lnTo>
                  <a:pt x="4017213" y="9055"/>
                </a:lnTo>
                <a:lnTo>
                  <a:pt x="4019080" y="7188"/>
                </a:lnTo>
                <a:lnTo>
                  <a:pt x="4019550" y="6070"/>
                </a:lnTo>
                <a:lnTo>
                  <a:pt x="4019550" y="3441"/>
                </a:lnTo>
                <a:close/>
              </a:path>
              <a:path w="11449050" h="1873250">
                <a:moveTo>
                  <a:pt x="4076687" y="1867166"/>
                </a:moveTo>
                <a:lnTo>
                  <a:pt x="4076230" y="1866049"/>
                </a:lnTo>
                <a:lnTo>
                  <a:pt x="4074363" y="1864182"/>
                </a:lnTo>
                <a:lnTo>
                  <a:pt x="4073245" y="1863725"/>
                </a:lnTo>
                <a:lnTo>
                  <a:pt x="4061091" y="1863725"/>
                </a:lnTo>
                <a:lnTo>
                  <a:pt x="4059974" y="1864182"/>
                </a:lnTo>
                <a:lnTo>
                  <a:pt x="4058107" y="1866049"/>
                </a:lnTo>
                <a:lnTo>
                  <a:pt x="4057637" y="1867166"/>
                </a:lnTo>
                <a:lnTo>
                  <a:pt x="4057637" y="1869795"/>
                </a:lnTo>
                <a:lnTo>
                  <a:pt x="4058107" y="1870913"/>
                </a:lnTo>
                <a:lnTo>
                  <a:pt x="4059974" y="1872780"/>
                </a:lnTo>
                <a:lnTo>
                  <a:pt x="4061091" y="1873250"/>
                </a:lnTo>
                <a:lnTo>
                  <a:pt x="4073245" y="1873250"/>
                </a:lnTo>
                <a:lnTo>
                  <a:pt x="4074363" y="1872780"/>
                </a:lnTo>
                <a:lnTo>
                  <a:pt x="4076230" y="1870913"/>
                </a:lnTo>
                <a:lnTo>
                  <a:pt x="4076687" y="1869795"/>
                </a:lnTo>
                <a:lnTo>
                  <a:pt x="4076687" y="1867166"/>
                </a:lnTo>
                <a:close/>
              </a:path>
              <a:path w="11449050" h="1873250">
                <a:moveTo>
                  <a:pt x="4076687" y="1245920"/>
                </a:moveTo>
                <a:lnTo>
                  <a:pt x="4076230" y="1244803"/>
                </a:lnTo>
                <a:lnTo>
                  <a:pt x="4074363" y="1242936"/>
                </a:lnTo>
                <a:lnTo>
                  <a:pt x="4073245" y="1242479"/>
                </a:lnTo>
                <a:lnTo>
                  <a:pt x="4061091" y="1242479"/>
                </a:lnTo>
                <a:lnTo>
                  <a:pt x="4059974" y="1242936"/>
                </a:lnTo>
                <a:lnTo>
                  <a:pt x="4058107" y="1244803"/>
                </a:lnTo>
                <a:lnTo>
                  <a:pt x="4057637" y="1245920"/>
                </a:lnTo>
                <a:lnTo>
                  <a:pt x="4057637" y="1248549"/>
                </a:lnTo>
                <a:lnTo>
                  <a:pt x="4058107" y="1249680"/>
                </a:lnTo>
                <a:lnTo>
                  <a:pt x="4059974" y="1251534"/>
                </a:lnTo>
                <a:lnTo>
                  <a:pt x="4061091" y="1252004"/>
                </a:lnTo>
                <a:lnTo>
                  <a:pt x="4073245" y="1252004"/>
                </a:lnTo>
                <a:lnTo>
                  <a:pt x="4074363" y="1251534"/>
                </a:lnTo>
                <a:lnTo>
                  <a:pt x="4076230" y="1249680"/>
                </a:lnTo>
                <a:lnTo>
                  <a:pt x="4076687" y="1248549"/>
                </a:lnTo>
                <a:lnTo>
                  <a:pt x="4076687" y="1245920"/>
                </a:lnTo>
                <a:close/>
              </a:path>
              <a:path w="11449050" h="1873250">
                <a:moveTo>
                  <a:pt x="4076687" y="624687"/>
                </a:moveTo>
                <a:lnTo>
                  <a:pt x="4076230" y="623557"/>
                </a:lnTo>
                <a:lnTo>
                  <a:pt x="4074363" y="621703"/>
                </a:lnTo>
                <a:lnTo>
                  <a:pt x="4073245" y="621233"/>
                </a:lnTo>
                <a:lnTo>
                  <a:pt x="4061091" y="621233"/>
                </a:lnTo>
                <a:lnTo>
                  <a:pt x="4059974" y="621703"/>
                </a:lnTo>
                <a:lnTo>
                  <a:pt x="4058107" y="623557"/>
                </a:lnTo>
                <a:lnTo>
                  <a:pt x="4057637" y="624687"/>
                </a:lnTo>
                <a:lnTo>
                  <a:pt x="4057637" y="627316"/>
                </a:lnTo>
                <a:lnTo>
                  <a:pt x="4058107" y="628434"/>
                </a:lnTo>
                <a:lnTo>
                  <a:pt x="4059974" y="630301"/>
                </a:lnTo>
                <a:lnTo>
                  <a:pt x="4061091" y="630758"/>
                </a:lnTo>
                <a:lnTo>
                  <a:pt x="4073245" y="630758"/>
                </a:lnTo>
                <a:lnTo>
                  <a:pt x="4074363" y="630301"/>
                </a:lnTo>
                <a:lnTo>
                  <a:pt x="4076230" y="628434"/>
                </a:lnTo>
                <a:lnTo>
                  <a:pt x="4076687" y="627316"/>
                </a:lnTo>
                <a:lnTo>
                  <a:pt x="4076687" y="624687"/>
                </a:lnTo>
                <a:close/>
              </a:path>
              <a:path w="11449050" h="1873250">
                <a:moveTo>
                  <a:pt x="4076687" y="3441"/>
                </a:moveTo>
                <a:lnTo>
                  <a:pt x="4076230" y="2324"/>
                </a:lnTo>
                <a:lnTo>
                  <a:pt x="4074363" y="457"/>
                </a:lnTo>
                <a:lnTo>
                  <a:pt x="4073245" y="0"/>
                </a:lnTo>
                <a:lnTo>
                  <a:pt x="4061091" y="0"/>
                </a:lnTo>
                <a:lnTo>
                  <a:pt x="4059974" y="457"/>
                </a:lnTo>
                <a:lnTo>
                  <a:pt x="4058107" y="2324"/>
                </a:lnTo>
                <a:lnTo>
                  <a:pt x="4057637" y="3441"/>
                </a:lnTo>
                <a:lnTo>
                  <a:pt x="4057637" y="6070"/>
                </a:lnTo>
                <a:lnTo>
                  <a:pt x="4058107" y="7188"/>
                </a:lnTo>
                <a:lnTo>
                  <a:pt x="4059974" y="9055"/>
                </a:lnTo>
                <a:lnTo>
                  <a:pt x="4061091" y="9525"/>
                </a:lnTo>
                <a:lnTo>
                  <a:pt x="4073245" y="9525"/>
                </a:lnTo>
                <a:lnTo>
                  <a:pt x="4074363" y="9055"/>
                </a:lnTo>
                <a:lnTo>
                  <a:pt x="4076230" y="7188"/>
                </a:lnTo>
                <a:lnTo>
                  <a:pt x="4076687" y="6070"/>
                </a:lnTo>
                <a:lnTo>
                  <a:pt x="4076687" y="3441"/>
                </a:lnTo>
                <a:close/>
              </a:path>
              <a:path w="11449050" h="1873250">
                <a:moveTo>
                  <a:pt x="4133837" y="1867166"/>
                </a:moveTo>
                <a:lnTo>
                  <a:pt x="4133380" y="1866049"/>
                </a:lnTo>
                <a:lnTo>
                  <a:pt x="4131513" y="1864182"/>
                </a:lnTo>
                <a:lnTo>
                  <a:pt x="4130395" y="1863725"/>
                </a:lnTo>
                <a:lnTo>
                  <a:pt x="4118241" y="1863725"/>
                </a:lnTo>
                <a:lnTo>
                  <a:pt x="4117124" y="1864182"/>
                </a:lnTo>
                <a:lnTo>
                  <a:pt x="4115257" y="1866049"/>
                </a:lnTo>
                <a:lnTo>
                  <a:pt x="4114787" y="1867166"/>
                </a:lnTo>
                <a:lnTo>
                  <a:pt x="4114787" y="1869795"/>
                </a:lnTo>
                <a:lnTo>
                  <a:pt x="4115257" y="1870913"/>
                </a:lnTo>
                <a:lnTo>
                  <a:pt x="4117124" y="1872780"/>
                </a:lnTo>
                <a:lnTo>
                  <a:pt x="4118241" y="1873250"/>
                </a:lnTo>
                <a:lnTo>
                  <a:pt x="4130395" y="1873250"/>
                </a:lnTo>
                <a:lnTo>
                  <a:pt x="4131513" y="1872780"/>
                </a:lnTo>
                <a:lnTo>
                  <a:pt x="4133380" y="1870913"/>
                </a:lnTo>
                <a:lnTo>
                  <a:pt x="4133837" y="1869795"/>
                </a:lnTo>
                <a:lnTo>
                  <a:pt x="4133837" y="1867166"/>
                </a:lnTo>
                <a:close/>
              </a:path>
              <a:path w="11449050" h="1873250">
                <a:moveTo>
                  <a:pt x="4133837" y="1245920"/>
                </a:moveTo>
                <a:lnTo>
                  <a:pt x="4133380" y="1244803"/>
                </a:lnTo>
                <a:lnTo>
                  <a:pt x="4131513" y="1242936"/>
                </a:lnTo>
                <a:lnTo>
                  <a:pt x="4130395" y="1242479"/>
                </a:lnTo>
                <a:lnTo>
                  <a:pt x="4118241" y="1242479"/>
                </a:lnTo>
                <a:lnTo>
                  <a:pt x="4117124" y="1242936"/>
                </a:lnTo>
                <a:lnTo>
                  <a:pt x="4115257" y="1244803"/>
                </a:lnTo>
                <a:lnTo>
                  <a:pt x="4114787" y="1245920"/>
                </a:lnTo>
                <a:lnTo>
                  <a:pt x="4114787" y="1248549"/>
                </a:lnTo>
                <a:lnTo>
                  <a:pt x="4115257" y="1249680"/>
                </a:lnTo>
                <a:lnTo>
                  <a:pt x="4117124" y="1251534"/>
                </a:lnTo>
                <a:lnTo>
                  <a:pt x="4118241" y="1252004"/>
                </a:lnTo>
                <a:lnTo>
                  <a:pt x="4130395" y="1252004"/>
                </a:lnTo>
                <a:lnTo>
                  <a:pt x="4131513" y="1251534"/>
                </a:lnTo>
                <a:lnTo>
                  <a:pt x="4133380" y="1249680"/>
                </a:lnTo>
                <a:lnTo>
                  <a:pt x="4133837" y="1248549"/>
                </a:lnTo>
                <a:lnTo>
                  <a:pt x="4133837" y="1245920"/>
                </a:lnTo>
                <a:close/>
              </a:path>
              <a:path w="11449050" h="1873250">
                <a:moveTo>
                  <a:pt x="4133837" y="624687"/>
                </a:moveTo>
                <a:lnTo>
                  <a:pt x="4133380" y="623557"/>
                </a:lnTo>
                <a:lnTo>
                  <a:pt x="4131513" y="621703"/>
                </a:lnTo>
                <a:lnTo>
                  <a:pt x="4130395" y="621233"/>
                </a:lnTo>
                <a:lnTo>
                  <a:pt x="4118241" y="621233"/>
                </a:lnTo>
                <a:lnTo>
                  <a:pt x="4117124" y="621703"/>
                </a:lnTo>
                <a:lnTo>
                  <a:pt x="4115257" y="623557"/>
                </a:lnTo>
                <a:lnTo>
                  <a:pt x="4114787" y="624687"/>
                </a:lnTo>
                <a:lnTo>
                  <a:pt x="4114787" y="627316"/>
                </a:lnTo>
                <a:lnTo>
                  <a:pt x="4115257" y="628434"/>
                </a:lnTo>
                <a:lnTo>
                  <a:pt x="4117124" y="630301"/>
                </a:lnTo>
                <a:lnTo>
                  <a:pt x="4118241" y="630758"/>
                </a:lnTo>
                <a:lnTo>
                  <a:pt x="4130395" y="630758"/>
                </a:lnTo>
                <a:lnTo>
                  <a:pt x="4131513" y="630301"/>
                </a:lnTo>
                <a:lnTo>
                  <a:pt x="4133380" y="628434"/>
                </a:lnTo>
                <a:lnTo>
                  <a:pt x="4133837" y="627316"/>
                </a:lnTo>
                <a:lnTo>
                  <a:pt x="4133837" y="624687"/>
                </a:lnTo>
                <a:close/>
              </a:path>
              <a:path w="11449050" h="1873250">
                <a:moveTo>
                  <a:pt x="4133837" y="3441"/>
                </a:moveTo>
                <a:lnTo>
                  <a:pt x="4133380" y="2324"/>
                </a:lnTo>
                <a:lnTo>
                  <a:pt x="4131513" y="457"/>
                </a:lnTo>
                <a:lnTo>
                  <a:pt x="4130395" y="0"/>
                </a:lnTo>
                <a:lnTo>
                  <a:pt x="4118241" y="0"/>
                </a:lnTo>
                <a:lnTo>
                  <a:pt x="4117124" y="457"/>
                </a:lnTo>
                <a:lnTo>
                  <a:pt x="4115257" y="2324"/>
                </a:lnTo>
                <a:lnTo>
                  <a:pt x="4114787" y="3441"/>
                </a:lnTo>
                <a:lnTo>
                  <a:pt x="4114787" y="6070"/>
                </a:lnTo>
                <a:lnTo>
                  <a:pt x="4115257" y="7188"/>
                </a:lnTo>
                <a:lnTo>
                  <a:pt x="4117124" y="9055"/>
                </a:lnTo>
                <a:lnTo>
                  <a:pt x="4118241" y="9525"/>
                </a:lnTo>
                <a:lnTo>
                  <a:pt x="4130395" y="9525"/>
                </a:lnTo>
                <a:lnTo>
                  <a:pt x="4131513" y="9055"/>
                </a:lnTo>
                <a:lnTo>
                  <a:pt x="4133380" y="7188"/>
                </a:lnTo>
                <a:lnTo>
                  <a:pt x="4133837" y="6070"/>
                </a:lnTo>
                <a:lnTo>
                  <a:pt x="4133837" y="3441"/>
                </a:lnTo>
                <a:close/>
              </a:path>
              <a:path w="11449050" h="1873250">
                <a:moveTo>
                  <a:pt x="4190987" y="1867166"/>
                </a:moveTo>
                <a:lnTo>
                  <a:pt x="4190530" y="1866049"/>
                </a:lnTo>
                <a:lnTo>
                  <a:pt x="4188663" y="1864182"/>
                </a:lnTo>
                <a:lnTo>
                  <a:pt x="4187545" y="1863725"/>
                </a:lnTo>
                <a:lnTo>
                  <a:pt x="4175391" y="1863725"/>
                </a:lnTo>
                <a:lnTo>
                  <a:pt x="4174274" y="1864182"/>
                </a:lnTo>
                <a:lnTo>
                  <a:pt x="4172407" y="1866049"/>
                </a:lnTo>
                <a:lnTo>
                  <a:pt x="4171950" y="1867166"/>
                </a:lnTo>
                <a:lnTo>
                  <a:pt x="4171950" y="1869795"/>
                </a:lnTo>
                <a:lnTo>
                  <a:pt x="4172407" y="1870913"/>
                </a:lnTo>
                <a:lnTo>
                  <a:pt x="4174274" y="1872780"/>
                </a:lnTo>
                <a:lnTo>
                  <a:pt x="4175391" y="1873250"/>
                </a:lnTo>
                <a:lnTo>
                  <a:pt x="4187545" y="1873250"/>
                </a:lnTo>
                <a:lnTo>
                  <a:pt x="4188663" y="1872780"/>
                </a:lnTo>
                <a:lnTo>
                  <a:pt x="4190530" y="1870913"/>
                </a:lnTo>
                <a:lnTo>
                  <a:pt x="4190987" y="1869795"/>
                </a:lnTo>
                <a:lnTo>
                  <a:pt x="4190987" y="1867166"/>
                </a:lnTo>
                <a:close/>
              </a:path>
              <a:path w="11449050" h="1873250">
                <a:moveTo>
                  <a:pt x="4190987" y="1245920"/>
                </a:moveTo>
                <a:lnTo>
                  <a:pt x="4190530" y="1244803"/>
                </a:lnTo>
                <a:lnTo>
                  <a:pt x="4188663" y="1242936"/>
                </a:lnTo>
                <a:lnTo>
                  <a:pt x="4187545" y="1242479"/>
                </a:lnTo>
                <a:lnTo>
                  <a:pt x="4175391" y="1242479"/>
                </a:lnTo>
                <a:lnTo>
                  <a:pt x="4174274" y="1242936"/>
                </a:lnTo>
                <a:lnTo>
                  <a:pt x="4172407" y="1244803"/>
                </a:lnTo>
                <a:lnTo>
                  <a:pt x="4171950" y="1245920"/>
                </a:lnTo>
                <a:lnTo>
                  <a:pt x="4171950" y="1248549"/>
                </a:lnTo>
                <a:lnTo>
                  <a:pt x="4172407" y="1249680"/>
                </a:lnTo>
                <a:lnTo>
                  <a:pt x="4174274" y="1251534"/>
                </a:lnTo>
                <a:lnTo>
                  <a:pt x="4175391" y="1252004"/>
                </a:lnTo>
                <a:lnTo>
                  <a:pt x="4187545" y="1252004"/>
                </a:lnTo>
                <a:lnTo>
                  <a:pt x="4188663" y="1251534"/>
                </a:lnTo>
                <a:lnTo>
                  <a:pt x="4190530" y="1249680"/>
                </a:lnTo>
                <a:lnTo>
                  <a:pt x="4190987" y="1248549"/>
                </a:lnTo>
                <a:lnTo>
                  <a:pt x="4190987" y="1245920"/>
                </a:lnTo>
                <a:close/>
              </a:path>
              <a:path w="11449050" h="1873250">
                <a:moveTo>
                  <a:pt x="4190987" y="624687"/>
                </a:moveTo>
                <a:lnTo>
                  <a:pt x="4190530" y="623557"/>
                </a:lnTo>
                <a:lnTo>
                  <a:pt x="4188663" y="621703"/>
                </a:lnTo>
                <a:lnTo>
                  <a:pt x="4187545" y="621233"/>
                </a:lnTo>
                <a:lnTo>
                  <a:pt x="4175391" y="621233"/>
                </a:lnTo>
                <a:lnTo>
                  <a:pt x="4174274" y="621703"/>
                </a:lnTo>
                <a:lnTo>
                  <a:pt x="4172407" y="623557"/>
                </a:lnTo>
                <a:lnTo>
                  <a:pt x="4171950" y="624687"/>
                </a:lnTo>
                <a:lnTo>
                  <a:pt x="4171950" y="627316"/>
                </a:lnTo>
                <a:lnTo>
                  <a:pt x="4172407" y="628434"/>
                </a:lnTo>
                <a:lnTo>
                  <a:pt x="4174274" y="630301"/>
                </a:lnTo>
                <a:lnTo>
                  <a:pt x="4175391" y="630758"/>
                </a:lnTo>
                <a:lnTo>
                  <a:pt x="4187545" y="630758"/>
                </a:lnTo>
                <a:lnTo>
                  <a:pt x="4188663" y="630301"/>
                </a:lnTo>
                <a:lnTo>
                  <a:pt x="4190530" y="628434"/>
                </a:lnTo>
                <a:lnTo>
                  <a:pt x="4190987" y="627316"/>
                </a:lnTo>
                <a:lnTo>
                  <a:pt x="4190987" y="624687"/>
                </a:lnTo>
                <a:close/>
              </a:path>
              <a:path w="11449050" h="1873250">
                <a:moveTo>
                  <a:pt x="4190987" y="3441"/>
                </a:moveTo>
                <a:lnTo>
                  <a:pt x="4190530" y="2324"/>
                </a:lnTo>
                <a:lnTo>
                  <a:pt x="4188663" y="457"/>
                </a:lnTo>
                <a:lnTo>
                  <a:pt x="4187545" y="0"/>
                </a:lnTo>
                <a:lnTo>
                  <a:pt x="4175391" y="0"/>
                </a:lnTo>
                <a:lnTo>
                  <a:pt x="4174274" y="457"/>
                </a:lnTo>
                <a:lnTo>
                  <a:pt x="4172407" y="2324"/>
                </a:lnTo>
                <a:lnTo>
                  <a:pt x="4171950" y="3441"/>
                </a:lnTo>
                <a:lnTo>
                  <a:pt x="4171950" y="6070"/>
                </a:lnTo>
                <a:lnTo>
                  <a:pt x="4172407" y="7188"/>
                </a:lnTo>
                <a:lnTo>
                  <a:pt x="4174274" y="9055"/>
                </a:lnTo>
                <a:lnTo>
                  <a:pt x="4175391" y="9525"/>
                </a:lnTo>
                <a:lnTo>
                  <a:pt x="4187545" y="9525"/>
                </a:lnTo>
                <a:lnTo>
                  <a:pt x="4188663" y="9055"/>
                </a:lnTo>
                <a:lnTo>
                  <a:pt x="4190530" y="7188"/>
                </a:lnTo>
                <a:lnTo>
                  <a:pt x="4190987" y="6070"/>
                </a:lnTo>
                <a:lnTo>
                  <a:pt x="4190987" y="3441"/>
                </a:lnTo>
                <a:close/>
              </a:path>
              <a:path w="11449050" h="1873250">
                <a:moveTo>
                  <a:pt x="4248137" y="1867166"/>
                </a:moveTo>
                <a:lnTo>
                  <a:pt x="4247680" y="1866049"/>
                </a:lnTo>
                <a:lnTo>
                  <a:pt x="4245813" y="1864182"/>
                </a:lnTo>
                <a:lnTo>
                  <a:pt x="4244695" y="1863725"/>
                </a:lnTo>
                <a:lnTo>
                  <a:pt x="4232541" y="1863725"/>
                </a:lnTo>
                <a:lnTo>
                  <a:pt x="4231424" y="1864182"/>
                </a:lnTo>
                <a:lnTo>
                  <a:pt x="4229557" y="1866049"/>
                </a:lnTo>
                <a:lnTo>
                  <a:pt x="4229087" y="1867166"/>
                </a:lnTo>
                <a:lnTo>
                  <a:pt x="4229087" y="1869795"/>
                </a:lnTo>
                <a:lnTo>
                  <a:pt x="4229557" y="1870913"/>
                </a:lnTo>
                <a:lnTo>
                  <a:pt x="4231424" y="1872780"/>
                </a:lnTo>
                <a:lnTo>
                  <a:pt x="4232541" y="1873250"/>
                </a:lnTo>
                <a:lnTo>
                  <a:pt x="4244695" y="1873250"/>
                </a:lnTo>
                <a:lnTo>
                  <a:pt x="4245813" y="1872780"/>
                </a:lnTo>
                <a:lnTo>
                  <a:pt x="4247680" y="1870913"/>
                </a:lnTo>
                <a:lnTo>
                  <a:pt x="4248137" y="1869795"/>
                </a:lnTo>
                <a:lnTo>
                  <a:pt x="4248137" y="1867166"/>
                </a:lnTo>
                <a:close/>
              </a:path>
              <a:path w="11449050" h="1873250">
                <a:moveTo>
                  <a:pt x="4248137" y="1245920"/>
                </a:moveTo>
                <a:lnTo>
                  <a:pt x="4247680" y="1244803"/>
                </a:lnTo>
                <a:lnTo>
                  <a:pt x="4245813" y="1242936"/>
                </a:lnTo>
                <a:lnTo>
                  <a:pt x="4244695" y="1242479"/>
                </a:lnTo>
                <a:lnTo>
                  <a:pt x="4232541" y="1242479"/>
                </a:lnTo>
                <a:lnTo>
                  <a:pt x="4231424" y="1242936"/>
                </a:lnTo>
                <a:lnTo>
                  <a:pt x="4229557" y="1244803"/>
                </a:lnTo>
                <a:lnTo>
                  <a:pt x="4229087" y="1245920"/>
                </a:lnTo>
                <a:lnTo>
                  <a:pt x="4229087" y="1248549"/>
                </a:lnTo>
                <a:lnTo>
                  <a:pt x="4229557" y="1249680"/>
                </a:lnTo>
                <a:lnTo>
                  <a:pt x="4231424" y="1251534"/>
                </a:lnTo>
                <a:lnTo>
                  <a:pt x="4232541" y="1252004"/>
                </a:lnTo>
                <a:lnTo>
                  <a:pt x="4244695" y="1252004"/>
                </a:lnTo>
                <a:lnTo>
                  <a:pt x="4245813" y="1251534"/>
                </a:lnTo>
                <a:lnTo>
                  <a:pt x="4247680" y="1249680"/>
                </a:lnTo>
                <a:lnTo>
                  <a:pt x="4248137" y="1248549"/>
                </a:lnTo>
                <a:lnTo>
                  <a:pt x="4248137" y="1245920"/>
                </a:lnTo>
                <a:close/>
              </a:path>
              <a:path w="11449050" h="1873250">
                <a:moveTo>
                  <a:pt x="4248137" y="624687"/>
                </a:moveTo>
                <a:lnTo>
                  <a:pt x="4247680" y="623557"/>
                </a:lnTo>
                <a:lnTo>
                  <a:pt x="4245813" y="621703"/>
                </a:lnTo>
                <a:lnTo>
                  <a:pt x="4244695" y="621233"/>
                </a:lnTo>
                <a:lnTo>
                  <a:pt x="4232541" y="621233"/>
                </a:lnTo>
                <a:lnTo>
                  <a:pt x="4231424" y="621703"/>
                </a:lnTo>
                <a:lnTo>
                  <a:pt x="4229557" y="623557"/>
                </a:lnTo>
                <a:lnTo>
                  <a:pt x="4229087" y="624687"/>
                </a:lnTo>
                <a:lnTo>
                  <a:pt x="4229087" y="627316"/>
                </a:lnTo>
                <a:lnTo>
                  <a:pt x="4229557" y="628434"/>
                </a:lnTo>
                <a:lnTo>
                  <a:pt x="4231424" y="630301"/>
                </a:lnTo>
                <a:lnTo>
                  <a:pt x="4232541" y="630758"/>
                </a:lnTo>
                <a:lnTo>
                  <a:pt x="4244695" y="630758"/>
                </a:lnTo>
                <a:lnTo>
                  <a:pt x="4245813" y="630301"/>
                </a:lnTo>
                <a:lnTo>
                  <a:pt x="4247680" y="628434"/>
                </a:lnTo>
                <a:lnTo>
                  <a:pt x="4248137" y="627316"/>
                </a:lnTo>
                <a:lnTo>
                  <a:pt x="4248137" y="624687"/>
                </a:lnTo>
                <a:close/>
              </a:path>
              <a:path w="11449050" h="1873250">
                <a:moveTo>
                  <a:pt x="4248137" y="3441"/>
                </a:moveTo>
                <a:lnTo>
                  <a:pt x="4247680" y="2324"/>
                </a:lnTo>
                <a:lnTo>
                  <a:pt x="4245813" y="457"/>
                </a:lnTo>
                <a:lnTo>
                  <a:pt x="4244695" y="0"/>
                </a:lnTo>
                <a:lnTo>
                  <a:pt x="4232541" y="0"/>
                </a:lnTo>
                <a:lnTo>
                  <a:pt x="4231424" y="457"/>
                </a:lnTo>
                <a:lnTo>
                  <a:pt x="4229557" y="2324"/>
                </a:lnTo>
                <a:lnTo>
                  <a:pt x="4229087" y="3441"/>
                </a:lnTo>
                <a:lnTo>
                  <a:pt x="4229087" y="6070"/>
                </a:lnTo>
                <a:lnTo>
                  <a:pt x="4229557" y="7188"/>
                </a:lnTo>
                <a:lnTo>
                  <a:pt x="4231424" y="9055"/>
                </a:lnTo>
                <a:lnTo>
                  <a:pt x="4232541" y="9525"/>
                </a:lnTo>
                <a:lnTo>
                  <a:pt x="4244695" y="9525"/>
                </a:lnTo>
                <a:lnTo>
                  <a:pt x="4245813" y="9055"/>
                </a:lnTo>
                <a:lnTo>
                  <a:pt x="4247680" y="7188"/>
                </a:lnTo>
                <a:lnTo>
                  <a:pt x="4248137" y="6070"/>
                </a:lnTo>
                <a:lnTo>
                  <a:pt x="4248137" y="3441"/>
                </a:lnTo>
                <a:close/>
              </a:path>
              <a:path w="11449050" h="1873250">
                <a:moveTo>
                  <a:pt x="4305287" y="1867166"/>
                </a:moveTo>
                <a:lnTo>
                  <a:pt x="4304830" y="1866049"/>
                </a:lnTo>
                <a:lnTo>
                  <a:pt x="4302963" y="1864182"/>
                </a:lnTo>
                <a:lnTo>
                  <a:pt x="4301845" y="1863725"/>
                </a:lnTo>
                <a:lnTo>
                  <a:pt x="4289691" y="1863725"/>
                </a:lnTo>
                <a:lnTo>
                  <a:pt x="4288574" y="1864182"/>
                </a:lnTo>
                <a:lnTo>
                  <a:pt x="4286707" y="1866049"/>
                </a:lnTo>
                <a:lnTo>
                  <a:pt x="4286237" y="1867166"/>
                </a:lnTo>
                <a:lnTo>
                  <a:pt x="4286237" y="1869795"/>
                </a:lnTo>
                <a:lnTo>
                  <a:pt x="4286707" y="1870913"/>
                </a:lnTo>
                <a:lnTo>
                  <a:pt x="4288574" y="1872780"/>
                </a:lnTo>
                <a:lnTo>
                  <a:pt x="4289691" y="1873250"/>
                </a:lnTo>
                <a:lnTo>
                  <a:pt x="4301845" y="1873250"/>
                </a:lnTo>
                <a:lnTo>
                  <a:pt x="4302963" y="1872780"/>
                </a:lnTo>
                <a:lnTo>
                  <a:pt x="4304830" y="1870913"/>
                </a:lnTo>
                <a:lnTo>
                  <a:pt x="4305287" y="1869795"/>
                </a:lnTo>
                <a:lnTo>
                  <a:pt x="4305287" y="1867166"/>
                </a:lnTo>
                <a:close/>
              </a:path>
              <a:path w="11449050" h="1873250">
                <a:moveTo>
                  <a:pt x="4305287" y="1245920"/>
                </a:moveTo>
                <a:lnTo>
                  <a:pt x="4304830" y="1244803"/>
                </a:lnTo>
                <a:lnTo>
                  <a:pt x="4302963" y="1242936"/>
                </a:lnTo>
                <a:lnTo>
                  <a:pt x="4301845" y="1242479"/>
                </a:lnTo>
                <a:lnTo>
                  <a:pt x="4289691" y="1242479"/>
                </a:lnTo>
                <a:lnTo>
                  <a:pt x="4288574" y="1242936"/>
                </a:lnTo>
                <a:lnTo>
                  <a:pt x="4286707" y="1244803"/>
                </a:lnTo>
                <a:lnTo>
                  <a:pt x="4286237" y="1245920"/>
                </a:lnTo>
                <a:lnTo>
                  <a:pt x="4286237" y="1248549"/>
                </a:lnTo>
                <a:lnTo>
                  <a:pt x="4286707" y="1249680"/>
                </a:lnTo>
                <a:lnTo>
                  <a:pt x="4288574" y="1251534"/>
                </a:lnTo>
                <a:lnTo>
                  <a:pt x="4289691" y="1252004"/>
                </a:lnTo>
                <a:lnTo>
                  <a:pt x="4301845" y="1252004"/>
                </a:lnTo>
                <a:lnTo>
                  <a:pt x="4302963" y="1251534"/>
                </a:lnTo>
                <a:lnTo>
                  <a:pt x="4304830" y="1249680"/>
                </a:lnTo>
                <a:lnTo>
                  <a:pt x="4305287" y="1248549"/>
                </a:lnTo>
                <a:lnTo>
                  <a:pt x="4305287" y="1245920"/>
                </a:lnTo>
                <a:close/>
              </a:path>
              <a:path w="11449050" h="1873250">
                <a:moveTo>
                  <a:pt x="4305287" y="624687"/>
                </a:moveTo>
                <a:lnTo>
                  <a:pt x="4304830" y="623557"/>
                </a:lnTo>
                <a:lnTo>
                  <a:pt x="4302963" y="621703"/>
                </a:lnTo>
                <a:lnTo>
                  <a:pt x="4301845" y="621233"/>
                </a:lnTo>
                <a:lnTo>
                  <a:pt x="4289691" y="621233"/>
                </a:lnTo>
                <a:lnTo>
                  <a:pt x="4288574" y="621703"/>
                </a:lnTo>
                <a:lnTo>
                  <a:pt x="4286707" y="623557"/>
                </a:lnTo>
                <a:lnTo>
                  <a:pt x="4286237" y="624687"/>
                </a:lnTo>
                <a:lnTo>
                  <a:pt x="4286237" y="627316"/>
                </a:lnTo>
                <a:lnTo>
                  <a:pt x="4286707" y="628434"/>
                </a:lnTo>
                <a:lnTo>
                  <a:pt x="4288574" y="630301"/>
                </a:lnTo>
                <a:lnTo>
                  <a:pt x="4289691" y="630758"/>
                </a:lnTo>
                <a:lnTo>
                  <a:pt x="4301845" y="630758"/>
                </a:lnTo>
                <a:lnTo>
                  <a:pt x="4302963" y="630301"/>
                </a:lnTo>
                <a:lnTo>
                  <a:pt x="4304830" y="628434"/>
                </a:lnTo>
                <a:lnTo>
                  <a:pt x="4305287" y="627316"/>
                </a:lnTo>
                <a:lnTo>
                  <a:pt x="4305287" y="624687"/>
                </a:lnTo>
                <a:close/>
              </a:path>
              <a:path w="11449050" h="1873250">
                <a:moveTo>
                  <a:pt x="4305287" y="3441"/>
                </a:moveTo>
                <a:lnTo>
                  <a:pt x="4304830" y="2324"/>
                </a:lnTo>
                <a:lnTo>
                  <a:pt x="4302963" y="457"/>
                </a:lnTo>
                <a:lnTo>
                  <a:pt x="4301845" y="0"/>
                </a:lnTo>
                <a:lnTo>
                  <a:pt x="4289691" y="0"/>
                </a:lnTo>
                <a:lnTo>
                  <a:pt x="4288574" y="457"/>
                </a:lnTo>
                <a:lnTo>
                  <a:pt x="4286707" y="2324"/>
                </a:lnTo>
                <a:lnTo>
                  <a:pt x="4286237" y="3441"/>
                </a:lnTo>
                <a:lnTo>
                  <a:pt x="4286237" y="6070"/>
                </a:lnTo>
                <a:lnTo>
                  <a:pt x="4286707" y="7188"/>
                </a:lnTo>
                <a:lnTo>
                  <a:pt x="4288574" y="9055"/>
                </a:lnTo>
                <a:lnTo>
                  <a:pt x="4289691" y="9525"/>
                </a:lnTo>
                <a:lnTo>
                  <a:pt x="4301845" y="9525"/>
                </a:lnTo>
                <a:lnTo>
                  <a:pt x="4302963" y="9055"/>
                </a:lnTo>
                <a:lnTo>
                  <a:pt x="4304830" y="7188"/>
                </a:lnTo>
                <a:lnTo>
                  <a:pt x="4305287" y="6070"/>
                </a:lnTo>
                <a:lnTo>
                  <a:pt x="4305287" y="3441"/>
                </a:lnTo>
                <a:close/>
              </a:path>
              <a:path w="11449050" h="1873250">
                <a:moveTo>
                  <a:pt x="4362437" y="1867166"/>
                </a:moveTo>
                <a:lnTo>
                  <a:pt x="4361980" y="1866049"/>
                </a:lnTo>
                <a:lnTo>
                  <a:pt x="4360113" y="1864182"/>
                </a:lnTo>
                <a:lnTo>
                  <a:pt x="4358995" y="1863725"/>
                </a:lnTo>
                <a:lnTo>
                  <a:pt x="4346841" y="1863725"/>
                </a:lnTo>
                <a:lnTo>
                  <a:pt x="4345724" y="1864182"/>
                </a:lnTo>
                <a:lnTo>
                  <a:pt x="4343857" y="1866049"/>
                </a:lnTo>
                <a:lnTo>
                  <a:pt x="4343387" y="1867166"/>
                </a:lnTo>
                <a:lnTo>
                  <a:pt x="4343387" y="1869795"/>
                </a:lnTo>
                <a:lnTo>
                  <a:pt x="4343857" y="1870913"/>
                </a:lnTo>
                <a:lnTo>
                  <a:pt x="4345724" y="1872780"/>
                </a:lnTo>
                <a:lnTo>
                  <a:pt x="4346841" y="1873250"/>
                </a:lnTo>
                <a:lnTo>
                  <a:pt x="4358995" y="1873250"/>
                </a:lnTo>
                <a:lnTo>
                  <a:pt x="4360113" y="1872780"/>
                </a:lnTo>
                <a:lnTo>
                  <a:pt x="4361980" y="1870913"/>
                </a:lnTo>
                <a:lnTo>
                  <a:pt x="4362437" y="1869795"/>
                </a:lnTo>
                <a:lnTo>
                  <a:pt x="4362437" y="1867166"/>
                </a:lnTo>
                <a:close/>
              </a:path>
              <a:path w="11449050" h="1873250">
                <a:moveTo>
                  <a:pt x="4362437" y="1245920"/>
                </a:moveTo>
                <a:lnTo>
                  <a:pt x="4361980" y="1244803"/>
                </a:lnTo>
                <a:lnTo>
                  <a:pt x="4360113" y="1242936"/>
                </a:lnTo>
                <a:lnTo>
                  <a:pt x="4358995" y="1242479"/>
                </a:lnTo>
                <a:lnTo>
                  <a:pt x="4346841" y="1242479"/>
                </a:lnTo>
                <a:lnTo>
                  <a:pt x="4345724" y="1242936"/>
                </a:lnTo>
                <a:lnTo>
                  <a:pt x="4343857" y="1244803"/>
                </a:lnTo>
                <a:lnTo>
                  <a:pt x="4343387" y="1245920"/>
                </a:lnTo>
                <a:lnTo>
                  <a:pt x="4343387" y="1248549"/>
                </a:lnTo>
                <a:lnTo>
                  <a:pt x="4343857" y="1249680"/>
                </a:lnTo>
                <a:lnTo>
                  <a:pt x="4345724" y="1251534"/>
                </a:lnTo>
                <a:lnTo>
                  <a:pt x="4346841" y="1252004"/>
                </a:lnTo>
                <a:lnTo>
                  <a:pt x="4358995" y="1252004"/>
                </a:lnTo>
                <a:lnTo>
                  <a:pt x="4360113" y="1251534"/>
                </a:lnTo>
                <a:lnTo>
                  <a:pt x="4361980" y="1249680"/>
                </a:lnTo>
                <a:lnTo>
                  <a:pt x="4362437" y="1248549"/>
                </a:lnTo>
                <a:lnTo>
                  <a:pt x="4362437" y="1245920"/>
                </a:lnTo>
                <a:close/>
              </a:path>
              <a:path w="11449050" h="1873250">
                <a:moveTo>
                  <a:pt x="4362437" y="624687"/>
                </a:moveTo>
                <a:lnTo>
                  <a:pt x="4361980" y="623557"/>
                </a:lnTo>
                <a:lnTo>
                  <a:pt x="4360113" y="621703"/>
                </a:lnTo>
                <a:lnTo>
                  <a:pt x="4358995" y="621233"/>
                </a:lnTo>
                <a:lnTo>
                  <a:pt x="4346841" y="621233"/>
                </a:lnTo>
                <a:lnTo>
                  <a:pt x="4345724" y="621703"/>
                </a:lnTo>
                <a:lnTo>
                  <a:pt x="4343857" y="623557"/>
                </a:lnTo>
                <a:lnTo>
                  <a:pt x="4343387" y="624687"/>
                </a:lnTo>
                <a:lnTo>
                  <a:pt x="4343387" y="627316"/>
                </a:lnTo>
                <a:lnTo>
                  <a:pt x="4343857" y="628434"/>
                </a:lnTo>
                <a:lnTo>
                  <a:pt x="4345724" y="630301"/>
                </a:lnTo>
                <a:lnTo>
                  <a:pt x="4346841" y="630758"/>
                </a:lnTo>
                <a:lnTo>
                  <a:pt x="4358995" y="630758"/>
                </a:lnTo>
                <a:lnTo>
                  <a:pt x="4360113" y="630301"/>
                </a:lnTo>
                <a:lnTo>
                  <a:pt x="4361980" y="628434"/>
                </a:lnTo>
                <a:lnTo>
                  <a:pt x="4362437" y="627316"/>
                </a:lnTo>
                <a:lnTo>
                  <a:pt x="4362437" y="624687"/>
                </a:lnTo>
                <a:close/>
              </a:path>
              <a:path w="11449050" h="1873250">
                <a:moveTo>
                  <a:pt x="4362437" y="3441"/>
                </a:moveTo>
                <a:lnTo>
                  <a:pt x="4361980" y="2324"/>
                </a:lnTo>
                <a:lnTo>
                  <a:pt x="4360113" y="457"/>
                </a:lnTo>
                <a:lnTo>
                  <a:pt x="4358995" y="0"/>
                </a:lnTo>
                <a:lnTo>
                  <a:pt x="4346841" y="0"/>
                </a:lnTo>
                <a:lnTo>
                  <a:pt x="4345724" y="457"/>
                </a:lnTo>
                <a:lnTo>
                  <a:pt x="4343857" y="2324"/>
                </a:lnTo>
                <a:lnTo>
                  <a:pt x="4343387" y="3441"/>
                </a:lnTo>
                <a:lnTo>
                  <a:pt x="4343387" y="6070"/>
                </a:lnTo>
                <a:lnTo>
                  <a:pt x="4343857" y="7188"/>
                </a:lnTo>
                <a:lnTo>
                  <a:pt x="4345724" y="9055"/>
                </a:lnTo>
                <a:lnTo>
                  <a:pt x="4346841" y="9525"/>
                </a:lnTo>
                <a:lnTo>
                  <a:pt x="4358995" y="9525"/>
                </a:lnTo>
                <a:lnTo>
                  <a:pt x="4360113" y="9055"/>
                </a:lnTo>
                <a:lnTo>
                  <a:pt x="4361980" y="7188"/>
                </a:lnTo>
                <a:lnTo>
                  <a:pt x="4362437" y="6070"/>
                </a:lnTo>
                <a:lnTo>
                  <a:pt x="4362437" y="3441"/>
                </a:lnTo>
                <a:close/>
              </a:path>
              <a:path w="11449050" h="1873250">
                <a:moveTo>
                  <a:pt x="4419600" y="1867166"/>
                </a:moveTo>
                <a:lnTo>
                  <a:pt x="4419130" y="1866049"/>
                </a:lnTo>
                <a:lnTo>
                  <a:pt x="4417263" y="1864182"/>
                </a:lnTo>
                <a:lnTo>
                  <a:pt x="4416145" y="1863725"/>
                </a:lnTo>
                <a:lnTo>
                  <a:pt x="4403991" y="1863725"/>
                </a:lnTo>
                <a:lnTo>
                  <a:pt x="4402874" y="1864182"/>
                </a:lnTo>
                <a:lnTo>
                  <a:pt x="4401007" y="1866049"/>
                </a:lnTo>
                <a:lnTo>
                  <a:pt x="4400537" y="1867166"/>
                </a:lnTo>
                <a:lnTo>
                  <a:pt x="4400537" y="1869795"/>
                </a:lnTo>
                <a:lnTo>
                  <a:pt x="4401007" y="1870913"/>
                </a:lnTo>
                <a:lnTo>
                  <a:pt x="4402874" y="1872780"/>
                </a:lnTo>
                <a:lnTo>
                  <a:pt x="4403991" y="1873250"/>
                </a:lnTo>
                <a:lnTo>
                  <a:pt x="4416145" y="1873250"/>
                </a:lnTo>
                <a:lnTo>
                  <a:pt x="4417263" y="1872780"/>
                </a:lnTo>
                <a:lnTo>
                  <a:pt x="4419130" y="1870913"/>
                </a:lnTo>
                <a:lnTo>
                  <a:pt x="4419600" y="1869795"/>
                </a:lnTo>
                <a:lnTo>
                  <a:pt x="4419600" y="1867166"/>
                </a:lnTo>
                <a:close/>
              </a:path>
              <a:path w="11449050" h="1873250">
                <a:moveTo>
                  <a:pt x="4419600" y="1245920"/>
                </a:moveTo>
                <a:lnTo>
                  <a:pt x="4419130" y="1244803"/>
                </a:lnTo>
                <a:lnTo>
                  <a:pt x="4417263" y="1242936"/>
                </a:lnTo>
                <a:lnTo>
                  <a:pt x="4416145" y="1242479"/>
                </a:lnTo>
                <a:lnTo>
                  <a:pt x="4403991" y="1242479"/>
                </a:lnTo>
                <a:lnTo>
                  <a:pt x="4402874" y="1242936"/>
                </a:lnTo>
                <a:lnTo>
                  <a:pt x="4401007" y="1244803"/>
                </a:lnTo>
                <a:lnTo>
                  <a:pt x="4400537" y="1245920"/>
                </a:lnTo>
                <a:lnTo>
                  <a:pt x="4400537" y="1248549"/>
                </a:lnTo>
                <a:lnTo>
                  <a:pt x="4401007" y="1249680"/>
                </a:lnTo>
                <a:lnTo>
                  <a:pt x="4402874" y="1251534"/>
                </a:lnTo>
                <a:lnTo>
                  <a:pt x="4403991" y="1252004"/>
                </a:lnTo>
                <a:lnTo>
                  <a:pt x="4416145" y="1252004"/>
                </a:lnTo>
                <a:lnTo>
                  <a:pt x="4417263" y="1251534"/>
                </a:lnTo>
                <a:lnTo>
                  <a:pt x="4419130" y="1249680"/>
                </a:lnTo>
                <a:lnTo>
                  <a:pt x="4419600" y="1248549"/>
                </a:lnTo>
                <a:lnTo>
                  <a:pt x="4419600" y="1245920"/>
                </a:lnTo>
                <a:close/>
              </a:path>
              <a:path w="11449050" h="1873250">
                <a:moveTo>
                  <a:pt x="4419600" y="624687"/>
                </a:moveTo>
                <a:lnTo>
                  <a:pt x="4419130" y="623557"/>
                </a:lnTo>
                <a:lnTo>
                  <a:pt x="4417263" y="621703"/>
                </a:lnTo>
                <a:lnTo>
                  <a:pt x="4416145" y="621233"/>
                </a:lnTo>
                <a:lnTo>
                  <a:pt x="4403991" y="621233"/>
                </a:lnTo>
                <a:lnTo>
                  <a:pt x="4402874" y="621703"/>
                </a:lnTo>
                <a:lnTo>
                  <a:pt x="4401007" y="623557"/>
                </a:lnTo>
                <a:lnTo>
                  <a:pt x="4400537" y="624687"/>
                </a:lnTo>
                <a:lnTo>
                  <a:pt x="4400537" y="627316"/>
                </a:lnTo>
                <a:lnTo>
                  <a:pt x="4401007" y="628434"/>
                </a:lnTo>
                <a:lnTo>
                  <a:pt x="4402874" y="630301"/>
                </a:lnTo>
                <a:lnTo>
                  <a:pt x="4403991" y="630758"/>
                </a:lnTo>
                <a:lnTo>
                  <a:pt x="4416145" y="630758"/>
                </a:lnTo>
                <a:lnTo>
                  <a:pt x="4417263" y="630301"/>
                </a:lnTo>
                <a:lnTo>
                  <a:pt x="4419130" y="628434"/>
                </a:lnTo>
                <a:lnTo>
                  <a:pt x="4419600" y="627316"/>
                </a:lnTo>
                <a:lnTo>
                  <a:pt x="4419600" y="624687"/>
                </a:lnTo>
                <a:close/>
              </a:path>
              <a:path w="11449050" h="1873250">
                <a:moveTo>
                  <a:pt x="4419600" y="3441"/>
                </a:moveTo>
                <a:lnTo>
                  <a:pt x="4419130" y="2324"/>
                </a:lnTo>
                <a:lnTo>
                  <a:pt x="4417263" y="457"/>
                </a:lnTo>
                <a:lnTo>
                  <a:pt x="4416145" y="0"/>
                </a:lnTo>
                <a:lnTo>
                  <a:pt x="4403991" y="0"/>
                </a:lnTo>
                <a:lnTo>
                  <a:pt x="4402874" y="457"/>
                </a:lnTo>
                <a:lnTo>
                  <a:pt x="4401007" y="2324"/>
                </a:lnTo>
                <a:lnTo>
                  <a:pt x="4400537" y="3441"/>
                </a:lnTo>
                <a:lnTo>
                  <a:pt x="4400537" y="6070"/>
                </a:lnTo>
                <a:lnTo>
                  <a:pt x="4401007" y="7188"/>
                </a:lnTo>
                <a:lnTo>
                  <a:pt x="4402874" y="9055"/>
                </a:lnTo>
                <a:lnTo>
                  <a:pt x="4403991" y="9525"/>
                </a:lnTo>
                <a:lnTo>
                  <a:pt x="4416145" y="9525"/>
                </a:lnTo>
                <a:lnTo>
                  <a:pt x="4417263" y="9055"/>
                </a:lnTo>
                <a:lnTo>
                  <a:pt x="4419130" y="7188"/>
                </a:lnTo>
                <a:lnTo>
                  <a:pt x="4419600" y="6070"/>
                </a:lnTo>
                <a:lnTo>
                  <a:pt x="4419600" y="3441"/>
                </a:lnTo>
                <a:close/>
              </a:path>
              <a:path w="11449050" h="1873250">
                <a:moveTo>
                  <a:pt x="4476737" y="1867166"/>
                </a:moveTo>
                <a:lnTo>
                  <a:pt x="4476280" y="1866049"/>
                </a:lnTo>
                <a:lnTo>
                  <a:pt x="4474413" y="1864182"/>
                </a:lnTo>
                <a:lnTo>
                  <a:pt x="4473295" y="1863725"/>
                </a:lnTo>
                <a:lnTo>
                  <a:pt x="4461141" y="1863725"/>
                </a:lnTo>
                <a:lnTo>
                  <a:pt x="4460024" y="1864182"/>
                </a:lnTo>
                <a:lnTo>
                  <a:pt x="4458157" y="1866049"/>
                </a:lnTo>
                <a:lnTo>
                  <a:pt x="4457687" y="1867166"/>
                </a:lnTo>
                <a:lnTo>
                  <a:pt x="4457687" y="1869795"/>
                </a:lnTo>
                <a:lnTo>
                  <a:pt x="4458157" y="1870913"/>
                </a:lnTo>
                <a:lnTo>
                  <a:pt x="4460024" y="1872780"/>
                </a:lnTo>
                <a:lnTo>
                  <a:pt x="4461141" y="1873250"/>
                </a:lnTo>
                <a:lnTo>
                  <a:pt x="4473295" y="1873250"/>
                </a:lnTo>
                <a:lnTo>
                  <a:pt x="4474413" y="1872780"/>
                </a:lnTo>
                <a:lnTo>
                  <a:pt x="4476280" y="1870913"/>
                </a:lnTo>
                <a:lnTo>
                  <a:pt x="4476737" y="1869795"/>
                </a:lnTo>
                <a:lnTo>
                  <a:pt x="4476737" y="1867166"/>
                </a:lnTo>
                <a:close/>
              </a:path>
              <a:path w="11449050" h="1873250">
                <a:moveTo>
                  <a:pt x="4476737" y="1245920"/>
                </a:moveTo>
                <a:lnTo>
                  <a:pt x="4476280" y="1244803"/>
                </a:lnTo>
                <a:lnTo>
                  <a:pt x="4474413" y="1242936"/>
                </a:lnTo>
                <a:lnTo>
                  <a:pt x="4473295" y="1242479"/>
                </a:lnTo>
                <a:lnTo>
                  <a:pt x="4461141" y="1242479"/>
                </a:lnTo>
                <a:lnTo>
                  <a:pt x="4460024" y="1242936"/>
                </a:lnTo>
                <a:lnTo>
                  <a:pt x="4458157" y="1244803"/>
                </a:lnTo>
                <a:lnTo>
                  <a:pt x="4457687" y="1245920"/>
                </a:lnTo>
                <a:lnTo>
                  <a:pt x="4457687" y="1248549"/>
                </a:lnTo>
                <a:lnTo>
                  <a:pt x="4458157" y="1249680"/>
                </a:lnTo>
                <a:lnTo>
                  <a:pt x="4460024" y="1251534"/>
                </a:lnTo>
                <a:lnTo>
                  <a:pt x="4461141" y="1252004"/>
                </a:lnTo>
                <a:lnTo>
                  <a:pt x="4473295" y="1252004"/>
                </a:lnTo>
                <a:lnTo>
                  <a:pt x="4474413" y="1251534"/>
                </a:lnTo>
                <a:lnTo>
                  <a:pt x="4476280" y="1249680"/>
                </a:lnTo>
                <a:lnTo>
                  <a:pt x="4476737" y="1248549"/>
                </a:lnTo>
                <a:lnTo>
                  <a:pt x="4476737" y="1245920"/>
                </a:lnTo>
                <a:close/>
              </a:path>
              <a:path w="11449050" h="1873250">
                <a:moveTo>
                  <a:pt x="4476737" y="624687"/>
                </a:moveTo>
                <a:lnTo>
                  <a:pt x="4476280" y="623557"/>
                </a:lnTo>
                <a:lnTo>
                  <a:pt x="4474413" y="621703"/>
                </a:lnTo>
                <a:lnTo>
                  <a:pt x="4473295" y="621233"/>
                </a:lnTo>
                <a:lnTo>
                  <a:pt x="4461141" y="621233"/>
                </a:lnTo>
                <a:lnTo>
                  <a:pt x="4460024" y="621703"/>
                </a:lnTo>
                <a:lnTo>
                  <a:pt x="4458157" y="623557"/>
                </a:lnTo>
                <a:lnTo>
                  <a:pt x="4457687" y="624687"/>
                </a:lnTo>
                <a:lnTo>
                  <a:pt x="4457687" y="627316"/>
                </a:lnTo>
                <a:lnTo>
                  <a:pt x="4458157" y="628434"/>
                </a:lnTo>
                <a:lnTo>
                  <a:pt x="4460024" y="630301"/>
                </a:lnTo>
                <a:lnTo>
                  <a:pt x="4461141" y="630758"/>
                </a:lnTo>
                <a:lnTo>
                  <a:pt x="4473295" y="630758"/>
                </a:lnTo>
                <a:lnTo>
                  <a:pt x="4474413" y="630301"/>
                </a:lnTo>
                <a:lnTo>
                  <a:pt x="4476280" y="628434"/>
                </a:lnTo>
                <a:lnTo>
                  <a:pt x="4476737" y="627316"/>
                </a:lnTo>
                <a:lnTo>
                  <a:pt x="4476737" y="624687"/>
                </a:lnTo>
                <a:close/>
              </a:path>
              <a:path w="11449050" h="1873250">
                <a:moveTo>
                  <a:pt x="4476737" y="3441"/>
                </a:moveTo>
                <a:lnTo>
                  <a:pt x="4476280" y="2324"/>
                </a:lnTo>
                <a:lnTo>
                  <a:pt x="4474413" y="457"/>
                </a:lnTo>
                <a:lnTo>
                  <a:pt x="4473295" y="0"/>
                </a:lnTo>
                <a:lnTo>
                  <a:pt x="4461141" y="0"/>
                </a:lnTo>
                <a:lnTo>
                  <a:pt x="4460024" y="457"/>
                </a:lnTo>
                <a:lnTo>
                  <a:pt x="4458157" y="2324"/>
                </a:lnTo>
                <a:lnTo>
                  <a:pt x="4457687" y="3441"/>
                </a:lnTo>
                <a:lnTo>
                  <a:pt x="4457687" y="6070"/>
                </a:lnTo>
                <a:lnTo>
                  <a:pt x="4458157" y="7188"/>
                </a:lnTo>
                <a:lnTo>
                  <a:pt x="4460024" y="9055"/>
                </a:lnTo>
                <a:lnTo>
                  <a:pt x="4461141" y="9525"/>
                </a:lnTo>
                <a:lnTo>
                  <a:pt x="4473295" y="9525"/>
                </a:lnTo>
                <a:lnTo>
                  <a:pt x="4474413" y="9055"/>
                </a:lnTo>
                <a:lnTo>
                  <a:pt x="4476280" y="7188"/>
                </a:lnTo>
                <a:lnTo>
                  <a:pt x="4476737" y="6070"/>
                </a:lnTo>
                <a:lnTo>
                  <a:pt x="4476737" y="3441"/>
                </a:lnTo>
                <a:close/>
              </a:path>
              <a:path w="11449050" h="1873250">
                <a:moveTo>
                  <a:pt x="4533887" y="1867166"/>
                </a:moveTo>
                <a:lnTo>
                  <a:pt x="4533430" y="1866049"/>
                </a:lnTo>
                <a:lnTo>
                  <a:pt x="4531563" y="1864182"/>
                </a:lnTo>
                <a:lnTo>
                  <a:pt x="4530445" y="1863725"/>
                </a:lnTo>
                <a:lnTo>
                  <a:pt x="4518291" y="1863725"/>
                </a:lnTo>
                <a:lnTo>
                  <a:pt x="4517174" y="1864182"/>
                </a:lnTo>
                <a:lnTo>
                  <a:pt x="4515307" y="1866049"/>
                </a:lnTo>
                <a:lnTo>
                  <a:pt x="4514837" y="1867166"/>
                </a:lnTo>
                <a:lnTo>
                  <a:pt x="4514837" y="1869795"/>
                </a:lnTo>
                <a:lnTo>
                  <a:pt x="4515307" y="1870913"/>
                </a:lnTo>
                <a:lnTo>
                  <a:pt x="4517174" y="1872780"/>
                </a:lnTo>
                <a:lnTo>
                  <a:pt x="4518291" y="1873250"/>
                </a:lnTo>
                <a:lnTo>
                  <a:pt x="4530445" y="1873250"/>
                </a:lnTo>
                <a:lnTo>
                  <a:pt x="4531563" y="1872780"/>
                </a:lnTo>
                <a:lnTo>
                  <a:pt x="4533430" y="1870913"/>
                </a:lnTo>
                <a:lnTo>
                  <a:pt x="4533887" y="1869795"/>
                </a:lnTo>
                <a:lnTo>
                  <a:pt x="4533887" y="1867166"/>
                </a:lnTo>
                <a:close/>
              </a:path>
              <a:path w="11449050" h="1873250">
                <a:moveTo>
                  <a:pt x="4533887" y="1245920"/>
                </a:moveTo>
                <a:lnTo>
                  <a:pt x="4533430" y="1244803"/>
                </a:lnTo>
                <a:lnTo>
                  <a:pt x="4531563" y="1242936"/>
                </a:lnTo>
                <a:lnTo>
                  <a:pt x="4530445" y="1242479"/>
                </a:lnTo>
                <a:lnTo>
                  <a:pt x="4518291" y="1242479"/>
                </a:lnTo>
                <a:lnTo>
                  <a:pt x="4517174" y="1242936"/>
                </a:lnTo>
                <a:lnTo>
                  <a:pt x="4515307" y="1244803"/>
                </a:lnTo>
                <a:lnTo>
                  <a:pt x="4514837" y="1245920"/>
                </a:lnTo>
                <a:lnTo>
                  <a:pt x="4514837" y="1248549"/>
                </a:lnTo>
                <a:lnTo>
                  <a:pt x="4515307" y="1249680"/>
                </a:lnTo>
                <a:lnTo>
                  <a:pt x="4517174" y="1251534"/>
                </a:lnTo>
                <a:lnTo>
                  <a:pt x="4518291" y="1252004"/>
                </a:lnTo>
                <a:lnTo>
                  <a:pt x="4530445" y="1252004"/>
                </a:lnTo>
                <a:lnTo>
                  <a:pt x="4531563" y="1251534"/>
                </a:lnTo>
                <a:lnTo>
                  <a:pt x="4533430" y="1249680"/>
                </a:lnTo>
                <a:lnTo>
                  <a:pt x="4533887" y="1248549"/>
                </a:lnTo>
                <a:lnTo>
                  <a:pt x="4533887" y="1245920"/>
                </a:lnTo>
                <a:close/>
              </a:path>
              <a:path w="11449050" h="1873250">
                <a:moveTo>
                  <a:pt x="4533887" y="624687"/>
                </a:moveTo>
                <a:lnTo>
                  <a:pt x="4533430" y="623557"/>
                </a:lnTo>
                <a:lnTo>
                  <a:pt x="4531563" y="621703"/>
                </a:lnTo>
                <a:lnTo>
                  <a:pt x="4530445" y="621233"/>
                </a:lnTo>
                <a:lnTo>
                  <a:pt x="4518291" y="621233"/>
                </a:lnTo>
                <a:lnTo>
                  <a:pt x="4517174" y="621703"/>
                </a:lnTo>
                <a:lnTo>
                  <a:pt x="4515307" y="623557"/>
                </a:lnTo>
                <a:lnTo>
                  <a:pt x="4514837" y="624687"/>
                </a:lnTo>
                <a:lnTo>
                  <a:pt x="4514837" y="627316"/>
                </a:lnTo>
                <a:lnTo>
                  <a:pt x="4515307" y="628434"/>
                </a:lnTo>
                <a:lnTo>
                  <a:pt x="4517174" y="630301"/>
                </a:lnTo>
                <a:lnTo>
                  <a:pt x="4518291" y="630758"/>
                </a:lnTo>
                <a:lnTo>
                  <a:pt x="4530445" y="630758"/>
                </a:lnTo>
                <a:lnTo>
                  <a:pt x="4531563" y="630301"/>
                </a:lnTo>
                <a:lnTo>
                  <a:pt x="4533430" y="628434"/>
                </a:lnTo>
                <a:lnTo>
                  <a:pt x="4533887" y="627316"/>
                </a:lnTo>
                <a:lnTo>
                  <a:pt x="4533887" y="624687"/>
                </a:lnTo>
                <a:close/>
              </a:path>
              <a:path w="11449050" h="1873250">
                <a:moveTo>
                  <a:pt x="4533887" y="3441"/>
                </a:moveTo>
                <a:lnTo>
                  <a:pt x="4533430" y="2324"/>
                </a:lnTo>
                <a:lnTo>
                  <a:pt x="4531563" y="457"/>
                </a:lnTo>
                <a:lnTo>
                  <a:pt x="4530445" y="0"/>
                </a:lnTo>
                <a:lnTo>
                  <a:pt x="4518291" y="0"/>
                </a:lnTo>
                <a:lnTo>
                  <a:pt x="4517174" y="457"/>
                </a:lnTo>
                <a:lnTo>
                  <a:pt x="4515307" y="2324"/>
                </a:lnTo>
                <a:lnTo>
                  <a:pt x="4514837" y="3441"/>
                </a:lnTo>
                <a:lnTo>
                  <a:pt x="4514837" y="6070"/>
                </a:lnTo>
                <a:lnTo>
                  <a:pt x="4515307" y="7188"/>
                </a:lnTo>
                <a:lnTo>
                  <a:pt x="4517174" y="9055"/>
                </a:lnTo>
                <a:lnTo>
                  <a:pt x="4518291" y="9525"/>
                </a:lnTo>
                <a:lnTo>
                  <a:pt x="4530445" y="9525"/>
                </a:lnTo>
                <a:lnTo>
                  <a:pt x="4531563" y="9055"/>
                </a:lnTo>
                <a:lnTo>
                  <a:pt x="4533430" y="7188"/>
                </a:lnTo>
                <a:lnTo>
                  <a:pt x="4533887" y="6070"/>
                </a:lnTo>
                <a:lnTo>
                  <a:pt x="4533887" y="3441"/>
                </a:lnTo>
                <a:close/>
              </a:path>
              <a:path w="11449050" h="1873250">
                <a:moveTo>
                  <a:pt x="4591037" y="1867166"/>
                </a:moveTo>
                <a:lnTo>
                  <a:pt x="4590580" y="1866049"/>
                </a:lnTo>
                <a:lnTo>
                  <a:pt x="4588713" y="1864182"/>
                </a:lnTo>
                <a:lnTo>
                  <a:pt x="4587595" y="1863725"/>
                </a:lnTo>
                <a:lnTo>
                  <a:pt x="4575441" y="1863725"/>
                </a:lnTo>
                <a:lnTo>
                  <a:pt x="4574324" y="1864182"/>
                </a:lnTo>
                <a:lnTo>
                  <a:pt x="4572457" y="1866049"/>
                </a:lnTo>
                <a:lnTo>
                  <a:pt x="4572000" y="1867166"/>
                </a:lnTo>
                <a:lnTo>
                  <a:pt x="4572000" y="1869795"/>
                </a:lnTo>
                <a:lnTo>
                  <a:pt x="4572457" y="1870913"/>
                </a:lnTo>
                <a:lnTo>
                  <a:pt x="4574324" y="1872780"/>
                </a:lnTo>
                <a:lnTo>
                  <a:pt x="4575441" y="1873250"/>
                </a:lnTo>
                <a:lnTo>
                  <a:pt x="4587595" y="1873250"/>
                </a:lnTo>
                <a:lnTo>
                  <a:pt x="4588713" y="1872780"/>
                </a:lnTo>
                <a:lnTo>
                  <a:pt x="4590580" y="1870913"/>
                </a:lnTo>
                <a:lnTo>
                  <a:pt x="4591037" y="1869795"/>
                </a:lnTo>
                <a:lnTo>
                  <a:pt x="4591037" y="1867166"/>
                </a:lnTo>
                <a:close/>
              </a:path>
              <a:path w="11449050" h="1873250">
                <a:moveTo>
                  <a:pt x="4591037" y="1245920"/>
                </a:moveTo>
                <a:lnTo>
                  <a:pt x="4590580" y="1244803"/>
                </a:lnTo>
                <a:lnTo>
                  <a:pt x="4588713" y="1242936"/>
                </a:lnTo>
                <a:lnTo>
                  <a:pt x="4587595" y="1242479"/>
                </a:lnTo>
                <a:lnTo>
                  <a:pt x="4575441" y="1242479"/>
                </a:lnTo>
                <a:lnTo>
                  <a:pt x="4574324" y="1242936"/>
                </a:lnTo>
                <a:lnTo>
                  <a:pt x="4572457" y="1244803"/>
                </a:lnTo>
                <a:lnTo>
                  <a:pt x="4572000" y="1245920"/>
                </a:lnTo>
                <a:lnTo>
                  <a:pt x="4572000" y="1248549"/>
                </a:lnTo>
                <a:lnTo>
                  <a:pt x="4572457" y="1249680"/>
                </a:lnTo>
                <a:lnTo>
                  <a:pt x="4574324" y="1251534"/>
                </a:lnTo>
                <a:lnTo>
                  <a:pt x="4575441" y="1252004"/>
                </a:lnTo>
                <a:lnTo>
                  <a:pt x="4587595" y="1252004"/>
                </a:lnTo>
                <a:lnTo>
                  <a:pt x="4588713" y="1251534"/>
                </a:lnTo>
                <a:lnTo>
                  <a:pt x="4590580" y="1249680"/>
                </a:lnTo>
                <a:lnTo>
                  <a:pt x="4591037" y="1248549"/>
                </a:lnTo>
                <a:lnTo>
                  <a:pt x="4591037" y="1245920"/>
                </a:lnTo>
                <a:close/>
              </a:path>
              <a:path w="11449050" h="1873250">
                <a:moveTo>
                  <a:pt x="4591037" y="624687"/>
                </a:moveTo>
                <a:lnTo>
                  <a:pt x="4590580" y="623557"/>
                </a:lnTo>
                <a:lnTo>
                  <a:pt x="4588713" y="621703"/>
                </a:lnTo>
                <a:lnTo>
                  <a:pt x="4587595" y="621233"/>
                </a:lnTo>
                <a:lnTo>
                  <a:pt x="4575441" y="621233"/>
                </a:lnTo>
                <a:lnTo>
                  <a:pt x="4574324" y="621703"/>
                </a:lnTo>
                <a:lnTo>
                  <a:pt x="4572457" y="623557"/>
                </a:lnTo>
                <a:lnTo>
                  <a:pt x="4572000" y="624687"/>
                </a:lnTo>
                <a:lnTo>
                  <a:pt x="4572000" y="627316"/>
                </a:lnTo>
                <a:lnTo>
                  <a:pt x="4572457" y="628434"/>
                </a:lnTo>
                <a:lnTo>
                  <a:pt x="4574324" y="630301"/>
                </a:lnTo>
                <a:lnTo>
                  <a:pt x="4575441" y="630758"/>
                </a:lnTo>
                <a:lnTo>
                  <a:pt x="4587595" y="630758"/>
                </a:lnTo>
                <a:lnTo>
                  <a:pt x="4588713" y="630301"/>
                </a:lnTo>
                <a:lnTo>
                  <a:pt x="4590580" y="628434"/>
                </a:lnTo>
                <a:lnTo>
                  <a:pt x="4591037" y="627316"/>
                </a:lnTo>
                <a:lnTo>
                  <a:pt x="4591037" y="624687"/>
                </a:lnTo>
                <a:close/>
              </a:path>
              <a:path w="11449050" h="1873250">
                <a:moveTo>
                  <a:pt x="4591037" y="3441"/>
                </a:moveTo>
                <a:lnTo>
                  <a:pt x="4590580" y="2324"/>
                </a:lnTo>
                <a:lnTo>
                  <a:pt x="4588713" y="457"/>
                </a:lnTo>
                <a:lnTo>
                  <a:pt x="4587595" y="0"/>
                </a:lnTo>
                <a:lnTo>
                  <a:pt x="4575441" y="0"/>
                </a:lnTo>
                <a:lnTo>
                  <a:pt x="4574324" y="457"/>
                </a:lnTo>
                <a:lnTo>
                  <a:pt x="4572457" y="2324"/>
                </a:lnTo>
                <a:lnTo>
                  <a:pt x="4572000" y="3441"/>
                </a:lnTo>
                <a:lnTo>
                  <a:pt x="4572000" y="6070"/>
                </a:lnTo>
                <a:lnTo>
                  <a:pt x="4572457" y="7188"/>
                </a:lnTo>
                <a:lnTo>
                  <a:pt x="4574324" y="9055"/>
                </a:lnTo>
                <a:lnTo>
                  <a:pt x="4575441" y="9525"/>
                </a:lnTo>
                <a:lnTo>
                  <a:pt x="4587595" y="9525"/>
                </a:lnTo>
                <a:lnTo>
                  <a:pt x="4588713" y="9055"/>
                </a:lnTo>
                <a:lnTo>
                  <a:pt x="4590580" y="7188"/>
                </a:lnTo>
                <a:lnTo>
                  <a:pt x="4591037" y="6070"/>
                </a:lnTo>
                <a:lnTo>
                  <a:pt x="4591037" y="3441"/>
                </a:lnTo>
                <a:close/>
              </a:path>
              <a:path w="11449050" h="1873250">
                <a:moveTo>
                  <a:pt x="4648187" y="1867166"/>
                </a:moveTo>
                <a:lnTo>
                  <a:pt x="4647730" y="1866049"/>
                </a:lnTo>
                <a:lnTo>
                  <a:pt x="4645863" y="1864182"/>
                </a:lnTo>
                <a:lnTo>
                  <a:pt x="4644745" y="1863725"/>
                </a:lnTo>
                <a:lnTo>
                  <a:pt x="4632591" y="1863725"/>
                </a:lnTo>
                <a:lnTo>
                  <a:pt x="4631474" y="1864182"/>
                </a:lnTo>
                <a:lnTo>
                  <a:pt x="4629607" y="1866049"/>
                </a:lnTo>
                <a:lnTo>
                  <a:pt x="4629137" y="1867166"/>
                </a:lnTo>
                <a:lnTo>
                  <a:pt x="4629137" y="1869795"/>
                </a:lnTo>
                <a:lnTo>
                  <a:pt x="4629607" y="1870913"/>
                </a:lnTo>
                <a:lnTo>
                  <a:pt x="4631474" y="1872780"/>
                </a:lnTo>
                <a:lnTo>
                  <a:pt x="4632591" y="1873250"/>
                </a:lnTo>
                <a:lnTo>
                  <a:pt x="4644745" y="1873250"/>
                </a:lnTo>
                <a:lnTo>
                  <a:pt x="4645863" y="1872780"/>
                </a:lnTo>
                <a:lnTo>
                  <a:pt x="4647730" y="1870913"/>
                </a:lnTo>
                <a:lnTo>
                  <a:pt x="4648187" y="1869795"/>
                </a:lnTo>
                <a:lnTo>
                  <a:pt x="4648187" y="1867166"/>
                </a:lnTo>
                <a:close/>
              </a:path>
              <a:path w="11449050" h="1873250">
                <a:moveTo>
                  <a:pt x="4648187" y="1245920"/>
                </a:moveTo>
                <a:lnTo>
                  <a:pt x="4647730" y="1244803"/>
                </a:lnTo>
                <a:lnTo>
                  <a:pt x="4645863" y="1242936"/>
                </a:lnTo>
                <a:lnTo>
                  <a:pt x="4644745" y="1242479"/>
                </a:lnTo>
                <a:lnTo>
                  <a:pt x="4632591" y="1242479"/>
                </a:lnTo>
                <a:lnTo>
                  <a:pt x="4631474" y="1242936"/>
                </a:lnTo>
                <a:lnTo>
                  <a:pt x="4629607" y="1244803"/>
                </a:lnTo>
                <a:lnTo>
                  <a:pt x="4629137" y="1245920"/>
                </a:lnTo>
                <a:lnTo>
                  <a:pt x="4629137" y="1248549"/>
                </a:lnTo>
                <a:lnTo>
                  <a:pt x="4629607" y="1249680"/>
                </a:lnTo>
                <a:lnTo>
                  <a:pt x="4631474" y="1251534"/>
                </a:lnTo>
                <a:lnTo>
                  <a:pt x="4632591" y="1252004"/>
                </a:lnTo>
                <a:lnTo>
                  <a:pt x="4644745" y="1252004"/>
                </a:lnTo>
                <a:lnTo>
                  <a:pt x="4645863" y="1251534"/>
                </a:lnTo>
                <a:lnTo>
                  <a:pt x="4647730" y="1249680"/>
                </a:lnTo>
                <a:lnTo>
                  <a:pt x="4648187" y="1248549"/>
                </a:lnTo>
                <a:lnTo>
                  <a:pt x="4648187" y="1245920"/>
                </a:lnTo>
                <a:close/>
              </a:path>
              <a:path w="11449050" h="1873250">
                <a:moveTo>
                  <a:pt x="4648187" y="624687"/>
                </a:moveTo>
                <a:lnTo>
                  <a:pt x="4647730" y="623557"/>
                </a:lnTo>
                <a:lnTo>
                  <a:pt x="4645863" y="621703"/>
                </a:lnTo>
                <a:lnTo>
                  <a:pt x="4644745" y="621233"/>
                </a:lnTo>
                <a:lnTo>
                  <a:pt x="4632591" y="621233"/>
                </a:lnTo>
                <a:lnTo>
                  <a:pt x="4631474" y="621703"/>
                </a:lnTo>
                <a:lnTo>
                  <a:pt x="4629607" y="623557"/>
                </a:lnTo>
                <a:lnTo>
                  <a:pt x="4629137" y="624687"/>
                </a:lnTo>
                <a:lnTo>
                  <a:pt x="4629137" y="627316"/>
                </a:lnTo>
                <a:lnTo>
                  <a:pt x="4629607" y="628434"/>
                </a:lnTo>
                <a:lnTo>
                  <a:pt x="4631474" y="630301"/>
                </a:lnTo>
                <a:lnTo>
                  <a:pt x="4632591" y="630758"/>
                </a:lnTo>
                <a:lnTo>
                  <a:pt x="4644745" y="630758"/>
                </a:lnTo>
                <a:lnTo>
                  <a:pt x="4645863" y="630301"/>
                </a:lnTo>
                <a:lnTo>
                  <a:pt x="4647730" y="628434"/>
                </a:lnTo>
                <a:lnTo>
                  <a:pt x="4648187" y="627316"/>
                </a:lnTo>
                <a:lnTo>
                  <a:pt x="4648187" y="624687"/>
                </a:lnTo>
                <a:close/>
              </a:path>
              <a:path w="11449050" h="1873250">
                <a:moveTo>
                  <a:pt x="4648187" y="3441"/>
                </a:moveTo>
                <a:lnTo>
                  <a:pt x="4647730" y="2324"/>
                </a:lnTo>
                <a:lnTo>
                  <a:pt x="4645863" y="457"/>
                </a:lnTo>
                <a:lnTo>
                  <a:pt x="4644745" y="0"/>
                </a:lnTo>
                <a:lnTo>
                  <a:pt x="4632591" y="0"/>
                </a:lnTo>
                <a:lnTo>
                  <a:pt x="4631474" y="457"/>
                </a:lnTo>
                <a:lnTo>
                  <a:pt x="4629607" y="2324"/>
                </a:lnTo>
                <a:lnTo>
                  <a:pt x="4629137" y="3441"/>
                </a:lnTo>
                <a:lnTo>
                  <a:pt x="4629137" y="6070"/>
                </a:lnTo>
                <a:lnTo>
                  <a:pt x="4629607" y="7188"/>
                </a:lnTo>
                <a:lnTo>
                  <a:pt x="4631474" y="9055"/>
                </a:lnTo>
                <a:lnTo>
                  <a:pt x="4632591" y="9525"/>
                </a:lnTo>
                <a:lnTo>
                  <a:pt x="4644745" y="9525"/>
                </a:lnTo>
                <a:lnTo>
                  <a:pt x="4645863" y="9055"/>
                </a:lnTo>
                <a:lnTo>
                  <a:pt x="4647730" y="7188"/>
                </a:lnTo>
                <a:lnTo>
                  <a:pt x="4648187" y="6070"/>
                </a:lnTo>
                <a:lnTo>
                  <a:pt x="4648187" y="3441"/>
                </a:lnTo>
                <a:close/>
              </a:path>
              <a:path w="11449050" h="1873250">
                <a:moveTo>
                  <a:pt x="4705337" y="1867166"/>
                </a:moveTo>
                <a:lnTo>
                  <a:pt x="4704880" y="1866049"/>
                </a:lnTo>
                <a:lnTo>
                  <a:pt x="4703013" y="1864182"/>
                </a:lnTo>
                <a:lnTo>
                  <a:pt x="4701895" y="1863725"/>
                </a:lnTo>
                <a:lnTo>
                  <a:pt x="4689741" y="1863725"/>
                </a:lnTo>
                <a:lnTo>
                  <a:pt x="4688624" y="1864182"/>
                </a:lnTo>
                <a:lnTo>
                  <a:pt x="4686757" y="1866049"/>
                </a:lnTo>
                <a:lnTo>
                  <a:pt x="4686287" y="1867166"/>
                </a:lnTo>
                <a:lnTo>
                  <a:pt x="4686287" y="1869795"/>
                </a:lnTo>
                <a:lnTo>
                  <a:pt x="4686757" y="1870913"/>
                </a:lnTo>
                <a:lnTo>
                  <a:pt x="4688624" y="1872780"/>
                </a:lnTo>
                <a:lnTo>
                  <a:pt x="4689741" y="1873250"/>
                </a:lnTo>
                <a:lnTo>
                  <a:pt x="4701895" y="1873250"/>
                </a:lnTo>
                <a:lnTo>
                  <a:pt x="4703013" y="1872780"/>
                </a:lnTo>
                <a:lnTo>
                  <a:pt x="4704880" y="1870913"/>
                </a:lnTo>
                <a:lnTo>
                  <a:pt x="4705337" y="1869795"/>
                </a:lnTo>
                <a:lnTo>
                  <a:pt x="4705337" y="1867166"/>
                </a:lnTo>
                <a:close/>
              </a:path>
              <a:path w="11449050" h="1873250">
                <a:moveTo>
                  <a:pt x="4705337" y="1245920"/>
                </a:moveTo>
                <a:lnTo>
                  <a:pt x="4704880" y="1244803"/>
                </a:lnTo>
                <a:lnTo>
                  <a:pt x="4703013" y="1242936"/>
                </a:lnTo>
                <a:lnTo>
                  <a:pt x="4701895" y="1242479"/>
                </a:lnTo>
                <a:lnTo>
                  <a:pt x="4689741" y="1242479"/>
                </a:lnTo>
                <a:lnTo>
                  <a:pt x="4688624" y="1242936"/>
                </a:lnTo>
                <a:lnTo>
                  <a:pt x="4686757" y="1244803"/>
                </a:lnTo>
                <a:lnTo>
                  <a:pt x="4686287" y="1245920"/>
                </a:lnTo>
                <a:lnTo>
                  <a:pt x="4686287" y="1248549"/>
                </a:lnTo>
                <a:lnTo>
                  <a:pt x="4686757" y="1249680"/>
                </a:lnTo>
                <a:lnTo>
                  <a:pt x="4688624" y="1251534"/>
                </a:lnTo>
                <a:lnTo>
                  <a:pt x="4689741" y="1252004"/>
                </a:lnTo>
                <a:lnTo>
                  <a:pt x="4701895" y="1252004"/>
                </a:lnTo>
                <a:lnTo>
                  <a:pt x="4703013" y="1251534"/>
                </a:lnTo>
                <a:lnTo>
                  <a:pt x="4704880" y="1249680"/>
                </a:lnTo>
                <a:lnTo>
                  <a:pt x="4705337" y="1248549"/>
                </a:lnTo>
                <a:lnTo>
                  <a:pt x="4705337" y="1245920"/>
                </a:lnTo>
                <a:close/>
              </a:path>
              <a:path w="11449050" h="1873250">
                <a:moveTo>
                  <a:pt x="4705337" y="624687"/>
                </a:moveTo>
                <a:lnTo>
                  <a:pt x="4704880" y="623557"/>
                </a:lnTo>
                <a:lnTo>
                  <a:pt x="4703013" y="621703"/>
                </a:lnTo>
                <a:lnTo>
                  <a:pt x="4701895" y="621233"/>
                </a:lnTo>
                <a:lnTo>
                  <a:pt x="4689741" y="621233"/>
                </a:lnTo>
                <a:lnTo>
                  <a:pt x="4688624" y="621703"/>
                </a:lnTo>
                <a:lnTo>
                  <a:pt x="4686757" y="623557"/>
                </a:lnTo>
                <a:lnTo>
                  <a:pt x="4686287" y="624687"/>
                </a:lnTo>
                <a:lnTo>
                  <a:pt x="4686287" y="627316"/>
                </a:lnTo>
                <a:lnTo>
                  <a:pt x="4686757" y="628434"/>
                </a:lnTo>
                <a:lnTo>
                  <a:pt x="4688624" y="630301"/>
                </a:lnTo>
                <a:lnTo>
                  <a:pt x="4689741" y="630758"/>
                </a:lnTo>
                <a:lnTo>
                  <a:pt x="4701895" y="630758"/>
                </a:lnTo>
                <a:lnTo>
                  <a:pt x="4703013" y="630301"/>
                </a:lnTo>
                <a:lnTo>
                  <a:pt x="4704880" y="628434"/>
                </a:lnTo>
                <a:lnTo>
                  <a:pt x="4705337" y="627316"/>
                </a:lnTo>
                <a:lnTo>
                  <a:pt x="4705337" y="624687"/>
                </a:lnTo>
                <a:close/>
              </a:path>
              <a:path w="11449050" h="1873250">
                <a:moveTo>
                  <a:pt x="4705337" y="3441"/>
                </a:moveTo>
                <a:lnTo>
                  <a:pt x="4704880" y="2324"/>
                </a:lnTo>
                <a:lnTo>
                  <a:pt x="4703013" y="457"/>
                </a:lnTo>
                <a:lnTo>
                  <a:pt x="4701895" y="0"/>
                </a:lnTo>
                <a:lnTo>
                  <a:pt x="4689741" y="0"/>
                </a:lnTo>
                <a:lnTo>
                  <a:pt x="4688624" y="457"/>
                </a:lnTo>
                <a:lnTo>
                  <a:pt x="4686757" y="2324"/>
                </a:lnTo>
                <a:lnTo>
                  <a:pt x="4686287" y="3441"/>
                </a:lnTo>
                <a:lnTo>
                  <a:pt x="4686287" y="6070"/>
                </a:lnTo>
                <a:lnTo>
                  <a:pt x="4686757" y="7188"/>
                </a:lnTo>
                <a:lnTo>
                  <a:pt x="4688624" y="9055"/>
                </a:lnTo>
                <a:lnTo>
                  <a:pt x="4689741" y="9525"/>
                </a:lnTo>
                <a:lnTo>
                  <a:pt x="4701895" y="9525"/>
                </a:lnTo>
                <a:lnTo>
                  <a:pt x="4703013" y="9055"/>
                </a:lnTo>
                <a:lnTo>
                  <a:pt x="4704880" y="7188"/>
                </a:lnTo>
                <a:lnTo>
                  <a:pt x="4705337" y="6070"/>
                </a:lnTo>
                <a:lnTo>
                  <a:pt x="4705337" y="3441"/>
                </a:lnTo>
                <a:close/>
              </a:path>
              <a:path w="11449050" h="1873250">
                <a:moveTo>
                  <a:pt x="4762487" y="1867166"/>
                </a:moveTo>
                <a:lnTo>
                  <a:pt x="4762030" y="1866049"/>
                </a:lnTo>
                <a:lnTo>
                  <a:pt x="4760163" y="1864182"/>
                </a:lnTo>
                <a:lnTo>
                  <a:pt x="4759045" y="1863725"/>
                </a:lnTo>
                <a:lnTo>
                  <a:pt x="4746891" y="1863725"/>
                </a:lnTo>
                <a:lnTo>
                  <a:pt x="4745774" y="1864182"/>
                </a:lnTo>
                <a:lnTo>
                  <a:pt x="4743907" y="1866049"/>
                </a:lnTo>
                <a:lnTo>
                  <a:pt x="4743437" y="1867166"/>
                </a:lnTo>
                <a:lnTo>
                  <a:pt x="4743437" y="1869795"/>
                </a:lnTo>
                <a:lnTo>
                  <a:pt x="4743907" y="1870913"/>
                </a:lnTo>
                <a:lnTo>
                  <a:pt x="4745774" y="1872780"/>
                </a:lnTo>
                <a:lnTo>
                  <a:pt x="4746891" y="1873250"/>
                </a:lnTo>
                <a:lnTo>
                  <a:pt x="4759045" y="1873250"/>
                </a:lnTo>
                <a:lnTo>
                  <a:pt x="4760163" y="1872780"/>
                </a:lnTo>
                <a:lnTo>
                  <a:pt x="4762030" y="1870913"/>
                </a:lnTo>
                <a:lnTo>
                  <a:pt x="4762487" y="1869795"/>
                </a:lnTo>
                <a:lnTo>
                  <a:pt x="4762487" y="1867166"/>
                </a:lnTo>
                <a:close/>
              </a:path>
              <a:path w="11449050" h="1873250">
                <a:moveTo>
                  <a:pt x="4762487" y="1245920"/>
                </a:moveTo>
                <a:lnTo>
                  <a:pt x="4762030" y="1244803"/>
                </a:lnTo>
                <a:lnTo>
                  <a:pt x="4760163" y="1242936"/>
                </a:lnTo>
                <a:lnTo>
                  <a:pt x="4759045" y="1242479"/>
                </a:lnTo>
                <a:lnTo>
                  <a:pt x="4746891" y="1242479"/>
                </a:lnTo>
                <a:lnTo>
                  <a:pt x="4745774" y="1242936"/>
                </a:lnTo>
                <a:lnTo>
                  <a:pt x="4743907" y="1244803"/>
                </a:lnTo>
                <a:lnTo>
                  <a:pt x="4743437" y="1245920"/>
                </a:lnTo>
                <a:lnTo>
                  <a:pt x="4743437" y="1248549"/>
                </a:lnTo>
                <a:lnTo>
                  <a:pt x="4743907" y="1249680"/>
                </a:lnTo>
                <a:lnTo>
                  <a:pt x="4745774" y="1251534"/>
                </a:lnTo>
                <a:lnTo>
                  <a:pt x="4746891" y="1252004"/>
                </a:lnTo>
                <a:lnTo>
                  <a:pt x="4759045" y="1252004"/>
                </a:lnTo>
                <a:lnTo>
                  <a:pt x="4760163" y="1251534"/>
                </a:lnTo>
                <a:lnTo>
                  <a:pt x="4762030" y="1249680"/>
                </a:lnTo>
                <a:lnTo>
                  <a:pt x="4762487" y="1248549"/>
                </a:lnTo>
                <a:lnTo>
                  <a:pt x="4762487" y="1245920"/>
                </a:lnTo>
                <a:close/>
              </a:path>
              <a:path w="11449050" h="1873250">
                <a:moveTo>
                  <a:pt x="4762487" y="624687"/>
                </a:moveTo>
                <a:lnTo>
                  <a:pt x="4762030" y="623557"/>
                </a:lnTo>
                <a:lnTo>
                  <a:pt x="4760163" y="621703"/>
                </a:lnTo>
                <a:lnTo>
                  <a:pt x="4759045" y="621233"/>
                </a:lnTo>
                <a:lnTo>
                  <a:pt x="4746891" y="621233"/>
                </a:lnTo>
                <a:lnTo>
                  <a:pt x="4745774" y="621703"/>
                </a:lnTo>
                <a:lnTo>
                  <a:pt x="4743907" y="623557"/>
                </a:lnTo>
                <a:lnTo>
                  <a:pt x="4743437" y="624687"/>
                </a:lnTo>
                <a:lnTo>
                  <a:pt x="4743437" y="627316"/>
                </a:lnTo>
                <a:lnTo>
                  <a:pt x="4743907" y="628434"/>
                </a:lnTo>
                <a:lnTo>
                  <a:pt x="4745774" y="630301"/>
                </a:lnTo>
                <a:lnTo>
                  <a:pt x="4746891" y="630758"/>
                </a:lnTo>
                <a:lnTo>
                  <a:pt x="4759045" y="630758"/>
                </a:lnTo>
                <a:lnTo>
                  <a:pt x="4760163" y="630301"/>
                </a:lnTo>
                <a:lnTo>
                  <a:pt x="4762030" y="628434"/>
                </a:lnTo>
                <a:lnTo>
                  <a:pt x="4762487" y="627316"/>
                </a:lnTo>
                <a:lnTo>
                  <a:pt x="4762487" y="624687"/>
                </a:lnTo>
                <a:close/>
              </a:path>
              <a:path w="11449050" h="1873250">
                <a:moveTo>
                  <a:pt x="4762487" y="3441"/>
                </a:moveTo>
                <a:lnTo>
                  <a:pt x="4762030" y="2324"/>
                </a:lnTo>
                <a:lnTo>
                  <a:pt x="4760163" y="457"/>
                </a:lnTo>
                <a:lnTo>
                  <a:pt x="4759045" y="0"/>
                </a:lnTo>
                <a:lnTo>
                  <a:pt x="4746891" y="0"/>
                </a:lnTo>
                <a:lnTo>
                  <a:pt x="4745774" y="457"/>
                </a:lnTo>
                <a:lnTo>
                  <a:pt x="4743907" y="2324"/>
                </a:lnTo>
                <a:lnTo>
                  <a:pt x="4743437" y="3441"/>
                </a:lnTo>
                <a:lnTo>
                  <a:pt x="4743437" y="6070"/>
                </a:lnTo>
                <a:lnTo>
                  <a:pt x="4743907" y="7188"/>
                </a:lnTo>
                <a:lnTo>
                  <a:pt x="4745774" y="9055"/>
                </a:lnTo>
                <a:lnTo>
                  <a:pt x="4746891" y="9525"/>
                </a:lnTo>
                <a:lnTo>
                  <a:pt x="4759045" y="9525"/>
                </a:lnTo>
                <a:lnTo>
                  <a:pt x="4760163" y="9055"/>
                </a:lnTo>
                <a:lnTo>
                  <a:pt x="4762030" y="7188"/>
                </a:lnTo>
                <a:lnTo>
                  <a:pt x="4762487" y="6070"/>
                </a:lnTo>
                <a:lnTo>
                  <a:pt x="4762487" y="3441"/>
                </a:lnTo>
                <a:close/>
              </a:path>
              <a:path w="11449050" h="1873250">
                <a:moveTo>
                  <a:pt x="4819650" y="1867166"/>
                </a:moveTo>
                <a:lnTo>
                  <a:pt x="4819180" y="1866049"/>
                </a:lnTo>
                <a:lnTo>
                  <a:pt x="4817313" y="1864182"/>
                </a:lnTo>
                <a:lnTo>
                  <a:pt x="4816195" y="1863725"/>
                </a:lnTo>
                <a:lnTo>
                  <a:pt x="4804041" y="1863725"/>
                </a:lnTo>
                <a:lnTo>
                  <a:pt x="4802924" y="1864182"/>
                </a:lnTo>
                <a:lnTo>
                  <a:pt x="4801057" y="1866049"/>
                </a:lnTo>
                <a:lnTo>
                  <a:pt x="4800587" y="1867166"/>
                </a:lnTo>
                <a:lnTo>
                  <a:pt x="4800587" y="1869795"/>
                </a:lnTo>
                <a:lnTo>
                  <a:pt x="4801057" y="1870913"/>
                </a:lnTo>
                <a:lnTo>
                  <a:pt x="4802924" y="1872780"/>
                </a:lnTo>
                <a:lnTo>
                  <a:pt x="4804041" y="1873250"/>
                </a:lnTo>
                <a:lnTo>
                  <a:pt x="4816195" y="1873250"/>
                </a:lnTo>
                <a:lnTo>
                  <a:pt x="4817313" y="1872780"/>
                </a:lnTo>
                <a:lnTo>
                  <a:pt x="4819180" y="1870913"/>
                </a:lnTo>
                <a:lnTo>
                  <a:pt x="4819650" y="1869795"/>
                </a:lnTo>
                <a:lnTo>
                  <a:pt x="4819650" y="1867166"/>
                </a:lnTo>
                <a:close/>
              </a:path>
              <a:path w="11449050" h="1873250">
                <a:moveTo>
                  <a:pt x="4819650" y="1245920"/>
                </a:moveTo>
                <a:lnTo>
                  <a:pt x="4819180" y="1244803"/>
                </a:lnTo>
                <a:lnTo>
                  <a:pt x="4817313" y="1242936"/>
                </a:lnTo>
                <a:lnTo>
                  <a:pt x="4816195" y="1242479"/>
                </a:lnTo>
                <a:lnTo>
                  <a:pt x="4804041" y="1242479"/>
                </a:lnTo>
                <a:lnTo>
                  <a:pt x="4802924" y="1242936"/>
                </a:lnTo>
                <a:lnTo>
                  <a:pt x="4801057" y="1244803"/>
                </a:lnTo>
                <a:lnTo>
                  <a:pt x="4800587" y="1245920"/>
                </a:lnTo>
                <a:lnTo>
                  <a:pt x="4800587" y="1248549"/>
                </a:lnTo>
                <a:lnTo>
                  <a:pt x="4801057" y="1249680"/>
                </a:lnTo>
                <a:lnTo>
                  <a:pt x="4802924" y="1251534"/>
                </a:lnTo>
                <a:lnTo>
                  <a:pt x="4804041" y="1252004"/>
                </a:lnTo>
                <a:lnTo>
                  <a:pt x="4816195" y="1252004"/>
                </a:lnTo>
                <a:lnTo>
                  <a:pt x="4817313" y="1251534"/>
                </a:lnTo>
                <a:lnTo>
                  <a:pt x="4819180" y="1249680"/>
                </a:lnTo>
                <a:lnTo>
                  <a:pt x="4819650" y="1248549"/>
                </a:lnTo>
                <a:lnTo>
                  <a:pt x="4819650" y="1245920"/>
                </a:lnTo>
                <a:close/>
              </a:path>
              <a:path w="11449050" h="1873250">
                <a:moveTo>
                  <a:pt x="4819650" y="624687"/>
                </a:moveTo>
                <a:lnTo>
                  <a:pt x="4819180" y="623557"/>
                </a:lnTo>
                <a:lnTo>
                  <a:pt x="4817313" y="621703"/>
                </a:lnTo>
                <a:lnTo>
                  <a:pt x="4816195" y="621233"/>
                </a:lnTo>
                <a:lnTo>
                  <a:pt x="4804041" y="621233"/>
                </a:lnTo>
                <a:lnTo>
                  <a:pt x="4802924" y="621703"/>
                </a:lnTo>
                <a:lnTo>
                  <a:pt x="4801057" y="623557"/>
                </a:lnTo>
                <a:lnTo>
                  <a:pt x="4800587" y="624687"/>
                </a:lnTo>
                <a:lnTo>
                  <a:pt x="4800587" y="627316"/>
                </a:lnTo>
                <a:lnTo>
                  <a:pt x="4801057" y="628434"/>
                </a:lnTo>
                <a:lnTo>
                  <a:pt x="4802924" y="630301"/>
                </a:lnTo>
                <a:lnTo>
                  <a:pt x="4804041" y="630758"/>
                </a:lnTo>
                <a:lnTo>
                  <a:pt x="4816195" y="630758"/>
                </a:lnTo>
                <a:lnTo>
                  <a:pt x="4817313" y="630301"/>
                </a:lnTo>
                <a:lnTo>
                  <a:pt x="4819180" y="628434"/>
                </a:lnTo>
                <a:lnTo>
                  <a:pt x="4819650" y="627316"/>
                </a:lnTo>
                <a:lnTo>
                  <a:pt x="4819650" y="624687"/>
                </a:lnTo>
                <a:close/>
              </a:path>
              <a:path w="11449050" h="1873250">
                <a:moveTo>
                  <a:pt x="4819650" y="3441"/>
                </a:moveTo>
                <a:lnTo>
                  <a:pt x="4819180" y="2324"/>
                </a:lnTo>
                <a:lnTo>
                  <a:pt x="4817313" y="457"/>
                </a:lnTo>
                <a:lnTo>
                  <a:pt x="4816195" y="0"/>
                </a:lnTo>
                <a:lnTo>
                  <a:pt x="4804041" y="0"/>
                </a:lnTo>
                <a:lnTo>
                  <a:pt x="4802924" y="457"/>
                </a:lnTo>
                <a:lnTo>
                  <a:pt x="4801057" y="2324"/>
                </a:lnTo>
                <a:lnTo>
                  <a:pt x="4800587" y="3441"/>
                </a:lnTo>
                <a:lnTo>
                  <a:pt x="4800587" y="6070"/>
                </a:lnTo>
                <a:lnTo>
                  <a:pt x="4801057" y="7188"/>
                </a:lnTo>
                <a:lnTo>
                  <a:pt x="4802924" y="9055"/>
                </a:lnTo>
                <a:lnTo>
                  <a:pt x="4804041" y="9525"/>
                </a:lnTo>
                <a:lnTo>
                  <a:pt x="4816195" y="9525"/>
                </a:lnTo>
                <a:lnTo>
                  <a:pt x="4817313" y="9055"/>
                </a:lnTo>
                <a:lnTo>
                  <a:pt x="4819180" y="7188"/>
                </a:lnTo>
                <a:lnTo>
                  <a:pt x="4819650" y="6070"/>
                </a:lnTo>
                <a:lnTo>
                  <a:pt x="4819650" y="3441"/>
                </a:lnTo>
                <a:close/>
              </a:path>
              <a:path w="11449050" h="1873250">
                <a:moveTo>
                  <a:pt x="4876787" y="1867166"/>
                </a:moveTo>
                <a:lnTo>
                  <a:pt x="4876330" y="1866049"/>
                </a:lnTo>
                <a:lnTo>
                  <a:pt x="4874463" y="1864182"/>
                </a:lnTo>
                <a:lnTo>
                  <a:pt x="4873345" y="1863725"/>
                </a:lnTo>
                <a:lnTo>
                  <a:pt x="4861191" y="1863725"/>
                </a:lnTo>
                <a:lnTo>
                  <a:pt x="4860074" y="1864182"/>
                </a:lnTo>
                <a:lnTo>
                  <a:pt x="4858207" y="1866049"/>
                </a:lnTo>
                <a:lnTo>
                  <a:pt x="4857737" y="1867166"/>
                </a:lnTo>
                <a:lnTo>
                  <a:pt x="4857737" y="1869795"/>
                </a:lnTo>
                <a:lnTo>
                  <a:pt x="4858207" y="1870913"/>
                </a:lnTo>
                <a:lnTo>
                  <a:pt x="4860074" y="1872780"/>
                </a:lnTo>
                <a:lnTo>
                  <a:pt x="4861191" y="1873250"/>
                </a:lnTo>
                <a:lnTo>
                  <a:pt x="4873345" y="1873250"/>
                </a:lnTo>
                <a:lnTo>
                  <a:pt x="4874463" y="1872780"/>
                </a:lnTo>
                <a:lnTo>
                  <a:pt x="4876330" y="1870913"/>
                </a:lnTo>
                <a:lnTo>
                  <a:pt x="4876787" y="1869795"/>
                </a:lnTo>
                <a:lnTo>
                  <a:pt x="4876787" y="1867166"/>
                </a:lnTo>
                <a:close/>
              </a:path>
              <a:path w="11449050" h="1873250">
                <a:moveTo>
                  <a:pt x="4876787" y="1245920"/>
                </a:moveTo>
                <a:lnTo>
                  <a:pt x="4876330" y="1244803"/>
                </a:lnTo>
                <a:lnTo>
                  <a:pt x="4874463" y="1242936"/>
                </a:lnTo>
                <a:lnTo>
                  <a:pt x="4873345" y="1242479"/>
                </a:lnTo>
                <a:lnTo>
                  <a:pt x="4861191" y="1242479"/>
                </a:lnTo>
                <a:lnTo>
                  <a:pt x="4860074" y="1242936"/>
                </a:lnTo>
                <a:lnTo>
                  <a:pt x="4858207" y="1244803"/>
                </a:lnTo>
                <a:lnTo>
                  <a:pt x="4857737" y="1245920"/>
                </a:lnTo>
                <a:lnTo>
                  <a:pt x="4857737" y="1248549"/>
                </a:lnTo>
                <a:lnTo>
                  <a:pt x="4858207" y="1249680"/>
                </a:lnTo>
                <a:lnTo>
                  <a:pt x="4860074" y="1251534"/>
                </a:lnTo>
                <a:lnTo>
                  <a:pt x="4861191" y="1252004"/>
                </a:lnTo>
                <a:lnTo>
                  <a:pt x="4873345" y="1252004"/>
                </a:lnTo>
                <a:lnTo>
                  <a:pt x="4874463" y="1251534"/>
                </a:lnTo>
                <a:lnTo>
                  <a:pt x="4876330" y="1249680"/>
                </a:lnTo>
                <a:lnTo>
                  <a:pt x="4876787" y="1248549"/>
                </a:lnTo>
                <a:lnTo>
                  <a:pt x="4876787" y="1245920"/>
                </a:lnTo>
                <a:close/>
              </a:path>
              <a:path w="11449050" h="1873250">
                <a:moveTo>
                  <a:pt x="4876787" y="624687"/>
                </a:moveTo>
                <a:lnTo>
                  <a:pt x="4876330" y="623557"/>
                </a:lnTo>
                <a:lnTo>
                  <a:pt x="4874463" y="621703"/>
                </a:lnTo>
                <a:lnTo>
                  <a:pt x="4873345" y="621233"/>
                </a:lnTo>
                <a:lnTo>
                  <a:pt x="4861191" y="621233"/>
                </a:lnTo>
                <a:lnTo>
                  <a:pt x="4860074" y="621703"/>
                </a:lnTo>
                <a:lnTo>
                  <a:pt x="4858207" y="623557"/>
                </a:lnTo>
                <a:lnTo>
                  <a:pt x="4857737" y="624687"/>
                </a:lnTo>
                <a:lnTo>
                  <a:pt x="4857737" y="627316"/>
                </a:lnTo>
                <a:lnTo>
                  <a:pt x="4858207" y="628434"/>
                </a:lnTo>
                <a:lnTo>
                  <a:pt x="4860074" y="630301"/>
                </a:lnTo>
                <a:lnTo>
                  <a:pt x="4861191" y="630758"/>
                </a:lnTo>
                <a:lnTo>
                  <a:pt x="4873345" y="630758"/>
                </a:lnTo>
                <a:lnTo>
                  <a:pt x="4874463" y="630301"/>
                </a:lnTo>
                <a:lnTo>
                  <a:pt x="4876330" y="628434"/>
                </a:lnTo>
                <a:lnTo>
                  <a:pt x="4876787" y="627316"/>
                </a:lnTo>
                <a:lnTo>
                  <a:pt x="4876787" y="624687"/>
                </a:lnTo>
                <a:close/>
              </a:path>
              <a:path w="11449050" h="1873250">
                <a:moveTo>
                  <a:pt x="4876787" y="3441"/>
                </a:moveTo>
                <a:lnTo>
                  <a:pt x="4876330" y="2324"/>
                </a:lnTo>
                <a:lnTo>
                  <a:pt x="4874463" y="457"/>
                </a:lnTo>
                <a:lnTo>
                  <a:pt x="4873345" y="0"/>
                </a:lnTo>
                <a:lnTo>
                  <a:pt x="4861191" y="0"/>
                </a:lnTo>
                <a:lnTo>
                  <a:pt x="4860074" y="457"/>
                </a:lnTo>
                <a:lnTo>
                  <a:pt x="4858207" y="2324"/>
                </a:lnTo>
                <a:lnTo>
                  <a:pt x="4857737" y="3441"/>
                </a:lnTo>
                <a:lnTo>
                  <a:pt x="4857737" y="6070"/>
                </a:lnTo>
                <a:lnTo>
                  <a:pt x="4858207" y="7188"/>
                </a:lnTo>
                <a:lnTo>
                  <a:pt x="4860074" y="9055"/>
                </a:lnTo>
                <a:lnTo>
                  <a:pt x="4861191" y="9525"/>
                </a:lnTo>
                <a:lnTo>
                  <a:pt x="4873345" y="9525"/>
                </a:lnTo>
                <a:lnTo>
                  <a:pt x="4874463" y="9055"/>
                </a:lnTo>
                <a:lnTo>
                  <a:pt x="4876330" y="7188"/>
                </a:lnTo>
                <a:lnTo>
                  <a:pt x="4876787" y="6070"/>
                </a:lnTo>
                <a:lnTo>
                  <a:pt x="4876787" y="3441"/>
                </a:lnTo>
                <a:close/>
              </a:path>
              <a:path w="11449050" h="1873250">
                <a:moveTo>
                  <a:pt x="4933937" y="1867166"/>
                </a:moveTo>
                <a:lnTo>
                  <a:pt x="4933480" y="1866049"/>
                </a:lnTo>
                <a:lnTo>
                  <a:pt x="4931613" y="1864182"/>
                </a:lnTo>
                <a:lnTo>
                  <a:pt x="4930495" y="1863725"/>
                </a:lnTo>
                <a:lnTo>
                  <a:pt x="4918341" y="1863725"/>
                </a:lnTo>
                <a:lnTo>
                  <a:pt x="4917224" y="1864182"/>
                </a:lnTo>
                <a:lnTo>
                  <a:pt x="4915357" y="1866049"/>
                </a:lnTo>
                <a:lnTo>
                  <a:pt x="4914900" y="1867166"/>
                </a:lnTo>
                <a:lnTo>
                  <a:pt x="4914900" y="1869795"/>
                </a:lnTo>
                <a:lnTo>
                  <a:pt x="4915357" y="1870913"/>
                </a:lnTo>
                <a:lnTo>
                  <a:pt x="4917224" y="1872780"/>
                </a:lnTo>
                <a:lnTo>
                  <a:pt x="4918341" y="1873250"/>
                </a:lnTo>
                <a:lnTo>
                  <a:pt x="4930495" y="1873250"/>
                </a:lnTo>
                <a:lnTo>
                  <a:pt x="4931613" y="1872780"/>
                </a:lnTo>
                <a:lnTo>
                  <a:pt x="4933480" y="1870913"/>
                </a:lnTo>
                <a:lnTo>
                  <a:pt x="4933937" y="1869795"/>
                </a:lnTo>
                <a:lnTo>
                  <a:pt x="4933937" y="1867166"/>
                </a:lnTo>
                <a:close/>
              </a:path>
              <a:path w="11449050" h="1873250">
                <a:moveTo>
                  <a:pt x="4933937" y="1245920"/>
                </a:moveTo>
                <a:lnTo>
                  <a:pt x="4933480" y="1244803"/>
                </a:lnTo>
                <a:lnTo>
                  <a:pt x="4931613" y="1242936"/>
                </a:lnTo>
                <a:lnTo>
                  <a:pt x="4930495" y="1242479"/>
                </a:lnTo>
                <a:lnTo>
                  <a:pt x="4918341" y="1242479"/>
                </a:lnTo>
                <a:lnTo>
                  <a:pt x="4917224" y="1242936"/>
                </a:lnTo>
                <a:lnTo>
                  <a:pt x="4915357" y="1244803"/>
                </a:lnTo>
                <a:lnTo>
                  <a:pt x="4914900" y="1245920"/>
                </a:lnTo>
                <a:lnTo>
                  <a:pt x="4914900" y="1248549"/>
                </a:lnTo>
                <a:lnTo>
                  <a:pt x="4915357" y="1249680"/>
                </a:lnTo>
                <a:lnTo>
                  <a:pt x="4917224" y="1251534"/>
                </a:lnTo>
                <a:lnTo>
                  <a:pt x="4918341" y="1252004"/>
                </a:lnTo>
                <a:lnTo>
                  <a:pt x="4930495" y="1252004"/>
                </a:lnTo>
                <a:lnTo>
                  <a:pt x="4931613" y="1251534"/>
                </a:lnTo>
                <a:lnTo>
                  <a:pt x="4933480" y="1249680"/>
                </a:lnTo>
                <a:lnTo>
                  <a:pt x="4933937" y="1248549"/>
                </a:lnTo>
                <a:lnTo>
                  <a:pt x="4933937" y="1245920"/>
                </a:lnTo>
                <a:close/>
              </a:path>
              <a:path w="11449050" h="1873250">
                <a:moveTo>
                  <a:pt x="4933937" y="624687"/>
                </a:moveTo>
                <a:lnTo>
                  <a:pt x="4933480" y="623557"/>
                </a:lnTo>
                <a:lnTo>
                  <a:pt x="4931613" y="621703"/>
                </a:lnTo>
                <a:lnTo>
                  <a:pt x="4930495" y="621233"/>
                </a:lnTo>
                <a:lnTo>
                  <a:pt x="4918341" y="621233"/>
                </a:lnTo>
                <a:lnTo>
                  <a:pt x="4917224" y="621703"/>
                </a:lnTo>
                <a:lnTo>
                  <a:pt x="4915357" y="623557"/>
                </a:lnTo>
                <a:lnTo>
                  <a:pt x="4914900" y="624687"/>
                </a:lnTo>
                <a:lnTo>
                  <a:pt x="4914900" y="627316"/>
                </a:lnTo>
                <a:lnTo>
                  <a:pt x="4915357" y="628434"/>
                </a:lnTo>
                <a:lnTo>
                  <a:pt x="4917224" y="630301"/>
                </a:lnTo>
                <a:lnTo>
                  <a:pt x="4918341" y="630758"/>
                </a:lnTo>
                <a:lnTo>
                  <a:pt x="4930495" y="630758"/>
                </a:lnTo>
                <a:lnTo>
                  <a:pt x="4931613" y="630301"/>
                </a:lnTo>
                <a:lnTo>
                  <a:pt x="4933480" y="628434"/>
                </a:lnTo>
                <a:lnTo>
                  <a:pt x="4933937" y="627316"/>
                </a:lnTo>
                <a:lnTo>
                  <a:pt x="4933937" y="624687"/>
                </a:lnTo>
                <a:close/>
              </a:path>
              <a:path w="11449050" h="1873250">
                <a:moveTo>
                  <a:pt x="4933937" y="3441"/>
                </a:moveTo>
                <a:lnTo>
                  <a:pt x="4933480" y="2324"/>
                </a:lnTo>
                <a:lnTo>
                  <a:pt x="4931613" y="457"/>
                </a:lnTo>
                <a:lnTo>
                  <a:pt x="4930495" y="0"/>
                </a:lnTo>
                <a:lnTo>
                  <a:pt x="4918341" y="0"/>
                </a:lnTo>
                <a:lnTo>
                  <a:pt x="4917224" y="457"/>
                </a:lnTo>
                <a:lnTo>
                  <a:pt x="4915357" y="2324"/>
                </a:lnTo>
                <a:lnTo>
                  <a:pt x="4914900" y="3441"/>
                </a:lnTo>
                <a:lnTo>
                  <a:pt x="4914900" y="6070"/>
                </a:lnTo>
                <a:lnTo>
                  <a:pt x="4915357" y="7188"/>
                </a:lnTo>
                <a:lnTo>
                  <a:pt x="4917224" y="9055"/>
                </a:lnTo>
                <a:lnTo>
                  <a:pt x="4918341" y="9525"/>
                </a:lnTo>
                <a:lnTo>
                  <a:pt x="4930495" y="9525"/>
                </a:lnTo>
                <a:lnTo>
                  <a:pt x="4931613" y="9055"/>
                </a:lnTo>
                <a:lnTo>
                  <a:pt x="4933480" y="7188"/>
                </a:lnTo>
                <a:lnTo>
                  <a:pt x="4933937" y="6070"/>
                </a:lnTo>
                <a:lnTo>
                  <a:pt x="4933937" y="3441"/>
                </a:lnTo>
                <a:close/>
              </a:path>
              <a:path w="11449050" h="1873250">
                <a:moveTo>
                  <a:pt x="4991100" y="1867166"/>
                </a:moveTo>
                <a:lnTo>
                  <a:pt x="4990630" y="1866049"/>
                </a:lnTo>
                <a:lnTo>
                  <a:pt x="4988763" y="1864182"/>
                </a:lnTo>
                <a:lnTo>
                  <a:pt x="4987645" y="1863725"/>
                </a:lnTo>
                <a:lnTo>
                  <a:pt x="4975491" y="1863725"/>
                </a:lnTo>
                <a:lnTo>
                  <a:pt x="4974374" y="1864182"/>
                </a:lnTo>
                <a:lnTo>
                  <a:pt x="4972507" y="1866049"/>
                </a:lnTo>
                <a:lnTo>
                  <a:pt x="4972050" y="1867166"/>
                </a:lnTo>
                <a:lnTo>
                  <a:pt x="4972050" y="1869795"/>
                </a:lnTo>
                <a:lnTo>
                  <a:pt x="4972507" y="1870913"/>
                </a:lnTo>
                <a:lnTo>
                  <a:pt x="4974374" y="1872780"/>
                </a:lnTo>
                <a:lnTo>
                  <a:pt x="4975491" y="1873250"/>
                </a:lnTo>
                <a:lnTo>
                  <a:pt x="4987645" y="1873250"/>
                </a:lnTo>
                <a:lnTo>
                  <a:pt x="4988763" y="1872780"/>
                </a:lnTo>
                <a:lnTo>
                  <a:pt x="4990630" y="1870913"/>
                </a:lnTo>
                <a:lnTo>
                  <a:pt x="4991100" y="1869795"/>
                </a:lnTo>
                <a:lnTo>
                  <a:pt x="4991100" y="1867166"/>
                </a:lnTo>
                <a:close/>
              </a:path>
              <a:path w="11449050" h="1873250">
                <a:moveTo>
                  <a:pt x="4991100" y="1245920"/>
                </a:moveTo>
                <a:lnTo>
                  <a:pt x="4990630" y="1244803"/>
                </a:lnTo>
                <a:lnTo>
                  <a:pt x="4988763" y="1242936"/>
                </a:lnTo>
                <a:lnTo>
                  <a:pt x="4987645" y="1242479"/>
                </a:lnTo>
                <a:lnTo>
                  <a:pt x="4975491" y="1242479"/>
                </a:lnTo>
                <a:lnTo>
                  <a:pt x="4974374" y="1242936"/>
                </a:lnTo>
                <a:lnTo>
                  <a:pt x="4972507" y="1244803"/>
                </a:lnTo>
                <a:lnTo>
                  <a:pt x="4972050" y="1245920"/>
                </a:lnTo>
                <a:lnTo>
                  <a:pt x="4972050" y="1248549"/>
                </a:lnTo>
                <a:lnTo>
                  <a:pt x="4972507" y="1249680"/>
                </a:lnTo>
                <a:lnTo>
                  <a:pt x="4974374" y="1251534"/>
                </a:lnTo>
                <a:lnTo>
                  <a:pt x="4975491" y="1252004"/>
                </a:lnTo>
                <a:lnTo>
                  <a:pt x="4987645" y="1252004"/>
                </a:lnTo>
                <a:lnTo>
                  <a:pt x="4988763" y="1251534"/>
                </a:lnTo>
                <a:lnTo>
                  <a:pt x="4990630" y="1249680"/>
                </a:lnTo>
                <a:lnTo>
                  <a:pt x="4991100" y="1248549"/>
                </a:lnTo>
                <a:lnTo>
                  <a:pt x="4991100" y="1245920"/>
                </a:lnTo>
                <a:close/>
              </a:path>
              <a:path w="11449050" h="1873250">
                <a:moveTo>
                  <a:pt x="4991100" y="624687"/>
                </a:moveTo>
                <a:lnTo>
                  <a:pt x="4990630" y="623557"/>
                </a:lnTo>
                <a:lnTo>
                  <a:pt x="4988763" y="621703"/>
                </a:lnTo>
                <a:lnTo>
                  <a:pt x="4987645" y="621233"/>
                </a:lnTo>
                <a:lnTo>
                  <a:pt x="4975491" y="621233"/>
                </a:lnTo>
                <a:lnTo>
                  <a:pt x="4974374" y="621703"/>
                </a:lnTo>
                <a:lnTo>
                  <a:pt x="4972507" y="623557"/>
                </a:lnTo>
                <a:lnTo>
                  <a:pt x="4972050" y="624687"/>
                </a:lnTo>
                <a:lnTo>
                  <a:pt x="4972050" y="627316"/>
                </a:lnTo>
                <a:lnTo>
                  <a:pt x="4972507" y="628434"/>
                </a:lnTo>
                <a:lnTo>
                  <a:pt x="4974374" y="630301"/>
                </a:lnTo>
                <a:lnTo>
                  <a:pt x="4975491" y="630758"/>
                </a:lnTo>
                <a:lnTo>
                  <a:pt x="4987645" y="630758"/>
                </a:lnTo>
                <a:lnTo>
                  <a:pt x="4988763" y="630301"/>
                </a:lnTo>
                <a:lnTo>
                  <a:pt x="4990630" y="628434"/>
                </a:lnTo>
                <a:lnTo>
                  <a:pt x="4991100" y="627316"/>
                </a:lnTo>
                <a:lnTo>
                  <a:pt x="4991100" y="624687"/>
                </a:lnTo>
                <a:close/>
              </a:path>
              <a:path w="11449050" h="1873250">
                <a:moveTo>
                  <a:pt x="4991100" y="3441"/>
                </a:moveTo>
                <a:lnTo>
                  <a:pt x="4990630" y="2324"/>
                </a:lnTo>
                <a:lnTo>
                  <a:pt x="4988763" y="457"/>
                </a:lnTo>
                <a:lnTo>
                  <a:pt x="4987645" y="0"/>
                </a:lnTo>
                <a:lnTo>
                  <a:pt x="4975491" y="0"/>
                </a:lnTo>
                <a:lnTo>
                  <a:pt x="4974374" y="457"/>
                </a:lnTo>
                <a:lnTo>
                  <a:pt x="4972507" y="2324"/>
                </a:lnTo>
                <a:lnTo>
                  <a:pt x="4972050" y="3441"/>
                </a:lnTo>
                <a:lnTo>
                  <a:pt x="4972050" y="6070"/>
                </a:lnTo>
                <a:lnTo>
                  <a:pt x="4972507" y="7188"/>
                </a:lnTo>
                <a:lnTo>
                  <a:pt x="4974374" y="9055"/>
                </a:lnTo>
                <a:lnTo>
                  <a:pt x="4975491" y="9525"/>
                </a:lnTo>
                <a:lnTo>
                  <a:pt x="4987645" y="9525"/>
                </a:lnTo>
                <a:lnTo>
                  <a:pt x="4988763" y="9055"/>
                </a:lnTo>
                <a:lnTo>
                  <a:pt x="4990630" y="7188"/>
                </a:lnTo>
                <a:lnTo>
                  <a:pt x="4991100" y="6070"/>
                </a:lnTo>
                <a:lnTo>
                  <a:pt x="4991100" y="3441"/>
                </a:lnTo>
                <a:close/>
              </a:path>
              <a:path w="11449050" h="1873250">
                <a:moveTo>
                  <a:pt x="5048237" y="1867166"/>
                </a:moveTo>
                <a:lnTo>
                  <a:pt x="5047780" y="1866049"/>
                </a:lnTo>
                <a:lnTo>
                  <a:pt x="5045913" y="1864182"/>
                </a:lnTo>
                <a:lnTo>
                  <a:pt x="5044795" y="1863725"/>
                </a:lnTo>
                <a:lnTo>
                  <a:pt x="5032641" y="1863725"/>
                </a:lnTo>
                <a:lnTo>
                  <a:pt x="5031524" y="1864182"/>
                </a:lnTo>
                <a:lnTo>
                  <a:pt x="5029657" y="1866049"/>
                </a:lnTo>
                <a:lnTo>
                  <a:pt x="5029187" y="1867166"/>
                </a:lnTo>
                <a:lnTo>
                  <a:pt x="5029187" y="1869795"/>
                </a:lnTo>
                <a:lnTo>
                  <a:pt x="5029657" y="1870913"/>
                </a:lnTo>
                <a:lnTo>
                  <a:pt x="5031524" y="1872780"/>
                </a:lnTo>
                <a:lnTo>
                  <a:pt x="5032641" y="1873250"/>
                </a:lnTo>
                <a:lnTo>
                  <a:pt x="5044795" y="1873250"/>
                </a:lnTo>
                <a:lnTo>
                  <a:pt x="5045913" y="1872780"/>
                </a:lnTo>
                <a:lnTo>
                  <a:pt x="5047780" y="1870913"/>
                </a:lnTo>
                <a:lnTo>
                  <a:pt x="5048237" y="1869795"/>
                </a:lnTo>
                <a:lnTo>
                  <a:pt x="5048237" y="1867166"/>
                </a:lnTo>
                <a:close/>
              </a:path>
              <a:path w="11449050" h="1873250">
                <a:moveTo>
                  <a:pt x="5048237" y="1245920"/>
                </a:moveTo>
                <a:lnTo>
                  <a:pt x="5047780" y="1244803"/>
                </a:lnTo>
                <a:lnTo>
                  <a:pt x="5045913" y="1242936"/>
                </a:lnTo>
                <a:lnTo>
                  <a:pt x="5044795" y="1242479"/>
                </a:lnTo>
                <a:lnTo>
                  <a:pt x="5032641" y="1242479"/>
                </a:lnTo>
                <a:lnTo>
                  <a:pt x="5031524" y="1242936"/>
                </a:lnTo>
                <a:lnTo>
                  <a:pt x="5029657" y="1244803"/>
                </a:lnTo>
                <a:lnTo>
                  <a:pt x="5029187" y="1245920"/>
                </a:lnTo>
                <a:lnTo>
                  <a:pt x="5029187" y="1248549"/>
                </a:lnTo>
                <a:lnTo>
                  <a:pt x="5029657" y="1249680"/>
                </a:lnTo>
                <a:lnTo>
                  <a:pt x="5031524" y="1251534"/>
                </a:lnTo>
                <a:lnTo>
                  <a:pt x="5032641" y="1252004"/>
                </a:lnTo>
                <a:lnTo>
                  <a:pt x="5044795" y="1252004"/>
                </a:lnTo>
                <a:lnTo>
                  <a:pt x="5045913" y="1251534"/>
                </a:lnTo>
                <a:lnTo>
                  <a:pt x="5047780" y="1249680"/>
                </a:lnTo>
                <a:lnTo>
                  <a:pt x="5048237" y="1248549"/>
                </a:lnTo>
                <a:lnTo>
                  <a:pt x="5048237" y="1245920"/>
                </a:lnTo>
                <a:close/>
              </a:path>
              <a:path w="11449050" h="1873250">
                <a:moveTo>
                  <a:pt x="5048237" y="624687"/>
                </a:moveTo>
                <a:lnTo>
                  <a:pt x="5047780" y="623557"/>
                </a:lnTo>
                <a:lnTo>
                  <a:pt x="5045913" y="621703"/>
                </a:lnTo>
                <a:lnTo>
                  <a:pt x="5044795" y="621233"/>
                </a:lnTo>
                <a:lnTo>
                  <a:pt x="5032641" y="621233"/>
                </a:lnTo>
                <a:lnTo>
                  <a:pt x="5031524" y="621703"/>
                </a:lnTo>
                <a:lnTo>
                  <a:pt x="5029657" y="623557"/>
                </a:lnTo>
                <a:lnTo>
                  <a:pt x="5029187" y="624687"/>
                </a:lnTo>
                <a:lnTo>
                  <a:pt x="5029187" y="627316"/>
                </a:lnTo>
                <a:lnTo>
                  <a:pt x="5029657" y="628434"/>
                </a:lnTo>
                <a:lnTo>
                  <a:pt x="5031524" y="630301"/>
                </a:lnTo>
                <a:lnTo>
                  <a:pt x="5032641" y="630758"/>
                </a:lnTo>
                <a:lnTo>
                  <a:pt x="5044795" y="630758"/>
                </a:lnTo>
                <a:lnTo>
                  <a:pt x="5045913" y="630301"/>
                </a:lnTo>
                <a:lnTo>
                  <a:pt x="5047780" y="628434"/>
                </a:lnTo>
                <a:lnTo>
                  <a:pt x="5048237" y="627316"/>
                </a:lnTo>
                <a:lnTo>
                  <a:pt x="5048237" y="624687"/>
                </a:lnTo>
                <a:close/>
              </a:path>
              <a:path w="11449050" h="1873250">
                <a:moveTo>
                  <a:pt x="5048237" y="3441"/>
                </a:moveTo>
                <a:lnTo>
                  <a:pt x="5047780" y="2324"/>
                </a:lnTo>
                <a:lnTo>
                  <a:pt x="5045913" y="457"/>
                </a:lnTo>
                <a:lnTo>
                  <a:pt x="5044795" y="0"/>
                </a:lnTo>
                <a:lnTo>
                  <a:pt x="5032641" y="0"/>
                </a:lnTo>
                <a:lnTo>
                  <a:pt x="5031524" y="457"/>
                </a:lnTo>
                <a:lnTo>
                  <a:pt x="5029657" y="2324"/>
                </a:lnTo>
                <a:lnTo>
                  <a:pt x="5029187" y="3441"/>
                </a:lnTo>
                <a:lnTo>
                  <a:pt x="5029187" y="6070"/>
                </a:lnTo>
                <a:lnTo>
                  <a:pt x="5029657" y="7188"/>
                </a:lnTo>
                <a:lnTo>
                  <a:pt x="5031524" y="9055"/>
                </a:lnTo>
                <a:lnTo>
                  <a:pt x="5032641" y="9525"/>
                </a:lnTo>
                <a:lnTo>
                  <a:pt x="5044795" y="9525"/>
                </a:lnTo>
                <a:lnTo>
                  <a:pt x="5045913" y="9055"/>
                </a:lnTo>
                <a:lnTo>
                  <a:pt x="5047780" y="7188"/>
                </a:lnTo>
                <a:lnTo>
                  <a:pt x="5048237" y="6070"/>
                </a:lnTo>
                <a:lnTo>
                  <a:pt x="5048237" y="3441"/>
                </a:lnTo>
                <a:close/>
              </a:path>
              <a:path w="11449050" h="1873250">
                <a:moveTo>
                  <a:pt x="5105387" y="1867166"/>
                </a:moveTo>
                <a:lnTo>
                  <a:pt x="5104930" y="1866049"/>
                </a:lnTo>
                <a:lnTo>
                  <a:pt x="5103063" y="1864182"/>
                </a:lnTo>
                <a:lnTo>
                  <a:pt x="5101945" y="1863725"/>
                </a:lnTo>
                <a:lnTo>
                  <a:pt x="5089791" y="1863725"/>
                </a:lnTo>
                <a:lnTo>
                  <a:pt x="5088674" y="1864182"/>
                </a:lnTo>
                <a:lnTo>
                  <a:pt x="5086807" y="1866049"/>
                </a:lnTo>
                <a:lnTo>
                  <a:pt x="5086337" y="1867166"/>
                </a:lnTo>
                <a:lnTo>
                  <a:pt x="5086337" y="1869795"/>
                </a:lnTo>
                <a:lnTo>
                  <a:pt x="5086807" y="1870913"/>
                </a:lnTo>
                <a:lnTo>
                  <a:pt x="5088674" y="1872780"/>
                </a:lnTo>
                <a:lnTo>
                  <a:pt x="5089791" y="1873250"/>
                </a:lnTo>
                <a:lnTo>
                  <a:pt x="5101945" y="1873250"/>
                </a:lnTo>
                <a:lnTo>
                  <a:pt x="5103063" y="1872780"/>
                </a:lnTo>
                <a:lnTo>
                  <a:pt x="5104930" y="1870913"/>
                </a:lnTo>
                <a:lnTo>
                  <a:pt x="5105387" y="1869795"/>
                </a:lnTo>
                <a:lnTo>
                  <a:pt x="5105387" y="1867166"/>
                </a:lnTo>
                <a:close/>
              </a:path>
              <a:path w="11449050" h="1873250">
                <a:moveTo>
                  <a:pt x="5105387" y="1245920"/>
                </a:moveTo>
                <a:lnTo>
                  <a:pt x="5104930" y="1244803"/>
                </a:lnTo>
                <a:lnTo>
                  <a:pt x="5103063" y="1242936"/>
                </a:lnTo>
                <a:lnTo>
                  <a:pt x="5101945" y="1242479"/>
                </a:lnTo>
                <a:lnTo>
                  <a:pt x="5089791" y="1242479"/>
                </a:lnTo>
                <a:lnTo>
                  <a:pt x="5088674" y="1242936"/>
                </a:lnTo>
                <a:lnTo>
                  <a:pt x="5086807" y="1244803"/>
                </a:lnTo>
                <a:lnTo>
                  <a:pt x="5086337" y="1245920"/>
                </a:lnTo>
                <a:lnTo>
                  <a:pt x="5086337" y="1248549"/>
                </a:lnTo>
                <a:lnTo>
                  <a:pt x="5086807" y="1249680"/>
                </a:lnTo>
                <a:lnTo>
                  <a:pt x="5088674" y="1251534"/>
                </a:lnTo>
                <a:lnTo>
                  <a:pt x="5089791" y="1252004"/>
                </a:lnTo>
                <a:lnTo>
                  <a:pt x="5101945" y="1252004"/>
                </a:lnTo>
                <a:lnTo>
                  <a:pt x="5103063" y="1251534"/>
                </a:lnTo>
                <a:lnTo>
                  <a:pt x="5104930" y="1249680"/>
                </a:lnTo>
                <a:lnTo>
                  <a:pt x="5105387" y="1248549"/>
                </a:lnTo>
                <a:lnTo>
                  <a:pt x="5105387" y="1245920"/>
                </a:lnTo>
                <a:close/>
              </a:path>
              <a:path w="11449050" h="1873250">
                <a:moveTo>
                  <a:pt x="5105387" y="624687"/>
                </a:moveTo>
                <a:lnTo>
                  <a:pt x="5104930" y="623557"/>
                </a:lnTo>
                <a:lnTo>
                  <a:pt x="5103063" y="621703"/>
                </a:lnTo>
                <a:lnTo>
                  <a:pt x="5101945" y="621233"/>
                </a:lnTo>
                <a:lnTo>
                  <a:pt x="5089791" y="621233"/>
                </a:lnTo>
                <a:lnTo>
                  <a:pt x="5088674" y="621703"/>
                </a:lnTo>
                <a:lnTo>
                  <a:pt x="5086807" y="623557"/>
                </a:lnTo>
                <a:lnTo>
                  <a:pt x="5086337" y="624687"/>
                </a:lnTo>
                <a:lnTo>
                  <a:pt x="5086337" y="627316"/>
                </a:lnTo>
                <a:lnTo>
                  <a:pt x="5086807" y="628434"/>
                </a:lnTo>
                <a:lnTo>
                  <a:pt x="5088674" y="630301"/>
                </a:lnTo>
                <a:lnTo>
                  <a:pt x="5089791" y="630758"/>
                </a:lnTo>
                <a:lnTo>
                  <a:pt x="5101945" y="630758"/>
                </a:lnTo>
                <a:lnTo>
                  <a:pt x="5103063" y="630301"/>
                </a:lnTo>
                <a:lnTo>
                  <a:pt x="5104930" y="628434"/>
                </a:lnTo>
                <a:lnTo>
                  <a:pt x="5105387" y="627316"/>
                </a:lnTo>
                <a:lnTo>
                  <a:pt x="5105387" y="624687"/>
                </a:lnTo>
                <a:close/>
              </a:path>
              <a:path w="11449050" h="1873250">
                <a:moveTo>
                  <a:pt x="5105387" y="3441"/>
                </a:moveTo>
                <a:lnTo>
                  <a:pt x="5104930" y="2324"/>
                </a:lnTo>
                <a:lnTo>
                  <a:pt x="5103063" y="457"/>
                </a:lnTo>
                <a:lnTo>
                  <a:pt x="5101945" y="0"/>
                </a:lnTo>
                <a:lnTo>
                  <a:pt x="5089791" y="0"/>
                </a:lnTo>
                <a:lnTo>
                  <a:pt x="5088674" y="457"/>
                </a:lnTo>
                <a:lnTo>
                  <a:pt x="5086807" y="2324"/>
                </a:lnTo>
                <a:lnTo>
                  <a:pt x="5086337" y="3441"/>
                </a:lnTo>
                <a:lnTo>
                  <a:pt x="5086337" y="6070"/>
                </a:lnTo>
                <a:lnTo>
                  <a:pt x="5086807" y="7188"/>
                </a:lnTo>
                <a:lnTo>
                  <a:pt x="5088674" y="9055"/>
                </a:lnTo>
                <a:lnTo>
                  <a:pt x="5089791" y="9525"/>
                </a:lnTo>
                <a:lnTo>
                  <a:pt x="5101945" y="9525"/>
                </a:lnTo>
                <a:lnTo>
                  <a:pt x="5103063" y="9055"/>
                </a:lnTo>
                <a:lnTo>
                  <a:pt x="5104930" y="7188"/>
                </a:lnTo>
                <a:lnTo>
                  <a:pt x="5105387" y="6070"/>
                </a:lnTo>
                <a:lnTo>
                  <a:pt x="5105387" y="3441"/>
                </a:lnTo>
                <a:close/>
              </a:path>
              <a:path w="11449050" h="1873250">
                <a:moveTo>
                  <a:pt x="5162537" y="1867166"/>
                </a:moveTo>
                <a:lnTo>
                  <a:pt x="5162080" y="1866049"/>
                </a:lnTo>
                <a:lnTo>
                  <a:pt x="5160213" y="1864182"/>
                </a:lnTo>
                <a:lnTo>
                  <a:pt x="5159095" y="1863725"/>
                </a:lnTo>
                <a:lnTo>
                  <a:pt x="5146941" y="1863725"/>
                </a:lnTo>
                <a:lnTo>
                  <a:pt x="5145824" y="1864182"/>
                </a:lnTo>
                <a:lnTo>
                  <a:pt x="5143957" y="1866049"/>
                </a:lnTo>
                <a:lnTo>
                  <a:pt x="5143500" y="1867166"/>
                </a:lnTo>
                <a:lnTo>
                  <a:pt x="5143500" y="1869795"/>
                </a:lnTo>
                <a:lnTo>
                  <a:pt x="5143957" y="1870913"/>
                </a:lnTo>
                <a:lnTo>
                  <a:pt x="5145824" y="1872780"/>
                </a:lnTo>
                <a:lnTo>
                  <a:pt x="5146941" y="1873250"/>
                </a:lnTo>
                <a:lnTo>
                  <a:pt x="5159095" y="1873250"/>
                </a:lnTo>
                <a:lnTo>
                  <a:pt x="5160213" y="1872780"/>
                </a:lnTo>
                <a:lnTo>
                  <a:pt x="5162080" y="1870913"/>
                </a:lnTo>
                <a:lnTo>
                  <a:pt x="5162537" y="1869795"/>
                </a:lnTo>
                <a:lnTo>
                  <a:pt x="5162537" y="1867166"/>
                </a:lnTo>
                <a:close/>
              </a:path>
              <a:path w="11449050" h="1873250">
                <a:moveTo>
                  <a:pt x="5162537" y="1245920"/>
                </a:moveTo>
                <a:lnTo>
                  <a:pt x="5162080" y="1244803"/>
                </a:lnTo>
                <a:lnTo>
                  <a:pt x="5160213" y="1242936"/>
                </a:lnTo>
                <a:lnTo>
                  <a:pt x="5159095" y="1242479"/>
                </a:lnTo>
                <a:lnTo>
                  <a:pt x="5146941" y="1242479"/>
                </a:lnTo>
                <a:lnTo>
                  <a:pt x="5145824" y="1242936"/>
                </a:lnTo>
                <a:lnTo>
                  <a:pt x="5143957" y="1244803"/>
                </a:lnTo>
                <a:lnTo>
                  <a:pt x="5143500" y="1245920"/>
                </a:lnTo>
                <a:lnTo>
                  <a:pt x="5143500" y="1248549"/>
                </a:lnTo>
                <a:lnTo>
                  <a:pt x="5143957" y="1249680"/>
                </a:lnTo>
                <a:lnTo>
                  <a:pt x="5145824" y="1251534"/>
                </a:lnTo>
                <a:lnTo>
                  <a:pt x="5146941" y="1252004"/>
                </a:lnTo>
                <a:lnTo>
                  <a:pt x="5159095" y="1252004"/>
                </a:lnTo>
                <a:lnTo>
                  <a:pt x="5160213" y="1251534"/>
                </a:lnTo>
                <a:lnTo>
                  <a:pt x="5162080" y="1249680"/>
                </a:lnTo>
                <a:lnTo>
                  <a:pt x="5162537" y="1248549"/>
                </a:lnTo>
                <a:lnTo>
                  <a:pt x="5162537" y="1245920"/>
                </a:lnTo>
                <a:close/>
              </a:path>
              <a:path w="11449050" h="1873250">
                <a:moveTo>
                  <a:pt x="5162537" y="624687"/>
                </a:moveTo>
                <a:lnTo>
                  <a:pt x="5162080" y="623557"/>
                </a:lnTo>
                <a:lnTo>
                  <a:pt x="5160213" y="621703"/>
                </a:lnTo>
                <a:lnTo>
                  <a:pt x="5159095" y="621233"/>
                </a:lnTo>
                <a:lnTo>
                  <a:pt x="5146941" y="621233"/>
                </a:lnTo>
                <a:lnTo>
                  <a:pt x="5145824" y="621703"/>
                </a:lnTo>
                <a:lnTo>
                  <a:pt x="5143957" y="623557"/>
                </a:lnTo>
                <a:lnTo>
                  <a:pt x="5143500" y="624687"/>
                </a:lnTo>
                <a:lnTo>
                  <a:pt x="5143500" y="627316"/>
                </a:lnTo>
                <a:lnTo>
                  <a:pt x="5143957" y="628434"/>
                </a:lnTo>
                <a:lnTo>
                  <a:pt x="5145824" y="630301"/>
                </a:lnTo>
                <a:lnTo>
                  <a:pt x="5146941" y="630758"/>
                </a:lnTo>
                <a:lnTo>
                  <a:pt x="5159095" y="630758"/>
                </a:lnTo>
                <a:lnTo>
                  <a:pt x="5160213" y="630301"/>
                </a:lnTo>
                <a:lnTo>
                  <a:pt x="5162080" y="628434"/>
                </a:lnTo>
                <a:lnTo>
                  <a:pt x="5162537" y="627316"/>
                </a:lnTo>
                <a:lnTo>
                  <a:pt x="5162537" y="624687"/>
                </a:lnTo>
                <a:close/>
              </a:path>
              <a:path w="11449050" h="1873250">
                <a:moveTo>
                  <a:pt x="5162537" y="3441"/>
                </a:moveTo>
                <a:lnTo>
                  <a:pt x="5162080" y="2324"/>
                </a:lnTo>
                <a:lnTo>
                  <a:pt x="5160213" y="457"/>
                </a:lnTo>
                <a:lnTo>
                  <a:pt x="5159095" y="0"/>
                </a:lnTo>
                <a:lnTo>
                  <a:pt x="5146941" y="0"/>
                </a:lnTo>
                <a:lnTo>
                  <a:pt x="5145824" y="457"/>
                </a:lnTo>
                <a:lnTo>
                  <a:pt x="5143957" y="2324"/>
                </a:lnTo>
                <a:lnTo>
                  <a:pt x="5143500" y="3441"/>
                </a:lnTo>
                <a:lnTo>
                  <a:pt x="5143500" y="6070"/>
                </a:lnTo>
                <a:lnTo>
                  <a:pt x="5143957" y="7188"/>
                </a:lnTo>
                <a:lnTo>
                  <a:pt x="5145824" y="9055"/>
                </a:lnTo>
                <a:lnTo>
                  <a:pt x="5146941" y="9525"/>
                </a:lnTo>
                <a:lnTo>
                  <a:pt x="5159095" y="9525"/>
                </a:lnTo>
                <a:lnTo>
                  <a:pt x="5160213" y="9055"/>
                </a:lnTo>
                <a:lnTo>
                  <a:pt x="5162080" y="7188"/>
                </a:lnTo>
                <a:lnTo>
                  <a:pt x="5162537" y="6070"/>
                </a:lnTo>
                <a:lnTo>
                  <a:pt x="5162537" y="3441"/>
                </a:lnTo>
                <a:close/>
              </a:path>
              <a:path w="11449050" h="1873250">
                <a:moveTo>
                  <a:pt x="5219700" y="1867166"/>
                </a:moveTo>
                <a:lnTo>
                  <a:pt x="5219230" y="1866049"/>
                </a:lnTo>
                <a:lnTo>
                  <a:pt x="5217363" y="1864182"/>
                </a:lnTo>
                <a:lnTo>
                  <a:pt x="5216245" y="1863725"/>
                </a:lnTo>
                <a:lnTo>
                  <a:pt x="5204091" y="1863725"/>
                </a:lnTo>
                <a:lnTo>
                  <a:pt x="5202974" y="1864182"/>
                </a:lnTo>
                <a:lnTo>
                  <a:pt x="5201107" y="1866049"/>
                </a:lnTo>
                <a:lnTo>
                  <a:pt x="5200637" y="1867166"/>
                </a:lnTo>
                <a:lnTo>
                  <a:pt x="5200637" y="1869795"/>
                </a:lnTo>
                <a:lnTo>
                  <a:pt x="5201107" y="1870913"/>
                </a:lnTo>
                <a:lnTo>
                  <a:pt x="5202974" y="1872780"/>
                </a:lnTo>
                <a:lnTo>
                  <a:pt x="5204091" y="1873250"/>
                </a:lnTo>
                <a:lnTo>
                  <a:pt x="5216245" y="1873250"/>
                </a:lnTo>
                <a:lnTo>
                  <a:pt x="5217363" y="1872780"/>
                </a:lnTo>
                <a:lnTo>
                  <a:pt x="5219230" y="1870913"/>
                </a:lnTo>
                <a:lnTo>
                  <a:pt x="5219700" y="1869795"/>
                </a:lnTo>
                <a:lnTo>
                  <a:pt x="5219700" y="1867166"/>
                </a:lnTo>
                <a:close/>
              </a:path>
              <a:path w="11449050" h="1873250">
                <a:moveTo>
                  <a:pt x="5219700" y="1245920"/>
                </a:moveTo>
                <a:lnTo>
                  <a:pt x="5219230" y="1244803"/>
                </a:lnTo>
                <a:lnTo>
                  <a:pt x="5217363" y="1242936"/>
                </a:lnTo>
                <a:lnTo>
                  <a:pt x="5216245" y="1242479"/>
                </a:lnTo>
                <a:lnTo>
                  <a:pt x="5204091" y="1242479"/>
                </a:lnTo>
                <a:lnTo>
                  <a:pt x="5202974" y="1242936"/>
                </a:lnTo>
                <a:lnTo>
                  <a:pt x="5201107" y="1244803"/>
                </a:lnTo>
                <a:lnTo>
                  <a:pt x="5200637" y="1245920"/>
                </a:lnTo>
                <a:lnTo>
                  <a:pt x="5200637" y="1248549"/>
                </a:lnTo>
                <a:lnTo>
                  <a:pt x="5201107" y="1249680"/>
                </a:lnTo>
                <a:lnTo>
                  <a:pt x="5202974" y="1251534"/>
                </a:lnTo>
                <a:lnTo>
                  <a:pt x="5204091" y="1252004"/>
                </a:lnTo>
                <a:lnTo>
                  <a:pt x="5216245" y="1252004"/>
                </a:lnTo>
                <a:lnTo>
                  <a:pt x="5217363" y="1251534"/>
                </a:lnTo>
                <a:lnTo>
                  <a:pt x="5219230" y="1249680"/>
                </a:lnTo>
                <a:lnTo>
                  <a:pt x="5219700" y="1248549"/>
                </a:lnTo>
                <a:lnTo>
                  <a:pt x="5219700" y="1245920"/>
                </a:lnTo>
                <a:close/>
              </a:path>
              <a:path w="11449050" h="1873250">
                <a:moveTo>
                  <a:pt x="5219700" y="624687"/>
                </a:moveTo>
                <a:lnTo>
                  <a:pt x="5219230" y="623557"/>
                </a:lnTo>
                <a:lnTo>
                  <a:pt x="5217363" y="621703"/>
                </a:lnTo>
                <a:lnTo>
                  <a:pt x="5216245" y="621233"/>
                </a:lnTo>
                <a:lnTo>
                  <a:pt x="5204091" y="621233"/>
                </a:lnTo>
                <a:lnTo>
                  <a:pt x="5202974" y="621703"/>
                </a:lnTo>
                <a:lnTo>
                  <a:pt x="5201107" y="623557"/>
                </a:lnTo>
                <a:lnTo>
                  <a:pt x="5200637" y="624687"/>
                </a:lnTo>
                <a:lnTo>
                  <a:pt x="5200637" y="627316"/>
                </a:lnTo>
                <a:lnTo>
                  <a:pt x="5201107" y="628434"/>
                </a:lnTo>
                <a:lnTo>
                  <a:pt x="5202974" y="630301"/>
                </a:lnTo>
                <a:lnTo>
                  <a:pt x="5204091" y="630758"/>
                </a:lnTo>
                <a:lnTo>
                  <a:pt x="5216245" y="630758"/>
                </a:lnTo>
                <a:lnTo>
                  <a:pt x="5217363" y="630301"/>
                </a:lnTo>
                <a:lnTo>
                  <a:pt x="5219230" y="628434"/>
                </a:lnTo>
                <a:lnTo>
                  <a:pt x="5219700" y="627316"/>
                </a:lnTo>
                <a:lnTo>
                  <a:pt x="5219700" y="624687"/>
                </a:lnTo>
                <a:close/>
              </a:path>
              <a:path w="11449050" h="1873250">
                <a:moveTo>
                  <a:pt x="5219700" y="3441"/>
                </a:moveTo>
                <a:lnTo>
                  <a:pt x="5219230" y="2324"/>
                </a:lnTo>
                <a:lnTo>
                  <a:pt x="5217363" y="457"/>
                </a:lnTo>
                <a:lnTo>
                  <a:pt x="5216245" y="0"/>
                </a:lnTo>
                <a:lnTo>
                  <a:pt x="5204091" y="0"/>
                </a:lnTo>
                <a:lnTo>
                  <a:pt x="5202974" y="457"/>
                </a:lnTo>
                <a:lnTo>
                  <a:pt x="5201107" y="2324"/>
                </a:lnTo>
                <a:lnTo>
                  <a:pt x="5200637" y="3441"/>
                </a:lnTo>
                <a:lnTo>
                  <a:pt x="5200637" y="6070"/>
                </a:lnTo>
                <a:lnTo>
                  <a:pt x="5201107" y="7188"/>
                </a:lnTo>
                <a:lnTo>
                  <a:pt x="5202974" y="9055"/>
                </a:lnTo>
                <a:lnTo>
                  <a:pt x="5204091" y="9525"/>
                </a:lnTo>
                <a:lnTo>
                  <a:pt x="5216245" y="9525"/>
                </a:lnTo>
                <a:lnTo>
                  <a:pt x="5217363" y="9055"/>
                </a:lnTo>
                <a:lnTo>
                  <a:pt x="5219230" y="7188"/>
                </a:lnTo>
                <a:lnTo>
                  <a:pt x="5219700" y="6070"/>
                </a:lnTo>
                <a:lnTo>
                  <a:pt x="5219700" y="3441"/>
                </a:lnTo>
                <a:close/>
              </a:path>
              <a:path w="11449050" h="1873250">
                <a:moveTo>
                  <a:pt x="5276837" y="1867166"/>
                </a:moveTo>
                <a:lnTo>
                  <a:pt x="5276380" y="1866049"/>
                </a:lnTo>
                <a:lnTo>
                  <a:pt x="5274513" y="1864182"/>
                </a:lnTo>
                <a:lnTo>
                  <a:pt x="5273395" y="1863725"/>
                </a:lnTo>
                <a:lnTo>
                  <a:pt x="5261241" y="1863725"/>
                </a:lnTo>
                <a:lnTo>
                  <a:pt x="5260124" y="1864182"/>
                </a:lnTo>
                <a:lnTo>
                  <a:pt x="5258257" y="1866049"/>
                </a:lnTo>
                <a:lnTo>
                  <a:pt x="5257787" y="1867166"/>
                </a:lnTo>
                <a:lnTo>
                  <a:pt x="5257787" y="1869795"/>
                </a:lnTo>
                <a:lnTo>
                  <a:pt x="5258257" y="1870913"/>
                </a:lnTo>
                <a:lnTo>
                  <a:pt x="5260124" y="1872780"/>
                </a:lnTo>
                <a:lnTo>
                  <a:pt x="5261241" y="1873250"/>
                </a:lnTo>
                <a:lnTo>
                  <a:pt x="5273395" y="1873250"/>
                </a:lnTo>
                <a:lnTo>
                  <a:pt x="5274513" y="1872780"/>
                </a:lnTo>
                <a:lnTo>
                  <a:pt x="5276380" y="1870913"/>
                </a:lnTo>
                <a:lnTo>
                  <a:pt x="5276837" y="1869795"/>
                </a:lnTo>
                <a:lnTo>
                  <a:pt x="5276837" y="1867166"/>
                </a:lnTo>
                <a:close/>
              </a:path>
              <a:path w="11449050" h="1873250">
                <a:moveTo>
                  <a:pt x="5276837" y="1245920"/>
                </a:moveTo>
                <a:lnTo>
                  <a:pt x="5276380" y="1244803"/>
                </a:lnTo>
                <a:lnTo>
                  <a:pt x="5274513" y="1242936"/>
                </a:lnTo>
                <a:lnTo>
                  <a:pt x="5273395" y="1242479"/>
                </a:lnTo>
                <a:lnTo>
                  <a:pt x="5261241" y="1242479"/>
                </a:lnTo>
                <a:lnTo>
                  <a:pt x="5260124" y="1242936"/>
                </a:lnTo>
                <a:lnTo>
                  <a:pt x="5258257" y="1244803"/>
                </a:lnTo>
                <a:lnTo>
                  <a:pt x="5257787" y="1245920"/>
                </a:lnTo>
                <a:lnTo>
                  <a:pt x="5257787" y="1248549"/>
                </a:lnTo>
                <a:lnTo>
                  <a:pt x="5258257" y="1249680"/>
                </a:lnTo>
                <a:lnTo>
                  <a:pt x="5260124" y="1251534"/>
                </a:lnTo>
                <a:lnTo>
                  <a:pt x="5261241" y="1252004"/>
                </a:lnTo>
                <a:lnTo>
                  <a:pt x="5273395" y="1252004"/>
                </a:lnTo>
                <a:lnTo>
                  <a:pt x="5274513" y="1251534"/>
                </a:lnTo>
                <a:lnTo>
                  <a:pt x="5276380" y="1249680"/>
                </a:lnTo>
                <a:lnTo>
                  <a:pt x="5276837" y="1248549"/>
                </a:lnTo>
                <a:lnTo>
                  <a:pt x="5276837" y="1245920"/>
                </a:lnTo>
                <a:close/>
              </a:path>
              <a:path w="11449050" h="1873250">
                <a:moveTo>
                  <a:pt x="5276837" y="624687"/>
                </a:moveTo>
                <a:lnTo>
                  <a:pt x="5276380" y="623557"/>
                </a:lnTo>
                <a:lnTo>
                  <a:pt x="5274513" y="621703"/>
                </a:lnTo>
                <a:lnTo>
                  <a:pt x="5273395" y="621233"/>
                </a:lnTo>
                <a:lnTo>
                  <a:pt x="5261241" y="621233"/>
                </a:lnTo>
                <a:lnTo>
                  <a:pt x="5260124" y="621703"/>
                </a:lnTo>
                <a:lnTo>
                  <a:pt x="5258257" y="623557"/>
                </a:lnTo>
                <a:lnTo>
                  <a:pt x="5257787" y="624687"/>
                </a:lnTo>
                <a:lnTo>
                  <a:pt x="5257787" y="627316"/>
                </a:lnTo>
                <a:lnTo>
                  <a:pt x="5258257" y="628434"/>
                </a:lnTo>
                <a:lnTo>
                  <a:pt x="5260124" y="630301"/>
                </a:lnTo>
                <a:lnTo>
                  <a:pt x="5261241" y="630758"/>
                </a:lnTo>
                <a:lnTo>
                  <a:pt x="5273395" y="630758"/>
                </a:lnTo>
                <a:lnTo>
                  <a:pt x="5274513" y="630301"/>
                </a:lnTo>
                <a:lnTo>
                  <a:pt x="5276380" y="628434"/>
                </a:lnTo>
                <a:lnTo>
                  <a:pt x="5276837" y="627316"/>
                </a:lnTo>
                <a:lnTo>
                  <a:pt x="5276837" y="624687"/>
                </a:lnTo>
                <a:close/>
              </a:path>
              <a:path w="11449050" h="1873250">
                <a:moveTo>
                  <a:pt x="5276837" y="3441"/>
                </a:moveTo>
                <a:lnTo>
                  <a:pt x="5276380" y="2324"/>
                </a:lnTo>
                <a:lnTo>
                  <a:pt x="5274513" y="457"/>
                </a:lnTo>
                <a:lnTo>
                  <a:pt x="5273395" y="0"/>
                </a:lnTo>
                <a:lnTo>
                  <a:pt x="5261241" y="0"/>
                </a:lnTo>
                <a:lnTo>
                  <a:pt x="5260124" y="457"/>
                </a:lnTo>
                <a:lnTo>
                  <a:pt x="5258257" y="2324"/>
                </a:lnTo>
                <a:lnTo>
                  <a:pt x="5257787" y="3441"/>
                </a:lnTo>
                <a:lnTo>
                  <a:pt x="5257787" y="6070"/>
                </a:lnTo>
                <a:lnTo>
                  <a:pt x="5258257" y="7188"/>
                </a:lnTo>
                <a:lnTo>
                  <a:pt x="5260124" y="9055"/>
                </a:lnTo>
                <a:lnTo>
                  <a:pt x="5261241" y="9525"/>
                </a:lnTo>
                <a:lnTo>
                  <a:pt x="5273395" y="9525"/>
                </a:lnTo>
                <a:lnTo>
                  <a:pt x="5274513" y="9055"/>
                </a:lnTo>
                <a:lnTo>
                  <a:pt x="5276380" y="7188"/>
                </a:lnTo>
                <a:lnTo>
                  <a:pt x="5276837" y="6070"/>
                </a:lnTo>
                <a:lnTo>
                  <a:pt x="5276837" y="3441"/>
                </a:lnTo>
                <a:close/>
              </a:path>
              <a:path w="11449050" h="1873250">
                <a:moveTo>
                  <a:pt x="5333987" y="1867166"/>
                </a:moveTo>
                <a:lnTo>
                  <a:pt x="5333530" y="1866049"/>
                </a:lnTo>
                <a:lnTo>
                  <a:pt x="5331663" y="1864182"/>
                </a:lnTo>
                <a:lnTo>
                  <a:pt x="5330545" y="1863725"/>
                </a:lnTo>
                <a:lnTo>
                  <a:pt x="5318391" y="1863725"/>
                </a:lnTo>
                <a:lnTo>
                  <a:pt x="5317274" y="1864182"/>
                </a:lnTo>
                <a:lnTo>
                  <a:pt x="5315407" y="1866049"/>
                </a:lnTo>
                <a:lnTo>
                  <a:pt x="5314950" y="1867166"/>
                </a:lnTo>
                <a:lnTo>
                  <a:pt x="5314950" y="1869795"/>
                </a:lnTo>
                <a:lnTo>
                  <a:pt x="5315407" y="1870913"/>
                </a:lnTo>
                <a:lnTo>
                  <a:pt x="5317274" y="1872780"/>
                </a:lnTo>
                <a:lnTo>
                  <a:pt x="5318391" y="1873250"/>
                </a:lnTo>
                <a:lnTo>
                  <a:pt x="5330545" y="1873250"/>
                </a:lnTo>
                <a:lnTo>
                  <a:pt x="5331663" y="1872780"/>
                </a:lnTo>
                <a:lnTo>
                  <a:pt x="5333530" y="1870913"/>
                </a:lnTo>
                <a:lnTo>
                  <a:pt x="5333987" y="1869795"/>
                </a:lnTo>
                <a:lnTo>
                  <a:pt x="5333987" y="1867166"/>
                </a:lnTo>
                <a:close/>
              </a:path>
              <a:path w="11449050" h="1873250">
                <a:moveTo>
                  <a:pt x="5333987" y="1245920"/>
                </a:moveTo>
                <a:lnTo>
                  <a:pt x="5333530" y="1244803"/>
                </a:lnTo>
                <a:lnTo>
                  <a:pt x="5331663" y="1242936"/>
                </a:lnTo>
                <a:lnTo>
                  <a:pt x="5330545" y="1242479"/>
                </a:lnTo>
                <a:lnTo>
                  <a:pt x="5318391" y="1242479"/>
                </a:lnTo>
                <a:lnTo>
                  <a:pt x="5317274" y="1242936"/>
                </a:lnTo>
                <a:lnTo>
                  <a:pt x="5315407" y="1244803"/>
                </a:lnTo>
                <a:lnTo>
                  <a:pt x="5314950" y="1245920"/>
                </a:lnTo>
                <a:lnTo>
                  <a:pt x="5314950" y="1248549"/>
                </a:lnTo>
                <a:lnTo>
                  <a:pt x="5315407" y="1249680"/>
                </a:lnTo>
                <a:lnTo>
                  <a:pt x="5317274" y="1251534"/>
                </a:lnTo>
                <a:lnTo>
                  <a:pt x="5318391" y="1252004"/>
                </a:lnTo>
                <a:lnTo>
                  <a:pt x="5330545" y="1252004"/>
                </a:lnTo>
                <a:lnTo>
                  <a:pt x="5331663" y="1251534"/>
                </a:lnTo>
                <a:lnTo>
                  <a:pt x="5333530" y="1249680"/>
                </a:lnTo>
                <a:lnTo>
                  <a:pt x="5333987" y="1248549"/>
                </a:lnTo>
                <a:lnTo>
                  <a:pt x="5333987" y="1245920"/>
                </a:lnTo>
                <a:close/>
              </a:path>
              <a:path w="11449050" h="1873250">
                <a:moveTo>
                  <a:pt x="5333987" y="624687"/>
                </a:moveTo>
                <a:lnTo>
                  <a:pt x="5333530" y="623557"/>
                </a:lnTo>
                <a:lnTo>
                  <a:pt x="5331663" y="621703"/>
                </a:lnTo>
                <a:lnTo>
                  <a:pt x="5330545" y="621233"/>
                </a:lnTo>
                <a:lnTo>
                  <a:pt x="5318391" y="621233"/>
                </a:lnTo>
                <a:lnTo>
                  <a:pt x="5317274" y="621703"/>
                </a:lnTo>
                <a:lnTo>
                  <a:pt x="5315407" y="623557"/>
                </a:lnTo>
                <a:lnTo>
                  <a:pt x="5314950" y="624687"/>
                </a:lnTo>
                <a:lnTo>
                  <a:pt x="5314950" y="627316"/>
                </a:lnTo>
                <a:lnTo>
                  <a:pt x="5315407" y="628434"/>
                </a:lnTo>
                <a:lnTo>
                  <a:pt x="5317274" y="630301"/>
                </a:lnTo>
                <a:lnTo>
                  <a:pt x="5318391" y="630758"/>
                </a:lnTo>
                <a:lnTo>
                  <a:pt x="5330545" y="630758"/>
                </a:lnTo>
                <a:lnTo>
                  <a:pt x="5331663" y="630301"/>
                </a:lnTo>
                <a:lnTo>
                  <a:pt x="5333530" y="628434"/>
                </a:lnTo>
                <a:lnTo>
                  <a:pt x="5333987" y="627316"/>
                </a:lnTo>
                <a:lnTo>
                  <a:pt x="5333987" y="624687"/>
                </a:lnTo>
                <a:close/>
              </a:path>
              <a:path w="11449050" h="1873250">
                <a:moveTo>
                  <a:pt x="5333987" y="3441"/>
                </a:moveTo>
                <a:lnTo>
                  <a:pt x="5333530" y="2324"/>
                </a:lnTo>
                <a:lnTo>
                  <a:pt x="5331663" y="457"/>
                </a:lnTo>
                <a:lnTo>
                  <a:pt x="5330545" y="0"/>
                </a:lnTo>
                <a:lnTo>
                  <a:pt x="5318391" y="0"/>
                </a:lnTo>
                <a:lnTo>
                  <a:pt x="5317274" y="457"/>
                </a:lnTo>
                <a:lnTo>
                  <a:pt x="5315407" y="2324"/>
                </a:lnTo>
                <a:lnTo>
                  <a:pt x="5314950" y="3441"/>
                </a:lnTo>
                <a:lnTo>
                  <a:pt x="5314950" y="6070"/>
                </a:lnTo>
                <a:lnTo>
                  <a:pt x="5315407" y="7188"/>
                </a:lnTo>
                <a:lnTo>
                  <a:pt x="5317274" y="9055"/>
                </a:lnTo>
                <a:lnTo>
                  <a:pt x="5318391" y="9525"/>
                </a:lnTo>
                <a:lnTo>
                  <a:pt x="5330545" y="9525"/>
                </a:lnTo>
                <a:lnTo>
                  <a:pt x="5331663" y="9055"/>
                </a:lnTo>
                <a:lnTo>
                  <a:pt x="5333530" y="7188"/>
                </a:lnTo>
                <a:lnTo>
                  <a:pt x="5333987" y="6070"/>
                </a:lnTo>
                <a:lnTo>
                  <a:pt x="5333987" y="3441"/>
                </a:lnTo>
                <a:close/>
              </a:path>
              <a:path w="11449050" h="1873250">
                <a:moveTo>
                  <a:pt x="5391150" y="1867166"/>
                </a:moveTo>
                <a:lnTo>
                  <a:pt x="5390680" y="1866049"/>
                </a:lnTo>
                <a:lnTo>
                  <a:pt x="5388813" y="1864182"/>
                </a:lnTo>
                <a:lnTo>
                  <a:pt x="5387695" y="1863725"/>
                </a:lnTo>
                <a:lnTo>
                  <a:pt x="5375541" y="1863725"/>
                </a:lnTo>
                <a:lnTo>
                  <a:pt x="5374424" y="1864182"/>
                </a:lnTo>
                <a:lnTo>
                  <a:pt x="5372557" y="1866049"/>
                </a:lnTo>
                <a:lnTo>
                  <a:pt x="5372087" y="1867166"/>
                </a:lnTo>
                <a:lnTo>
                  <a:pt x="5372087" y="1869795"/>
                </a:lnTo>
                <a:lnTo>
                  <a:pt x="5372557" y="1870913"/>
                </a:lnTo>
                <a:lnTo>
                  <a:pt x="5374424" y="1872780"/>
                </a:lnTo>
                <a:lnTo>
                  <a:pt x="5375541" y="1873250"/>
                </a:lnTo>
                <a:lnTo>
                  <a:pt x="5387695" y="1873250"/>
                </a:lnTo>
                <a:lnTo>
                  <a:pt x="5388813" y="1872780"/>
                </a:lnTo>
                <a:lnTo>
                  <a:pt x="5390680" y="1870913"/>
                </a:lnTo>
                <a:lnTo>
                  <a:pt x="5391150" y="1869795"/>
                </a:lnTo>
                <a:lnTo>
                  <a:pt x="5391150" y="1867166"/>
                </a:lnTo>
                <a:close/>
              </a:path>
              <a:path w="11449050" h="1873250">
                <a:moveTo>
                  <a:pt x="5391150" y="1245920"/>
                </a:moveTo>
                <a:lnTo>
                  <a:pt x="5390680" y="1244803"/>
                </a:lnTo>
                <a:lnTo>
                  <a:pt x="5388813" y="1242936"/>
                </a:lnTo>
                <a:lnTo>
                  <a:pt x="5387695" y="1242479"/>
                </a:lnTo>
                <a:lnTo>
                  <a:pt x="5375541" y="1242479"/>
                </a:lnTo>
                <a:lnTo>
                  <a:pt x="5374424" y="1242936"/>
                </a:lnTo>
                <a:lnTo>
                  <a:pt x="5372557" y="1244803"/>
                </a:lnTo>
                <a:lnTo>
                  <a:pt x="5372087" y="1245920"/>
                </a:lnTo>
                <a:lnTo>
                  <a:pt x="5372087" y="1248549"/>
                </a:lnTo>
                <a:lnTo>
                  <a:pt x="5372557" y="1249680"/>
                </a:lnTo>
                <a:lnTo>
                  <a:pt x="5374424" y="1251534"/>
                </a:lnTo>
                <a:lnTo>
                  <a:pt x="5375541" y="1252004"/>
                </a:lnTo>
                <a:lnTo>
                  <a:pt x="5387695" y="1252004"/>
                </a:lnTo>
                <a:lnTo>
                  <a:pt x="5388813" y="1251534"/>
                </a:lnTo>
                <a:lnTo>
                  <a:pt x="5390680" y="1249680"/>
                </a:lnTo>
                <a:lnTo>
                  <a:pt x="5391150" y="1248549"/>
                </a:lnTo>
                <a:lnTo>
                  <a:pt x="5391150" y="1245920"/>
                </a:lnTo>
                <a:close/>
              </a:path>
              <a:path w="11449050" h="1873250">
                <a:moveTo>
                  <a:pt x="5391150" y="624687"/>
                </a:moveTo>
                <a:lnTo>
                  <a:pt x="5390680" y="623557"/>
                </a:lnTo>
                <a:lnTo>
                  <a:pt x="5388813" y="621703"/>
                </a:lnTo>
                <a:lnTo>
                  <a:pt x="5387695" y="621233"/>
                </a:lnTo>
                <a:lnTo>
                  <a:pt x="5375541" y="621233"/>
                </a:lnTo>
                <a:lnTo>
                  <a:pt x="5374424" y="621703"/>
                </a:lnTo>
                <a:lnTo>
                  <a:pt x="5372557" y="623557"/>
                </a:lnTo>
                <a:lnTo>
                  <a:pt x="5372087" y="624687"/>
                </a:lnTo>
                <a:lnTo>
                  <a:pt x="5372087" y="627316"/>
                </a:lnTo>
                <a:lnTo>
                  <a:pt x="5372557" y="628434"/>
                </a:lnTo>
                <a:lnTo>
                  <a:pt x="5374424" y="630301"/>
                </a:lnTo>
                <a:lnTo>
                  <a:pt x="5375541" y="630758"/>
                </a:lnTo>
                <a:lnTo>
                  <a:pt x="5387695" y="630758"/>
                </a:lnTo>
                <a:lnTo>
                  <a:pt x="5388813" y="630301"/>
                </a:lnTo>
                <a:lnTo>
                  <a:pt x="5390680" y="628434"/>
                </a:lnTo>
                <a:lnTo>
                  <a:pt x="5391150" y="627316"/>
                </a:lnTo>
                <a:lnTo>
                  <a:pt x="5391150" y="624687"/>
                </a:lnTo>
                <a:close/>
              </a:path>
              <a:path w="11449050" h="1873250">
                <a:moveTo>
                  <a:pt x="5391150" y="3441"/>
                </a:moveTo>
                <a:lnTo>
                  <a:pt x="5390680" y="2324"/>
                </a:lnTo>
                <a:lnTo>
                  <a:pt x="5388813" y="457"/>
                </a:lnTo>
                <a:lnTo>
                  <a:pt x="5387695" y="0"/>
                </a:lnTo>
                <a:lnTo>
                  <a:pt x="5375541" y="0"/>
                </a:lnTo>
                <a:lnTo>
                  <a:pt x="5374424" y="457"/>
                </a:lnTo>
                <a:lnTo>
                  <a:pt x="5372557" y="2324"/>
                </a:lnTo>
                <a:lnTo>
                  <a:pt x="5372087" y="3441"/>
                </a:lnTo>
                <a:lnTo>
                  <a:pt x="5372087" y="6070"/>
                </a:lnTo>
                <a:lnTo>
                  <a:pt x="5372557" y="7188"/>
                </a:lnTo>
                <a:lnTo>
                  <a:pt x="5374424" y="9055"/>
                </a:lnTo>
                <a:lnTo>
                  <a:pt x="5375541" y="9525"/>
                </a:lnTo>
                <a:lnTo>
                  <a:pt x="5387695" y="9525"/>
                </a:lnTo>
                <a:lnTo>
                  <a:pt x="5388813" y="9055"/>
                </a:lnTo>
                <a:lnTo>
                  <a:pt x="5390680" y="7188"/>
                </a:lnTo>
                <a:lnTo>
                  <a:pt x="5391150" y="6070"/>
                </a:lnTo>
                <a:lnTo>
                  <a:pt x="5391150" y="3441"/>
                </a:lnTo>
                <a:close/>
              </a:path>
              <a:path w="11449050" h="1873250">
                <a:moveTo>
                  <a:pt x="5448287" y="1867166"/>
                </a:moveTo>
                <a:lnTo>
                  <a:pt x="5447830" y="1866049"/>
                </a:lnTo>
                <a:lnTo>
                  <a:pt x="5445963" y="1864182"/>
                </a:lnTo>
                <a:lnTo>
                  <a:pt x="5444845" y="1863725"/>
                </a:lnTo>
                <a:lnTo>
                  <a:pt x="5432691" y="1863725"/>
                </a:lnTo>
                <a:lnTo>
                  <a:pt x="5431574" y="1864182"/>
                </a:lnTo>
                <a:lnTo>
                  <a:pt x="5429707" y="1866049"/>
                </a:lnTo>
                <a:lnTo>
                  <a:pt x="5429237" y="1867166"/>
                </a:lnTo>
                <a:lnTo>
                  <a:pt x="5429237" y="1869795"/>
                </a:lnTo>
                <a:lnTo>
                  <a:pt x="5429707" y="1870913"/>
                </a:lnTo>
                <a:lnTo>
                  <a:pt x="5431574" y="1872780"/>
                </a:lnTo>
                <a:lnTo>
                  <a:pt x="5432691" y="1873250"/>
                </a:lnTo>
                <a:lnTo>
                  <a:pt x="5444845" y="1873250"/>
                </a:lnTo>
                <a:lnTo>
                  <a:pt x="5445963" y="1872780"/>
                </a:lnTo>
                <a:lnTo>
                  <a:pt x="5447830" y="1870913"/>
                </a:lnTo>
                <a:lnTo>
                  <a:pt x="5448287" y="1869795"/>
                </a:lnTo>
                <a:lnTo>
                  <a:pt x="5448287" y="1867166"/>
                </a:lnTo>
                <a:close/>
              </a:path>
              <a:path w="11449050" h="1873250">
                <a:moveTo>
                  <a:pt x="5448287" y="1245920"/>
                </a:moveTo>
                <a:lnTo>
                  <a:pt x="5447830" y="1244803"/>
                </a:lnTo>
                <a:lnTo>
                  <a:pt x="5445963" y="1242936"/>
                </a:lnTo>
                <a:lnTo>
                  <a:pt x="5444845" y="1242479"/>
                </a:lnTo>
                <a:lnTo>
                  <a:pt x="5432691" y="1242479"/>
                </a:lnTo>
                <a:lnTo>
                  <a:pt x="5431574" y="1242936"/>
                </a:lnTo>
                <a:lnTo>
                  <a:pt x="5429707" y="1244803"/>
                </a:lnTo>
                <a:lnTo>
                  <a:pt x="5429237" y="1245920"/>
                </a:lnTo>
                <a:lnTo>
                  <a:pt x="5429237" y="1248549"/>
                </a:lnTo>
                <a:lnTo>
                  <a:pt x="5429707" y="1249680"/>
                </a:lnTo>
                <a:lnTo>
                  <a:pt x="5431574" y="1251534"/>
                </a:lnTo>
                <a:lnTo>
                  <a:pt x="5432691" y="1252004"/>
                </a:lnTo>
                <a:lnTo>
                  <a:pt x="5444845" y="1252004"/>
                </a:lnTo>
                <a:lnTo>
                  <a:pt x="5445963" y="1251534"/>
                </a:lnTo>
                <a:lnTo>
                  <a:pt x="5447830" y="1249680"/>
                </a:lnTo>
                <a:lnTo>
                  <a:pt x="5448287" y="1248549"/>
                </a:lnTo>
                <a:lnTo>
                  <a:pt x="5448287" y="1245920"/>
                </a:lnTo>
                <a:close/>
              </a:path>
              <a:path w="11449050" h="1873250">
                <a:moveTo>
                  <a:pt x="5448287" y="624687"/>
                </a:moveTo>
                <a:lnTo>
                  <a:pt x="5447830" y="623557"/>
                </a:lnTo>
                <a:lnTo>
                  <a:pt x="5445963" y="621703"/>
                </a:lnTo>
                <a:lnTo>
                  <a:pt x="5444845" y="621233"/>
                </a:lnTo>
                <a:lnTo>
                  <a:pt x="5432691" y="621233"/>
                </a:lnTo>
                <a:lnTo>
                  <a:pt x="5431574" y="621703"/>
                </a:lnTo>
                <a:lnTo>
                  <a:pt x="5429707" y="623557"/>
                </a:lnTo>
                <a:lnTo>
                  <a:pt x="5429237" y="624687"/>
                </a:lnTo>
                <a:lnTo>
                  <a:pt x="5429237" y="627316"/>
                </a:lnTo>
                <a:lnTo>
                  <a:pt x="5429707" y="628434"/>
                </a:lnTo>
                <a:lnTo>
                  <a:pt x="5431574" y="630301"/>
                </a:lnTo>
                <a:lnTo>
                  <a:pt x="5432691" y="630758"/>
                </a:lnTo>
                <a:lnTo>
                  <a:pt x="5444845" y="630758"/>
                </a:lnTo>
                <a:lnTo>
                  <a:pt x="5445963" y="630301"/>
                </a:lnTo>
                <a:lnTo>
                  <a:pt x="5447830" y="628434"/>
                </a:lnTo>
                <a:lnTo>
                  <a:pt x="5448287" y="627316"/>
                </a:lnTo>
                <a:lnTo>
                  <a:pt x="5448287" y="624687"/>
                </a:lnTo>
                <a:close/>
              </a:path>
              <a:path w="11449050" h="1873250">
                <a:moveTo>
                  <a:pt x="5448287" y="3441"/>
                </a:moveTo>
                <a:lnTo>
                  <a:pt x="5447830" y="2324"/>
                </a:lnTo>
                <a:lnTo>
                  <a:pt x="5445963" y="457"/>
                </a:lnTo>
                <a:lnTo>
                  <a:pt x="5444845" y="0"/>
                </a:lnTo>
                <a:lnTo>
                  <a:pt x="5432691" y="0"/>
                </a:lnTo>
                <a:lnTo>
                  <a:pt x="5431574" y="457"/>
                </a:lnTo>
                <a:lnTo>
                  <a:pt x="5429707" y="2324"/>
                </a:lnTo>
                <a:lnTo>
                  <a:pt x="5429237" y="3441"/>
                </a:lnTo>
                <a:lnTo>
                  <a:pt x="5429237" y="6070"/>
                </a:lnTo>
                <a:lnTo>
                  <a:pt x="5429707" y="7188"/>
                </a:lnTo>
                <a:lnTo>
                  <a:pt x="5431574" y="9055"/>
                </a:lnTo>
                <a:lnTo>
                  <a:pt x="5432691" y="9525"/>
                </a:lnTo>
                <a:lnTo>
                  <a:pt x="5444845" y="9525"/>
                </a:lnTo>
                <a:lnTo>
                  <a:pt x="5445963" y="9055"/>
                </a:lnTo>
                <a:lnTo>
                  <a:pt x="5447830" y="7188"/>
                </a:lnTo>
                <a:lnTo>
                  <a:pt x="5448287" y="6070"/>
                </a:lnTo>
                <a:lnTo>
                  <a:pt x="5448287" y="3441"/>
                </a:lnTo>
                <a:close/>
              </a:path>
              <a:path w="11449050" h="1873250">
                <a:moveTo>
                  <a:pt x="5505437" y="1867166"/>
                </a:moveTo>
                <a:lnTo>
                  <a:pt x="5504980" y="1866049"/>
                </a:lnTo>
                <a:lnTo>
                  <a:pt x="5503113" y="1864182"/>
                </a:lnTo>
                <a:lnTo>
                  <a:pt x="5501995" y="1863725"/>
                </a:lnTo>
                <a:lnTo>
                  <a:pt x="5489841" y="1863725"/>
                </a:lnTo>
                <a:lnTo>
                  <a:pt x="5488724" y="1864182"/>
                </a:lnTo>
                <a:lnTo>
                  <a:pt x="5486857" y="1866049"/>
                </a:lnTo>
                <a:lnTo>
                  <a:pt x="5486387" y="1867166"/>
                </a:lnTo>
                <a:lnTo>
                  <a:pt x="5486387" y="1869795"/>
                </a:lnTo>
                <a:lnTo>
                  <a:pt x="5486857" y="1870913"/>
                </a:lnTo>
                <a:lnTo>
                  <a:pt x="5488724" y="1872780"/>
                </a:lnTo>
                <a:lnTo>
                  <a:pt x="5489841" y="1873250"/>
                </a:lnTo>
                <a:lnTo>
                  <a:pt x="5501995" y="1873250"/>
                </a:lnTo>
                <a:lnTo>
                  <a:pt x="5503113" y="1872780"/>
                </a:lnTo>
                <a:lnTo>
                  <a:pt x="5504980" y="1870913"/>
                </a:lnTo>
                <a:lnTo>
                  <a:pt x="5505437" y="1869795"/>
                </a:lnTo>
                <a:lnTo>
                  <a:pt x="5505437" y="1867166"/>
                </a:lnTo>
                <a:close/>
              </a:path>
              <a:path w="11449050" h="1873250">
                <a:moveTo>
                  <a:pt x="5505437" y="1245920"/>
                </a:moveTo>
                <a:lnTo>
                  <a:pt x="5504980" y="1244803"/>
                </a:lnTo>
                <a:lnTo>
                  <a:pt x="5503113" y="1242936"/>
                </a:lnTo>
                <a:lnTo>
                  <a:pt x="5501995" y="1242479"/>
                </a:lnTo>
                <a:lnTo>
                  <a:pt x="5489841" y="1242479"/>
                </a:lnTo>
                <a:lnTo>
                  <a:pt x="5488724" y="1242936"/>
                </a:lnTo>
                <a:lnTo>
                  <a:pt x="5486857" y="1244803"/>
                </a:lnTo>
                <a:lnTo>
                  <a:pt x="5486387" y="1245920"/>
                </a:lnTo>
                <a:lnTo>
                  <a:pt x="5486387" y="1248549"/>
                </a:lnTo>
                <a:lnTo>
                  <a:pt x="5486857" y="1249680"/>
                </a:lnTo>
                <a:lnTo>
                  <a:pt x="5488724" y="1251534"/>
                </a:lnTo>
                <a:lnTo>
                  <a:pt x="5489841" y="1252004"/>
                </a:lnTo>
                <a:lnTo>
                  <a:pt x="5501995" y="1252004"/>
                </a:lnTo>
                <a:lnTo>
                  <a:pt x="5503113" y="1251534"/>
                </a:lnTo>
                <a:lnTo>
                  <a:pt x="5504980" y="1249680"/>
                </a:lnTo>
                <a:lnTo>
                  <a:pt x="5505437" y="1248549"/>
                </a:lnTo>
                <a:lnTo>
                  <a:pt x="5505437" y="1245920"/>
                </a:lnTo>
                <a:close/>
              </a:path>
              <a:path w="11449050" h="1873250">
                <a:moveTo>
                  <a:pt x="5505437" y="624687"/>
                </a:moveTo>
                <a:lnTo>
                  <a:pt x="5504980" y="623557"/>
                </a:lnTo>
                <a:lnTo>
                  <a:pt x="5503113" y="621703"/>
                </a:lnTo>
                <a:lnTo>
                  <a:pt x="5501995" y="621233"/>
                </a:lnTo>
                <a:lnTo>
                  <a:pt x="5489841" y="621233"/>
                </a:lnTo>
                <a:lnTo>
                  <a:pt x="5488724" y="621703"/>
                </a:lnTo>
                <a:lnTo>
                  <a:pt x="5486857" y="623557"/>
                </a:lnTo>
                <a:lnTo>
                  <a:pt x="5486387" y="624687"/>
                </a:lnTo>
                <a:lnTo>
                  <a:pt x="5486387" y="627316"/>
                </a:lnTo>
                <a:lnTo>
                  <a:pt x="5486857" y="628434"/>
                </a:lnTo>
                <a:lnTo>
                  <a:pt x="5488724" y="630301"/>
                </a:lnTo>
                <a:lnTo>
                  <a:pt x="5489841" y="630758"/>
                </a:lnTo>
                <a:lnTo>
                  <a:pt x="5501995" y="630758"/>
                </a:lnTo>
                <a:lnTo>
                  <a:pt x="5503113" y="630301"/>
                </a:lnTo>
                <a:lnTo>
                  <a:pt x="5504980" y="628434"/>
                </a:lnTo>
                <a:lnTo>
                  <a:pt x="5505437" y="627316"/>
                </a:lnTo>
                <a:lnTo>
                  <a:pt x="5505437" y="624687"/>
                </a:lnTo>
                <a:close/>
              </a:path>
              <a:path w="11449050" h="1873250">
                <a:moveTo>
                  <a:pt x="5505437" y="3441"/>
                </a:moveTo>
                <a:lnTo>
                  <a:pt x="5504980" y="2324"/>
                </a:lnTo>
                <a:lnTo>
                  <a:pt x="5503113" y="457"/>
                </a:lnTo>
                <a:lnTo>
                  <a:pt x="5501995" y="0"/>
                </a:lnTo>
                <a:lnTo>
                  <a:pt x="5489841" y="0"/>
                </a:lnTo>
                <a:lnTo>
                  <a:pt x="5488724" y="457"/>
                </a:lnTo>
                <a:lnTo>
                  <a:pt x="5486857" y="2324"/>
                </a:lnTo>
                <a:lnTo>
                  <a:pt x="5486387" y="3441"/>
                </a:lnTo>
                <a:lnTo>
                  <a:pt x="5486387" y="6070"/>
                </a:lnTo>
                <a:lnTo>
                  <a:pt x="5486857" y="7188"/>
                </a:lnTo>
                <a:lnTo>
                  <a:pt x="5488724" y="9055"/>
                </a:lnTo>
                <a:lnTo>
                  <a:pt x="5489841" y="9525"/>
                </a:lnTo>
                <a:lnTo>
                  <a:pt x="5501995" y="9525"/>
                </a:lnTo>
                <a:lnTo>
                  <a:pt x="5503113" y="9055"/>
                </a:lnTo>
                <a:lnTo>
                  <a:pt x="5504980" y="7188"/>
                </a:lnTo>
                <a:lnTo>
                  <a:pt x="5505437" y="6070"/>
                </a:lnTo>
                <a:lnTo>
                  <a:pt x="5505437" y="3441"/>
                </a:lnTo>
                <a:close/>
              </a:path>
              <a:path w="11449050" h="1873250">
                <a:moveTo>
                  <a:pt x="5562587" y="1867166"/>
                </a:moveTo>
                <a:lnTo>
                  <a:pt x="5562130" y="1866049"/>
                </a:lnTo>
                <a:lnTo>
                  <a:pt x="5560263" y="1864182"/>
                </a:lnTo>
                <a:lnTo>
                  <a:pt x="5559145" y="1863725"/>
                </a:lnTo>
                <a:lnTo>
                  <a:pt x="5546991" y="1863725"/>
                </a:lnTo>
                <a:lnTo>
                  <a:pt x="5545874" y="1864182"/>
                </a:lnTo>
                <a:lnTo>
                  <a:pt x="5544007" y="1866049"/>
                </a:lnTo>
                <a:lnTo>
                  <a:pt x="5543550" y="1867166"/>
                </a:lnTo>
                <a:lnTo>
                  <a:pt x="5543550" y="1869795"/>
                </a:lnTo>
                <a:lnTo>
                  <a:pt x="5544007" y="1870913"/>
                </a:lnTo>
                <a:lnTo>
                  <a:pt x="5545874" y="1872780"/>
                </a:lnTo>
                <a:lnTo>
                  <a:pt x="5546991" y="1873250"/>
                </a:lnTo>
                <a:lnTo>
                  <a:pt x="5559145" y="1873250"/>
                </a:lnTo>
                <a:lnTo>
                  <a:pt x="5560263" y="1872780"/>
                </a:lnTo>
                <a:lnTo>
                  <a:pt x="5562130" y="1870913"/>
                </a:lnTo>
                <a:lnTo>
                  <a:pt x="5562587" y="1869795"/>
                </a:lnTo>
                <a:lnTo>
                  <a:pt x="5562587" y="1867166"/>
                </a:lnTo>
                <a:close/>
              </a:path>
              <a:path w="11449050" h="1873250">
                <a:moveTo>
                  <a:pt x="5562587" y="1245920"/>
                </a:moveTo>
                <a:lnTo>
                  <a:pt x="5562130" y="1244803"/>
                </a:lnTo>
                <a:lnTo>
                  <a:pt x="5560263" y="1242936"/>
                </a:lnTo>
                <a:lnTo>
                  <a:pt x="5559145" y="1242479"/>
                </a:lnTo>
                <a:lnTo>
                  <a:pt x="5546991" y="1242479"/>
                </a:lnTo>
                <a:lnTo>
                  <a:pt x="5545874" y="1242936"/>
                </a:lnTo>
                <a:lnTo>
                  <a:pt x="5544007" y="1244803"/>
                </a:lnTo>
                <a:lnTo>
                  <a:pt x="5543550" y="1245920"/>
                </a:lnTo>
                <a:lnTo>
                  <a:pt x="5543550" y="1248549"/>
                </a:lnTo>
                <a:lnTo>
                  <a:pt x="5544007" y="1249680"/>
                </a:lnTo>
                <a:lnTo>
                  <a:pt x="5545874" y="1251534"/>
                </a:lnTo>
                <a:lnTo>
                  <a:pt x="5546991" y="1252004"/>
                </a:lnTo>
                <a:lnTo>
                  <a:pt x="5559145" y="1252004"/>
                </a:lnTo>
                <a:lnTo>
                  <a:pt x="5560263" y="1251534"/>
                </a:lnTo>
                <a:lnTo>
                  <a:pt x="5562130" y="1249680"/>
                </a:lnTo>
                <a:lnTo>
                  <a:pt x="5562587" y="1248549"/>
                </a:lnTo>
                <a:lnTo>
                  <a:pt x="5562587" y="1245920"/>
                </a:lnTo>
                <a:close/>
              </a:path>
              <a:path w="11449050" h="1873250">
                <a:moveTo>
                  <a:pt x="5562587" y="624687"/>
                </a:moveTo>
                <a:lnTo>
                  <a:pt x="5562130" y="623557"/>
                </a:lnTo>
                <a:lnTo>
                  <a:pt x="5560263" y="621703"/>
                </a:lnTo>
                <a:lnTo>
                  <a:pt x="5559145" y="621233"/>
                </a:lnTo>
                <a:lnTo>
                  <a:pt x="5546991" y="621233"/>
                </a:lnTo>
                <a:lnTo>
                  <a:pt x="5545874" y="621703"/>
                </a:lnTo>
                <a:lnTo>
                  <a:pt x="5544007" y="623557"/>
                </a:lnTo>
                <a:lnTo>
                  <a:pt x="5543550" y="624687"/>
                </a:lnTo>
                <a:lnTo>
                  <a:pt x="5543550" y="627316"/>
                </a:lnTo>
                <a:lnTo>
                  <a:pt x="5544007" y="628434"/>
                </a:lnTo>
                <a:lnTo>
                  <a:pt x="5545874" y="630301"/>
                </a:lnTo>
                <a:lnTo>
                  <a:pt x="5546991" y="630758"/>
                </a:lnTo>
                <a:lnTo>
                  <a:pt x="5559145" y="630758"/>
                </a:lnTo>
                <a:lnTo>
                  <a:pt x="5560263" y="630301"/>
                </a:lnTo>
                <a:lnTo>
                  <a:pt x="5562130" y="628434"/>
                </a:lnTo>
                <a:lnTo>
                  <a:pt x="5562587" y="627316"/>
                </a:lnTo>
                <a:lnTo>
                  <a:pt x="5562587" y="624687"/>
                </a:lnTo>
                <a:close/>
              </a:path>
              <a:path w="11449050" h="1873250">
                <a:moveTo>
                  <a:pt x="5562587" y="3441"/>
                </a:moveTo>
                <a:lnTo>
                  <a:pt x="5562130" y="2324"/>
                </a:lnTo>
                <a:lnTo>
                  <a:pt x="5560263" y="457"/>
                </a:lnTo>
                <a:lnTo>
                  <a:pt x="5559145" y="0"/>
                </a:lnTo>
                <a:lnTo>
                  <a:pt x="5546991" y="0"/>
                </a:lnTo>
                <a:lnTo>
                  <a:pt x="5545874" y="457"/>
                </a:lnTo>
                <a:lnTo>
                  <a:pt x="5544007" y="2324"/>
                </a:lnTo>
                <a:lnTo>
                  <a:pt x="5543550" y="3441"/>
                </a:lnTo>
                <a:lnTo>
                  <a:pt x="5543550" y="6070"/>
                </a:lnTo>
                <a:lnTo>
                  <a:pt x="5544007" y="7188"/>
                </a:lnTo>
                <a:lnTo>
                  <a:pt x="5545874" y="9055"/>
                </a:lnTo>
                <a:lnTo>
                  <a:pt x="5546991" y="9525"/>
                </a:lnTo>
                <a:lnTo>
                  <a:pt x="5559145" y="9525"/>
                </a:lnTo>
                <a:lnTo>
                  <a:pt x="5560263" y="9055"/>
                </a:lnTo>
                <a:lnTo>
                  <a:pt x="5562130" y="7188"/>
                </a:lnTo>
                <a:lnTo>
                  <a:pt x="5562587" y="6070"/>
                </a:lnTo>
                <a:lnTo>
                  <a:pt x="5562587" y="3441"/>
                </a:lnTo>
                <a:close/>
              </a:path>
              <a:path w="11449050" h="1873250">
                <a:moveTo>
                  <a:pt x="5619750" y="1867166"/>
                </a:moveTo>
                <a:lnTo>
                  <a:pt x="5619280" y="1866049"/>
                </a:lnTo>
                <a:lnTo>
                  <a:pt x="5617413" y="1864182"/>
                </a:lnTo>
                <a:lnTo>
                  <a:pt x="5616295" y="1863725"/>
                </a:lnTo>
                <a:lnTo>
                  <a:pt x="5604141" y="1863725"/>
                </a:lnTo>
                <a:lnTo>
                  <a:pt x="5603024" y="1864182"/>
                </a:lnTo>
                <a:lnTo>
                  <a:pt x="5601157" y="1866049"/>
                </a:lnTo>
                <a:lnTo>
                  <a:pt x="5600687" y="1867166"/>
                </a:lnTo>
                <a:lnTo>
                  <a:pt x="5600687" y="1869795"/>
                </a:lnTo>
                <a:lnTo>
                  <a:pt x="5601157" y="1870913"/>
                </a:lnTo>
                <a:lnTo>
                  <a:pt x="5603024" y="1872780"/>
                </a:lnTo>
                <a:lnTo>
                  <a:pt x="5604141" y="1873250"/>
                </a:lnTo>
                <a:lnTo>
                  <a:pt x="5616295" y="1873250"/>
                </a:lnTo>
                <a:lnTo>
                  <a:pt x="5617413" y="1872780"/>
                </a:lnTo>
                <a:lnTo>
                  <a:pt x="5619280" y="1870913"/>
                </a:lnTo>
                <a:lnTo>
                  <a:pt x="5619750" y="1869795"/>
                </a:lnTo>
                <a:lnTo>
                  <a:pt x="5619750" y="1867166"/>
                </a:lnTo>
                <a:close/>
              </a:path>
              <a:path w="11449050" h="1873250">
                <a:moveTo>
                  <a:pt x="5619750" y="1245920"/>
                </a:moveTo>
                <a:lnTo>
                  <a:pt x="5619280" y="1244803"/>
                </a:lnTo>
                <a:lnTo>
                  <a:pt x="5617413" y="1242936"/>
                </a:lnTo>
                <a:lnTo>
                  <a:pt x="5616295" y="1242479"/>
                </a:lnTo>
                <a:lnTo>
                  <a:pt x="5604141" y="1242479"/>
                </a:lnTo>
                <a:lnTo>
                  <a:pt x="5603024" y="1242936"/>
                </a:lnTo>
                <a:lnTo>
                  <a:pt x="5601157" y="1244803"/>
                </a:lnTo>
                <a:lnTo>
                  <a:pt x="5600687" y="1245920"/>
                </a:lnTo>
                <a:lnTo>
                  <a:pt x="5600687" y="1248549"/>
                </a:lnTo>
                <a:lnTo>
                  <a:pt x="5601157" y="1249680"/>
                </a:lnTo>
                <a:lnTo>
                  <a:pt x="5603024" y="1251534"/>
                </a:lnTo>
                <a:lnTo>
                  <a:pt x="5604141" y="1252004"/>
                </a:lnTo>
                <a:lnTo>
                  <a:pt x="5616295" y="1252004"/>
                </a:lnTo>
                <a:lnTo>
                  <a:pt x="5617413" y="1251534"/>
                </a:lnTo>
                <a:lnTo>
                  <a:pt x="5619280" y="1249680"/>
                </a:lnTo>
                <a:lnTo>
                  <a:pt x="5619750" y="1248549"/>
                </a:lnTo>
                <a:lnTo>
                  <a:pt x="5619750" y="1245920"/>
                </a:lnTo>
                <a:close/>
              </a:path>
              <a:path w="11449050" h="1873250">
                <a:moveTo>
                  <a:pt x="5619750" y="624687"/>
                </a:moveTo>
                <a:lnTo>
                  <a:pt x="5619280" y="623557"/>
                </a:lnTo>
                <a:lnTo>
                  <a:pt x="5617413" y="621703"/>
                </a:lnTo>
                <a:lnTo>
                  <a:pt x="5616295" y="621233"/>
                </a:lnTo>
                <a:lnTo>
                  <a:pt x="5604141" y="621233"/>
                </a:lnTo>
                <a:lnTo>
                  <a:pt x="5603024" y="621703"/>
                </a:lnTo>
                <a:lnTo>
                  <a:pt x="5601157" y="623557"/>
                </a:lnTo>
                <a:lnTo>
                  <a:pt x="5600687" y="624687"/>
                </a:lnTo>
                <a:lnTo>
                  <a:pt x="5600687" y="627316"/>
                </a:lnTo>
                <a:lnTo>
                  <a:pt x="5601157" y="628434"/>
                </a:lnTo>
                <a:lnTo>
                  <a:pt x="5603024" y="630301"/>
                </a:lnTo>
                <a:lnTo>
                  <a:pt x="5604141" y="630758"/>
                </a:lnTo>
                <a:lnTo>
                  <a:pt x="5616295" y="630758"/>
                </a:lnTo>
                <a:lnTo>
                  <a:pt x="5617413" y="630301"/>
                </a:lnTo>
                <a:lnTo>
                  <a:pt x="5619280" y="628434"/>
                </a:lnTo>
                <a:lnTo>
                  <a:pt x="5619750" y="627316"/>
                </a:lnTo>
                <a:lnTo>
                  <a:pt x="5619750" y="624687"/>
                </a:lnTo>
                <a:close/>
              </a:path>
              <a:path w="11449050" h="1873250">
                <a:moveTo>
                  <a:pt x="5619750" y="3441"/>
                </a:moveTo>
                <a:lnTo>
                  <a:pt x="5619280" y="2324"/>
                </a:lnTo>
                <a:lnTo>
                  <a:pt x="5617413" y="457"/>
                </a:lnTo>
                <a:lnTo>
                  <a:pt x="5616295" y="0"/>
                </a:lnTo>
                <a:lnTo>
                  <a:pt x="5604141" y="0"/>
                </a:lnTo>
                <a:lnTo>
                  <a:pt x="5603024" y="457"/>
                </a:lnTo>
                <a:lnTo>
                  <a:pt x="5601157" y="2324"/>
                </a:lnTo>
                <a:lnTo>
                  <a:pt x="5600687" y="3441"/>
                </a:lnTo>
                <a:lnTo>
                  <a:pt x="5600687" y="6070"/>
                </a:lnTo>
                <a:lnTo>
                  <a:pt x="5601157" y="7188"/>
                </a:lnTo>
                <a:lnTo>
                  <a:pt x="5603024" y="9055"/>
                </a:lnTo>
                <a:lnTo>
                  <a:pt x="5604141" y="9525"/>
                </a:lnTo>
                <a:lnTo>
                  <a:pt x="5616295" y="9525"/>
                </a:lnTo>
                <a:lnTo>
                  <a:pt x="5617413" y="9055"/>
                </a:lnTo>
                <a:lnTo>
                  <a:pt x="5619280" y="7188"/>
                </a:lnTo>
                <a:lnTo>
                  <a:pt x="5619750" y="6070"/>
                </a:lnTo>
                <a:lnTo>
                  <a:pt x="5619750" y="3441"/>
                </a:lnTo>
                <a:close/>
              </a:path>
              <a:path w="11449050" h="1873250">
                <a:moveTo>
                  <a:pt x="5676887" y="1867166"/>
                </a:moveTo>
                <a:lnTo>
                  <a:pt x="5676430" y="1866049"/>
                </a:lnTo>
                <a:lnTo>
                  <a:pt x="5674563" y="1864182"/>
                </a:lnTo>
                <a:lnTo>
                  <a:pt x="5673445" y="1863725"/>
                </a:lnTo>
                <a:lnTo>
                  <a:pt x="5661291" y="1863725"/>
                </a:lnTo>
                <a:lnTo>
                  <a:pt x="5660174" y="1864182"/>
                </a:lnTo>
                <a:lnTo>
                  <a:pt x="5658307" y="1866049"/>
                </a:lnTo>
                <a:lnTo>
                  <a:pt x="5657837" y="1867166"/>
                </a:lnTo>
                <a:lnTo>
                  <a:pt x="5657837" y="1869795"/>
                </a:lnTo>
                <a:lnTo>
                  <a:pt x="5658307" y="1870913"/>
                </a:lnTo>
                <a:lnTo>
                  <a:pt x="5660174" y="1872780"/>
                </a:lnTo>
                <a:lnTo>
                  <a:pt x="5661291" y="1873250"/>
                </a:lnTo>
                <a:lnTo>
                  <a:pt x="5673445" y="1873250"/>
                </a:lnTo>
                <a:lnTo>
                  <a:pt x="5674563" y="1872780"/>
                </a:lnTo>
                <a:lnTo>
                  <a:pt x="5676430" y="1870913"/>
                </a:lnTo>
                <a:lnTo>
                  <a:pt x="5676887" y="1869795"/>
                </a:lnTo>
                <a:lnTo>
                  <a:pt x="5676887" y="1867166"/>
                </a:lnTo>
                <a:close/>
              </a:path>
              <a:path w="11449050" h="1873250">
                <a:moveTo>
                  <a:pt x="5676887" y="1245920"/>
                </a:moveTo>
                <a:lnTo>
                  <a:pt x="5676430" y="1244803"/>
                </a:lnTo>
                <a:lnTo>
                  <a:pt x="5674563" y="1242936"/>
                </a:lnTo>
                <a:lnTo>
                  <a:pt x="5673445" y="1242479"/>
                </a:lnTo>
                <a:lnTo>
                  <a:pt x="5661291" y="1242479"/>
                </a:lnTo>
                <a:lnTo>
                  <a:pt x="5660174" y="1242936"/>
                </a:lnTo>
                <a:lnTo>
                  <a:pt x="5658307" y="1244803"/>
                </a:lnTo>
                <a:lnTo>
                  <a:pt x="5657837" y="1245920"/>
                </a:lnTo>
                <a:lnTo>
                  <a:pt x="5657837" y="1248549"/>
                </a:lnTo>
                <a:lnTo>
                  <a:pt x="5658307" y="1249680"/>
                </a:lnTo>
                <a:lnTo>
                  <a:pt x="5660174" y="1251534"/>
                </a:lnTo>
                <a:lnTo>
                  <a:pt x="5661291" y="1252004"/>
                </a:lnTo>
                <a:lnTo>
                  <a:pt x="5673445" y="1252004"/>
                </a:lnTo>
                <a:lnTo>
                  <a:pt x="5674563" y="1251534"/>
                </a:lnTo>
                <a:lnTo>
                  <a:pt x="5676430" y="1249680"/>
                </a:lnTo>
                <a:lnTo>
                  <a:pt x="5676887" y="1248549"/>
                </a:lnTo>
                <a:lnTo>
                  <a:pt x="5676887" y="1245920"/>
                </a:lnTo>
                <a:close/>
              </a:path>
              <a:path w="11449050" h="1873250">
                <a:moveTo>
                  <a:pt x="5676887" y="624687"/>
                </a:moveTo>
                <a:lnTo>
                  <a:pt x="5676430" y="623557"/>
                </a:lnTo>
                <a:lnTo>
                  <a:pt x="5674563" y="621703"/>
                </a:lnTo>
                <a:lnTo>
                  <a:pt x="5673445" y="621233"/>
                </a:lnTo>
                <a:lnTo>
                  <a:pt x="5661291" y="621233"/>
                </a:lnTo>
                <a:lnTo>
                  <a:pt x="5660174" y="621703"/>
                </a:lnTo>
                <a:lnTo>
                  <a:pt x="5658307" y="623557"/>
                </a:lnTo>
                <a:lnTo>
                  <a:pt x="5657837" y="624687"/>
                </a:lnTo>
                <a:lnTo>
                  <a:pt x="5657837" y="627316"/>
                </a:lnTo>
                <a:lnTo>
                  <a:pt x="5658307" y="628434"/>
                </a:lnTo>
                <a:lnTo>
                  <a:pt x="5660174" y="630301"/>
                </a:lnTo>
                <a:lnTo>
                  <a:pt x="5661291" y="630758"/>
                </a:lnTo>
                <a:lnTo>
                  <a:pt x="5673445" y="630758"/>
                </a:lnTo>
                <a:lnTo>
                  <a:pt x="5674563" y="630301"/>
                </a:lnTo>
                <a:lnTo>
                  <a:pt x="5676430" y="628434"/>
                </a:lnTo>
                <a:lnTo>
                  <a:pt x="5676887" y="627316"/>
                </a:lnTo>
                <a:lnTo>
                  <a:pt x="5676887" y="624687"/>
                </a:lnTo>
                <a:close/>
              </a:path>
              <a:path w="11449050" h="1873250">
                <a:moveTo>
                  <a:pt x="5676887" y="3441"/>
                </a:moveTo>
                <a:lnTo>
                  <a:pt x="5676430" y="2324"/>
                </a:lnTo>
                <a:lnTo>
                  <a:pt x="5674563" y="457"/>
                </a:lnTo>
                <a:lnTo>
                  <a:pt x="5673445" y="0"/>
                </a:lnTo>
                <a:lnTo>
                  <a:pt x="5661291" y="0"/>
                </a:lnTo>
                <a:lnTo>
                  <a:pt x="5660174" y="457"/>
                </a:lnTo>
                <a:lnTo>
                  <a:pt x="5658307" y="2324"/>
                </a:lnTo>
                <a:lnTo>
                  <a:pt x="5657837" y="3441"/>
                </a:lnTo>
                <a:lnTo>
                  <a:pt x="5657837" y="6070"/>
                </a:lnTo>
                <a:lnTo>
                  <a:pt x="5658307" y="7188"/>
                </a:lnTo>
                <a:lnTo>
                  <a:pt x="5660174" y="9055"/>
                </a:lnTo>
                <a:lnTo>
                  <a:pt x="5661291" y="9525"/>
                </a:lnTo>
                <a:lnTo>
                  <a:pt x="5673445" y="9525"/>
                </a:lnTo>
                <a:lnTo>
                  <a:pt x="5674563" y="9055"/>
                </a:lnTo>
                <a:lnTo>
                  <a:pt x="5676430" y="7188"/>
                </a:lnTo>
                <a:lnTo>
                  <a:pt x="5676887" y="6070"/>
                </a:lnTo>
                <a:lnTo>
                  <a:pt x="5676887" y="3441"/>
                </a:lnTo>
                <a:close/>
              </a:path>
              <a:path w="11449050" h="1873250">
                <a:moveTo>
                  <a:pt x="5734037" y="1867166"/>
                </a:moveTo>
                <a:lnTo>
                  <a:pt x="5733580" y="1866049"/>
                </a:lnTo>
                <a:lnTo>
                  <a:pt x="5731713" y="1864182"/>
                </a:lnTo>
                <a:lnTo>
                  <a:pt x="5730595" y="1863725"/>
                </a:lnTo>
                <a:lnTo>
                  <a:pt x="5718441" y="1863725"/>
                </a:lnTo>
                <a:lnTo>
                  <a:pt x="5717324" y="1864182"/>
                </a:lnTo>
                <a:lnTo>
                  <a:pt x="5715457" y="1866049"/>
                </a:lnTo>
                <a:lnTo>
                  <a:pt x="5714987" y="1867166"/>
                </a:lnTo>
                <a:lnTo>
                  <a:pt x="5714987" y="1869795"/>
                </a:lnTo>
                <a:lnTo>
                  <a:pt x="5715457" y="1870913"/>
                </a:lnTo>
                <a:lnTo>
                  <a:pt x="5717324" y="1872780"/>
                </a:lnTo>
                <a:lnTo>
                  <a:pt x="5718441" y="1873250"/>
                </a:lnTo>
                <a:lnTo>
                  <a:pt x="5730595" y="1873250"/>
                </a:lnTo>
                <a:lnTo>
                  <a:pt x="5731713" y="1872780"/>
                </a:lnTo>
                <a:lnTo>
                  <a:pt x="5733580" y="1870913"/>
                </a:lnTo>
                <a:lnTo>
                  <a:pt x="5734037" y="1869795"/>
                </a:lnTo>
                <a:lnTo>
                  <a:pt x="5734037" y="1867166"/>
                </a:lnTo>
                <a:close/>
              </a:path>
              <a:path w="11449050" h="1873250">
                <a:moveTo>
                  <a:pt x="5734037" y="1245920"/>
                </a:moveTo>
                <a:lnTo>
                  <a:pt x="5733580" y="1244803"/>
                </a:lnTo>
                <a:lnTo>
                  <a:pt x="5731713" y="1242936"/>
                </a:lnTo>
                <a:lnTo>
                  <a:pt x="5730595" y="1242479"/>
                </a:lnTo>
                <a:lnTo>
                  <a:pt x="5718441" y="1242479"/>
                </a:lnTo>
                <a:lnTo>
                  <a:pt x="5717324" y="1242936"/>
                </a:lnTo>
                <a:lnTo>
                  <a:pt x="5715457" y="1244803"/>
                </a:lnTo>
                <a:lnTo>
                  <a:pt x="5714987" y="1245920"/>
                </a:lnTo>
                <a:lnTo>
                  <a:pt x="5714987" y="1248549"/>
                </a:lnTo>
                <a:lnTo>
                  <a:pt x="5715457" y="1249680"/>
                </a:lnTo>
                <a:lnTo>
                  <a:pt x="5717324" y="1251534"/>
                </a:lnTo>
                <a:lnTo>
                  <a:pt x="5718441" y="1252004"/>
                </a:lnTo>
                <a:lnTo>
                  <a:pt x="5730595" y="1252004"/>
                </a:lnTo>
                <a:lnTo>
                  <a:pt x="5731713" y="1251534"/>
                </a:lnTo>
                <a:lnTo>
                  <a:pt x="5733580" y="1249680"/>
                </a:lnTo>
                <a:lnTo>
                  <a:pt x="5734037" y="1248549"/>
                </a:lnTo>
                <a:lnTo>
                  <a:pt x="5734037" y="1245920"/>
                </a:lnTo>
                <a:close/>
              </a:path>
              <a:path w="11449050" h="1873250">
                <a:moveTo>
                  <a:pt x="5734037" y="624687"/>
                </a:moveTo>
                <a:lnTo>
                  <a:pt x="5733580" y="623557"/>
                </a:lnTo>
                <a:lnTo>
                  <a:pt x="5731713" y="621703"/>
                </a:lnTo>
                <a:lnTo>
                  <a:pt x="5730595" y="621233"/>
                </a:lnTo>
                <a:lnTo>
                  <a:pt x="5718441" y="621233"/>
                </a:lnTo>
                <a:lnTo>
                  <a:pt x="5717324" y="621703"/>
                </a:lnTo>
                <a:lnTo>
                  <a:pt x="5715457" y="623557"/>
                </a:lnTo>
                <a:lnTo>
                  <a:pt x="5714987" y="624687"/>
                </a:lnTo>
                <a:lnTo>
                  <a:pt x="5714987" y="627316"/>
                </a:lnTo>
                <a:lnTo>
                  <a:pt x="5715457" y="628434"/>
                </a:lnTo>
                <a:lnTo>
                  <a:pt x="5717324" y="630301"/>
                </a:lnTo>
                <a:lnTo>
                  <a:pt x="5718441" y="630758"/>
                </a:lnTo>
                <a:lnTo>
                  <a:pt x="5730595" y="630758"/>
                </a:lnTo>
                <a:lnTo>
                  <a:pt x="5731713" y="630301"/>
                </a:lnTo>
                <a:lnTo>
                  <a:pt x="5733580" y="628434"/>
                </a:lnTo>
                <a:lnTo>
                  <a:pt x="5734037" y="627316"/>
                </a:lnTo>
                <a:lnTo>
                  <a:pt x="5734037" y="624687"/>
                </a:lnTo>
                <a:close/>
              </a:path>
              <a:path w="11449050" h="1873250">
                <a:moveTo>
                  <a:pt x="5734037" y="3441"/>
                </a:moveTo>
                <a:lnTo>
                  <a:pt x="5733580" y="2324"/>
                </a:lnTo>
                <a:lnTo>
                  <a:pt x="5731713" y="457"/>
                </a:lnTo>
                <a:lnTo>
                  <a:pt x="5730595" y="0"/>
                </a:lnTo>
                <a:lnTo>
                  <a:pt x="5718441" y="0"/>
                </a:lnTo>
                <a:lnTo>
                  <a:pt x="5717324" y="457"/>
                </a:lnTo>
                <a:lnTo>
                  <a:pt x="5715457" y="2324"/>
                </a:lnTo>
                <a:lnTo>
                  <a:pt x="5714987" y="3441"/>
                </a:lnTo>
                <a:lnTo>
                  <a:pt x="5714987" y="6070"/>
                </a:lnTo>
                <a:lnTo>
                  <a:pt x="5715457" y="7188"/>
                </a:lnTo>
                <a:lnTo>
                  <a:pt x="5717324" y="9055"/>
                </a:lnTo>
                <a:lnTo>
                  <a:pt x="5718441" y="9525"/>
                </a:lnTo>
                <a:lnTo>
                  <a:pt x="5730595" y="9525"/>
                </a:lnTo>
                <a:lnTo>
                  <a:pt x="5731713" y="9055"/>
                </a:lnTo>
                <a:lnTo>
                  <a:pt x="5733580" y="7188"/>
                </a:lnTo>
                <a:lnTo>
                  <a:pt x="5734037" y="6070"/>
                </a:lnTo>
                <a:lnTo>
                  <a:pt x="5734037" y="3441"/>
                </a:lnTo>
                <a:close/>
              </a:path>
              <a:path w="11449050" h="1873250">
                <a:moveTo>
                  <a:pt x="5791200" y="1867166"/>
                </a:moveTo>
                <a:lnTo>
                  <a:pt x="5790730" y="1866049"/>
                </a:lnTo>
                <a:lnTo>
                  <a:pt x="5788876" y="1864182"/>
                </a:lnTo>
                <a:lnTo>
                  <a:pt x="5787745" y="1863725"/>
                </a:lnTo>
                <a:lnTo>
                  <a:pt x="5775591" y="1863725"/>
                </a:lnTo>
                <a:lnTo>
                  <a:pt x="5774474" y="1864182"/>
                </a:lnTo>
                <a:lnTo>
                  <a:pt x="5772607" y="1866049"/>
                </a:lnTo>
                <a:lnTo>
                  <a:pt x="5772150" y="1867166"/>
                </a:lnTo>
                <a:lnTo>
                  <a:pt x="5772150" y="1869795"/>
                </a:lnTo>
                <a:lnTo>
                  <a:pt x="5772607" y="1870913"/>
                </a:lnTo>
                <a:lnTo>
                  <a:pt x="5774474" y="1872780"/>
                </a:lnTo>
                <a:lnTo>
                  <a:pt x="5775591" y="1873250"/>
                </a:lnTo>
                <a:lnTo>
                  <a:pt x="5787745" y="1873250"/>
                </a:lnTo>
                <a:lnTo>
                  <a:pt x="5788876" y="1872780"/>
                </a:lnTo>
                <a:lnTo>
                  <a:pt x="5790730" y="1870913"/>
                </a:lnTo>
                <a:lnTo>
                  <a:pt x="5791200" y="1869795"/>
                </a:lnTo>
                <a:lnTo>
                  <a:pt x="5791200" y="1867166"/>
                </a:lnTo>
                <a:close/>
              </a:path>
              <a:path w="11449050" h="1873250">
                <a:moveTo>
                  <a:pt x="5791200" y="1245920"/>
                </a:moveTo>
                <a:lnTo>
                  <a:pt x="5790730" y="1244803"/>
                </a:lnTo>
                <a:lnTo>
                  <a:pt x="5788876" y="1242936"/>
                </a:lnTo>
                <a:lnTo>
                  <a:pt x="5787745" y="1242479"/>
                </a:lnTo>
                <a:lnTo>
                  <a:pt x="5775591" y="1242479"/>
                </a:lnTo>
                <a:lnTo>
                  <a:pt x="5774474" y="1242936"/>
                </a:lnTo>
                <a:lnTo>
                  <a:pt x="5772607" y="1244803"/>
                </a:lnTo>
                <a:lnTo>
                  <a:pt x="5772150" y="1245920"/>
                </a:lnTo>
                <a:lnTo>
                  <a:pt x="5772150" y="1248549"/>
                </a:lnTo>
                <a:lnTo>
                  <a:pt x="5772607" y="1249680"/>
                </a:lnTo>
                <a:lnTo>
                  <a:pt x="5774474" y="1251534"/>
                </a:lnTo>
                <a:lnTo>
                  <a:pt x="5775591" y="1252004"/>
                </a:lnTo>
                <a:lnTo>
                  <a:pt x="5787745" y="1252004"/>
                </a:lnTo>
                <a:lnTo>
                  <a:pt x="5788876" y="1251534"/>
                </a:lnTo>
                <a:lnTo>
                  <a:pt x="5790730" y="1249680"/>
                </a:lnTo>
                <a:lnTo>
                  <a:pt x="5791200" y="1248549"/>
                </a:lnTo>
                <a:lnTo>
                  <a:pt x="5791200" y="1245920"/>
                </a:lnTo>
                <a:close/>
              </a:path>
              <a:path w="11449050" h="1873250">
                <a:moveTo>
                  <a:pt x="5791200" y="624687"/>
                </a:moveTo>
                <a:lnTo>
                  <a:pt x="5790730" y="623557"/>
                </a:lnTo>
                <a:lnTo>
                  <a:pt x="5788876" y="621703"/>
                </a:lnTo>
                <a:lnTo>
                  <a:pt x="5787745" y="621233"/>
                </a:lnTo>
                <a:lnTo>
                  <a:pt x="5775591" y="621233"/>
                </a:lnTo>
                <a:lnTo>
                  <a:pt x="5774474" y="621703"/>
                </a:lnTo>
                <a:lnTo>
                  <a:pt x="5772607" y="623557"/>
                </a:lnTo>
                <a:lnTo>
                  <a:pt x="5772150" y="624687"/>
                </a:lnTo>
                <a:lnTo>
                  <a:pt x="5772150" y="627316"/>
                </a:lnTo>
                <a:lnTo>
                  <a:pt x="5772607" y="628434"/>
                </a:lnTo>
                <a:lnTo>
                  <a:pt x="5774474" y="630301"/>
                </a:lnTo>
                <a:lnTo>
                  <a:pt x="5775591" y="630758"/>
                </a:lnTo>
                <a:lnTo>
                  <a:pt x="5787745" y="630758"/>
                </a:lnTo>
                <a:lnTo>
                  <a:pt x="5788876" y="630301"/>
                </a:lnTo>
                <a:lnTo>
                  <a:pt x="5790730" y="628434"/>
                </a:lnTo>
                <a:lnTo>
                  <a:pt x="5791200" y="627316"/>
                </a:lnTo>
                <a:lnTo>
                  <a:pt x="5791200" y="624687"/>
                </a:lnTo>
                <a:close/>
              </a:path>
              <a:path w="11449050" h="1873250">
                <a:moveTo>
                  <a:pt x="5791200" y="3441"/>
                </a:moveTo>
                <a:lnTo>
                  <a:pt x="5790730" y="2324"/>
                </a:lnTo>
                <a:lnTo>
                  <a:pt x="5788876" y="457"/>
                </a:lnTo>
                <a:lnTo>
                  <a:pt x="5787745" y="0"/>
                </a:lnTo>
                <a:lnTo>
                  <a:pt x="5775591" y="0"/>
                </a:lnTo>
                <a:lnTo>
                  <a:pt x="5774474" y="457"/>
                </a:lnTo>
                <a:lnTo>
                  <a:pt x="5772607" y="2324"/>
                </a:lnTo>
                <a:lnTo>
                  <a:pt x="5772150" y="3441"/>
                </a:lnTo>
                <a:lnTo>
                  <a:pt x="5772150" y="6070"/>
                </a:lnTo>
                <a:lnTo>
                  <a:pt x="5772607" y="7188"/>
                </a:lnTo>
                <a:lnTo>
                  <a:pt x="5774474" y="9055"/>
                </a:lnTo>
                <a:lnTo>
                  <a:pt x="5775591" y="9525"/>
                </a:lnTo>
                <a:lnTo>
                  <a:pt x="5787745" y="9525"/>
                </a:lnTo>
                <a:lnTo>
                  <a:pt x="5788876" y="9055"/>
                </a:lnTo>
                <a:lnTo>
                  <a:pt x="5790730" y="7188"/>
                </a:lnTo>
                <a:lnTo>
                  <a:pt x="5791200" y="6070"/>
                </a:lnTo>
                <a:lnTo>
                  <a:pt x="5791200" y="3441"/>
                </a:lnTo>
                <a:close/>
              </a:path>
              <a:path w="11449050" h="1873250">
                <a:moveTo>
                  <a:pt x="5848350" y="1867166"/>
                </a:moveTo>
                <a:lnTo>
                  <a:pt x="5847880" y="1866049"/>
                </a:lnTo>
                <a:lnTo>
                  <a:pt x="5846013" y="1864182"/>
                </a:lnTo>
                <a:lnTo>
                  <a:pt x="5844895" y="1863725"/>
                </a:lnTo>
                <a:lnTo>
                  <a:pt x="5832741" y="1863725"/>
                </a:lnTo>
                <a:lnTo>
                  <a:pt x="5831624" y="1864182"/>
                </a:lnTo>
                <a:lnTo>
                  <a:pt x="5829757" y="1866049"/>
                </a:lnTo>
                <a:lnTo>
                  <a:pt x="5829300" y="1867166"/>
                </a:lnTo>
                <a:lnTo>
                  <a:pt x="5829300" y="1869795"/>
                </a:lnTo>
                <a:lnTo>
                  <a:pt x="5829757" y="1870913"/>
                </a:lnTo>
                <a:lnTo>
                  <a:pt x="5831624" y="1872780"/>
                </a:lnTo>
                <a:lnTo>
                  <a:pt x="5832741" y="1873250"/>
                </a:lnTo>
                <a:lnTo>
                  <a:pt x="5844895" y="1873250"/>
                </a:lnTo>
                <a:lnTo>
                  <a:pt x="5846013" y="1872780"/>
                </a:lnTo>
                <a:lnTo>
                  <a:pt x="5847880" y="1870913"/>
                </a:lnTo>
                <a:lnTo>
                  <a:pt x="5848350" y="1869795"/>
                </a:lnTo>
                <a:lnTo>
                  <a:pt x="5848350" y="1867166"/>
                </a:lnTo>
                <a:close/>
              </a:path>
              <a:path w="11449050" h="1873250">
                <a:moveTo>
                  <a:pt x="5848350" y="1245920"/>
                </a:moveTo>
                <a:lnTo>
                  <a:pt x="5847880" y="1244803"/>
                </a:lnTo>
                <a:lnTo>
                  <a:pt x="5846013" y="1242936"/>
                </a:lnTo>
                <a:lnTo>
                  <a:pt x="5844895" y="1242479"/>
                </a:lnTo>
                <a:lnTo>
                  <a:pt x="5832741" y="1242479"/>
                </a:lnTo>
                <a:lnTo>
                  <a:pt x="5831624" y="1242936"/>
                </a:lnTo>
                <a:lnTo>
                  <a:pt x="5829757" y="1244803"/>
                </a:lnTo>
                <a:lnTo>
                  <a:pt x="5829300" y="1245920"/>
                </a:lnTo>
                <a:lnTo>
                  <a:pt x="5829300" y="1248549"/>
                </a:lnTo>
                <a:lnTo>
                  <a:pt x="5829757" y="1249680"/>
                </a:lnTo>
                <a:lnTo>
                  <a:pt x="5831624" y="1251534"/>
                </a:lnTo>
                <a:lnTo>
                  <a:pt x="5832741" y="1252004"/>
                </a:lnTo>
                <a:lnTo>
                  <a:pt x="5844895" y="1252004"/>
                </a:lnTo>
                <a:lnTo>
                  <a:pt x="5846013" y="1251534"/>
                </a:lnTo>
                <a:lnTo>
                  <a:pt x="5847880" y="1249680"/>
                </a:lnTo>
                <a:lnTo>
                  <a:pt x="5848350" y="1248549"/>
                </a:lnTo>
                <a:lnTo>
                  <a:pt x="5848350" y="1245920"/>
                </a:lnTo>
                <a:close/>
              </a:path>
              <a:path w="11449050" h="1873250">
                <a:moveTo>
                  <a:pt x="5848350" y="624687"/>
                </a:moveTo>
                <a:lnTo>
                  <a:pt x="5847880" y="623557"/>
                </a:lnTo>
                <a:lnTo>
                  <a:pt x="5846013" y="621703"/>
                </a:lnTo>
                <a:lnTo>
                  <a:pt x="5844895" y="621233"/>
                </a:lnTo>
                <a:lnTo>
                  <a:pt x="5832741" y="621233"/>
                </a:lnTo>
                <a:lnTo>
                  <a:pt x="5831624" y="621703"/>
                </a:lnTo>
                <a:lnTo>
                  <a:pt x="5829757" y="623557"/>
                </a:lnTo>
                <a:lnTo>
                  <a:pt x="5829300" y="624687"/>
                </a:lnTo>
                <a:lnTo>
                  <a:pt x="5829300" y="627316"/>
                </a:lnTo>
                <a:lnTo>
                  <a:pt x="5829757" y="628434"/>
                </a:lnTo>
                <a:lnTo>
                  <a:pt x="5831624" y="630301"/>
                </a:lnTo>
                <a:lnTo>
                  <a:pt x="5832741" y="630758"/>
                </a:lnTo>
                <a:lnTo>
                  <a:pt x="5844895" y="630758"/>
                </a:lnTo>
                <a:lnTo>
                  <a:pt x="5846013" y="630301"/>
                </a:lnTo>
                <a:lnTo>
                  <a:pt x="5847880" y="628434"/>
                </a:lnTo>
                <a:lnTo>
                  <a:pt x="5848350" y="627316"/>
                </a:lnTo>
                <a:lnTo>
                  <a:pt x="5848350" y="624687"/>
                </a:lnTo>
                <a:close/>
              </a:path>
              <a:path w="11449050" h="1873250">
                <a:moveTo>
                  <a:pt x="5848350" y="3441"/>
                </a:moveTo>
                <a:lnTo>
                  <a:pt x="5847880" y="2324"/>
                </a:lnTo>
                <a:lnTo>
                  <a:pt x="5846013" y="457"/>
                </a:lnTo>
                <a:lnTo>
                  <a:pt x="5844895" y="0"/>
                </a:lnTo>
                <a:lnTo>
                  <a:pt x="5832741" y="0"/>
                </a:lnTo>
                <a:lnTo>
                  <a:pt x="5831624" y="457"/>
                </a:lnTo>
                <a:lnTo>
                  <a:pt x="5829757" y="2324"/>
                </a:lnTo>
                <a:lnTo>
                  <a:pt x="5829300" y="3441"/>
                </a:lnTo>
                <a:lnTo>
                  <a:pt x="5829300" y="6070"/>
                </a:lnTo>
                <a:lnTo>
                  <a:pt x="5829757" y="7188"/>
                </a:lnTo>
                <a:lnTo>
                  <a:pt x="5831624" y="9055"/>
                </a:lnTo>
                <a:lnTo>
                  <a:pt x="5832741" y="9525"/>
                </a:lnTo>
                <a:lnTo>
                  <a:pt x="5844895" y="9525"/>
                </a:lnTo>
                <a:lnTo>
                  <a:pt x="5846013" y="9055"/>
                </a:lnTo>
                <a:lnTo>
                  <a:pt x="5847880" y="7188"/>
                </a:lnTo>
                <a:lnTo>
                  <a:pt x="5848350" y="6070"/>
                </a:lnTo>
                <a:lnTo>
                  <a:pt x="5848350" y="3441"/>
                </a:lnTo>
                <a:close/>
              </a:path>
              <a:path w="11449050" h="1873250">
                <a:moveTo>
                  <a:pt x="5905500" y="1867166"/>
                </a:moveTo>
                <a:lnTo>
                  <a:pt x="5905030" y="1866049"/>
                </a:lnTo>
                <a:lnTo>
                  <a:pt x="5903163" y="1864182"/>
                </a:lnTo>
                <a:lnTo>
                  <a:pt x="5902045" y="1863725"/>
                </a:lnTo>
                <a:lnTo>
                  <a:pt x="5889891" y="1863725"/>
                </a:lnTo>
                <a:lnTo>
                  <a:pt x="5888774" y="1864182"/>
                </a:lnTo>
                <a:lnTo>
                  <a:pt x="5886907" y="1866049"/>
                </a:lnTo>
                <a:lnTo>
                  <a:pt x="5886450" y="1867166"/>
                </a:lnTo>
                <a:lnTo>
                  <a:pt x="5886450" y="1869795"/>
                </a:lnTo>
                <a:lnTo>
                  <a:pt x="5886907" y="1870913"/>
                </a:lnTo>
                <a:lnTo>
                  <a:pt x="5888774" y="1872780"/>
                </a:lnTo>
                <a:lnTo>
                  <a:pt x="5889891" y="1873250"/>
                </a:lnTo>
                <a:lnTo>
                  <a:pt x="5902045" y="1873250"/>
                </a:lnTo>
                <a:lnTo>
                  <a:pt x="5903163" y="1872780"/>
                </a:lnTo>
                <a:lnTo>
                  <a:pt x="5905030" y="1870913"/>
                </a:lnTo>
                <a:lnTo>
                  <a:pt x="5905500" y="1869795"/>
                </a:lnTo>
                <a:lnTo>
                  <a:pt x="5905500" y="1867166"/>
                </a:lnTo>
                <a:close/>
              </a:path>
              <a:path w="11449050" h="1873250">
                <a:moveTo>
                  <a:pt x="5905500" y="1245920"/>
                </a:moveTo>
                <a:lnTo>
                  <a:pt x="5905030" y="1244803"/>
                </a:lnTo>
                <a:lnTo>
                  <a:pt x="5903163" y="1242936"/>
                </a:lnTo>
                <a:lnTo>
                  <a:pt x="5902045" y="1242479"/>
                </a:lnTo>
                <a:lnTo>
                  <a:pt x="5889891" y="1242479"/>
                </a:lnTo>
                <a:lnTo>
                  <a:pt x="5888774" y="1242936"/>
                </a:lnTo>
                <a:lnTo>
                  <a:pt x="5886907" y="1244803"/>
                </a:lnTo>
                <a:lnTo>
                  <a:pt x="5886450" y="1245920"/>
                </a:lnTo>
                <a:lnTo>
                  <a:pt x="5886450" y="1248549"/>
                </a:lnTo>
                <a:lnTo>
                  <a:pt x="5886907" y="1249680"/>
                </a:lnTo>
                <a:lnTo>
                  <a:pt x="5888774" y="1251534"/>
                </a:lnTo>
                <a:lnTo>
                  <a:pt x="5889891" y="1252004"/>
                </a:lnTo>
                <a:lnTo>
                  <a:pt x="5902045" y="1252004"/>
                </a:lnTo>
                <a:lnTo>
                  <a:pt x="5903163" y="1251534"/>
                </a:lnTo>
                <a:lnTo>
                  <a:pt x="5905030" y="1249680"/>
                </a:lnTo>
                <a:lnTo>
                  <a:pt x="5905500" y="1248549"/>
                </a:lnTo>
                <a:lnTo>
                  <a:pt x="5905500" y="1245920"/>
                </a:lnTo>
                <a:close/>
              </a:path>
              <a:path w="11449050" h="1873250">
                <a:moveTo>
                  <a:pt x="5905500" y="624687"/>
                </a:moveTo>
                <a:lnTo>
                  <a:pt x="5905030" y="623557"/>
                </a:lnTo>
                <a:lnTo>
                  <a:pt x="5903163" y="621703"/>
                </a:lnTo>
                <a:lnTo>
                  <a:pt x="5902045" y="621233"/>
                </a:lnTo>
                <a:lnTo>
                  <a:pt x="5889891" y="621233"/>
                </a:lnTo>
                <a:lnTo>
                  <a:pt x="5888774" y="621703"/>
                </a:lnTo>
                <a:lnTo>
                  <a:pt x="5886907" y="623557"/>
                </a:lnTo>
                <a:lnTo>
                  <a:pt x="5886450" y="624687"/>
                </a:lnTo>
                <a:lnTo>
                  <a:pt x="5886450" y="627316"/>
                </a:lnTo>
                <a:lnTo>
                  <a:pt x="5886907" y="628434"/>
                </a:lnTo>
                <a:lnTo>
                  <a:pt x="5888774" y="630301"/>
                </a:lnTo>
                <a:lnTo>
                  <a:pt x="5889891" y="630758"/>
                </a:lnTo>
                <a:lnTo>
                  <a:pt x="5902045" y="630758"/>
                </a:lnTo>
                <a:lnTo>
                  <a:pt x="5903163" y="630301"/>
                </a:lnTo>
                <a:lnTo>
                  <a:pt x="5905030" y="628434"/>
                </a:lnTo>
                <a:lnTo>
                  <a:pt x="5905500" y="627316"/>
                </a:lnTo>
                <a:lnTo>
                  <a:pt x="5905500" y="624687"/>
                </a:lnTo>
                <a:close/>
              </a:path>
              <a:path w="11449050" h="1873250">
                <a:moveTo>
                  <a:pt x="5905500" y="3441"/>
                </a:moveTo>
                <a:lnTo>
                  <a:pt x="5905030" y="2324"/>
                </a:lnTo>
                <a:lnTo>
                  <a:pt x="5903163" y="457"/>
                </a:lnTo>
                <a:lnTo>
                  <a:pt x="5902045" y="0"/>
                </a:lnTo>
                <a:lnTo>
                  <a:pt x="5889891" y="0"/>
                </a:lnTo>
                <a:lnTo>
                  <a:pt x="5888774" y="457"/>
                </a:lnTo>
                <a:lnTo>
                  <a:pt x="5886907" y="2324"/>
                </a:lnTo>
                <a:lnTo>
                  <a:pt x="5886450" y="3441"/>
                </a:lnTo>
                <a:lnTo>
                  <a:pt x="5886450" y="6070"/>
                </a:lnTo>
                <a:lnTo>
                  <a:pt x="5886907" y="7188"/>
                </a:lnTo>
                <a:lnTo>
                  <a:pt x="5888774" y="9055"/>
                </a:lnTo>
                <a:lnTo>
                  <a:pt x="5889891" y="9525"/>
                </a:lnTo>
                <a:lnTo>
                  <a:pt x="5902045" y="9525"/>
                </a:lnTo>
                <a:lnTo>
                  <a:pt x="5903163" y="9055"/>
                </a:lnTo>
                <a:lnTo>
                  <a:pt x="5905030" y="7188"/>
                </a:lnTo>
                <a:lnTo>
                  <a:pt x="5905500" y="6070"/>
                </a:lnTo>
                <a:lnTo>
                  <a:pt x="5905500" y="3441"/>
                </a:lnTo>
                <a:close/>
              </a:path>
              <a:path w="11449050" h="1873250">
                <a:moveTo>
                  <a:pt x="5962650" y="1867166"/>
                </a:moveTo>
                <a:lnTo>
                  <a:pt x="5962180" y="1866049"/>
                </a:lnTo>
                <a:lnTo>
                  <a:pt x="5960326" y="1864182"/>
                </a:lnTo>
                <a:lnTo>
                  <a:pt x="5959195" y="1863725"/>
                </a:lnTo>
                <a:lnTo>
                  <a:pt x="5947041" y="1863725"/>
                </a:lnTo>
                <a:lnTo>
                  <a:pt x="5945924" y="1864182"/>
                </a:lnTo>
                <a:lnTo>
                  <a:pt x="5944057" y="1866049"/>
                </a:lnTo>
                <a:lnTo>
                  <a:pt x="5943600" y="1867166"/>
                </a:lnTo>
                <a:lnTo>
                  <a:pt x="5943600" y="1869795"/>
                </a:lnTo>
                <a:lnTo>
                  <a:pt x="5944057" y="1870913"/>
                </a:lnTo>
                <a:lnTo>
                  <a:pt x="5945924" y="1872780"/>
                </a:lnTo>
                <a:lnTo>
                  <a:pt x="5947041" y="1873250"/>
                </a:lnTo>
                <a:lnTo>
                  <a:pt x="5959195" y="1873250"/>
                </a:lnTo>
                <a:lnTo>
                  <a:pt x="5960326" y="1872780"/>
                </a:lnTo>
                <a:lnTo>
                  <a:pt x="5962180" y="1870913"/>
                </a:lnTo>
                <a:lnTo>
                  <a:pt x="5962650" y="1869795"/>
                </a:lnTo>
                <a:lnTo>
                  <a:pt x="5962650" y="1867166"/>
                </a:lnTo>
                <a:close/>
              </a:path>
              <a:path w="11449050" h="1873250">
                <a:moveTo>
                  <a:pt x="5962650" y="1245920"/>
                </a:moveTo>
                <a:lnTo>
                  <a:pt x="5962180" y="1244803"/>
                </a:lnTo>
                <a:lnTo>
                  <a:pt x="5960326" y="1242936"/>
                </a:lnTo>
                <a:lnTo>
                  <a:pt x="5959195" y="1242479"/>
                </a:lnTo>
                <a:lnTo>
                  <a:pt x="5947041" y="1242479"/>
                </a:lnTo>
                <a:lnTo>
                  <a:pt x="5945924" y="1242936"/>
                </a:lnTo>
                <a:lnTo>
                  <a:pt x="5944057" y="1244803"/>
                </a:lnTo>
                <a:lnTo>
                  <a:pt x="5943600" y="1245920"/>
                </a:lnTo>
                <a:lnTo>
                  <a:pt x="5943600" y="1248549"/>
                </a:lnTo>
                <a:lnTo>
                  <a:pt x="5944057" y="1249680"/>
                </a:lnTo>
                <a:lnTo>
                  <a:pt x="5945924" y="1251534"/>
                </a:lnTo>
                <a:lnTo>
                  <a:pt x="5947041" y="1252004"/>
                </a:lnTo>
                <a:lnTo>
                  <a:pt x="5959195" y="1252004"/>
                </a:lnTo>
                <a:lnTo>
                  <a:pt x="5960326" y="1251534"/>
                </a:lnTo>
                <a:lnTo>
                  <a:pt x="5962180" y="1249680"/>
                </a:lnTo>
                <a:lnTo>
                  <a:pt x="5962650" y="1248549"/>
                </a:lnTo>
                <a:lnTo>
                  <a:pt x="5962650" y="1245920"/>
                </a:lnTo>
                <a:close/>
              </a:path>
              <a:path w="11449050" h="1873250">
                <a:moveTo>
                  <a:pt x="5962650" y="624687"/>
                </a:moveTo>
                <a:lnTo>
                  <a:pt x="5962180" y="623557"/>
                </a:lnTo>
                <a:lnTo>
                  <a:pt x="5960326" y="621703"/>
                </a:lnTo>
                <a:lnTo>
                  <a:pt x="5959195" y="621233"/>
                </a:lnTo>
                <a:lnTo>
                  <a:pt x="5947041" y="621233"/>
                </a:lnTo>
                <a:lnTo>
                  <a:pt x="5945924" y="621703"/>
                </a:lnTo>
                <a:lnTo>
                  <a:pt x="5944057" y="623557"/>
                </a:lnTo>
                <a:lnTo>
                  <a:pt x="5943600" y="624687"/>
                </a:lnTo>
                <a:lnTo>
                  <a:pt x="5943600" y="627316"/>
                </a:lnTo>
                <a:lnTo>
                  <a:pt x="5944057" y="628434"/>
                </a:lnTo>
                <a:lnTo>
                  <a:pt x="5945924" y="630301"/>
                </a:lnTo>
                <a:lnTo>
                  <a:pt x="5947041" y="630758"/>
                </a:lnTo>
                <a:lnTo>
                  <a:pt x="5959195" y="630758"/>
                </a:lnTo>
                <a:lnTo>
                  <a:pt x="5960326" y="630301"/>
                </a:lnTo>
                <a:lnTo>
                  <a:pt x="5962180" y="628434"/>
                </a:lnTo>
                <a:lnTo>
                  <a:pt x="5962650" y="627316"/>
                </a:lnTo>
                <a:lnTo>
                  <a:pt x="5962650" y="624687"/>
                </a:lnTo>
                <a:close/>
              </a:path>
              <a:path w="11449050" h="1873250">
                <a:moveTo>
                  <a:pt x="5962650" y="3441"/>
                </a:moveTo>
                <a:lnTo>
                  <a:pt x="5962180" y="2324"/>
                </a:lnTo>
                <a:lnTo>
                  <a:pt x="5960326" y="457"/>
                </a:lnTo>
                <a:lnTo>
                  <a:pt x="5959195" y="0"/>
                </a:lnTo>
                <a:lnTo>
                  <a:pt x="5947041" y="0"/>
                </a:lnTo>
                <a:lnTo>
                  <a:pt x="5945924" y="457"/>
                </a:lnTo>
                <a:lnTo>
                  <a:pt x="5944057" y="2324"/>
                </a:lnTo>
                <a:lnTo>
                  <a:pt x="5943600" y="3441"/>
                </a:lnTo>
                <a:lnTo>
                  <a:pt x="5943600" y="6070"/>
                </a:lnTo>
                <a:lnTo>
                  <a:pt x="5944057" y="7188"/>
                </a:lnTo>
                <a:lnTo>
                  <a:pt x="5945924" y="9055"/>
                </a:lnTo>
                <a:lnTo>
                  <a:pt x="5947041" y="9525"/>
                </a:lnTo>
                <a:lnTo>
                  <a:pt x="5959195" y="9525"/>
                </a:lnTo>
                <a:lnTo>
                  <a:pt x="5960326" y="9055"/>
                </a:lnTo>
                <a:lnTo>
                  <a:pt x="5962180" y="7188"/>
                </a:lnTo>
                <a:lnTo>
                  <a:pt x="5962650" y="6070"/>
                </a:lnTo>
                <a:lnTo>
                  <a:pt x="5962650" y="3441"/>
                </a:lnTo>
                <a:close/>
              </a:path>
              <a:path w="11449050" h="1873250">
                <a:moveTo>
                  <a:pt x="6019800" y="1867166"/>
                </a:moveTo>
                <a:lnTo>
                  <a:pt x="6019330" y="1866049"/>
                </a:lnTo>
                <a:lnTo>
                  <a:pt x="6017463" y="1864182"/>
                </a:lnTo>
                <a:lnTo>
                  <a:pt x="6016345" y="1863725"/>
                </a:lnTo>
                <a:lnTo>
                  <a:pt x="6004191" y="1863725"/>
                </a:lnTo>
                <a:lnTo>
                  <a:pt x="6003074" y="1864182"/>
                </a:lnTo>
                <a:lnTo>
                  <a:pt x="6001207" y="1866049"/>
                </a:lnTo>
                <a:lnTo>
                  <a:pt x="6000750" y="1867166"/>
                </a:lnTo>
                <a:lnTo>
                  <a:pt x="6000750" y="1869795"/>
                </a:lnTo>
                <a:lnTo>
                  <a:pt x="6001207" y="1870913"/>
                </a:lnTo>
                <a:lnTo>
                  <a:pt x="6003074" y="1872780"/>
                </a:lnTo>
                <a:lnTo>
                  <a:pt x="6004191" y="1873250"/>
                </a:lnTo>
                <a:lnTo>
                  <a:pt x="6016345" y="1873250"/>
                </a:lnTo>
                <a:lnTo>
                  <a:pt x="6017463" y="1872780"/>
                </a:lnTo>
                <a:lnTo>
                  <a:pt x="6019330" y="1870913"/>
                </a:lnTo>
                <a:lnTo>
                  <a:pt x="6019800" y="1869795"/>
                </a:lnTo>
                <a:lnTo>
                  <a:pt x="6019800" y="1867166"/>
                </a:lnTo>
                <a:close/>
              </a:path>
              <a:path w="11449050" h="1873250">
                <a:moveTo>
                  <a:pt x="6019800" y="1245920"/>
                </a:moveTo>
                <a:lnTo>
                  <a:pt x="6019330" y="1244803"/>
                </a:lnTo>
                <a:lnTo>
                  <a:pt x="6017463" y="1242936"/>
                </a:lnTo>
                <a:lnTo>
                  <a:pt x="6016345" y="1242479"/>
                </a:lnTo>
                <a:lnTo>
                  <a:pt x="6004191" y="1242479"/>
                </a:lnTo>
                <a:lnTo>
                  <a:pt x="6003074" y="1242936"/>
                </a:lnTo>
                <a:lnTo>
                  <a:pt x="6001207" y="1244803"/>
                </a:lnTo>
                <a:lnTo>
                  <a:pt x="6000750" y="1245920"/>
                </a:lnTo>
                <a:lnTo>
                  <a:pt x="6000750" y="1248549"/>
                </a:lnTo>
                <a:lnTo>
                  <a:pt x="6001207" y="1249680"/>
                </a:lnTo>
                <a:lnTo>
                  <a:pt x="6003074" y="1251534"/>
                </a:lnTo>
                <a:lnTo>
                  <a:pt x="6004191" y="1252004"/>
                </a:lnTo>
                <a:lnTo>
                  <a:pt x="6016345" y="1252004"/>
                </a:lnTo>
                <a:lnTo>
                  <a:pt x="6017463" y="1251534"/>
                </a:lnTo>
                <a:lnTo>
                  <a:pt x="6019330" y="1249680"/>
                </a:lnTo>
                <a:lnTo>
                  <a:pt x="6019800" y="1248549"/>
                </a:lnTo>
                <a:lnTo>
                  <a:pt x="6019800" y="1245920"/>
                </a:lnTo>
                <a:close/>
              </a:path>
              <a:path w="11449050" h="1873250">
                <a:moveTo>
                  <a:pt x="6019800" y="624687"/>
                </a:moveTo>
                <a:lnTo>
                  <a:pt x="6019330" y="623557"/>
                </a:lnTo>
                <a:lnTo>
                  <a:pt x="6017463" y="621703"/>
                </a:lnTo>
                <a:lnTo>
                  <a:pt x="6016345" y="621233"/>
                </a:lnTo>
                <a:lnTo>
                  <a:pt x="6004191" y="621233"/>
                </a:lnTo>
                <a:lnTo>
                  <a:pt x="6003074" y="621703"/>
                </a:lnTo>
                <a:lnTo>
                  <a:pt x="6001207" y="623557"/>
                </a:lnTo>
                <a:lnTo>
                  <a:pt x="6000750" y="624687"/>
                </a:lnTo>
                <a:lnTo>
                  <a:pt x="6000750" y="627316"/>
                </a:lnTo>
                <a:lnTo>
                  <a:pt x="6001207" y="628434"/>
                </a:lnTo>
                <a:lnTo>
                  <a:pt x="6003074" y="630301"/>
                </a:lnTo>
                <a:lnTo>
                  <a:pt x="6004191" y="630758"/>
                </a:lnTo>
                <a:lnTo>
                  <a:pt x="6016345" y="630758"/>
                </a:lnTo>
                <a:lnTo>
                  <a:pt x="6017463" y="630301"/>
                </a:lnTo>
                <a:lnTo>
                  <a:pt x="6019330" y="628434"/>
                </a:lnTo>
                <a:lnTo>
                  <a:pt x="6019800" y="627316"/>
                </a:lnTo>
                <a:lnTo>
                  <a:pt x="6019800" y="624687"/>
                </a:lnTo>
                <a:close/>
              </a:path>
              <a:path w="11449050" h="1873250">
                <a:moveTo>
                  <a:pt x="6019800" y="3441"/>
                </a:moveTo>
                <a:lnTo>
                  <a:pt x="6019330" y="2324"/>
                </a:lnTo>
                <a:lnTo>
                  <a:pt x="6017463" y="457"/>
                </a:lnTo>
                <a:lnTo>
                  <a:pt x="6016345" y="0"/>
                </a:lnTo>
                <a:lnTo>
                  <a:pt x="6004191" y="0"/>
                </a:lnTo>
                <a:lnTo>
                  <a:pt x="6003074" y="457"/>
                </a:lnTo>
                <a:lnTo>
                  <a:pt x="6001207" y="2324"/>
                </a:lnTo>
                <a:lnTo>
                  <a:pt x="6000750" y="3441"/>
                </a:lnTo>
                <a:lnTo>
                  <a:pt x="6000750" y="6070"/>
                </a:lnTo>
                <a:lnTo>
                  <a:pt x="6001207" y="7188"/>
                </a:lnTo>
                <a:lnTo>
                  <a:pt x="6003074" y="9055"/>
                </a:lnTo>
                <a:lnTo>
                  <a:pt x="6004191" y="9525"/>
                </a:lnTo>
                <a:lnTo>
                  <a:pt x="6016345" y="9525"/>
                </a:lnTo>
                <a:lnTo>
                  <a:pt x="6017463" y="9055"/>
                </a:lnTo>
                <a:lnTo>
                  <a:pt x="6019330" y="7188"/>
                </a:lnTo>
                <a:lnTo>
                  <a:pt x="6019800" y="6070"/>
                </a:lnTo>
                <a:lnTo>
                  <a:pt x="6019800" y="3441"/>
                </a:lnTo>
                <a:close/>
              </a:path>
              <a:path w="11449050" h="1873250">
                <a:moveTo>
                  <a:pt x="6076950" y="1867166"/>
                </a:moveTo>
                <a:lnTo>
                  <a:pt x="6076480" y="1866049"/>
                </a:lnTo>
                <a:lnTo>
                  <a:pt x="6074613" y="1864182"/>
                </a:lnTo>
                <a:lnTo>
                  <a:pt x="6073495" y="1863725"/>
                </a:lnTo>
                <a:lnTo>
                  <a:pt x="6061341" y="1863725"/>
                </a:lnTo>
                <a:lnTo>
                  <a:pt x="6060224" y="1864182"/>
                </a:lnTo>
                <a:lnTo>
                  <a:pt x="6058357" y="1866049"/>
                </a:lnTo>
                <a:lnTo>
                  <a:pt x="6057900" y="1867166"/>
                </a:lnTo>
                <a:lnTo>
                  <a:pt x="6057900" y="1869795"/>
                </a:lnTo>
                <a:lnTo>
                  <a:pt x="6058357" y="1870913"/>
                </a:lnTo>
                <a:lnTo>
                  <a:pt x="6060224" y="1872780"/>
                </a:lnTo>
                <a:lnTo>
                  <a:pt x="6061341" y="1873250"/>
                </a:lnTo>
                <a:lnTo>
                  <a:pt x="6073495" y="1873250"/>
                </a:lnTo>
                <a:lnTo>
                  <a:pt x="6074613" y="1872780"/>
                </a:lnTo>
                <a:lnTo>
                  <a:pt x="6076480" y="1870913"/>
                </a:lnTo>
                <a:lnTo>
                  <a:pt x="6076950" y="1869795"/>
                </a:lnTo>
                <a:lnTo>
                  <a:pt x="6076950" y="1867166"/>
                </a:lnTo>
                <a:close/>
              </a:path>
              <a:path w="11449050" h="1873250">
                <a:moveTo>
                  <a:pt x="6076950" y="1245920"/>
                </a:moveTo>
                <a:lnTo>
                  <a:pt x="6076480" y="1244803"/>
                </a:lnTo>
                <a:lnTo>
                  <a:pt x="6074613" y="1242936"/>
                </a:lnTo>
                <a:lnTo>
                  <a:pt x="6073495" y="1242479"/>
                </a:lnTo>
                <a:lnTo>
                  <a:pt x="6061341" y="1242479"/>
                </a:lnTo>
                <a:lnTo>
                  <a:pt x="6060224" y="1242936"/>
                </a:lnTo>
                <a:lnTo>
                  <a:pt x="6058357" y="1244803"/>
                </a:lnTo>
                <a:lnTo>
                  <a:pt x="6057900" y="1245920"/>
                </a:lnTo>
                <a:lnTo>
                  <a:pt x="6057900" y="1248549"/>
                </a:lnTo>
                <a:lnTo>
                  <a:pt x="6058357" y="1249680"/>
                </a:lnTo>
                <a:lnTo>
                  <a:pt x="6060224" y="1251534"/>
                </a:lnTo>
                <a:lnTo>
                  <a:pt x="6061341" y="1252004"/>
                </a:lnTo>
                <a:lnTo>
                  <a:pt x="6073495" y="1252004"/>
                </a:lnTo>
                <a:lnTo>
                  <a:pt x="6074613" y="1251534"/>
                </a:lnTo>
                <a:lnTo>
                  <a:pt x="6076480" y="1249680"/>
                </a:lnTo>
                <a:lnTo>
                  <a:pt x="6076950" y="1248549"/>
                </a:lnTo>
                <a:lnTo>
                  <a:pt x="6076950" y="1245920"/>
                </a:lnTo>
                <a:close/>
              </a:path>
              <a:path w="11449050" h="1873250">
                <a:moveTo>
                  <a:pt x="6076950" y="624687"/>
                </a:moveTo>
                <a:lnTo>
                  <a:pt x="6076480" y="623557"/>
                </a:lnTo>
                <a:lnTo>
                  <a:pt x="6074613" y="621703"/>
                </a:lnTo>
                <a:lnTo>
                  <a:pt x="6073495" y="621233"/>
                </a:lnTo>
                <a:lnTo>
                  <a:pt x="6061341" y="621233"/>
                </a:lnTo>
                <a:lnTo>
                  <a:pt x="6060224" y="621703"/>
                </a:lnTo>
                <a:lnTo>
                  <a:pt x="6058357" y="623557"/>
                </a:lnTo>
                <a:lnTo>
                  <a:pt x="6057900" y="624687"/>
                </a:lnTo>
                <a:lnTo>
                  <a:pt x="6057900" y="627316"/>
                </a:lnTo>
                <a:lnTo>
                  <a:pt x="6058357" y="628434"/>
                </a:lnTo>
                <a:lnTo>
                  <a:pt x="6060224" y="630301"/>
                </a:lnTo>
                <a:lnTo>
                  <a:pt x="6061341" y="630758"/>
                </a:lnTo>
                <a:lnTo>
                  <a:pt x="6073495" y="630758"/>
                </a:lnTo>
                <a:lnTo>
                  <a:pt x="6074613" y="630301"/>
                </a:lnTo>
                <a:lnTo>
                  <a:pt x="6076480" y="628434"/>
                </a:lnTo>
                <a:lnTo>
                  <a:pt x="6076950" y="627316"/>
                </a:lnTo>
                <a:lnTo>
                  <a:pt x="6076950" y="624687"/>
                </a:lnTo>
                <a:close/>
              </a:path>
              <a:path w="11449050" h="1873250">
                <a:moveTo>
                  <a:pt x="6076950" y="3441"/>
                </a:moveTo>
                <a:lnTo>
                  <a:pt x="6076480" y="2324"/>
                </a:lnTo>
                <a:lnTo>
                  <a:pt x="6074613" y="457"/>
                </a:lnTo>
                <a:lnTo>
                  <a:pt x="6073495" y="0"/>
                </a:lnTo>
                <a:lnTo>
                  <a:pt x="6061341" y="0"/>
                </a:lnTo>
                <a:lnTo>
                  <a:pt x="6060224" y="457"/>
                </a:lnTo>
                <a:lnTo>
                  <a:pt x="6058357" y="2324"/>
                </a:lnTo>
                <a:lnTo>
                  <a:pt x="6057900" y="3441"/>
                </a:lnTo>
                <a:lnTo>
                  <a:pt x="6057900" y="6070"/>
                </a:lnTo>
                <a:lnTo>
                  <a:pt x="6058357" y="7188"/>
                </a:lnTo>
                <a:lnTo>
                  <a:pt x="6060224" y="9055"/>
                </a:lnTo>
                <a:lnTo>
                  <a:pt x="6061341" y="9525"/>
                </a:lnTo>
                <a:lnTo>
                  <a:pt x="6073495" y="9525"/>
                </a:lnTo>
                <a:lnTo>
                  <a:pt x="6074613" y="9055"/>
                </a:lnTo>
                <a:lnTo>
                  <a:pt x="6076480" y="7188"/>
                </a:lnTo>
                <a:lnTo>
                  <a:pt x="6076950" y="6070"/>
                </a:lnTo>
                <a:lnTo>
                  <a:pt x="6076950" y="3441"/>
                </a:lnTo>
                <a:close/>
              </a:path>
              <a:path w="11449050" h="1873250">
                <a:moveTo>
                  <a:pt x="6134100" y="1867166"/>
                </a:moveTo>
                <a:lnTo>
                  <a:pt x="6133630" y="1866049"/>
                </a:lnTo>
                <a:lnTo>
                  <a:pt x="6131776" y="1864182"/>
                </a:lnTo>
                <a:lnTo>
                  <a:pt x="6130645" y="1863725"/>
                </a:lnTo>
                <a:lnTo>
                  <a:pt x="6118491" y="1863725"/>
                </a:lnTo>
                <a:lnTo>
                  <a:pt x="6117374" y="1864182"/>
                </a:lnTo>
                <a:lnTo>
                  <a:pt x="6115507" y="1866049"/>
                </a:lnTo>
                <a:lnTo>
                  <a:pt x="6115050" y="1867166"/>
                </a:lnTo>
                <a:lnTo>
                  <a:pt x="6115050" y="1869795"/>
                </a:lnTo>
                <a:lnTo>
                  <a:pt x="6115507" y="1870913"/>
                </a:lnTo>
                <a:lnTo>
                  <a:pt x="6117374" y="1872780"/>
                </a:lnTo>
                <a:lnTo>
                  <a:pt x="6118491" y="1873250"/>
                </a:lnTo>
                <a:lnTo>
                  <a:pt x="6130645" y="1873250"/>
                </a:lnTo>
                <a:lnTo>
                  <a:pt x="6131776" y="1872780"/>
                </a:lnTo>
                <a:lnTo>
                  <a:pt x="6133630" y="1870913"/>
                </a:lnTo>
                <a:lnTo>
                  <a:pt x="6134100" y="1869795"/>
                </a:lnTo>
                <a:lnTo>
                  <a:pt x="6134100" y="1867166"/>
                </a:lnTo>
                <a:close/>
              </a:path>
              <a:path w="11449050" h="1873250">
                <a:moveTo>
                  <a:pt x="6134100" y="1245920"/>
                </a:moveTo>
                <a:lnTo>
                  <a:pt x="6133630" y="1244803"/>
                </a:lnTo>
                <a:lnTo>
                  <a:pt x="6131776" y="1242936"/>
                </a:lnTo>
                <a:lnTo>
                  <a:pt x="6130645" y="1242479"/>
                </a:lnTo>
                <a:lnTo>
                  <a:pt x="6118491" y="1242479"/>
                </a:lnTo>
                <a:lnTo>
                  <a:pt x="6117374" y="1242936"/>
                </a:lnTo>
                <a:lnTo>
                  <a:pt x="6115507" y="1244803"/>
                </a:lnTo>
                <a:lnTo>
                  <a:pt x="6115050" y="1245920"/>
                </a:lnTo>
                <a:lnTo>
                  <a:pt x="6115050" y="1248549"/>
                </a:lnTo>
                <a:lnTo>
                  <a:pt x="6115507" y="1249680"/>
                </a:lnTo>
                <a:lnTo>
                  <a:pt x="6117374" y="1251534"/>
                </a:lnTo>
                <a:lnTo>
                  <a:pt x="6118491" y="1252004"/>
                </a:lnTo>
                <a:lnTo>
                  <a:pt x="6130645" y="1252004"/>
                </a:lnTo>
                <a:lnTo>
                  <a:pt x="6131776" y="1251534"/>
                </a:lnTo>
                <a:lnTo>
                  <a:pt x="6133630" y="1249680"/>
                </a:lnTo>
                <a:lnTo>
                  <a:pt x="6134100" y="1248549"/>
                </a:lnTo>
                <a:lnTo>
                  <a:pt x="6134100" y="1245920"/>
                </a:lnTo>
                <a:close/>
              </a:path>
              <a:path w="11449050" h="1873250">
                <a:moveTo>
                  <a:pt x="6134100" y="624687"/>
                </a:moveTo>
                <a:lnTo>
                  <a:pt x="6133630" y="623557"/>
                </a:lnTo>
                <a:lnTo>
                  <a:pt x="6131776" y="621703"/>
                </a:lnTo>
                <a:lnTo>
                  <a:pt x="6130645" y="621233"/>
                </a:lnTo>
                <a:lnTo>
                  <a:pt x="6118491" y="621233"/>
                </a:lnTo>
                <a:lnTo>
                  <a:pt x="6117374" y="621703"/>
                </a:lnTo>
                <a:lnTo>
                  <a:pt x="6115507" y="623557"/>
                </a:lnTo>
                <a:lnTo>
                  <a:pt x="6115050" y="624687"/>
                </a:lnTo>
                <a:lnTo>
                  <a:pt x="6115050" y="627316"/>
                </a:lnTo>
                <a:lnTo>
                  <a:pt x="6115507" y="628434"/>
                </a:lnTo>
                <a:lnTo>
                  <a:pt x="6117374" y="630301"/>
                </a:lnTo>
                <a:lnTo>
                  <a:pt x="6118491" y="630758"/>
                </a:lnTo>
                <a:lnTo>
                  <a:pt x="6130645" y="630758"/>
                </a:lnTo>
                <a:lnTo>
                  <a:pt x="6131776" y="630301"/>
                </a:lnTo>
                <a:lnTo>
                  <a:pt x="6133630" y="628434"/>
                </a:lnTo>
                <a:lnTo>
                  <a:pt x="6134100" y="627316"/>
                </a:lnTo>
                <a:lnTo>
                  <a:pt x="6134100" y="624687"/>
                </a:lnTo>
                <a:close/>
              </a:path>
              <a:path w="11449050" h="1873250">
                <a:moveTo>
                  <a:pt x="6134100" y="3441"/>
                </a:moveTo>
                <a:lnTo>
                  <a:pt x="6133630" y="2324"/>
                </a:lnTo>
                <a:lnTo>
                  <a:pt x="6131776" y="457"/>
                </a:lnTo>
                <a:lnTo>
                  <a:pt x="6130645" y="0"/>
                </a:lnTo>
                <a:lnTo>
                  <a:pt x="6118491" y="0"/>
                </a:lnTo>
                <a:lnTo>
                  <a:pt x="6117374" y="457"/>
                </a:lnTo>
                <a:lnTo>
                  <a:pt x="6115507" y="2324"/>
                </a:lnTo>
                <a:lnTo>
                  <a:pt x="6115050" y="3441"/>
                </a:lnTo>
                <a:lnTo>
                  <a:pt x="6115050" y="6070"/>
                </a:lnTo>
                <a:lnTo>
                  <a:pt x="6115507" y="7188"/>
                </a:lnTo>
                <a:lnTo>
                  <a:pt x="6117374" y="9055"/>
                </a:lnTo>
                <a:lnTo>
                  <a:pt x="6118491" y="9525"/>
                </a:lnTo>
                <a:lnTo>
                  <a:pt x="6130645" y="9525"/>
                </a:lnTo>
                <a:lnTo>
                  <a:pt x="6131776" y="9055"/>
                </a:lnTo>
                <a:lnTo>
                  <a:pt x="6133630" y="7188"/>
                </a:lnTo>
                <a:lnTo>
                  <a:pt x="6134100" y="6070"/>
                </a:lnTo>
                <a:lnTo>
                  <a:pt x="6134100" y="3441"/>
                </a:lnTo>
                <a:close/>
              </a:path>
              <a:path w="11449050" h="1873250">
                <a:moveTo>
                  <a:pt x="6191250" y="1867166"/>
                </a:moveTo>
                <a:lnTo>
                  <a:pt x="6190780" y="1866049"/>
                </a:lnTo>
                <a:lnTo>
                  <a:pt x="6188926" y="1864182"/>
                </a:lnTo>
                <a:lnTo>
                  <a:pt x="6187795" y="1863725"/>
                </a:lnTo>
                <a:lnTo>
                  <a:pt x="6175641" y="1863725"/>
                </a:lnTo>
                <a:lnTo>
                  <a:pt x="6174524" y="1864182"/>
                </a:lnTo>
                <a:lnTo>
                  <a:pt x="6172657" y="1866049"/>
                </a:lnTo>
                <a:lnTo>
                  <a:pt x="6172200" y="1867166"/>
                </a:lnTo>
                <a:lnTo>
                  <a:pt x="6172200" y="1869795"/>
                </a:lnTo>
                <a:lnTo>
                  <a:pt x="6172657" y="1870913"/>
                </a:lnTo>
                <a:lnTo>
                  <a:pt x="6174524" y="1872780"/>
                </a:lnTo>
                <a:lnTo>
                  <a:pt x="6175641" y="1873250"/>
                </a:lnTo>
                <a:lnTo>
                  <a:pt x="6187795" y="1873250"/>
                </a:lnTo>
                <a:lnTo>
                  <a:pt x="6188926" y="1872780"/>
                </a:lnTo>
                <a:lnTo>
                  <a:pt x="6190780" y="1870913"/>
                </a:lnTo>
                <a:lnTo>
                  <a:pt x="6191250" y="1869795"/>
                </a:lnTo>
                <a:lnTo>
                  <a:pt x="6191250" y="1867166"/>
                </a:lnTo>
                <a:close/>
              </a:path>
              <a:path w="11449050" h="1873250">
                <a:moveTo>
                  <a:pt x="6191250" y="1245920"/>
                </a:moveTo>
                <a:lnTo>
                  <a:pt x="6190780" y="1244803"/>
                </a:lnTo>
                <a:lnTo>
                  <a:pt x="6188926" y="1242936"/>
                </a:lnTo>
                <a:lnTo>
                  <a:pt x="6187795" y="1242479"/>
                </a:lnTo>
                <a:lnTo>
                  <a:pt x="6175641" y="1242479"/>
                </a:lnTo>
                <a:lnTo>
                  <a:pt x="6174524" y="1242936"/>
                </a:lnTo>
                <a:lnTo>
                  <a:pt x="6172657" y="1244803"/>
                </a:lnTo>
                <a:lnTo>
                  <a:pt x="6172200" y="1245920"/>
                </a:lnTo>
                <a:lnTo>
                  <a:pt x="6172200" y="1248549"/>
                </a:lnTo>
                <a:lnTo>
                  <a:pt x="6172657" y="1249680"/>
                </a:lnTo>
                <a:lnTo>
                  <a:pt x="6174524" y="1251534"/>
                </a:lnTo>
                <a:lnTo>
                  <a:pt x="6175641" y="1252004"/>
                </a:lnTo>
                <a:lnTo>
                  <a:pt x="6187795" y="1252004"/>
                </a:lnTo>
                <a:lnTo>
                  <a:pt x="6188926" y="1251534"/>
                </a:lnTo>
                <a:lnTo>
                  <a:pt x="6190780" y="1249680"/>
                </a:lnTo>
                <a:lnTo>
                  <a:pt x="6191250" y="1248549"/>
                </a:lnTo>
                <a:lnTo>
                  <a:pt x="6191250" y="1245920"/>
                </a:lnTo>
                <a:close/>
              </a:path>
              <a:path w="11449050" h="1873250">
                <a:moveTo>
                  <a:pt x="6191250" y="624687"/>
                </a:moveTo>
                <a:lnTo>
                  <a:pt x="6190780" y="623557"/>
                </a:lnTo>
                <a:lnTo>
                  <a:pt x="6188926" y="621703"/>
                </a:lnTo>
                <a:lnTo>
                  <a:pt x="6187795" y="621233"/>
                </a:lnTo>
                <a:lnTo>
                  <a:pt x="6175641" y="621233"/>
                </a:lnTo>
                <a:lnTo>
                  <a:pt x="6174524" y="621703"/>
                </a:lnTo>
                <a:lnTo>
                  <a:pt x="6172657" y="623557"/>
                </a:lnTo>
                <a:lnTo>
                  <a:pt x="6172200" y="624687"/>
                </a:lnTo>
                <a:lnTo>
                  <a:pt x="6172200" y="627316"/>
                </a:lnTo>
                <a:lnTo>
                  <a:pt x="6172657" y="628434"/>
                </a:lnTo>
                <a:lnTo>
                  <a:pt x="6174524" y="630301"/>
                </a:lnTo>
                <a:lnTo>
                  <a:pt x="6175641" y="630758"/>
                </a:lnTo>
                <a:lnTo>
                  <a:pt x="6187795" y="630758"/>
                </a:lnTo>
                <a:lnTo>
                  <a:pt x="6188926" y="630301"/>
                </a:lnTo>
                <a:lnTo>
                  <a:pt x="6190780" y="628434"/>
                </a:lnTo>
                <a:lnTo>
                  <a:pt x="6191250" y="627316"/>
                </a:lnTo>
                <a:lnTo>
                  <a:pt x="6191250" y="624687"/>
                </a:lnTo>
                <a:close/>
              </a:path>
              <a:path w="11449050" h="1873250">
                <a:moveTo>
                  <a:pt x="6191250" y="3441"/>
                </a:moveTo>
                <a:lnTo>
                  <a:pt x="6190780" y="2324"/>
                </a:lnTo>
                <a:lnTo>
                  <a:pt x="6188926" y="457"/>
                </a:lnTo>
                <a:lnTo>
                  <a:pt x="6187795" y="0"/>
                </a:lnTo>
                <a:lnTo>
                  <a:pt x="6175641" y="0"/>
                </a:lnTo>
                <a:lnTo>
                  <a:pt x="6174524" y="457"/>
                </a:lnTo>
                <a:lnTo>
                  <a:pt x="6172657" y="2324"/>
                </a:lnTo>
                <a:lnTo>
                  <a:pt x="6172200" y="3441"/>
                </a:lnTo>
                <a:lnTo>
                  <a:pt x="6172200" y="6070"/>
                </a:lnTo>
                <a:lnTo>
                  <a:pt x="6172657" y="7188"/>
                </a:lnTo>
                <a:lnTo>
                  <a:pt x="6174524" y="9055"/>
                </a:lnTo>
                <a:lnTo>
                  <a:pt x="6175641" y="9525"/>
                </a:lnTo>
                <a:lnTo>
                  <a:pt x="6187795" y="9525"/>
                </a:lnTo>
                <a:lnTo>
                  <a:pt x="6188926" y="9055"/>
                </a:lnTo>
                <a:lnTo>
                  <a:pt x="6190780" y="7188"/>
                </a:lnTo>
                <a:lnTo>
                  <a:pt x="6191250" y="6070"/>
                </a:lnTo>
                <a:lnTo>
                  <a:pt x="6191250" y="3441"/>
                </a:lnTo>
                <a:close/>
              </a:path>
              <a:path w="11449050" h="1873250">
                <a:moveTo>
                  <a:pt x="6248400" y="1867166"/>
                </a:moveTo>
                <a:lnTo>
                  <a:pt x="6247930" y="1866049"/>
                </a:lnTo>
                <a:lnTo>
                  <a:pt x="6246063" y="1864182"/>
                </a:lnTo>
                <a:lnTo>
                  <a:pt x="6244945" y="1863725"/>
                </a:lnTo>
                <a:lnTo>
                  <a:pt x="6232791" y="1863725"/>
                </a:lnTo>
                <a:lnTo>
                  <a:pt x="6231674" y="1864182"/>
                </a:lnTo>
                <a:lnTo>
                  <a:pt x="6229807" y="1866049"/>
                </a:lnTo>
                <a:lnTo>
                  <a:pt x="6229350" y="1867166"/>
                </a:lnTo>
                <a:lnTo>
                  <a:pt x="6229350" y="1869795"/>
                </a:lnTo>
                <a:lnTo>
                  <a:pt x="6229807" y="1870913"/>
                </a:lnTo>
                <a:lnTo>
                  <a:pt x="6231674" y="1872780"/>
                </a:lnTo>
                <a:lnTo>
                  <a:pt x="6232791" y="1873250"/>
                </a:lnTo>
                <a:lnTo>
                  <a:pt x="6244945" y="1873250"/>
                </a:lnTo>
                <a:lnTo>
                  <a:pt x="6246063" y="1872780"/>
                </a:lnTo>
                <a:lnTo>
                  <a:pt x="6247930" y="1870913"/>
                </a:lnTo>
                <a:lnTo>
                  <a:pt x="6248400" y="1869795"/>
                </a:lnTo>
                <a:lnTo>
                  <a:pt x="6248400" y="1867166"/>
                </a:lnTo>
                <a:close/>
              </a:path>
              <a:path w="11449050" h="1873250">
                <a:moveTo>
                  <a:pt x="6248400" y="1245920"/>
                </a:moveTo>
                <a:lnTo>
                  <a:pt x="6247930" y="1244803"/>
                </a:lnTo>
                <a:lnTo>
                  <a:pt x="6246063" y="1242936"/>
                </a:lnTo>
                <a:lnTo>
                  <a:pt x="6244945" y="1242479"/>
                </a:lnTo>
                <a:lnTo>
                  <a:pt x="6232791" y="1242479"/>
                </a:lnTo>
                <a:lnTo>
                  <a:pt x="6231674" y="1242936"/>
                </a:lnTo>
                <a:lnTo>
                  <a:pt x="6229807" y="1244803"/>
                </a:lnTo>
                <a:lnTo>
                  <a:pt x="6229350" y="1245920"/>
                </a:lnTo>
                <a:lnTo>
                  <a:pt x="6229350" y="1248549"/>
                </a:lnTo>
                <a:lnTo>
                  <a:pt x="6229807" y="1249680"/>
                </a:lnTo>
                <a:lnTo>
                  <a:pt x="6231674" y="1251534"/>
                </a:lnTo>
                <a:lnTo>
                  <a:pt x="6232791" y="1252004"/>
                </a:lnTo>
                <a:lnTo>
                  <a:pt x="6244945" y="1252004"/>
                </a:lnTo>
                <a:lnTo>
                  <a:pt x="6246063" y="1251534"/>
                </a:lnTo>
                <a:lnTo>
                  <a:pt x="6247930" y="1249680"/>
                </a:lnTo>
                <a:lnTo>
                  <a:pt x="6248400" y="1248549"/>
                </a:lnTo>
                <a:lnTo>
                  <a:pt x="6248400" y="1245920"/>
                </a:lnTo>
                <a:close/>
              </a:path>
              <a:path w="11449050" h="1873250">
                <a:moveTo>
                  <a:pt x="6248400" y="624687"/>
                </a:moveTo>
                <a:lnTo>
                  <a:pt x="6247930" y="623557"/>
                </a:lnTo>
                <a:lnTo>
                  <a:pt x="6246063" y="621703"/>
                </a:lnTo>
                <a:lnTo>
                  <a:pt x="6244945" y="621233"/>
                </a:lnTo>
                <a:lnTo>
                  <a:pt x="6232791" y="621233"/>
                </a:lnTo>
                <a:lnTo>
                  <a:pt x="6231674" y="621703"/>
                </a:lnTo>
                <a:lnTo>
                  <a:pt x="6229807" y="623557"/>
                </a:lnTo>
                <a:lnTo>
                  <a:pt x="6229350" y="624687"/>
                </a:lnTo>
                <a:lnTo>
                  <a:pt x="6229350" y="627316"/>
                </a:lnTo>
                <a:lnTo>
                  <a:pt x="6229807" y="628434"/>
                </a:lnTo>
                <a:lnTo>
                  <a:pt x="6231674" y="630301"/>
                </a:lnTo>
                <a:lnTo>
                  <a:pt x="6232791" y="630758"/>
                </a:lnTo>
                <a:lnTo>
                  <a:pt x="6244945" y="630758"/>
                </a:lnTo>
                <a:lnTo>
                  <a:pt x="6246063" y="630301"/>
                </a:lnTo>
                <a:lnTo>
                  <a:pt x="6247930" y="628434"/>
                </a:lnTo>
                <a:lnTo>
                  <a:pt x="6248400" y="627316"/>
                </a:lnTo>
                <a:lnTo>
                  <a:pt x="6248400" y="624687"/>
                </a:lnTo>
                <a:close/>
              </a:path>
              <a:path w="11449050" h="1873250">
                <a:moveTo>
                  <a:pt x="6248400" y="3441"/>
                </a:moveTo>
                <a:lnTo>
                  <a:pt x="6247930" y="2324"/>
                </a:lnTo>
                <a:lnTo>
                  <a:pt x="6246063" y="457"/>
                </a:lnTo>
                <a:lnTo>
                  <a:pt x="6244945" y="0"/>
                </a:lnTo>
                <a:lnTo>
                  <a:pt x="6232791" y="0"/>
                </a:lnTo>
                <a:lnTo>
                  <a:pt x="6231674" y="457"/>
                </a:lnTo>
                <a:lnTo>
                  <a:pt x="6229807" y="2324"/>
                </a:lnTo>
                <a:lnTo>
                  <a:pt x="6229350" y="3441"/>
                </a:lnTo>
                <a:lnTo>
                  <a:pt x="6229350" y="6070"/>
                </a:lnTo>
                <a:lnTo>
                  <a:pt x="6229807" y="7188"/>
                </a:lnTo>
                <a:lnTo>
                  <a:pt x="6231674" y="9055"/>
                </a:lnTo>
                <a:lnTo>
                  <a:pt x="6232791" y="9525"/>
                </a:lnTo>
                <a:lnTo>
                  <a:pt x="6244945" y="9525"/>
                </a:lnTo>
                <a:lnTo>
                  <a:pt x="6246063" y="9055"/>
                </a:lnTo>
                <a:lnTo>
                  <a:pt x="6247930" y="7188"/>
                </a:lnTo>
                <a:lnTo>
                  <a:pt x="6248400" y="6070"/>
                </a:lnTo>
                <a:lnTo>
                  <a:pt x="6248400" y="3441"/>
                </a:lnTo>
                <a:close/>
              </a:path>
              <a:path w="11449050" h="1873250">
                <a:moveTo>
                  <a:pt x="6305550" y="1867166"/>
                </a:moveTo>
                <a:lnTo>
                  <a:pt x="6305080" y="1866049"/>
                </a:lnTo>
                <a:lnTo>
                  <a:pt x="6303213" y="1864182"/>
                </a:lnTo>
                <a:lnTo>
                  <a:pt x="6302095" y="1863725"/>
                </a:lnTo>
                <a:lnTo>
                  <a:pt x="6289941" y="1863725"/>
                </a:lnTo>
                <a:lnTo>
                  <a:pt x="6288824" y="1864182"/>
                </a:lnTo>
                <a:lnTo>
                  <a:pt x="6286957" y="1866049"/>
                </a:lnTo>
                <a:lnTo>
                  <a:pt x="6286500" y="1867166"/>
                </a:lnTo>
                <a:lnTo>
                  <a:pt x="6286500" y="1869795"/>
                </a:lnTo>
                <a:lnTo>
                  <a:pt x="6286957" y="1870913"/>
                </a:lnTo>
                <a:lnTo>
                  <a:pt x="6288824" y="1872780"/>
                </a:lnTo>
                <a:lnTo>
                  <a:pt x="6289941" y="1873250"/>
                </a:lnTo>
                <a:lnTo>
                  <a:pt x="6302095" y="1873250"/>
                </a:lnTo>
                <a:lnTo>
                  <a:pt x="6303213" y="1872780"/>
                </a:lnTo>
                <a:lnTo>
                  <a:pt x="6305080" y="1870913"/>
                </a:lnTo>
                <a:lnTo>
                  <a:pt x="6305550" y="1869795"/>
                </a:lnTo>
                <a:lnTo>
                  <a:pt x="6305550" y="1867166"/>
                </a:lnTo>
                <a:close/>
              </a:path>
              <a:path w="11449050" h="1873250">
                <a:moveTo>
                  <a:pt x="6305550" y="1245920"/>
                </a:moveTo>
                <a:lnTo>
                  <a:pt x="6305080" y="1244803"/>
                </a:lnTo>
                <a:lnTo>
                  <a:pt x="6303213" y="1242936"/>
                </a:lnTo>
                <a:lnTo>
                  <a:pt x="6302095" y="1242479"/>
                </a:lnTo>
                <a:lnTo>
                  <a:pt x="6289941" y="1242479"/>
                </a:lnTo>
                <a:lnTo>
                  <a:pt x="6288824" y="1242936"/>
                </a:lnTo>
                <a:lnTo>
                  <a:pt x="6286957" y="1244803"/>
                </a:lnTo>
                <a:lnTo>
                  <a:pt x="6286500" y="1245920"/>
                </a:lnTo>
                <a:lnTo>
                  <a:pt x="6286500" y="1248549"/>
                </a:lnTo>
                <a:lnTo>
                  <a:pt x="6286957" y="1249680"/>
                </a:lnTo>
                <a:lnTo>
                  <a:pt x="6288824" y="1251534"/>
                </a:lnTo>
                <a:lnTo>
                  <a:pt x="6289941" y="1252004"/>
                </a:lnTo>
                <a:lnTo>
                  <a:pt x="6302095" y="1252004"/>
                </a:lnTo>
                <a:lnTo>
                  <a:pt x="6303213" y="1251534"/>
                </a:lnTo>
                <a:lnTo>
                  <a:pt x="6305080" y="1249680"/>
                </a:lnTo>
                <a:lnTo>
                  <a:pt x="6305550" y="1248549"/>
                </a:lnTo>
                <a:lnTo>
                  <a:pt x="6305550" y="1245920"/>
                </a:lnTo>
                <a:close/>
              </a:path>
              <a:path w="11449050" h="1873250">
                <a:moveTo>
                  <a:pt x="6305550" y="624687"/>
                </a:moveTo>
                <a:lnTo>
                  <a:pt x="6305080" y="623557"/>
                </a:lnTo>
                <a:lnTo>
                  <a:pt x="6303213" y="621703"/>
                </a:lnTo>
                <a:lnTo>
                  <a:pt x="6302095" y="621233"/>
                </a:lnTo>
                <a:lnTo>
                  <a:pt x="6289941" y="621233"/>
                </a:lnTo>
                <a:lnTo>
                  <a:pt x="6288824" y="621703"/>
                </a:lnTo>
                <a:lnTo>
                  <a:pt x="6286957" y="623557"/>
                </a:lnTo>
                <a:lnTo>
                  <a:pt x="6286500" y="624687"/>
                </a:lnTo>
                <a:lnTo>
                  <a:pt x="6286500" y="627316"/>
                </a:lnTo>
                <a:lnTo>
                  <a:pt x="6286957" y="628434"/>
                </a:lnTo>
                <a:lnTo>
                  <a:pt x="6288824" y="630301"/>
                </a:lnTo>
                <a:lnTo>
                  <a:pt x="6289941" y="630758"/>
                </a:lnTo>
                <a:lnTo>
                  <a:pt x="6302095" y="630758"/>
                </a:lnTo>
                <a:lnTo>
                  <a:pt x="6303213" y="630301"/>
                </a:lnTo>
                <a:lnTo>
                  <a:pt x="6305080" y="628434"/>
                </a:lnTo>
                <a:lnTo>
                  <a:pt x="6305550" y="627316"/>
                </a:lnTo>
                <a:lnTo>
                  <a:pt x="6305550" y="624687"/>
                </a:lnTo>
                <a:close/>
              </a:path>
              <a:path w="11449050" h="1873250">
                <a:moveTo>
                  <a:pt x="6305550" y="3441"/>
                </a:moveTo>
                <a:lnTo>
                  <a:pt x="6305080" y="2324"/>
                </a:lnTo>
                <a:lnTo>
                  <a:pt x="6303213" y="457"/>
                </a:lnTo>
                <a:lnTo>
                  <a:pt x="6302095" y="0"/>
                </a:lnTo>
                <a:lnTo>
                  <a:pt x="6289941" y="0"/>
                </a:lnTo>
                <a:lnTo>
                  <a:pt x="6288824" y="457"/>
                </a:lnTo>
                <a:lnTo>
                  <a:pt x="6286957" y="2324"/>
                </a:lnTo>
                <a:lnTo>
                  <a:pt x="6286500" y="3441"/>
                </a:lnTo>
                <a:lnTo>
                  <a:pt x="6286500" y="6070"/>
                </a:lnTo>
                <a:lnTo>
                  <a:pt x="6286957" y="7188"/>
                </a:lnTo>
                <a:lnTo>
                  <a:pt x="6288824" y="9055"/>
                </a:lnTo>
                <a:lnTo>
                  <a:pt x="6289941" y="9525"/>
                </a:lnTo>
                <a:lnTo>
                  <a:pt x="6302095" y="9525"/>
                </a:lnTo>
                <a:lnTo>
                  <a:pt x="6303213" y="9055"/>
                </a:lnTo>
                <a:lnTo>
                  <a:pt x="6305080" y="7188"/>
                </a:lnTo>
                <a:lnTo>
                  <a:pt x="6305550" y="6070"/>
                </a:lnTo>
                <a:lnTo>
                  <a:pt x="6305550" y="3441"/>
                </a:lnTo>
                <a:close/>
              </a:path>
              <a:path w="11449050" h="1873250">
                <a:moveTo>
                  <a:pt x="6362700" y="1867166"/>
                </a:moveTo>
                <a:lnTo>
                  <a:pt x="6362230" y="1866049"/>
                </a:lnTo>
                <a:lnTo>
                  <a:pt x="6360376" y="1864182"/>
                </a:lnTo>
                <a:lnTo>
                  <a:pt x="6359245" y="1863725"/>
                </a:lnTo>
                <a:lnTo>
                  <a:pt x="6347092" y="1863725"/>
                </a:lnTo>
                <a:lnTo>
                  <a:pt x="6345974" y="1864182"/>
                </a:lnTo>
                <a:lnTo>
                  <a:pt x="6344107" y="1866049"/>
                </a:lnTo>
                <a:lnTo>
                  <a:pt x="6343650" y="1867166"/>
                </a:lnTo>
                <a:lnTo>
                  <a:pt x="6343650" y="1869795"/>
                </a:lnTo>
                <a:lnTo>
                  <a:pt x="6344107" y="1870913"/>
                </a:lnTo>
                <a:lnTo>
                  <a:pt x="6345974" y="1872780"/>
                </a:lnTo>
                <a:lnTo>
                  <a:pt x="6347092" y="1873250"/>
                </a:lnTo>
                <a:lnTo>
                  <a:pt x="6359245" y="1873250"/>
                </a:lnTo>
                <a:lnTo>
                  <a:pt x="6360376" y="1872780"/>
                </a:lnTo>
                <a:lnTo>
                  <a:pt x="6362230" y="1870913"/>
                </a:lnTo>
                <a:lnTo>
                  <a:pt x="6362700" y="1869795"/>
                </a:lnTo>
                <a:lnTo>
                  <a:pt x="6362700" y="1867166"/>
                </a:lnTo>
                <a:close/>
              </a:path>
              <a:path w="11449050" h="1873250">
                <a:moveTo>
                  <a:pt x="6362700" y="1245920"/>
                </a:moveTo>
                <a:lnTo>
                  <a:pt x="6362230" y="1244803"/>
                </a:lnTo>
                <a:lnTo>
                  <a:pt x="6360376" y="1242936"/>
                </a:lnTo>
                <a:lnTo>
                  <a:pt x="6359245" y="1242479"/>
                </a:lnTo>
                <a:lnTo>
                  <a:pt x="6347092" y="1242479"/>
                </a:lnTo>
                <a:lnTo>
                  <a:pt x="6345974" y="1242936"/>
                </a:lnTo>
                <a:lnTo>
                  <a:pt x="6344107" y="1244803"/>
                </a:lnTo>
                <a:lnTo>
                  <a:pt x="6343650" y="1245920"/>
                </a:lnTo>
                <a:lnTo>
                  <a:pt x="6343650" y="1248549"/>
                </a:lnTo>
                <a:lnTo>
                  <a:pt x="6344107" y="1249680"/>
                </a:lnTo>
                <a:lnTo>
                  <a:pt x="6345974" y="1251534"/>
                </a:lnTo>
                <a:lnTo>
                  <a:pt x="6347092" y="1252004"/>
                </a:lnTo>
                <a:lnTo>
                  <a:pt x="6359245" y="1252004"/>
                </a:lnTo>
                <a:lnTo>
                  <a:pt x="6360376" y="1251534"/>
                </a:lnTo>
                <a:lnTo>
                  <a:pt x="6362230" y="1249680"/>
                </a:lnTo>
                <a:lnTo>
                  <a:pt x="6362700" y="1248549"/>
                </a:lnTo>
                <a:lnTo>
                  <a:pt x="6362700" y="1245920"/>
                </a:lnTo>
                <a:close/>
              </a:path>
              <a:path w="11449050" h="1873250">
                <a:moveTo>
                  <a:pt x="6362700" y="624687"/>
                </a:moveTo>
                <a:lnTo>
                  <a:pt x="6362230" y="623557"/>
                </a:lnTo>
                <a:lnTo>
                  <a:pt x="6360376" y="621703"/>
                </a:lnTo>
                <a:lnTo>
                  <a:pt x="6359245" y="621233"/>
                </a:lnTo>
                <a:lnTo>
                  <a:pt x="6347092" y="621233"/>
                </a:lnTo>
                <a:lnTo>
                  <a:pt x="6345974" y="621703"/>
                </a:lnTo>
                <a:lnTo>
                  <a:pt x="6344107" y="623557"/>
                </a:lnTo>
                <a:lnTo>
                  <a:pt x="6343650" y="624687"/>
                </a:lnTo>
                <a:lnTo>
                  <a:pt x="6343650" y="627316"/>
                </a:lnTo>
                <a:lnTo>
                  <a:pt x="6344107" y="628434"/>
                </a:lnTo>
                <a:lnTo>
                  <a:pt x="6345974" y="630301"/>
                </a:lnTo>
                <a:lnTo>
                  <a:pt x="6347092" y="630758"/>
                </a:lnTo>
                <a:lnTo>
                  <a:pt x="6359245" y="630758"/>
                </a:lnTo>
                <a:lnTo>
                  <a:pt x="6360376" y="630301"/>
                </a:lnTo>
                <a:lnTo>
                  <a:pt x="6362230" y="628434"/>
                </a:lnTo>
                <a:lnTo>
                  <a:pt x="6362700" y="627316"/>
                </a:lnTo>
                <a:lnTo>
                  <a:pt x="6362700" y="624687"/>
                </a:lnTo>
                <a:close/>
              </a:path>
              <a:path w="11449050" h="1873250">
                <a:moveTo>
                  <a:pt x="6362700" y="3441"/>
                </a:moveTo>
                <a:lnTo>
                  <a:pt x="6362230" y="2324"/>
                </a:lnTo>
                <a:lnTo>
                  <a:pt x="6360376" y="457"/>
                </a:lnTo>
                <a:lnTo>
                  <a:pt x="6359245" y="0"/>
                </a:lnTo>
                <a:lnTo>
                  <a:pt x="6347092" y="0"/>
                </a:lnTo>
                <a:lnTo>
                  <a:pt x="6345974" y="457"/>
                </a:lnTo>
                <a:lnTo>
                  <a:pt x="6344107" y="2324"/>
                </a:lnTo>
                <a:lnTo>
                  <a:pt x="6343650" y="3441"/>
                </a:lnTo>
                <a:lnTo>
                  <a:pt x="6343650" y="6070"/>
                </a:lnTo>
                <a:lnTo>
                  <a:pt x="6344107" y="7188"/>
                </a:lnTo>
                <a:lnTo>
                  <a:pt x="6345974" y="9055"/>
                </a:lnTo>
                <a:lnTo>
                  <a:pt x="6347092" y="9525"/>
                </a:lnTo>
                <a:lnTo>
                  <a:pt x="6359245" y="9525"/>
                </a:lnTo>
                <a:lnTo>
                  <a:pt x="6360376" y="9055"/>
                </a:lnTo>
                <a:lnTo>
                  <a:pt x="6362230" y="7188"/>
                </a:lnTo>
                <a:lnTo>
                  <a:pt x="6362700" y="6070"/>
                </a:lnTo>
                <a:lnTo>
                  <a:pt x="6362700" y="3441"/>
                </a:lnTo>
                <a:close/>
              </a:path>
              <a:path w="11449050" h="1873250">
                <a:moveTo>
                  <a:pt x="6419850" y="1867166"/>
                </a:moveTo>
                <a:lnTo>
                  <a:pt x="6419380" y="1866049"/>
                </a:lnTo>
                <a:lnTo>
                  <a:pt x="6417513" y="1864182"/>
                </a:lnTo>
                <a:lnTo>
                  <a:pt x="6416395" y="1863725"/>
                </a:lnTo>
                <a:lnTo>
                  <a:pt x="6404242" y="1863725"/>
                </a:lnTo>
                <a:lnTo>
                  <a:pt x="6403124" y="1864182"/>
                </a:lnTo>
                <a:lnTo>
                  <a:pt x="6401257" y="1866049"/>
                </a:lnTo>
                <a:lnTo>
                  <a:pt x="6400800" y="1867166"/>
                </a:lnTo>
                <a:lnTo>
                  <a:pt x="6400800" y="1869795"/>
                </a:lnTo>
                <a:lnTo>
                  <a:pt x="6401257" y="1870913"/>
                </a:lnTo>
                <a:lnTo>
                  <a:pt x="6403124" y="1872780"/>
                </a:lnTo>
                <a:lnTo>
                  <a:pt x="6404242" y="1873250"/>
                </a:lnTo>
                <a:lnTo>
                  <a:pt x="6416395" y="1873250"/>
                </a:lnTo>
                <a:lnTo>
                  <a:pt x="6417513" y="1872780"/>
                </a:lnTo>
                <a:lnTo>
                  <a:pt x="6419380" y="1870913"/>
                </a:lnTo>
                <a:lnTo>
                  <a:pt x="6419850" y="1869795"/>
                </a:lnTo>
                <a:lnTo>
                  <a:pt x="6419850" y="1867166"/>
                </a:lnTo>
                <a:close/>
              </a:path>
              <a:path w="11449050" h="1873250">
                <a:moveTo>
                  <a:pt x="6419850" y="1245920"/>
                </a:moveTo>
                <a:lnTo>
                  <a:pt x="6419380" y="1244803"/>
                </a:lnTo>
                <a:lnTo>
                  <a:pt x="6417513" y="1242936"/>
                </a:lnTo>
                <a:lnTo>
                  <a:pt x="6416395" y="1242479"/>
                </a:lnTo>
                <a:lnTo>
                  <a:pt x="6404242" y="1242479"/>
                </a:lnTo>
                <a:lnTo>
                  <a:pt x="6403124" y="1242936"/>
                </a:lnTo>
                <a:lnTo>
                  <a:pt x="6401257" y="1244803"/>
                </a:lnTo>
                <a:lnTo>
                  <a:pt x="6400800" y="1245920"/>
                </a:lnTo>
                <a:lnTo>
                  <a:pt x="6400800" y="1248549"/>
                </a:lnTo>
                <a:lnTo>
                  <a:pt x="6401257" y="1249680"/>
                </a:lnTo>
                <a:lnTo>
                  <a:pt x="6403124" y="1251534"/>
                </a:lnTo>
                <a:lnTo>
                  <a:pt x="6404242" y="1252004"/>
                </a:lnTo>
                <a:lnTo>
                  <a:pt x="6416395" y="1252004"/>
                </a:lnTo>
                <a:lnTo>
                  <a:pt x="6417513" y="1251534"/>
                </a:lnTo>
                <a:lnTo>
                  <a:pt x="6419380" y="1249680"/>
                </a:lnTo>
                <a:lnTo>
                  <a:pt x="6419850" y="1248549"/>
                </a:lnTo>
                <a:lnTo>
                  <a:pt x="6419850" y="1245920"/>
                </a:lnTo>
                <a:close/>
              </a:path>
              <a:path w="11449050" h="1873250">
                <a:moveTo>
                  <a:pt x="6419850" y="624687"/>
                </a:moveTo>
                <a:lnTo>
                  <a:pt x="6419380" y="623557"/>
                </a:lnTo>
                <a:lnTo>
                  <a:pt x="6417513" y="621703"/>
                </a:lnTo>
                <a:lnTo>
                  <a:pt x="6416395" y="621233"/>
                </a:lnTo>
                <a:lnTo>
                  <a:pt x="6404242" y="621233"/>
                </a:lnTo>
                <a:lnTo>
                  <a:pt x="6403124" y="621703"/>
                </a:lnTo>
                <a:lnTo>
                  <a:pt x="6401257" y="623557"/>
                </a:lnTo>
                <a:lnTo>
                  <a:pt x="6400800" y="624687"/>
                </a:lnTo>
                <a:lnTo>
                  <a:pt x="6400800" y="627316"/>
                </a:lnTo>
                <a:lnTo>
                  <a:pt x="6401257" y="628434"/>
                </a:lnTo>
                <a:lnTo>
                  <a:pt x="6403124" y="630301"/>
                </a:lnTo>
                <a:lnTo>
                  <a:pt x="6404242" y="630758"/>
                </a:lnTo>
                <a:lnTo>
                  <a:pt x="6416395" y="630758"/>
                </a:lnTo>
                <a:lnTo>
                  <a:pt x="6417513" y="630301"/>
                </a:lnTo>
                <a:lnTo>
                  <a:pt x="6419380" y="628434"/>
                </a:lnTo>
                <a:lnTo>
                  <a:pt x="6419850" y="627316"/>
                </a:lnTo>
                <a:lnTo>
                  <a:pt x="6419850" y="624687"/>
                </a:lnTo>
                <a:close/>
              </a:path>
              <a:path w="11449050" h="1873250">
                <a:moveTo>
                  <a:pt x="6419850" y="3441"/>
                </a:moveTo>
                <a:lnTo>
                  <a:pt x="6419380" y="2324"/>
                </a:lnTo>
                <a:lnTo>
                  <a:pt x="6417513" y="457"/>
                </a:lnTo>
                <a:lnTo>
                  <a:pt x="6416395" y="0"/>
                </a:lnTo>
                <a:lnTo>
                  <a:pt x="6404242" y="0"/>
                </a:lnTo>
                <a:lnTo>
                  <a:pt x="6403124" y="457"/>
                </a:lnTo>
                <a:lnTo>
                  <a:pt x="6401257" y="2324"/>
                </a:lnTo>
                <a:lnTo>
                  <a:pt x="6400800" y="3441"/>
                </a:lnTo>
                <a:lnTo>
                  <a:pt x="6400800" y="6070"/>
                </a:lnTo>
                <a:lnTo>
                  <a:pt x="6401257" y="7188"/>
                </a:lnTo>
                <a:lnTo>
                  <a:pt x="6403124" y="9055"/>
                </a:lnTo>
                <a:lnTo>
                  <a:pt x="6404242" y="9525"/>
                </a:lnTo>
                <a:lnTo>
                  <a:pt x="6416395" y="9525"/>
                </a:lnTo>
                <a:lnTo>
                  <a:pt x="6417513" y="9055"/>
                </a:lnTo>
                <a:lnTo>
                  <a:pt x="6419380" y="7188"/>
                </a:lnTo>
                <a:lnTo>
                  <a:pt x="6419850" y="6070"/>
                </a:lnTo>
                <a:lnTo>
                  <a:pt x="6419850" y="3441"/>
                </a:lnTo>
                <a:close/>
              </a:path>
              <a:path w="11449050" h="1873250">
                <a:moveTo>
                  <a:pt x="6477000" y="1867166"/>
                </a:moveTo>
                <a:lnTo>
                  <a:pt x="6476530" y="1866049"/>
                </a:lnTo>
                <a:lnTo>
                  <a:pt x="6474663" y="1864182"/>
                </a:lnTo>
                <a:lnTo>
                  <a:pt x="6473545" y="1863725"/>
                </a:lnTo>
                <a:lnTo>
                  <a:pt x="6461392" y="1863725"/>
                </a:lnTo>
                <a:lnTo>
                  <a:pt x="6460274" y="1864182"/>
                </a:lnTo>
                <a:lnTo>
                  <a:pt x="6458407" y="1866049"/>
                </a:lnTo>
                <a:lnTo>
                  <a:pt x="6457950" y="1867166"/>
                </a:lnTo>
                <a:lnTo>
                  <a:pt x="6457950" y="1869795"/>
                </a:lnTo>
                <a:lnTo>
                  <a:pt x="6458407" y="1870913"/>
                </a:lnTo>
                <a:lnTo>
                  <a:pt x="6460274" y="1872780"/>
                </a:lnTo>
                <a:lnTo>
                  <a:pt x="6461392" y="1873250"/>
                </a:lnTo>
                <a:lnTo>
                  <a:pt x="6473545" y="1873250"/>
                </a:lnTo>
                <a:lnTo>
                  <a:pt x="6474663" y="1872780"/>
                </a:lnTo>
                <a:lnTo>
                  <a:pt x="6476530" y="1870913"/>
                </a:lnTo>
                <a:lnTo>
                  <a:pt x="6477000" y="1869795"/>
                </a:lnTo>
                <a:lnTo>
                  <a:pt x="6477000" y="1867166"/>
                </a:lnTo>
                <a:close/>
              </a:path>
              <a:path w="11449050" h="1873250">
                <a:moveTo>
                  <a:pt x="6477000" y="1245920"/>
                </a:moveTo>
                <a:lnTo>
                  <a:pt x="6476530" y="1244803"/>
                </a:lnTo>
                <a:lnTo>
                  <a:pt x="6474663" y="1242936"/>
                </a:lnTo>
                <a:lnTo>
                  <a:pt x="6473545" y="1242479"/>
                </a:lnTo>
                <a:lnTo>
                  <a:pt x="6461392" y="1242479"/>
                </a:lnTo>
                <a:lnTo>
                  <a:pt x="6460274" y="1242936"/>
                </a:lnTo>
                <a:lnTo>
                  <a:pt x="6458407" y="1244803"/>
                </a:lnTo>
                <a:lnTo>
                  <a:pt x="6457950" y="1245920"/>
                </a:lnTo>
                <a:lnTo>
                  <a:pt x="6457950" y="1248549"/>
                </a:lnTo>
                <a:lnTo>
                  <a:pt x="6458407" y="1249680"/>
                </a:lnTo>
                <a:lnTo>
                  <a:pt x="6460274" y="1251534"/>
                </a:lnTo>
                <a:lnTo>
                  <a:pt x="6461392" y="1252004"/>
                </a:lnTo>
                <a:lnTo>
                  <a:pt x="6473545" y="1252004"/>
                </a:lnTo>
                <a:lnTo>
                  <a:pt x="6474663" y="1251534"/>
                </a:lnTo>
                <a:lnTo>
                  <a:pt x="6476530" y="1249680"/>
                </a:lnTo>
                <a:lnTo>
                  <a:pt x="6477000" y="1248549"/>
                </a:lnTo>
                <a:lnTo>
                  <a:pt x="6477000" y="1245920"/>
                </a:lnTo>
                <a:close/>
              </a:path>
              <a:path w="11449050" h="1873250">
                <a:moveTo>
                  <a:pt x="6477000" y="624687"/>
                </a:moveTo>
                <a:lnTo>
                  <a:pt x="6476530" y="623557"/>
                </a:lnTo>
                <a:lnTo>
                  <a:pt x="6474663" y="621703"/>
                </a:lnTo>
                <a:lnTo>
                  <a:pt x="6473545" y="621233"/>
                </a:lnTo>
                <a:lnTo>
                  <a:pt x="6461392" y="621233"/>
                </a:lnTo>
                <a:lnTo>
                  <a:pt x="6460274" y="621703"/>
                </a:lnTo>
                <a:lnTo>
                  <a:pt x="6458407" y="623557"/>
                </a:lnTo>
                <a:lnTo>
                  <a:pt x="6457950" y="624687"/>
                </a:lnTo>
                <a:lnTo>
                  <a:pt x="6457950" y="627316"/>
                </a:lnTo>
                <a:lnTo>
                  <a:pt x="6458407" y="628434"/>
                </a:lnTo>
                <a:lnTo>
                  <a:pt x="6460274" y="630301"/>
                </a:lnTo>
                <a:lnTo>
                  <a:pt x="6461392" y="630758"/>
                </a:lnTo>
                <a:lnTo>
                  <a:pt x="6473545" y="630758"/>
                </a:lnTo>
                <a:lnTo>
                  <a:pt x="6474663" y="630301"/>
                </a:lnTo>
                <a:lnTo>
                  <a:pt x="6476530" y="628434"/>
                </a:lnTo>
                <a:lnTo>
                  <a:pt x="6477000" y="627316"/>
                </a:lnTo>
                <a:lnTo>
                  <a:pt x="6477000" y="624687"/>
                </a:lnTo>
                <a:close/>
              </a:path>
              <a:path w="11449050" h="1873250">
                <a:moveTo>
                  <a:pt x="6477000" y="3441"/>
                </a:moveTo>
                <a:lnTo>
                  <a:pt x="6476530" y="2324"/>
                </a:lnTo>
                <a:lnTo>
                  <a:pt x="6474663" y="457"/>
                </a:lnTo>
                <a:lnTo>
                  <a:pt x="6473545" y="0"/>
                </a:lnTo>
                <a:lnTo>
                  <a:pt x="6461392" y="0"/>
                </a:lnTo>
                <a:lnTo>
                  <a:pt x="6460274" y="457"/>
                </a:lnTo>
                <a:lnTo>
                  <a:pt x="6458407" y="2324"/>
                </a:lnTo>
                <a:lnTo>
                  <a:pt x="6457950" y="3441"/>
                </a:lnTo>
                <a:lnTo>
                  <a:pt x="6457950" y="6070"/>
                </a:lnTo>
                <a:lnTo>
                  <a:pt x="6458407" y="7188"/>
                </a:lnTo>
                <a:lnTo>
                  <a:pt x="6460274" y="9055"/>
                </a:lnTo>
                <a:lnTo>
                  <a:pt x="6461392" y="9525"/>
                </a:lnTo>
                <a:lnTo>
                  <a:pt x="6473545" y="9525"/>
                </a:lnTo>
                <a:lnTo>
                  <a:pt x="6474663" y="9055"/>
                </a:lnTo>
                <a:lnTo>
                  <a:pt x="6476530" y="7188"/>
                </a:lnTo>
                <a:lnTo>
                  <a:pt x="6477000" y="6070"/>
                </a:lnTo>
                <a:lnTo>
                  <a:pt x="6477000" y="3441"/>
                </a:lnTo>
                <a:close/>
              </a:path>
              <a:path w="11449050" h="1873250">
                <a:moveTo>
                  <a:pt x="6534150" y="1867166"/>
                </a:moveTo>
                <a:lnTo>
                  <a:pt x="6533680" y="1866049"/>
                </a:lnTo>
                <a:lnTo>
                  <a:pt x="6531826" y="1864182"/>
                </a:lnTo>
                <a:lnTo>
                  <a:pt x="6530695" y="1863725"/>
                </a:lnTo>
                <a:lnTo>
                  <a:pt x="6518542" y="1863725"/>
                </a:lnTo>
                <a:lnTo>
                  <a:pt x="6517424" y="1864182"/>
                </a:lnTo>
                <a:lnTo>
                  <a:pt x="6515557" y="1866049"/>
                </a:lnTo>
                <a:lnTo>
                  <a:pt x="6515100" y="1867166"/>
                </a:lnTo>
                <a:lnTo>
                  <a:pt x="6515100" y="1869795"/>
                </a:lnTo>
                <a:lnTo>
                  <a:pt x="6515557" y="1870913"/>
                </a:lnTo>
                <a:lnTo>
                  <a:pt x="6517424" y="1872780"/>
                </a:lnTo>
                <a:lnTo>
                  <a:pt x="6518542" y="1873250"/>
                </a:lnTo>
                <a:lnTo>
                  <a:pt x="6530695" y="1873250"/>
                </a:lnTo>
                <a:lnTo>
                  <a:pt x="6531826" y="1872780"/>
                </a:lnTo>
                <a:lnTo>
                  <a:pt x="6533680" y="1870913"/>
                </a:lnTo>
                <a:lnTo>
                  <a:pt x="6534150" y="1869795"/>
                </a:lnTo>
                <a:lnTo>
                  <a:pt x="6534150" y="1867166"/>
                </a:lnTo>
                <a:close/>
              </a:path>
              <a:path w="11449050" h="1873250">
                <a:moveTo>
                  <a:pt x="6534150" y="1245920"/>
                </a:moveTo>
                <a:lnTo>
                  <a:pt x="6533680" y="1244803"/>
                </a:lnTo>
                <a:lnTo>
                  <a:pt x="6531826" y="1242936"/>
                </a:lnTo>
                <a:lnTo>
                  <a:pt x="6530695" y="1242479"/>
                </a:lnTo>
                <a:lnTo>
                  <a:pt x="6518542" y="1242479"/>
                </a:lnTo>
                <a:lnTo>
                  <a:pt x="6517424" y="1242936"/>
                </a:lnTo>
                <a:lnTo>
                  <a:pt x="6515557" y="1244803"/>
                </a:lnTo>
                <a:lnTo>
                  <a:pt x="6515100" y="1245920"/>
                </a:lnTo>
                <a:lnTo>
                  <a:pt x="6515100" y="1248549"/>
                </a:lnTo>
                <a:lnTo>
                  <a:pt x="6515557" y="1249680"/>
                </a:lnTo>
                <a:lnTo>
                  <a:pt x="6517424" y="1251534"/>
                </a:lnTo>
                <a:lnTo>
                  <a:pt x="6518542" y="1252004"/>
                </a:lnTo>
                <a:lnTo>
                  <a:pt x="6530695" y="1252004"/>
                </a:lnTo>
                <a:lnTo>
                  <a:pt x="6531826" y="1251534"/>
                </a:lnTo>
                <a:lnTo>
                  <a:pt x="6533680" y="1249680"/>
                </a:lnTo>
                <a:lnTo>
                  <a:pt x="6534150" y="1248549"/>
                </a:lnTo>
                <a:lnTo>
                  <a:pt x="6534150" y="1245920"/>
                </a:lnTo>
                <a:close/>
              </a:path>
              <a:path w="11449050" h="1873250">
                <a:moveTo>
                  <a:pt x="6534150" y="624687"/>
                </a:moveTo>
                <a:lnTo>
                  <a:pt x="6533680" y="623557"/>
                </a:lnTo>
                <a:lnTo>
                  <a:pt x="6531826" y="621703"/>
                </a:lnTo>
                <a:lnTo>
                  <a:pt x="6530695" y="621233"/>
                </a:lnTo>
                <a:lnTo>
                  <a:pt x="6518542" y="621233"/>
                </a:lnTo>
                <a:lnTo>
                  <a:pt x="6517424" y="621703"/>
                </a:lnTo>
                <a:lnTo>
                  <a:pt x="6515557" y="623557"/>
                </a:lnTo>
                <a:lnTo>
                  <a:pt x="6515100" y="624687"/>
                </a:lnTo>
                <a:lnTo>
                  <a:pt x="6515100" y="627316"/>
                </a:lnTo>
                <a:lnTo>
                  <a:pt x="6515557" y="628434"/>
                </a:lnTo>
                <a:lnTo>
                  <a:pt x="6517424" y="630301"/>
                </a:lnTo>
                <a:lnTo>
                  <a:pt x="6518542" y="630758"/>
                </a:lnTo>
                <a:lnTo>
                  <a:pt x="6530695" y="630758"/>
                </a:lnTo>
                <a:lnTo>
                  <a:pt x="6531826" y="630301"/>
                </a:lnTo>
                <a:lnTo>
                  <a:pt x="6533680" y="628434"/>
                </a:lnTo>
                <a:lnTo>
                  <a:pt x="6534150" y="627316"/>
                </a:lnTo>
                <a:lnTo>
                  <a:pt x="6534150" y="624687"/>
                </a:lnTo>
                <a:close/>
              </a:path>
              <a:path w="11449050" h="1873250">
                <a:moveTo>
                  <a:pt x="6534150" y="3441"/>
                </a:moveTo>
                <a:lnTo>
                  <a:pt x="6533680" y="2324"/>
                </a:lnTo>
                <a:lnTo>
                  <a:pt x="6531826" y="457"/>
                </a:lnTo>
                <a:lnTo>
                  <a:pt x="6530695" y="0"/>
                </a:lnTo>
                <a:lnTo>
                  <a:pt x="6518542" y="0"/>
                </a:lnTo>
                <a:lnTo>
                  <a:pt x="6517424" y="457"/>
                </a:lnTo>
                <a:lnTo>
                  <a:pt x="6515557" y="2324"/>
                </a:lnTo>
                <a:lnTo>
                  <a:pt x="6515100" y="3441"/>
                </a:lnTo>
                <a:lnTo>
                  <a:pt x="6515100" y="6070"/>
                </a:lnTo>
                <a:lnTo>
                  <a:pt x="6515557" y="7188"/>
                </a:lnTo>
                <a:lnTo>
                  <a:pt x="6517424" y="9055"/>
                </a:lnTo>
                <a:lnTo>
                  <a:pt x="6518542" y="9525"/>
                </a:lnTo>
                <a:lnTo>
                  <a:pt x="6530695" y="9525"/>
                </a:lnTo>
                <a:lnTo>
                  <a:pt x="6531826" y="9055"/>
                </a:lnTo>
                <a:lnTo>
                  <a:pt x="6533680" y="7188"/>
                </a:lnTo>
                <a:lnTo>
                  <a:pt x="6534150" y="6070"/>
                </a:lnTo>
                <a:lnTo>
                  <a:pt x="6534150" y="3441"/>
                </a:lnTo>
                <a:close/>
              </a:path>
              <a:path w="11449050" h="1873250">
                <a:moveTo>
                  <a:pt x="6591300" y="1867166"/>
                </a:moveTo>
                <a:lnTo>
                  <a:pt x="6590830" y="1866049"/>
                </a:lnTo>
                <a:lnTo>
                  <a:pt x="6588976" y="1864182"/>
                </a:lnTo>
                <a:lnTo>
                  <a:pt x="6587845" y="1863725"/>
                </a:lnTo>
                <a:lnTo>
                  <a:pt x="6575692" y="1863725"/>
                </a:lnTo>
                <a:lnTo>
                  <a:pt x="6574574" y="1864182"/>
                </a:lnTo>
                <a:lnTo>
                  <a:pt x="6572707" y="1866049"/>
                </a:lnTo>
                <a:lnTo>
                  <a:pt x="6572250" y="1867166"/>
                </a:lnTo>
                <a:lnTo>
                  <a:pt x="6572250" y="1869795"/>
                </a:lnTo>
                <a:lnTo>
                  <a:pt x="6572707" y="1870913"/>
                </a:lnTo>
                <a:lnTo>
                  <a:pt x="6574574" y="1872780"/>
                </a:lnTo>
                <a:lnTo>
                  <a:pt x="6575692" y="1873250"/>
                </a:lnTo>
                <a:lnTo>
                  <a:pt x="6587845" y="1873250"/>
                </a:lnTo>
                <a:lnTo>
                  <a:pt x="6588976" y="1872780"/>
                </a:lnTo>
                <a:lnTo>
                  <a:pt x="6590830" y="1870913"/>
                </a:lnTo>
                <a:lnTo>
                  <a:pt x="6591300" y="1869795"/>
                </a:lnTo>
                <a:lnTo>
                  <a:pt x="6591300" y="1867166"/>
                </a:lnTo>
                <a:close/>
              </a:path>
              <a:path w="11449050" h="1873250">
                <a:moveTo>
                  <a:pt x="6591300" y="1245920"/>
                </a:moveTo>
                <a:lnTo>
                  <a:pt x="6590830" y="1244803"/>
                </a:lnTo>
                <a:lnTo>
                  <a:pt x="6588976" y="1242936"/>
                </a:lnTo>
                <a:lnTo>
                  <a:pt x="6587845" y="1242479"/>
                </a:lnTo>
                <a:lnTo>
                  <a:pt x="6575692" y="1242479"/>
                </a:lnTo>
                <a:lnTo>
                  <a:pt x="6574574" y="1242936"/>
                </a:lnTo>
                <a:lnTo>
                  <a:pt x="6572707" y="1244803"/>
                </a:lnTo>
                <a:lnTo>
                  <a:pt x="6572250" y="1245920"/>
                </a:lnTo>
                <a:lnTo>
                  <a:pt x="6572250" y="1248549"/>
                </a:lnTo>
                <a:lnTo>
                  <a:pt x="6572707" y="1249680"/>
                </a:lnTo>
                <a:lnTo>
                  <a:pt x="6574574" y="1251534"/>
                </a:lnTo>
                <a:lnTo>
                  <a:pt x="6575692" y="1252004"/>
                </a:lnTo>
                <a:lnTo>
                  <a:pt x="6587845" y="1252004"/>
                </a:lnTo>
                <a:lnTo>
                  <a:pt x="6588976" y="1251534"/>
                </a:lnTo>
                <a:lnTo>
                  <a:pt x="6590830" y="1249680"/>
                </a:lnTo>
                <a:lnTo>
                  <a:pt x="6591300" y="1248549"/>
                </a:lnTo>
                <a:lnTo>
                  <a:pt x="6591300" y="1245920"/>
                </a:lnTo>
                <a:close/>
              </a:path>
              <a:path w="11449050" h="1873250">
                <a:moveTo>
                  <a:pt x="6591300" y="624687"/>
                </a:moveTo>
                <a:lnTo>
                  <a:pt x="6590830" y="623557"/>
                </a:lnTo>
                <a:lnTo>
                  <a:pt x="6588976" y="621703"/>
                </a:lnTo>
                <a:lnTo>
                  <a:pt x="6587845" y="621233"/>
                </a:lnTo>
                <a:lnTo>
                  <a:pt x="6575692" y="621233"/>
                </a:lnTo>
                <a:lnTo>
                  <a:pt x="6574574" y="621703"/>
                </a:lnTo>
                <a:lnTo>
                  <a:pt x="6572707" y="623557"/>
                </a:lnTo>
                <a:lnTo>
                  <a:pt x="6572250" y="624687"/>
                </a:lnTo>
                <a:lnTo>
                  <a:pt x="6572250" y="627316"/>
                </a:lnTo>
                <a:lnTo>
                  <a:pt x="6572707" y="628434"/>
                </a:lnTo>
                <a:lnTo>
                  <a:pt x="6574574" y="630301"/>
                </a:lnTo>
                <a:lnTo>
                  <a:pt x="6575692" y="630758"/>
                </a:lnTo>
                <a:lnTo>
                  <a:pt x="6587845" y="630758"/>
                </a:lnTo>
                <a:lnTo>
                  <a:pt x="6588976" y="630301"/>
                </a:lnTo>
                <a:lnTo>
                  <a:pt x="6590830" y="628434"/>
                </a:lnTo>
                <a:lnTo>
                  <a:pt x="6591300" y="627316"/>
                </a:lnTo>
                <a:lnTo>
                  <a:pt x="6591300" y="624687"/>
                </a:lnTo>
                <a:close/>
              </a:path>
              <a:path w="11449050" h="1873250">
                <a:moveTo>
                  <a:pt x="6591300" y="3441"/>
                </a:moveTo>
                <a:lnTo>
                  <a:pt x="6590830" y="2324"/>
                </a:lnTo>
                <a:lnTo>
                  <a:pt x="6588976" y="457"/>
                </a:lnTo>
                <a:lnTo>
                  <a:pt x="6587845" y="0"/>
                </a:lnTo>
                <a:lnTo>
                  <a:pt x="6575692" y="0"/>
                </a:lnTo>
                <a:lnTo>
                  <a:pt x="6574574" y="457"/>
                </a:lnTo>
                <a:lnTo>
                  <a:pt x="6572707" y="2324"/>
                </a:lnTo>
                <a:lnTo>
                  <a:pt x="6572250" y="3441"/>
                </a:lnTo>
                <a:lnTo>
                  <a:pt x="6572250" y="6070"/>
                </a:lnTo>
                <a:lnTo>
                  <a:pt x="6572707" y="7188"/>
                </a:lnTo>
                <a:lnTo>
                  <a:pt x="6574574" y="9055"/>
                </a:lnTo>
                <a:lnTo>
                  <a:pt x="6575692" y="9525"/>
                </a:lnTo>
                <a:lnTo>
                  <a:pt x="6587845" y="9525"/>
                </a:lnTo>
                <a:lnTo>
                  <a:pt x="6588976" y="9055"/>
                </a:lnTo>
                <a:lnTo>
                  <a:pt x="6590830" y="7188"/>
                </a:lnTo>
                <a:lnTo>
                  <a:pt x="6591300" y="6070"/>
                </a:lnTo>
                <a:lnTo>
                  <a:pt x="6591300" y="3441"/>
                </a:lnTo>
                <a:close/>
              </a:path>
              <a:path w="11449050" h="1873250">
                <a:moveTo>
                  <a:pt x="6648450" y="1867166"/>
                </a:moveTo>
                <a:lnTo>
                  <a:pt x="6647980" y="1866049"/>
                </a:lnTo>
                <a:lnTo>
                  <a:pt x="6646113" y="1864182"/>
                </a:lnTo>
                <a:lnTo>
                  <a:pt x="6644995" y="1863725"/>
                </a:lnTo>
                <a:lnTo>
                  <a:pt x="6632842" y="1863725"/>
                </a:lnTo>
                <a:lnTo>
                  <a:pt x="6631724" y="1864182"/>
                </a:lnTo>
                <a:lnTo>
                  <a:pt x="6629857" y="1866049"/>
                </a:lnTo>
                <a:lnTo>
                  <a:pt x="6629387" y="1867166"/>
                </a:lnTo>
                <a:lnTo>
                  <a:pt x="6629387" y="1869795"/>
                </a:lnTo>
                <a:lnTo>
                  <a:pt x="6629857" y="1870913"/>
                </a:lnTo>
                <a:lnTo>
                  <a:pt x="6631724" y="1872780"/>
                </a:lnTo>
                <a:lnTo>
                  <a:pt x="6632842" y="1873250"/>
                </a:lnTo>
                <a:lnTo>
                  <a:pt x="6644995" y="1873250"/>
                </a:lnTo>
                <a:lnTo>
                  <a:pt x="6646113" y="1872780"/>
                </a:lnTo>
                <a:lnTo>
                  <a:pt x="6647980" y="1870913"/>
                </a:lnTo>
                <a:lnTo>
                  <a:pt x="6648450" y="1869795"/>
                </a:lnTo>
                <a:lnTo>
                  <a:pt x="6648450" y="1867166"/>
                </a:lnTo>
                <a:close/>
              </a:path>
              <a:path w="11449050" h="1873250">
                <a:moveTo>
                  <a:pt x="6648450" y="1245920"/>
                </a:moveTo>
                <a:lnTo>
                  <a:pt x="6647980" y="1244803"/>
                </a:lnTo>
                <a:lnTo>
                  <a:pt x="6646113" y="1242936"/>
                </a:lnTo>
                <a:lnTo>
                  <a:pt x="6644995" y="1242479"/>
                </a:lnTo>
                <a:lnTo>
                  <a:pt x="6632842" y="1242479"/>
                </a:lnTo>
                <a:lnTo>
                  <a:pt x="6631724" y="1242936"/>
                </a:lnTo>
                <a:lnTo>
                  <a:pt x="6629857" y="1244803"/>
                </a:lnTo>
                <a:lnTo>
                  <a:pt x="6629387" y="1245920"/>
                </a:lnTo>
                <a:lnTo>
                  <a:pt x="6629387" y="1248549"/>
                </a:lnTo>
                <a:lnTo>
                  <a:pt x="6629857" y="1249680"/>
                </a:lnTo>
                <a:lnTo>
                  <a:pt x="6631724" y="1251534"/>
                </a:lnTo>
                <a:lnTo>
                  <a:pt x="6632842" y="1252004"/>
                </a:lnTo>
                <a:lnTo>
                  <a:pt x="6644995" y="1252004"/>
                </a:lnTo>
                <a:lnTo>
                  <a:pt x="6646113" y="1251534"/>
                </a:lnTo>
                <a:lnTo>
                  <a:pt x="6647980" y="1249680"/>
                </a:lnTo>
                <a:lnTo>
                  <a:pt x="6648450" y="1248549"/>
                </a:lnTo>
                <a:lnTo>
                  <a:pt x="6648450" y="1245920"/>
                </a:lnTo>
                <a:close/>
              </a:path>
              <a:path w="11449050" h="1873250">
                <a:moveTo>
                  <a:pt x="6648450" y="624687"/>
                </a:moveTo>
                <a:lnTo>
                  <a:pt x="6647980" y="623557"/>
                </a:lnTo>
                <a:lnTo>
                  <a:pt x="6646113" y="621703"/>
                </a:lnTo>
                <a:lnTo>
                  <a:pt x="6644995" y="621233"/>
                </a:lnTo>
                <a:lnTo>
                  <a:pt x="6632842" y="621233"/>
                </a:lnTo>
                <a:lnTo>
                  <a:pt x="6631724" y="621703"/>
                </a:lnTo>
                <a:lnTo>
                  <a:pt x="6629857" y="623557"/>
                </a:lnTo>
                <a:lnTo>
                  <a:pt x="6629387" y="624687"/>
                </a:lnTo>
                <a:lnTo>
                  <a:pt x="6629387" y="627316"/>
                </a:lnTo>
                <a:lnTo>
                  <a:pt x="6629857" y="628434"/>
                </a:lnTo>
                <a:lnTo>
                  <a:pt x="6631724" y="630301"/>
                </a:lnTo>
                <a:lnTo>
                  <a:pt x="6632842" y="630758"/>
                </a:lnTo>
                <a:lnTo>
                  <a:pt x="6644995" y="630758"/>
                </a:lnTo>
                <a:lnTo>
                  <a:pt x="6646113" y="630301"/>
                </a:lnTo>
                <a:lnTo>
                  <a:pt x="6647980" y="628434"/>
                </a:lnTo>
                <a:lnTo>
                  <a:pt x="6648450" y="627316"/>
                </a:lnTo>
                <a:lnTo>
                  <a:pt x="6648450" y="624687"/>
                </a:lnTo>
                <a:close/>
              </a:path>
              <a:path w="11449050" h="1873250">
                <a:moveTo>
                  <a:pt x="6648450" y="3441"/>
                </a:moveTo>
                <a:lnTo>
                  <a:pt x="6647980" y="2324"/>
                </a:lnTo>
                <a:lnTo>
                  <a:pt x="6646113" y="457"/>
                </a:lnTo>
                <a:lnTo>
                  <a:pt x="6644995" y="0"/>
                </a:lnTo>
                <a:lnTo>
                  <a:pt x="6632842" y="0"/>
                </a:lnTo>
                <a:lnTo>
                  <a:pt x="6631724" y="457"/>
                </a:lnTo>
                <a:lnTo>
                  <a:pt x="6629857" y="2324"/>
                </a:lnTo>
                <a:lnTo>
                  <a:pt x="6629387" y="3441"/>
                </a:lnTo>
                <a:lnTo>
                  <a:pt x="6629387" y="6070"/>
                </a:lnTo>
                <a:lnTo>
                  <a:pt x="6629857" y="7188"/>
                </a:lnTo>
                <a:lnTo>
                  <a:pt x="6631724" y="9055"/>
                </a:lnTo>
                <a:lnTo>
                  <a:pt x="6632842" y="9525"/>
                </a:lnTo>
                <a:lnTo>
                  <a:pt x="6644995" y="9525"/>
                </a:lnTo>
                <a:lnTo>
                  <a:pt x="6646113" y="9055"/>
                </a:lnTo>
                <a:lnTo>
                  <a:pt x="6647980" y="7188"/>
                </a:lnTo>
                <a:lnTo>
                  <a:pt x="6648450" y="6070"/>
                </a:lnTo>
                <a:lnTo>
                  <a:pt x="6648450" y="3441"/>
                </a:lnTo>
                <a:close/>
              </a:path>
              <a:path w="11449050" h="1873250">
                <a:moveTo>
                  <a:pt x="6705587" y="1867166"/>
                </a:moveTo>
                <a:lnTo>
                  <a:pt x="6705130" y="1866049"/>
                </a:lnTo>
                <a:lnTo>
                  <a:pt x="6703263" y="1864182"/>
                </a:lnTo>
                <a:lnTo>
                  <a:pt x="6702145" y="1863725"/>
                </a:lnTo>
                <a:lnTo>
                  <a:pt x="6689992" y="1863725"/>
                </a:lnTo>
                <a:lnTo>
                  <a:pt x="6688874" y="1864182"/>
                </a:lnTo>
                <a:lnTo>
                  <a:pt x="6687007" y="1866049"/>
                </a:lnTo>
                <a:lnTo>
                  <a:pt x="6686537" y="1867166"/>
                </a:lnTo>
                <a:lnTo>
                  <a:pt x="6686537" y="1869795"/>
                </a:lnTo>
                <a:lnTo>
                  <a:pt x="6687007" y="1870913"/>
                </a:lnTo>
                <a:lnTo>
                  <a:pt x="6688874" y="1872780"/>
                </a:lnTo>
                <a:lnTo>
                  <a:pt x="6689992" y="1873250"/>
                </a:lnTo>
                <a:lnTo>
                  <a:pt x="6702145" y="1873250"/>
                </a:lnTo>
                <a:lnTo>
                  <a:pt x="6703263" y="1872780"/>
                </a:lnTo>
                <a:lnTo>
                  <a:pt x="6705130" y="1870913"/>
                </a:lnTo>
                <a:lnTo>
                  <a:pt x="6705587" y="1869795"/>
                </a:lnTo>
                <a:lnTo>
                  <a:pt x="6705587" y="1867166"/>
                </a:lnTo>
                <a:close/>
              </a:path>
              <a:path w="11449050" h="1873250">
                <a:moveTo>
                  <a:pt x="6705587" y="1245920"/>
                </a:moveTo>
                <a:lnTo>
                  <a:pt x="6705130" y="1244803"/>
                </a:lnTo>
                <a:lnTo>
                  <a:pt x="6703263" y="1242936"/>
                </a:lnTo>
                <a:lnTo>
                  <a:pt x="6702145" y="1242479"/>
                </a:lnTo>
                <a:lnTo>
                  <a:pt x="6689992" y="1242479"/>
                </a:lnTo>
                <a:lnTo>
                  <a:pt x="6688874" y="1242936"/>
                </a:lnTo>
                <a:lnTo>
                  <a:pt x="6687007" y="1244803"/>
                </a:lnTo>
                <a:lnTo>
                  <a:pt x="6686537" y="1245920"/>
                </a:lnTo>
                <a:lnTo>
                  <a:pt x="6686537" y="1248549"/>
                </a:lnTo>
                <a:lnTo>
                  <a:pt x="6687007" y="1249680"/>
                </a:lnTo>
                <a:lnTo>
                  <a:pt x="6688874" y="1251534"/>
                </a:lnTo>
                <a:lnTo>
                  <a:pt x="6689992" y="1252004"/>
                </a:lnTo>
                <a:lnTo>
                  <a:pt x="6702145" y="1252004"/>
                </a:lnTo>
                <a:lnTo>
                  <a:pt x="6703263" y="1251534"/>
                </a:lnTo>
                <a:lnTo>
                  <a:pt x="6705130" y="1249680"/>
                </a:lnTo>
                <a:lnTo>
                  <a:pt x="6705587" y="1248549"/>
                </a:lnTo>
                <a:lnTo>
                  <a:pt x="6705587" y="1245920"/>
                </a:lnTo>
                <a:close/>
              </a:path>
              <a:path w="11449050" h="1873250">
                <a:moveTo>
                  <a:pt x="6705587" y="624687"/>
                </a:moveTo>
                <a:lnTo>
                  <a:pt x="6705130" y="623557"/>
                </a:lnTo>
                <a:lnTo>
                  <a:pt x="6703263" y="621703"/>
                </a:lnTo>
                <a:lnTo>
                  <a:pt x="6702145" y="621233"/>
                </a:lnTo>
                <a:lnTo>
                  <a:pt x="6689992" y="621233"/>
                </a:lnTo>
                <a:lnTo>
                  <a:pt x="6688874" y="621703"/>
                </a:lnTo>
                <a:lnTo>
                  <a:pt x="6687007" y="623557"/>
                </a:lnTo>
                <a:lnTo>
                  <a:pt x="6686537" y="624687"/>
                </a:lnTo>
                <a:lnTo>
                  <a:pt x="6686537" y="627316"/>
                </a:lnTo>
                <a:lnTo>
                  <a:pt x="6687007" y="628434"/>
                </a:lnTo>
                <a:lnTo>
                  <a:pt x="6688874" y="630301"/>
                </a:lnTo>
                <a:lnTo>
                  <a:pt x="6689992" y="630758"/>
                </a:lnTo>
                <a:lnTo>
                  <a:pt x="6702145" y="630758"/>
                </a:lnTo>
                <a:lnTo>
                  <a:pt x="6703263" y="630301"/>
                </a:lnTo>
                <a:lnTo>
                  <a:pt x="6705130" y="628434"/>
                </a:lnTo>
                <a:lnTo>
                  <a:pt x="6705587" y="627316"/>
                </a:lnTo>
                <a:lnTo>
                  <a:pt x="6705587" y="624687"/>
                </a:lnTo>
                <a:close/>
              </a:path>
              <a:path w="11449050" h="1873250">
                <a:moveTo>
                  <a:pt x="6705587" y="3441"/>
                </a:moveTo>
                <a:lnTo>
                  <a:pt x="6705130" y="2324"/>
                </a:lnTo>
                <a:lnTo>
                  <a:pt x="6703263" y="457"/>
                </a:lnTo>
                <a:lnTo>
                  <a:pt x="6702145" y="0"/>
                </a:lnTo>
                <a:lnTo>
                  <a:pt x="6689992" y="0"/>
                </a:lnTo>
                <a:lnTo>
                  <a:pt x="6688874" y="457"/>
                </a:lnTo>
                <a:lnTo>
                  <a:pt x="6687007" y="2324"/>
                </a:lnTo>
                <a:lnTo>
                  <a:pt x="6686537" y="3441"/>
                </a:lnTo>
                <a:lnTo>
                  <a:pt x="6686537" y="6070"/>
                </a:lnTo>
                <a:lnTo>
                  <a:pt x="6687007" y="7188"/>
                </a:lnTo>
                <a:lnTo>
                  <a:pt x="6688874" y="9055"/>
                </a:lnTo>
                <a:lnTo>
                  <a:pt x="6689992" y="9525"/>
                </a:lnTo>
                <a:lnTo>
                  <a:pt x="6702145" y="9525"/>
                </a:lnTo>
                <a:lnTo>
                  <a:pt x="6703263" y="9055"/>
                </a:lnTo>
                <a:lnTo>
                  <a:pt x="6705130" y="7188"/>
                </a:lnTo>
                <a:lnTo>
                  <a:pt x="6705587" y="6070"/>
                </a:lnTo>
                <a:lnTo>
                  <a:pt x="6705587" y="3441"/>
                </a:lnTo>
                <a:close/>
              </a:path>
              <a:path w="11449050" h="1873250">
                <a:moveTo>
                  <a:pt x="6762737" y="1867166"/>
                </a:moveTo>
                <a:lnTo>
                  <a:pt x="6762280" y="1866049"/>
                </a:lnTo>
                <a:lnTo>
                  <a:pt x="6760413" y="1864182"/>
                </a:lnTo>
                <a:lnTo>
                  <a:pt x="6759295" y="1863725"/>
                </a:lnTo>
                <a:lnTo>
                  <a:pt x="6747142" y="1863725"/>
                </a:lnTo>
                <a:lnTo>
                  <a:pt x="6746024" y="1864182"/>
                </a:lnTo>
                <a:lnTo>
                  <a:pt x="6744157" y="1866049"/>
                </a:lnTo>
                <a:lnTo>
                  <a:pt x="6743700" y="1867166"/>
                </a:lnTo>
                <a:lnTo>
                  <a:pt x="6743700" y="1869795"/>
                </a:lnTo>
                <a:lnTo>
                  <a:pt x="6744157" y="1870913"/>
                </a:lnTo>
                <a:lnTo>
                  <a:pt x="6746024" y="1872780"/>
                </a:lnTo>
                <a:lnTo>
                  <a:pt x="6747142" y="1873250"/>
                </a:lnTo>
                <a:lnTo>
                  <a:pt x="6759295" y="1873250"/>
                </a:lnTo>
                <a:lnTo>
                  <a:pt x="6760413" y="1872780"/>
                </a:lnTo>
                <a:lnTo>
                  <a:pt x="6762280" y="1870913"/>
                </a:lnTo>
                <a:lnTo>
                  <a:pt x="6762737" y="1869795"/>
                </a:lnTo>
                <a:lnTo>
                  <a:pt x="6762737" y="1867166"/>
                </a:lnTo>
                <a:close/>
              </a:path>
              <a:path w="11449050" h="1873250">
                <a:moveTo>
                  <a:pt x="6762737" y="1245920"/>
                </a:moveTo>
                <a:lnTo>
                  <a:pt x="6762280" y="1244803"/>
                </a:lnTo>
                <a:lnTo>
                  <a:pt x="6760413" y="1242936"/>
                </a:lnTo>
                <a:lnTo>
                  <a:pt x="6759295" y="1242479"/>
                </a:lnTo>
                <a:lnTo>
                  <a:pt x="6747142" y="1242479"/>
                </a:lnTo>
                <a:lnTo>
                  <a:pt x="6746024" y="1242936"/>
                </a:lnTo>
                <a:lnTo>
                  <a:pt x="6744157" y="1244803"/>
                </a:lnTo>
                <a:lnTo>
                  <a:pt x="6743700" y="1245920"/>
                </a:lnTo>
                <a:lnTo>
                  <a:pt x="6743700" y="1248549"/>
                </a:lnTo>
                <a:lnTo>
                  <a:pt x="6744157" y="1249680"/>
                </a:lnTo>
                <a:lnTo>
                  <a:pt x="6746024" y="1251534"/>
                </a:lnTo>
                <a:lnTo>
                  <a:pt x="6747142" y="1252004"/>
                </a:lnTo>
                <a:lnTo>
                  <a:pt x="6759295" y="1252004"/>
                </a:lnTo>
                <a:lnTo>
                  <a:pt x="6760413" y="1251534"/>
                </a:lnTo>
                <a:lnTo>
                  <a:pt x="6762280" y="1249680"/>
                </a:lnTo>
                <a:lnTo>
                  <a:pt x="6762737" y="1248549"/>
                </a:lnTo>
                <a:lnTo>
                  <a:pt x="6762737" y="1245920"/>
                </a:lnTo>
                <a:close/>
              </a:path>
              <a:path w="11449050" h="1873250">
                <a:moveTo>
                  <a:pt x="6762737" y="624687"/>
                </a:moveTo>
                <a:lnTo>
                  <a:pt x="6762280" y="623557"/>
                </a:lnTo>
                <a:lnTo>
                  <a:pt x="6760413" y="621703"/>
                </a:lnTo>
                <a:lnTo>
                  <a:pt x="6759295" y="621233"/>
                </a:lnTo>
                <a:lnTo>
                  <a:pt x="6747142" y="621233"/>
                </a:lnTo>
                <a:lnTo>
                  <a:pt x="6746024" y="621703"/>
                </a:lnTo>
                <a:lnTo>
                  <a:pt x="6744157" y="623557"/>
                </a:lnTo>
                <a:lnTo>
                  <a:pt x="6743700" y="624687"/>
                </a:lnTo>
                <a:lnTo>
                  <a:pt x="6743700" y="627316"/>
                </a:lnTo>
                <a:lnTo>
                  <a:pt x="6744157" y="628434"/>
                </a:lnTo>
                <a:lnTo>
                  <a:pt x="6746024" y="630301"/>
                </a:lnTo>
                <a:lnTo>
                  <a:pt x="6747142" y="630758"/>
                </a:lnTo>
                <a:lnTo>
                  <a:pt x="6759295" y="630758"/>
                </a:lnTo>
                <a:lnTo>
                  <a:pt x="6760413" y="630301"/>
                </a:lnTo>
                <a:lnTo>
                  <a:pt x="6762280" y="628434"/>
                </a:lnTo>
                <a:lnTo>
                  <a:pt x="6762737" y="627316"/>
                </a:lnTo>
                <a:lnTo>
                  <a:pt x="6762737" y="624687"/>
                </a:lnTo>
                <a:close/>
              </a:path>
              <a:path w="11449050" h="1873250">
                <a:moveTo>
                  <a:pt x="6762737" y="3441"/>
                </a:moveTo>
                <a:lnTo>
                  <a:pt x="6762280" y="2324"/>
                </a:lnTo>
                <a:lnTo>
                  <a:pt x="6760413" y="457"/>
                </a:lnTo>
                <a:lnTo>
                  <a:pt x="6759295" y="0"/>
                </a:lnTo>
                <a:lnTo>
                  <a:pt x="6747142" y="0"/>
                </a:lnTo>
                <a:lnTo>
                  <a:pt x="6746024" y="457"/>
                </a:lnTo>
                <a:lnTo>
                  <a:pt x="6744157" y="2324"/>
                </a:lnTo>
                <a:lnTo>
                  <a:pt x="6743700" y="3441"/>
                </a:lnTo>
                <a:lnTo>
                  <a:pt x="6743700" y="6070"/>
                </a:lnTo>
                <a:lnTo>
                  <a:pt x="6744157" y="7188"/>
                </a:lnTo>
                <a:lnTo>
                  <a:pt x="6746024" y="9055"/>
                </a:lnTo>
                <a:lnTo>
                  <a:pt x="6747142" y="9525"/>
                </a:lnTo>
                <a:lnTo>
                  <a:pt x="6759295" y="9525"/>
                </a:lnTo>
                <a:lnTo>
                  <a:pt x="6760413" y="9055"/>
                </a:lnTo>
                <a:lnTo>
                  <a:pt x="6762280" y="7188"/>
                </a:lnTo>
                <a:lnTo>
                  <a:pt x="6762737" y="6070"/>
                </a:lnTo>
                <a:lnTo>
                  <a:pt x="6762737" y="3441"/>
                </a:lnTo>
                <a:close/>
              </a:path>
              <a:path w="11449050" h="1873250">
                <a:moveTo>
                  <a:pt x="6819900" y="1867166"/>
                </a:moveTo>
                <a:lnTo>
                  <a:pt x="6819430" y="1866049"/>
                </a:lnTo>
                <a:lnTo>
                  <a:pt x="6817563" y="1864182"/>
                </a:lnTo>
                <a:lnTo>
                  <a:pt x="6816445" y="1863725"/>
                </a:lnTo>
                <a:lnTo>
                  <a:pt x="6804292" y="1863725"/>
                </a:lnTo>
                <a:lnTo>
                  <a:pt x="6803174" y="1864182"/>
                </a:lnTo>
                <a:lnTo>
                  <a:pt x="6801307" y="1866049"/>
                </a:lnTo>
                <a:lnTo>
                  <a:pt x="6800850" y="1867166"/>
                </a:lnTo>
                <a:lnTo>
                  <a:pt x="6800850" y="1869795"/>
                </a:lnTo>
                <a:lnTo>
                  <a:pt x="6801307" y="1870913"/>
                </a:lnTo>
                <a:lnTo>
                  <a:pt x="6803174" y="1872780"/>
                </a:lnTo>
                <a:lnTo>
                  <a:pt x="6804292" y="1873250"/>
                </a:lnTo>
                <a:lnTo>
                  <a:pt x="6816445" y="1873250"/>
                </a:lnTo>
                <a:lnTo>
                  <a:pt x="6817563" y="1872780"/>
                </a:lnTo>
                <a:lnTo>
                  <a:pt x="6819430" y="1870913"/>
                </a:lnTo>
                <a:lnTo>
                  <a:pt x="6819900" y="1869795"/>
                </a:lnTo>
                <a:lnTo>
                  <a:pt x="6819900" y="1867166"/>
                </a:lnTo>
                <a:close/>
              </a:path>
              <a:path w="11449050" h="1873250">
                <a:moveTo>
                  <a:pt x="6819900" y="1245920"/>
                </a:moveTo>
                <a:lnTo>
                  <a:pt x="6819430" y="1244803"/>
                </a:lnTo>
                <a:lnTo>
                  <a:pt x="6817563" y="1242936"/>
                </a:lnTo>
                <a:lnTo>
                  <a:pt x="6816445" y="1242479"/>
                </a:lnTo>
                <a:lnTo>
                  <a:pt x="6804292" y="1242479"/>
                </a:lnTo>
                <a:lnTo>
                  <a:pt x="6803174" y="1242936"/>
                </a:lnTo>
                <a:lnTo>
                  <a:pt x="6801307" y="1244803"/>
                </a:lnTo>
                <a:lnTo>
                  <a:pt x="6800850" y="1245920"/>
                </a:lnTo>
                <a:lnTo>
                  <a:pt x="6800850" y="1248549"/>
                </a:lnTo>
                <a:lnTo>
                  <a:pt x="6801307" y="1249680"/>
                </a:lnTo>
                <a:lnTo>
                  <a:pt x="6803174" y="1251534"/>
                </a:lnTo>
                <a:lnTo>
                  <a:pt x="6804292" y="1252004"/>
                </a:lnTo>
                <a:lnTo>
                  <a:pt x="6816445" y="1252004"/>
                </a:lnTo>
                <a:lnTo>
                  <a:pt x="6817563" y="1251534"/>
                </a:lnTo>
                <a:lnTo>
                  <a:pt x="6819430" y="1249680"/>
                </a:lnTo>
                <a:lnTo>
                  <a:pt x="6819900" y="1248549"/>
                </a:lnTo>
                <a:lnTo>
                  <a:pt x="6819900" y="1245920"/>
                </a:lnTo>
                <a:close/>
              </a:path>
              <a:path w="11449050" h="1873250">
                <a:moveTo>
                  <a:pt x="6819900" y="624687"/>
                </a:moveTo>
                <a:lnTo>
                  <a:pt x="6819430" y="623557"/>
                </a:lnTo>
                <a:lnTo>
                  <a:pt x="6817563" y="621703"/>
                </a:lnTo>
                <a:lnTo>
                  <a:pt x="6816445" y="621233"/>
                </a:lnTo>
                <a:lnTo>
                  <a:pt x="6804292" y="621233"/>
                </a:lnTo>
                <a:lnTo>
                  <a:pt x="6803174" y="621703"/>
                </a:lnTo>
                <a:lnTo>
                  <a:pt x="6801307" y="623557"/>
                </a:lnTo>
                <a:lnTo>
                  <a:pt x="6800850" y="624687"/>
                </a:lnTo>
                <a:lnTo>
                  <a:pt x="6800850" y="627316"/>
                </a:lnTo>
                <a:lnTo>
                  <a:pt x="6801307" y="628434"/>
                </a:lnTo>
                <a:lnTo>
                  <a:pt x="6803174" y="630301"/>
                </a:lnTo>
                <a:lnTo>
                  <a:pt x="6804292" y="630758"/>
                </a:lnTo>
                <a:lnTo>
                  <a:pt x="6816445" y="630758"/>
                </a:lnTo>
                <a:lnTo>
                  <a:pt x="6817563" y="630301"/>
                </a:lnTo>
                <a:lnTo>
                  <a:pt x="6819430" y="628434"/>
                </a:lnTo>
                <a:lnTo>
                  <a:pt x="6819900" y="627316"/>
                </a:lnTo>
                <a:lnTo>
                  <a:pt x="6819900" y="624687"/>
                </a:lnTo>
                <a:close/>
              </a:path>
              <a:path w="11449050" h="1873250">
                <a:moveTo>
                  <a:pt x="6819900" y="3441"/>
                </a:moveTo>
                <a:lnTo>
                  <a:pt x="6819430" y="2324"/>
                </a:lnTo>
                <a:lnTo>
                  <a:pt x="6817563" y="457"/>
                </a:lnTo>
                <a:lnTo>
                  <a:pt x="6816445" y="0"/>
                </a:lnTo>
                <a:lnTo>
                  <a:pt x="6804292" y="0"/>
                </a:lnTo>
                <a:lnTo>
                  <a:pt x="6803174" y="457"/>
                </a:lnTo>
                <a:lnTo>
                  <a:pt x="6801307" y="2324"/>
                </a:lnTo>
                <a:lnTo>
                  <a:pt x="6800850" y="3441"/>
                </a:lnTo>
                <a:lnTo>
                  <a:pt x="6800850" y="6070"/>
                </a:lnTo>
                <a:lnTo>
                  <a:pt x="6801307" y="7188"/>
                </a:lnTo>
                <a:lnTo>
                  <a:pt x="6803174" y="9055"/>
                </a:lnTo>
                <a:lnTo>
                  <a:pt x="6804292" y="9525"/>
                </a:lnTo>
                <a:lnTo>
                  <a:pt x="6816445" y="9525"/>
                </a:lnTo>
                <a:lnTo>
                  <a:pt x="6817563" y="9055"/>
                </a:lnTo>
                <a:lnTo>
                  <a:pt x="6819430" y="7188"/>
                </a:lnTo>
                <a:lnTo>
                  <a:pt x="6819900" y="6070"/>
                </a:lnTo>
                <a:lnTo>
                  <a:pt x="6819900" y="3441"/>
                </a:lnTo>
                <a:close/>
              </a:path>
              <a:path w="11449050" h="1873250">
                <a:moveTo>
                  <a:pt x="6877037" y="1867166"/>
                </a:moveTo>
                <a:lnTo>
                  <a:pt x="6876580" y="1866049"/>
                </a:lnTo>
                <a:lnTo>
                  <a:pt x="6874713" y="1864182"/>
                </a:lnTo>
                <a:lnTo>
                  <a:pt x="6873595" y="1863725"/>
                </a:lnTo>
                <a:lnTo>
                  <a:pt x="6861442" y="1863725"/>
                </a:lnTo>
                <a:lnTo>
                  <a:pt x="6860324" y="1864182"/>
                </a:lnTo>
                <a:lnTo>
                  <a:pt x="6858457" y="1866049"/>
                </a:lnTo>
                <a:lnTo>
                  <a:pt x="6857987" y="1867166"/>
                </a:lnTo>
                <a:lnTo>
                  <a:pt x="6857987" y="1869795"/>
                </a:lnTo>
                <a:lnTo>
                  <a:pt x="6858457" y="1870913"/>
                </a:lnTo>
                <a:lnTo>
                  <a:pt x="6860324" y="1872780"/>
                </a:lnTo>
                <a:lnTo>
                  <a:pt x="6861442" y="1873250"/>
                </a:lnTo>
                <a:lnTo>
                  <a:pt x="6873595" y="1873250"/>
                </a:lnTo>
                <a:lnTo>
                  <a:pt x="6874713" y="1872780"/>
                </a:lnTo>
                <a:lnTo>
                  <a:pt x="6876580" y="1870913"/>
                </a:lnTo>
                <a:lnTo>
                  <a:pt x="6877037" y="1869795"/>
                </a:lnTo>
                <a:lnTo>
                  <a:pt x="6877037" y="1867166"/>
                </a:lnTo>
                <a:close/>
              </a:path>
              <a:path w="11449050" h="1873250">
                <a:moveTo>
                  <a:pt x="6877037" y="1245920"/>
                </a:moveTo>
                <a:lnTo>
                  <a:pt x="6876580" y="1244803"/>
                </a:lnTo>
                <a:lnTo>
                  <a:pt x="6874713" y="1242936"/>
                </a:lnTo>
                <a:lnTo>
                  <a:pt x="6873595" y="1242479"/>
                </a:lnTo>
                <a:lnTo>
                  <a:pt x="6861442" y="1242479"/>
                </a:lnTo>
                <a:lnTo>
                  <a:pt x="6860324" y="1242936"/>
                </a:lnTo>
                <a:lnTo>
                  <a:pt x="6858457" y="1244803"/>
                </a:lnTo>
                <a:lnTo>
                  <a:pt x="6857987" y="1245920"/>
                </a:lnTo>
                <a:lnTo>
                  <a:pt x="6857987" y="1248549"/>
                </a:lnTo>
                <a:lnTo>
                  <a:pt x="6858457" y="1249680"/>
                </a:lnTo>
                <a:lnTo>
                  <a:pt x="6860324" y="1251534"/>
                </a:lnTo>
                <a:lnTo>
                  <a:pt x="6861442" y="1252004"/>
                </a:lnTo>
                <a:lnTo>
                  <a:pt x="6873595" y="1252004"/>
                </a:lnTo>
                <a:lnTo>
                  <a:pt x="6874713" y="1251534"/>
                </a:lnTo>
                <a:lnTo>
                  <a:pt x="6876580" y="1249680"/>
                </a:lnTo>
                <a:lnTo>
                  <a:pt x="6877037" y="1248549"/>
                </a:lnTo>
                <a:lnTo>
                  <a:pt x="6877037" y="1245920"/>
                </a:lnTo>
                <a:close/>
              </a:path>
              <a:path w="11449050" h="1873250">
                <a:moveTo>
                  <a:pt x="6877037" y="624687"/>
                </a:moveTo>
                <a:lnTo>
                  <a:pt x="6876580" y="623557"/>
                </a:lnTo>
                <a:lnTo>
                  <a:pt x="6874713" y="621703"/>
                </a:lnTo>
                <a:lnTo>
                  <a:pt x="6873595" y="621233"/>
                </a:lnTo>
                <a:lnTo>
                  <a:pt x="6861442" y="621233"/>
                </a:lnTo>
                <a:lnTo>
                  <a:pt x="6860324" y="621703"/>
                </a:lnTo>
                <a:lnTo>
                  <a:pt x="6858457" y="623557"/>
                </a:lnTo>
                <a:lnTo>
                  <a:pt x="6857987" y="624687"/>
                </a:lnTo>
                <a:lnTo>
                  <a:pt x="6857987" y="627316"/>
                </a:lnTo>
                <a:lnTo>
                  <a:pt x="6858457" y="628434"/>
                </a:lnTo>
                <a:lnTo>
                  <a:pt x="6860324" y="630301"/>
                </a:lnTo>
                <a:lnTo>
                  <a:pt x="6861442" y="630758"/>
                </a:lnTo>
                <a:lnTo>
                  <a:pt x="6873595" y="630758"/>
                </a:lnTo>
                <a:lnTo>
                  <a:pt x="6874713" y="630301"/>
                </a:lnTo>
                <a:lnTo>
                  <a:pt x="6876580" y="628434"/>
                </a:lnTo>
                <a:lnTo>
                  <a:pt x="6877037" y="627316"/>
                </a:lnTo>
                <a:lnTo>
                  <a:pt x="6877037" y="624687"/>
                </a:lnTo>
                <a:close/>
              </a:path>
              <a:path w="11449050" h="1873250">
                <a:moveTo>
                  <a:pt x="6877037" y="3441"/>
                </a:moveTo>
                <a:lnTo>
                  <a:pt x="6876580" y="2324"/>
                </a:lnTo>
                <a:lnTo>
                  <a:pt x="6874713" y="457"/>
                </a:lnTo>
                <a:lnTo>
                  <a:pt x="6873595" y="0"/>
                </a:lnTo>
                <a:lnTo>
                  <a:pt x="6861442" y="0"/>
                </a:lnTo>
                <a:lnTo>
                  <a:pt x="6860324" y="457"/>
                </a:lnTo>
                <a:lnTo>
                  <a:pt x="6858457" y="2324"/>
                </a:lnTo>
                <a:lnTo>
                  <a:pt x="6857987" y="3441"/>
                </a:lnTo>
                <a:lnTo>
                  <a:pt x="6857987" y="6070"/>
                </a:lnTo>
                <a:lnTo>
                  <a:pt x="6858457" y="7188"/>
                </a:lnTo>
                <a:lnTo>
                  <a:pt x="6860324" y="9055"/>
                </a:lnTo>
                <a:lnTo>
                  <a:pt x="6861442" y="9525"/>
                </a:lnTo>
                <a:lnTo>
                  <a:pt x="6873595" y="9525"/>
                </a:lnTo>
                <a:lnTo>
                  <a:pt x="6874713" y="9055"/>
                </a:lnTo>
                <a:lnTo>
                  <a:pt x="6876580" y="7188"/>
                </a:lnTo>
                <a:lnTo>
                  <a:pt x="6877037" y="6070"/>
                </a:lnTo>
                <a:lnTo>
                  <a:pt x="6877037" y="3441"/>
                </a:lnTo>
                <a:close/>
              </a:path>
              <a:path w="11449050" h="1873250">
                <a:moveTo>
                  <a:pt x="6934187" y="1867166"/>
                </a:moveTo>
                <a:lnTo>
                  <a:pt x="6933730" y="1866049"/>
                </a:lnTo>
                <a:lnTo>
                  <a:pt x="6931863" y="1864182"/>
                </a:lnTo>
                <a:lnTo>
                  <a:pt x="6930745" y="1863725"/>
                </a:lnTo>
                <a:lnTo>
                  <a:pt x="6918592" y="1863725"/>
                </a:lnTo>
                <a:lnTo>
                  <a:pt x="6917474" y="1864182"/>
                </a:lnTo>
                <a:lnTo>
                  <a:pt x="6915607" y="1866049"/>
                </a:lnTo>
                <a:lnTo>
                  <a:pt x="6915137" y="1867166"/>
                </a:lnTo>
                <a:lnTo>
                  <a:pt x="6915137" y="1869795"/>
                </a:lnTo>
                <a:lnTo>
                  <a:pt x="6915607" y="1870913"/>
                </a:lnTo>
                <a:lnTo>
                  <a:pt x="6917474" y="1872780"/>
                </a:lnTo>
                <a:lnTo>
                  <a:pt x="6918592" y="1873250"/>
                </a:lnTo>
                <a:lnTo>
                  <a:pt x="6930745" y="1873250"/>
                </a:lnTo>
                <a:lnTo>
                  <a:pt x="6931863" y="1872780"/>
                </a:lnTo>
                <a:lnTo>
                  <a:pt x="6933730" y="1870913"/>
                </a:lnTo>
                <a:lnTo>
                  <a:pt x="6934187" y="1869795"/>
                </a:lnTo>
                <a:lnTo>
                  <a:pt x="6934187" y="1867166"/>
                </a:lnTo>
                <a:close/>
              </a:path>
              <a:path w="11449050" h="1873250">
                <a:moveTo>
                  <a:pt x="6934187" y="1245920"/>
                </a:moveTo>
                <a:lnTo>
                  <a:pt x="6933730" y="1244803"/>
                </a:lnTo>
                <a:lnTo>
                  <a:pt x="6931863" y="1242936"/>
                </a:lnTo>
                <a:lnTo>
                  <a:pt x="6930745" y="1242479"/>
                </a:lnTo>
                <a:lnTo>
                  <a:pt x="6918592" y="1242479"/>
                </a:lnTo>
                <a:lnTo>
                  <a:pt x="6917474" y="1242936"/>
                </a:lnTo>
                <a:lnTo>
                  <a:pt x="6915607" y="1244803"/>
                </a:lnTo>
                <a:lnTo>
                  <a:pt x="6915137" y="1245920"/>
                </a:lnTo>
                <a:lnTo>
                  <a:pt x="6915137" y="1248549"/>
                </a:lnTo>
                <a:lnTo>
                  <a:pt x="6915607" y="1249680"/>
                </a:lnTo>
                <a:lnTo>
                  <a:pt x="6917474" y="1251534"/>
                </a:lnTo>
                <a:lnTo>
                  <a:pt x="6918592" y="1252004"/>
                </a:lnTo>
                <a:lnTo>
                  <a:pt x="6930745" y="1252004"/>
                </a:lnTo>
                <a:lnTo>
                  <a:pt x="6931863" y="1251534"/>
                </a:lnTo>
                <a:lnTo>
                  <a:pt x="6933730" y="1249680"/>
                </a:lnTo>
                <a:lnTo>
                  <a:pt x="6934187" y="1248549"/>
                </a:lnTo>
                <a:lnTo>
                  <a:pt x="6934187" y="1245920"/>
                </a:lnTo>
                <a:close/>
              </a:path>
              <a:path w="11449050" h="1873250">
                <a:moveTo>
                  <a:pt x="6934187" y="624687"/>
                </a:moveTo>
                <a:lnTo>
                  <a:pt x="6933730" y="623557"/>
                </a:lnTo>
                <a:lnTo>
                  <a:pt x="6931863" y="621703"/>
                </a:lnTo>
                <a:lnTo>
                  <a:pt x="6930745" y="621233"/>
                </a:lnTo>
                <a:lnTo>
                  <a:pt x="6918592" y="621233"/>
                </a:lnTo>
                <a:lnTo>
                  <a:pt x="6917474" y="621703"/>
                </a:lnTo>
                <a:lnTo>
                  <a:pt x="6915607" y="623557"/>
                </a:lnTo>
                <a:lnTo>
                  <a:pt x="6915137" y="624687"/>
                </a:lnTo>
                <a:lnTo>
                  <a:pt x="6915137" y="627316"/>
                </a:lnTo>
                <a:lnTo>
                  <a:pt x="6915607" y="628434"/>
                </a:lnTo>
                <a:lnTo>
                  <a:pt x="6917474" y="630301"/>
                </a:lnTo>
                <a:lnTo>
                  <a:pt x="6918592" y="630758"/>
                </a:lnTo>
                <a:lnTo>
                  <a:pt x="6930745" y="630758"/>
                </a:lnTo>
                <a:lnTo>
                  <a:pt x="6931863" y="630301"/>
                </a:lnTo>
                <a:lnTo>
                  <a:pt x="6933730" y="628434"/>
                </a:lnTo>
                <a:lnTo>
                  <a:pt x="6934187" y="627316"/>
                </a:lnTo>
                <a:lnTo>
                  <a:pt x="6934187" y="624687"/>
                </a:lnTo>
                <a:close/>
              </a:path>
              <a:path w="11449050" h="1873250">
                <a:moveTo>
                  <a:pt x="6934187" y="3441"/>
                </a:moveTo>
                <a:lnTo>
                  <a:pt x="6933730" y="2324"/>
                </a:lnTo>
                <a:lnTo>
                  <a:pt x="6931863" y="457"/>
                </a:lnTo>
                <a:lnTo>
                  <a:pt x="6930745" y="0"/>
                </a:lnTo>
                <a:lnTo>
                  <a:pt x="6918592" y="0"/>
                </a:lnTo>
                <a:lnTo>
                  <a:pt x="6917474" y="457"/>
                </a:lnTo>
                <a:lnTo>
                  <a:pt x="6915607" y="2324"/>
                </a:lnTo>
                <a:lnTo>
                  <a:pt x="6915137" y="3441"/>
                </a:lnTo>
                <a:lnTo>
                  <a:pt x="6915137" y="6070"/>
                </a:lnTo>
                <a:lnTo>
                  <a:pt x="6915607" y="7188"/>
                </a:lnTo>
                <a:lnTo>
                  <a:pt x="6917474" y="9055"/>
                </a:lnTo>
                <a:lnTo>
                  <a:pt x="6918592" y="9525"/>
                </a:lnTo>
                <a:lnTo>
                  <a:pt x="6930745" y="9525"/>
                </a:lnTo>
                <a:lnTo>
                  <a:pt x="6931863" y="9055"/>
                </a:lnTo>
                <a:lnTo>
                  <a:pt x="6933730" y="7188"/>
                </a:lnTo>
                <a:lnTo>
                  <a:pt x="6934187" y="6070"/>
                </a:lnTo>
                <a:lnTo>
                  <a:pt x="6934187" y="3441"/>
                </a:lnTo>
                <a:close/>
              </a:path>
              <a:path w="11449050" h="1873250">
                <a:moveTo>
                  <a:pt x="6991337" y="1867166"/>
                </a:moveTo>
                <a:lnTo>
                  <a:pt x="6990880" y="1866049"/>
                </a:lnTo>
                <a:lnTo>
                  <a:pt x="6989013" y="1864182"/>
                </a:lnTo>
                <a:lnTo>
                  <a:pt x="6987895" y="1863725"/>
                </a:lnTo>
                <a:lnTo>
                  <a:pt x="6975742" y="1863725"/>
                </a:lnTo>
                <a:lnTo>
                  <a:pt x="6974611" y="1864182"/>
                </a:lnTo>
                <a:lnTo>
                  <a:pt x="6972757" y="1866049"/>
                </a:lnTo>
                <a:lnTo>
                  <a:pt x="6972287" y="1867166"/>
                </a:lnTo>
                <a:lnTo>
                  <a:pt x="6972287" y="1869795"/>
                </a:lnTo>
                <a:lnTo>
                  <a:pt x="6972757" y="1870913"/>
                </a:lnTo>
                <a:lnTo>
                  <a:pt x="6974611" y="1872780"/>
                </a:lnTo>
                <a:lnTo>
                  <a:pt x="6975742" y="1873250"/>
                </a:lnTo>
                <a:lnTo>
                  <a:pt x="6987895" y="1873250"/>
                </a:lnTo>
                <a:lnTo>
                  <a:pt x="6989013" y="1872780"/>
                </a:lnTo>
                <a:lnTo>
                  <a:pt x="6990880" y="1870913"/>
                </a:lnTo>
                <a:lnTo>
                  <a:pt x="6991337" y="1869795"/>
                </a:lnTo>
                <a:lnTo>
                  <a:pt x="6991337" y="1867166"/>
                </a:lnTo>
                <a:close/>
              </a:path>
              <a:path w="11449050" h="1873250">
                <a:moveTo>
                  <a:pt x="6991337" y="1245920"/>
                </a:moveTo>
                <a:lnTo>
                  <a:pt x="6990880" y="1244803"/>
                </a:lnTo>
                <a:lnTo>
                  <a:pt x="6989013" y="1242936"/>
                </a:lnTo>
                <a:lnTo>
                  <a:pt x="6987895" y="1242479"/>
                </a:lnTo>
                <a:lnTo>
                  <a:pt x="6975742" y="1242479"/>
                </a:lnTo>
                <a:lnTo>
                  <a:pt x="6974611" y="1242936"/>
                </a:lnTo>
                <a:lnTo>
                  <a:pt x="6972757" y="1244803"/>
                </a:lnTo>
                <a:lnTo>
                  <a:pt x="6972287" y="1245920"/>
                </a:lnTo>
                <a:lnTo>
                  <a:pt x="6972287" y="1248549"/>
                </a:lnTo>
                <a:lnTo>
                  <a:pt x="6972757" y="1249680"/>
                </a:lnTo>
                <a:lnTo>
                  <a:pt x="6974611" y="1251534"/>
                </a:lnTo>
                <a:lnTo>
                  <a:pt x="6975742" y="1252004"/>
                </a:lnTo>
                <a:lnTo>
                  <a:pt x="6987895" y="1252004"/>
                </a:lnTo>
                <a:lnTo>
                  <a:pt x="6989013" y="1251534"/>
                </a:lnTo>
                <a:lnTo>
                  <a:pt x="6990880" y="1249680"/>
                </a:lnTo>
                <a:lnTo>
                  <a:pt x="6991337" y="1248549"/>
                </a:lnTo>
                <a:lnTo>
                  <a:pt x="6991337" y="1245920"/>
                </a:lnTo>
                <a:close/>
              </a:path>
              <a:path w="11449050" h="1873250">
                <a:moveTo>
                  <a:pt x="6991337" y="624687"/>
                </a:moveTo>
                <a:lnTo>
                  <a:pt x="6990880" y="623557"/>
                </a:lnTo>
                <a:lnTo>
                  <a:pt x="6989013" y="621703"/>
                </a:lnTo>
                <a:lnTo>
                  <a:pt x="6987895" y="621233"/>
                </a:lnTo>
                <a:lnTo>
                  <a:pt x="6975742" y="621233"/>
                </a:lnTo>
                <a:lnTo>
                  <a:pt x="6974611" y="621703"/>
                </a:lnTo>
                <a:lnTo>
                  <a:pt x="6972757" y="623557"/>
                </a:lnTo>
                <a:lnTo>
                  <a:pt x="6972287" y="624687"/>
                </a:lnTo>
                <a:lnTo>
                  <a:pt x="6972287" y="627316"/>
                </a:lnTo>
                <a:lnTo>
                  <a:pt x="6972757" y="628434"/>
                </a:lnTo>
                <a:lnTo>
                  <a:pt x="6974611" y="630301"/>
                </a:lnTo>
                <a:lnTo>
                  <a:pt x="6975742" y="630758"/>
                </a:lnTo>
                <a:lnTo>
                  <a:pt x="6987895" y="630758"/>
                </a:lnTo>
                <a:lnTo>
                  <a:pt x="6989013" y="630301"/>
                </a:lnTo>
                <a:lnTo>
                  <a:pt x="6990880" y="628434"/>
                </a:lnTo>
                <a:lnTo>
                  <a:pt x="6991337" y="627316"/>
                </a:lnTo>
                <a:lnTo>
                  <a:pt x="6991337" y="624687"/>
                </a:lnTo>
                <a:close/>
              </a:path>
              <a:path w="11449050" h="1873250">
                <a:moveTo>
                  <a:pt x="6991337" y="3441"/>
                </a:moveTo>
                <a:lnTo>
                  <a:pt x="6990880" y="2324"/>
                </a:lnTo>
                <a:lnTo>
                  <a:pt x="6989013" y="457"/>
                </a:lnTo>
                <a:lnTo>
                  <a:pt x="6987895" y="0"/>
                </a:lnTo>
                <a:lnTo>
                  <a:pt x="6975742" y="0"/>
                </a:lnTo>
                <a:lnTo>
                  <a:pt x="6974611" y="457"/>
                </a:lnTo>
                <a:lnTo>
                  <a:pt x="6972757" y="2324"/>
                </a:lnTo>
                <a:lnTo>
                  <a:pt x="6972287" y="3441"/>
                </a:lnTo>
                <a:lnTo>
                  <a:pt x="6972287" y="6070"/>
                </a:lnTo>
                <a:lnTo>
                  <a:pt x="6972757" y="7188"/>
                </a:lnTo>
                <a:lnTo>
                  <a:pt x="6974611" y="9055"/>
                </a:lnTo>
                <a:lnTo>
                  <a:pt x="6975742" y="9525"/>
                </a:lnTo>
                <a:lnTo>
                  <a:pt x="6987895" y="9525"/>
                </a:lnTo>
                <a:lnTo>
                  <a:pt x="6989013" y="9055"/>
                </a:lnTo>
                <a:lnTo>
                  <a:pt x="6990880" y="7188"/>
                </a:lnTo>
                <a:lnTo>
                  <a:pt x="6991337" y="6070"/>
                </a:lnTo>
                <a:lnTo>
                  <a:pt x="6991337" y="3441"/>
                </a:lnTo>
                <a:close/>
              </a:path>
              <a:path w="11449050" h="1873250">
                <a:moveTo>
                  <a:pt x="7048500" y="1867166"/>
                </a:moveTo>
                <a:lnTo>
                  <a:pt x="7048030" y="1866049"/>
                </a:lnTo>
                <a:lnTo>
                  <a:pt x="7046163" y="1864182"/>
                </a:lnTo>
                <a:lnTo>
                  <a:pt x="7045045" y="1863725"/>
                </a:lnTo>
                <a:lnTo>
                  <a:pt x="7032892" y="1863725"/>
                </a:lnTo>
                <a:lnTo>
                  <a:pt x="7031774" y="1864182"/>
                </a:lnTo>
                <a:lnTo>
                  <a:pt x="7029907" y="1866049"/>
                </a:lnTo>
                <a:lnTo>
                  <a:pt x="7029437" y="1867166"/>
                </a:lnTo>
                <a:lnTo>
                  <a:pt x="7029437" y="1869795"/>
                </a:lnTo>
                <a:lnTo>
                  <a:pt x="7029907" y="1870913"/>
                </a:lnTo>
                <a:lnTo>
                  <a:pt x="7031774" y="1872780"/>
                </a:lnTo>
                <a:lnTo>
                  <a:pt x="7032892" y="1873250"/>
                </a:lnTo>
                <a:lnTo>
                  <a:pt x="7045045" y="1873250"/>
                </a:lnTo>
                <a:lnTo>
                  <a:pt x="7046163" y="1872780"/>
                </a:lnTo>
                <a:lnTo>
                  <a:pt x="7048030" y="1870913"/>
                </a:lnTo>
                <a:lnTo>
                  <a:pt x="7048500" y="1869795"/>
                </a:lnTo>
                <a:lnTo>
                  <a:pt x="7048500" y="1867166"/>
                </a:lnTo>
                <a:close/>
              </a:path>
              <a:path w="11449050" h="1873250">
                <a:moveTo>
                  <a:pt x="7048500" y="1245920"/>
                </a:moveTo>
                <a:lnTo>
                  <a:pt x="7048030" y="1244803"/>
                </a:lnTo>
                <a:lnTo>
                  <a:pt x="7046163" y="1242936"/>
                </a:lnTo>
                <a:lnTo>
                  <a:pt x="7045045" y="1242479"/>
                </a:lnTo>
                <a:lnTo>
                  <a:pt x="7032892" y="1242479"/>
                </a:lnTo>
                <a:lnTo>
                  <a:pt x="7031774" y="1242936"/>
                </a:lnTo>
                <a:lnTo>
                  <a:pt x="7029907" y="1244803"/>
                </a:lnTo>
                <a:lnTo>
                  <a:pt x="7029437" y="1245920"/>
                </a:lnTo>
                <a:lnTo>
                  <a:pt x="7029437" y="1248549"/>
                </a:lnTo>
                <a:lnTo>
                  <a:pt x="7029907" y="1249680"/>
                </a:lnTo>
                <a:lnTo>
                  <a:pt x="7031774" y="1251534"/>
                </a:lnTo>
                <a:lnTo>
                  <a:pt x="7032892" y="1252004"/>
                </a:lnTo>
                <a:lnTo>
                  <a:pt x="7045045" y="1252004"/>
                </a:lnTo>
                <a:lnTo>
                  <a:pt x="7046163" y="1251534"/>
                </a:lnTo>
                <a:lnTo>
                  <a:pt x="7048030" y="1249680"/>
                </a:lnTo>
                <a:lnTo>
                  <a:pt x="7048500" y="1248549"/>
                </a:lnTo>
                <a:lnTo>
                  <a:pt x="7048500" y="1245920"/>
                </a:lnTo>
                <a:close/>
              </a:path>
              <a:path w="11449050" h="1873250">
                <a:moveTo>
                  <a:pt x="7048500" y="624687"/>
                </a:moveTo>
                <a:lnTo>
                  <a:pt x="7048030" y="623557"/>
                </a:lnTo>
                <a:lnTo>
                  <a:pt x="7046163" y="621703"/>
                </a:lnTo>
                <a:lnTo>
                  <a:pt x="7045045" y="621233"/>
                </a:lnTo>
                <a:lnTo>
                  <a:pt x="7032892" y="621233"/>
                </a:lnTo>
                <a:lnTo>
                  <a:pt x="7031774" y="621703"/>
                </a:lnTo>
                <a:lnTo>
                  <a:pt x="7029907" y="623557"/>
                </a:lnTo>
                <a:lnTo>
                  <a:pt x="7029437" y="624687"/>
                </a:lnTo>
                <a:lnTo>
                  <a:pt x="7029437" y="627316"/>
                </a:lnTo>
                <a:lnTo>
                  <a:pt x="7029907" y="628434"/>
                </a:lnTo>
                <a:lnTo>
                  <a:pt x="7031774" y="630301"/>
                </a:lnTo>
                <a:lnTo>
                  <a:pt x="7032892" y="630758"/>
                </a:lnTo>
                <a:lnTo>
                  <a:pt x="7045045" y="630758"/>
                </a:lnTo>
                <a:lnTo>
                  <a:pt x="7046163" y="630301"/>
                </a:lnTo>
                <a:lnTo>
                  <a:pt x="7048030" y="628434"/>
                </a:lnTo>
                <a:lnTo>
                  <a:pt x="7048500" y="627316"/>
                </a:lnTo>
                <a:lnTo>
                  <a:pt x="7048500" y="624687"/>
                </a:lnTo>
                <a:close/>
              </a:path>
              <a:path w="11449050" h="1873250">
                <a:moveTo>
                  <a:pt x="7048500" y="3441"/>
                </a:moveTo>
                <a:lnTo>
                  <a:pt x="7048030" y="2324"/>
                </a:lnTo>
                <a:lnTo>
                  <a:pt x="7046163" y="457"/>
                </a:lnTo>
                <a:lnTo>
                  <a:pt x="7045045" y="0"/>
                </a:lnTo>
                <a:lnTo>
                  <a:pt x="7032892" y="0"/>
                </a:lnTo>
                <a:lnTo>
                  <a:pt x="7031774" y="457"/>
                </a:lnTo>
                <a:lnTo>
                  <a:pt x="7029907" y="2324"/>
                </a:lnTo>
                <a:lnTo>
                  <a:pt x="7029437" y="3441"/>
                </a:lnTo>
                <a:lnTo>
                  <a:pt x="7029437" y="6070"/>
                </a:lnTo>
                <a:lnTo>
                  <a:pt x="7029907" y="7188"/>
                </a:lnTo>
                <a:lnTo>
                  <a:pt x="7031774" y="9055"/>
                </a:lnTo>
                <a:lnTo>
                  <a:pt x="7032892" y="9525"/>
                </a:lnTo>
                <a:lnTo>
                  <a:pt x="7045045" y="9525"/>
                </a:lnTo>
                <a:lnTo>
                  <a:pt x="7046163" y="9055"/>
                </a:lnTo>
                <a:lnTo>
                  <a:pt x="7048030" y="7188"/>
                </a:lnTo>
                <a:lnTo>
                  <a:pt x="7048500" y="6070"/>
                </a:lnTo>
                <a:lnTo>
                  <a:pt x="7048500" y="3441"/>
                </a:lnTo>
                <a:close/>
              </a:path>
              <a:path w="11449050" h="1873250">
                <a:moveTo>
                  <a:pt x="7105637" y="1867166"/>
                </a:moveTo>
                <a:lnTo>
                  <a:pt x="7105180" y="1866049"/>
                </a:lnTo>
                <a:lnTo>
                  <a:pt x="7103313" y="1864182"/>
                </a:lnTo>
                <a:lnTo>
                  <a:pt x="7102195" y="1863725"/>
                </a:lnTo>
                <a:lnTo>
                  <a:pt x="7090042" y="1863725"/>
                </a:lnTo>
                <a:lnTo>
                  <a:pt x="7088924" y="1864182"/>
                </a:lnTo>
                <a:lnTo>
                  <a:pt x="7087057" y="1866049"/>
                </a:lnTo>
                <a:lnTo>
                  <a:pt x="7086587" y="1867166"/>
                </a:lnTo>
                <a:lnTo>
                  <a:pt x="7086587" y="1869795"/>
                </a:lnTo>
                <a:lnTo>
                  <a:pt x="7087057" y="1870913"/>
                </a:lnTo>
                <a:lnTo>
                  <a:pt x="7088924" y="1872780"/>
                </a:lnTo>
                <a:lnTo>
                  <a:pt x="7090042" y="1873250"/>
                </a:lnTo>
                <a:lnTo>
                  <a:pt x="7102195" y="1873250"/>
                </a:lnTo>
                <a:lnTo>
                  <a:pt x="7103313" y="1872780"/>
                </a:lnTo>
                <a:lnTo>
                  <a:pt x="7105180" y="1870913"/>
                </a:lnTo>
                <a:lnTo>
                  <a:pt x="7105637" y="1869795"/>
                </a:lnTo>
                <a:lnTo>
                  <a:pt x="7105637" y="1867166"/>
                </a:lnTo>
                <a:close/>
              </a:path>
              <a:path w="11449050" h="1873250">
                <a:moveTo>
                  <a:pt x="7105637" y="1245920"/>
                </a:moveTo>
                <a:lnTo>
                  <a:pt x="7105180" y="1244803"/>
                </a:lnTo>
                <a:lnTo>
                  <a:pt x="7103313" y="1242936"/>
                </a:lnTo>
                <a:lnTo>
                  <a:pt x="7102195" y="1242479"/>
                </a:lnTo>
                <a:lnTo>
                  <a:pt x="7090042" y="1242479"/>
                </a:lnTo>
                <a:lnTo>
                  <a:pt x="7088924" y="1242936"/>
                </a:lnTo>
                <a:lnTo>
                  <a:pt x="7087057" y="1244803"/>
                </a:lnTo>
                <a:lnTo>
                  <a:pt x="7086587" y="1245920"/>
                </a:lnTo>
                <a:lnTo>
                  <a:pt x="7086587" y="1248549"/>
                </a:lnTo>
                <a:lnTo>
                  <a:pt x="7087057" y="1249680"/>
                </a:lnTo>
                <a:lnTo>
                  <a:pt x="7088924" y="1251534"/>
                </a:lnTo>
                <a:lnTo>
                  <a:pt x="7090042" y="1252004"/>
                </a:lnTo>
                <a:lnTo>
                  <a:pt x="7102195" y="1252004"/>
                </a:lnTo>
                <a:lnTo>
                  <a:pt x="7103313" y="1251534"/>
                </a:lnTo>
                <a:lnTo>
                  <a:pt x="7105180" y="1249680"/>
                </a:lnTo>
                <a:lnTo>
                  <a:pt x="7105637" y="1248549"/>
                </a:lnTo>
                <a:lnTo>
                  <a:pt x="7105637" y="1245920"/>
                </a:lnTo>
                <a:close/>
              </a:path>
              <a:path w="11449050" h="1873250">
                <a:moveTo>
                  <a:pt x="7105637" y="624687"/>
                </a:moveTo>
                <a:lnTo>
                  <a:pt x="7105180" y="623557"/>
                </a:lnTo>
                <a:lnTo>
                  <a:pt x="7103313" y="621703"/>
                </a:lnTo>
                <a:lnTo>
                  <a:pt x="7102195" y="621233"/>
                </a:lnTo>
                <a:lnTo>
                  <a:pt x="7090042" y="621233"/>
                </a:lnTo>
                <a:lnTo>
                  <a:pt x="7088924" y="621703"/>
                </a:lnTo>
                <a:lnTo>
                  <a:pt x="7087057" y="623557"/>
                </a:lnTo>
                <a:lnTo>
                  <a:pt x="7086587" y="624687"/>
                </a:lnTo>
                <a:lnTo>
                  <a:pt x="7086587" y="627316"/>
                </a:lnTo>
                <a:lnTo>
                  <a:pt x="7087057" y="628434"/>
                </a:lnTo>
                <a:lnTo>
                  <a:pt x="7088924" y="630301"/>
                </a:lnTo>
                <a:lnTo>
                  <a:pt x="7090042" y="630758"/>
                </a:lnTo>
                <a:lnTo>
                  <a:pt x="7102195" y="630758"/>
                </a:lnTo>
                <a:lnTo>
                  <a:pt x="7103313" y="630301"/>
                </a:lnTo>
                <a:lnTo>
                  <a:pt x="7105180" y="628434"/>
                </a:lnTo>
                <a:lnTo>
                  <a:pt x="7105637" y="627316"/>
                </a:lnTo>
                <a:lnTo>
                  <a:pt x="7105637" y="624687"/>
                </a:lnTo>
                <a:close/>
              </a:path>
              <a:path w="11449050" h="1873250">
                <a:moveTo>
                  <a:pt x="7105637" y="3441"/>
                </a:moveTo>
                <a:lnTo>
                  <a:pt x="7105180" y="2324"/>
                </a:lnTo>
                <a:lnTo>
                  <a:pt x="7103313" y="457"/>
                </a:lnTo>
                <a:lnTo>
                  <a:pt x="7102195" y="0"/>
                </a:lnTo>
                <a:lnTo>
                  <a:pt x="7090042" y="0"/>
                </a:lnTo>
                <a:lnTo>
                  <a:pt x="7088924" y="457"/>
                </a:lnTo>
                <a:lnTo>
                  <a:pt x="7087057" y="2324"/>
                </a:lnTo>
                <a:lnTo>
                  <a:pt x="7086587" y="3441"/>
                </a:lnTo>
                <a:lnTo>
                  <a:pt x="7086587" y="6070"/>
                </a:lnTo>
                <a:lnTo>
                  <a:pt x="7087057" y="7188"/>
                </a:lnTo>
                <a:lnTo>
                  <a:pt x="7088924" y="9055"/>
                </a:lnTo>
                <a:lnTo>
                  <a:pt x="7090042" y="9525"/>
                </a:lnTo>
                <a:lnTo>
                  <a:pt x="7102195" y="9525"/>
                </a:lnTo>
                <a:lnTo>
                  <a:pt x="7103313" y="9055"/>
                </a:lnTo>
                <a:lnTo>
                  <a:pt x="7105180" y="7188"/>
                </a:lnTo>
                <a:lnTo>
                  <a:pt x="7105637" y="6070"/>
                </a:lnTo>
                <a:lnTo>
                  <a:pt x="7105637" y="3441"/>
                </a:lnTo>
                <a:close/>
              </a:path>
              <a:path w="11449050" h="1873250">
                <a:moveTo>
                  <a:pt x="7162787" y="1867166"/>
                </a:moveTo>
                <a:lnTo>
                  <a:pt x="7162330" y="1866049"/>
                </a:lnTo>
                <a:lnTo>
                  <a:pt x="7160463" y="1864182"/>
                </a:lnTo>
                <a:lnTo>
                  <a:pt x="7159345" y="1863725"/>
                </a:lnTo>
                <a:lnTo>
                  <a:pt x="7147192" y="1863725"/>
                </a:lnTo>
                <a:lnTo>
                  <a:pt x="7146074" y="1864182"/>
                </a:lnTo>
                <a:lnTo>
                  <a:pt x="7144207" y="1866049"/>
                </a:lnTo>
                <a:lnTo>
                  <a:pt x="7143750" y="1867166"/>
                </a:lnTo>
                <a:lnTo>
                  <a:pt x="7143750" y="1869795"/>
                </a:lnTo>
                <a:lnTo>
                  <a:pt x="7144207" y="1870913"/>
                </a:lnTo>
                <a:lnTo>
                  <a:pt x="7146074" y="1872780"/>
                </a:lnTo>
                <a:lnTo>
                  <a:pt x="7147192" y="1873250"/>
                </a:lnTo>
                <a:lnTo>
                  <a:pt x="7159345" y="1873250"/>
                </a:lnTo>
                <a:lnTo>
                  <a:pt x="7160463" y="1872780"/>
                </a:lnTo>
                <a:lnTo>
                  <a:pt x="7162330" y="1870913"/>
                </a:lnTo>
                <a:lnTo>
                  <a:pt x="7162787" y="1869795"/>
                </a:lnTo>
                <a:lnTo>
                  <a:pt x="7162787" y="1867166"/>
                </a:lnTo>
                <a:close/>
              </a:path>
              <a:path w="11449050" h="1873250">
                <a:moveTo>
                  <a:pt x="7162787" y="1245920"/>
                </a:moveTo>
                <a:lnTo>
                  <a:pt x="7162330" y="1244803"/>
                </a:lnTo>
                <a:lnTo>
                  <a:pt x="7160463" y="1242936"/>
                </a:lnTo>
                <a:lnTo>
                  <a:pt x="7159345" y="1242479"/>
                </a:lnTo>
                <a:lnTo>
                  <a:pt x="7147192" y="1242479"/>
                </a:lnTo>
                <a:lnTo>
                  <a:pt x="7146074" y="1242936"/>
                </a:lnTo>
                <a:lnTo>
                  <a:pt x="7144207" y="1244803"/>
                </a:lnTo>
                <a:lnTo>
                  <a:pt x="7143750" y="1245920"/>
                </a:lnTo>
                <a:lnTo>
                  <a:pt x="7143750" y="1248549"/>
                </a:lnTo>
                <a:lnTo>
                  <a:pt x="7144207" y="1249680"/>
                </a:lnTo>
                <a:lnTo>
                  <a:pt x="7146074" y="1251534"/>
                </a:lnTo>
                <a:lnTo>
                  <a:pt x="7147192" y="1252004"/>
                </a:lnTo>
                <a:lnTo>
                  <a:pt x="7159345" y="1252004"/>
                </a:lnTo>
                <a:lnTo>
                  <a:pt x="7160463" y="1251534"/>
                </a:lnTo>
                <a:lnTo>
                  <a:pt x="7162330" y="1249680"/>
                </a:lnTo>
                <a:lnTo>
                  <a:pt x="7162787" y="1248549"/>
                </a:lnTo>
                <a:lnTo>
                  <a:pt x="7162787" y="1245920"/>
                </a:lnTo>
                <a:close/>
              </a:path>
              <a:path w="11449050" h="1873250">
                <a:moveTo>
                  <a:pt x="7162787" y="624687"/>
                </a:moveTo>
                <a:lnTo>
                  <a:pt x="7162330" y="623557"/>
                </a:lnTo>
                <a:lnTo>
                  <a:pt x="7160463" y="621703"/>
                </a:lnTo>
                <a:lnTo>
                  <a:pt x="7159345" y="621233"/>
                </a:lnTo>
                <a:lnTo>
                  <a:pt x="7147192" y="621233"/>
                </a:lnTo>
                <a:lnTo>
                  <a:pt x="7146074" y="621703"/>
                </a:lnTo>
                <a:lnTo>
                  <a:pt x="7144207" y="623557"/>
                </a:lnTo>
                <a:lnTo>
                  <a:pt x="7143750" y="624687"/>
                </a:lnTo>
                <a:lnTo>
                  <a:pt x="7143750" y="627316"/>
                </a:lnTo>
                <a:lnTo>
                  <a:pt x="7144207" y="628434"/>
                </a:lnTo>
                <a:lnTo>
                  <a:pt x="7146074" y="630301"/>
                </a:lnTo>
                <a:lnTo>
                  <a:pt x="7147192" y="630758"/>
                </a:lnTo>
                <a:lnTo>
                  <a:pt x="7159345" y="630758"/>
                </a:lnTo>
                <a:lnTo>
                  <a:pt x="7160463" y="630301"/>
                </a:lnTo>
                <a:lnTo>
                  <a:pt x="7162330" y="628434"/>
                </a:lnTo>
                <a:lnTo>
                  <a:pt x="7162787" y="627316"/>
                </a:lnTo>
                <a:lnTo>
                  <a:pt x="7162787" y="624687"/>
                </a:lnTo>
                <a:close/>
              </a:path>
              <a:path w="11449050" h="1873250">
                <a:moveTo>
                  <a:pt x="7162787" y="3441"/>
                </a:moveTo>
                <a:lnTo>
                  <a:pt x="7162330" y="2324"/>
                </a:lnTo>
                <a:lnTo>
                  <a:pt x="7160463" y="457"/>
                </a:lnTo>
                <a:lnTo>
                  <a:pt x="7159345" y="0"/>
                </a:lnTo>
                <a:lnTo>
                  <a:pt x="7147192" y="0"/>
                </a:lnTo>
                <a:lnTo>
                  <a:pt x="7146074" y="457"/>
                </a:lnTo>
                <a:lnTo>
                  <a:pt x="7144207" y="2324"/>
                </a:lnTo>
                <a:lnTo>
                  <a:pt x="7143750" y="3441"/>
                </a:lnTo>
                <a:lnTo>
                  <a:pt x="7143750" y="6070"/>
                </a:lnTo>
                <a:lnTo>
                  <a:pt x="7144207" y="7188"/>
                </a:lnTo>
                <a:lnTo>
                  <a:pt x="7146074" y="9055"/>
                </a:lnTo>
                <a:lnTo>
                  <a:pt x="7147192" y="9525"/>
                </a:lnTo>
                <a:lnTo>
                  <a:pt x="7159345" y="9525"/>
                </a:lnTo>
                <a:lnTo>
                  <a:pt x="7160463" y="9055"/>
                </a:lnTo>
                <a:lnTo>
                  <a:pt x="7162330" y="7188"/>
                </a:lnTo>
                <a:lnTo>
                  <a:pt x="7162787" y="6070"/>
                </a:lnTo>
                <a:lnTo>
                  <a:pt x="7162787" y="3441"/>
                </a:lnTo>
                <a:close/>
              </a:path>
              <a:path w="11449050" h="1873250">
                <a:moveTo>
                  <a:pt x="7219937" y="1867166"/>
                </a:moveTo>
                <a:lnTo>
                  <a:pt x="7219480" y="1866049"/>
                </a:lnTo>
                <a:lnTo>
                  <a:pt x="7217613" y="1864182"/>
                </a:lnTo>
                <a:lnTo>
                  <a:pt x="7216495" y="1863725"/>
                </a:lnTo>
                <a:lnTo>
                  <a:pt x="7204342" y="1863725"/>
                </a:lnTo>
                <a:lnTo>
                  <a:pt x="7203224" y="1864182"/>
                </a:lnTo>
                <a:lnTo>
                  <a:pt x="7201357" y="1866049"/>
                </a:lnTo>
                <a:lnTo>
                  <a:pt x="7200900" y="1867166"/>
                </a:lnTo>
                <a:lnTo>
                  <a:pt x="7200900" y="1869795"/>
                </a:lnTo>
                <a:lnTo>
                  <a:pt x="7201357" y="1870913"/>
                </a:lnTo>
                <a:lnTo>
                  <a:pt x="7203224" y="1872780"/>
                </a:lnTo>
                <a:lnTo>
                  <a:pt x="7204342" y="1873250"/>
                </a:lnTo>
                <a:lnTo>
                  <a:pt x="7216495" y="1873250"/>
                </a:lnTo>
                <a:lnTo>
                  <a:pt x="7217613" y="1872780"/>
                </a:lnTo>
                <a:lnTo>
                  <a:pt x="7219480" y="1870913"/>
                </a:lnTo>
                <a:lnTo>
                  <a:pt x="7219937" y="1869795"/>
                </a:lnTo>
                <a:lnTo>
                  <a:pt x="7219937" y="1867166"/>
                </a:lnTo>
                <a:close/>
              </a:path>
              <a:path w="11449050" h="1873250">
                <a:moveTo>
                  <a:pt x="7219937" y="1245920"/>
                </a:moveTo>
                <a:lnTo>
                  <a:pt x="7219480" y="1244803"/>
                </a:lnTo>
                <a:lnTo>
                  <a:pt x="7217613" y="1242936"/>
                </a:lnTo>
                <a:lnTo>
                  <a:pt x="7216495" y="1242479"/>
                </a:lnTo>
                <a:lnTo>
                  <a:pt x="7204342" y="1242479"/>
                </a:lnTo>
                <a:lnTo>
                  <a:pt x="7203224" y="1242936"/>
                </a:lnTo>
                <a:lnTo>
                  <a:pt x="7201357" y="1244803"/>
                </a:lnTo>
                <a:lnTo>
                  <a:pt x="7200900" y="1245920"/>
                </a:lnTo>
                <a:lnTo>
                  <a:pt x="7200900" y="1248549"/>
                </a:lnTo>
                <a:lnTo>
                  <a:pt x="7201357" y="1249680"/>
                </a:lnTo>
                <a:lnTo>
                  <a:pt x="7203224" y="1251534"/>
                </a:lnTo>
                <a:lnTo>
                  <a:pt x="7204342" y="1252004"/>
                </a:lnTo>
                <a:lnTo>
                  <a:pt x="7216495" y="1252004"/>
                </a:lnTo>
                <a:lnTo>
                  <a:pt x="7217613" y="1251534"/>
                </a:lnTo>
                <a:lnTo>
                  <a:pt x="7219480" y="1249680"/>
                </a:lnTo>
                <a:lnTo>
                  <a:pt x="7219937" y="1248549"/>
                </a:lnTo>
                <a:lnTo>
                  <a:pt x="7219937" y="1245920"/>
                </a:lnTo>
                <a:close/>
              </a:path>
              <a:path w="11449050" h="1873250">
                <a:moveTo>
                  <a:pt x="7219937" y="624687"/>
                </a:moveTo>
                <a:lnTo>
                  <a:pt x="7219480" y="623557"/>
                </a:lnTo>
                <a:lnTo>
                  <a:pt x="7217613" y="621703"/>
                </a:lnTo>
                <a:lnTo>
                  <a:pt x="7216495" y="621233"/>
                </a:lnTo>
                <a:lnTo>
                  <a:pt x="7204342" y="621233"/>
                </a:lnTo>
                <a:lnTo>
                  <a:pt x="7203224" y="621703"/>
                </a:lnTo>
                <a:lnTo>
                  <a:pt x="7201357" y="623557"/>
                </a:lnTo>
                <a:lnTo>
                  <a:pt x="7200900" y="624687"/>
                </a:lnTo>
                <a:lnTo>
                  <a:pt x="7200900" y="627316"/>
                </a:lnTo>
                <a:lnTo>
                  <a:pt x="7201357" y="628434"/>
                </a:lnTo>
                <a:lnTo>
                  <a:pt x="7203224" y="630301"/>
                </a:lnTo>
                <a:lnTo>
                  <a:pt x="7204342" y="630758"/>
                </a:lnTo>
                <a:lnTo>
                  <a:pt x="7216495" y="630758"/>
                </a:lnTo>
                <a:lnTo>
                  <a:pt x="7217613" y="630301"/>
                </a:lnTo>
                <a:lnTo>
                  <a:pt x="7219480" y="628434"/>
                </a:lnTo>
                <a:lnTo>
                  <a:pt x="7219937" y="627316"/>
                </a:lnTo>
                <a:lnTo>
                  <a:pt x="7219937" y="624687"/>
                </a:lnTo>
                <a:close/>
              </a:path>
              <a:path w="11449050" h="1873250">
                <a:moveTo>
                  <a:pt x="7219937" y="3441"/>
                </a:moveTo>
                <a:lnTo>
                  <a:pt x="7219480" y="2324"/>
                </a:lnTo>
                <a:lnTo>
                  <a:pt x="7217613" y="457"/>
                </a:lnTo>
                <a:lnTo>
                  <a:pt x="7216495" y="0"/>
                </a:lnTo>
                <a:lnTo>
                  <a:pt x="7204342" y="0"/>
                </a:lnTo>
                <a:lnTo>
                  <a:pt x="7203224" y="457"/>
                </a:lnTo>
                <a:lnTo>
                  <a:pt x="7201357" y="2324"/>
                </a:lnTo>
                <a:lnTo>
                  <a:pt x="7200900" y="3441"/>
                </a:lnTo>
                <a:lnTo>
                  <a:pt x="7200900" y="6070"/>
                </a:lnTo>
                <a:lnTo>
                  <a:pt x="7201357" y="7188"/>
                </a:lnTo>
                <a:lnTo>
                  <a:pt x="7203224" y="9055"/>
                </a:lnTo>
                <a:lnTo>
                  <a:pt x="7204342" y="9525"/>
                </a:lnTo>
                <a:lnTo>
                  <a:pt x="7216495" y="9525"/>
                </a:lnTo>
                <a:lnTo>
                  <a:pt x="7217613" y="9055"/>
                </a:lnTo>
                <a:lnTo>
                  <a:pt x="7219480" y="7188"/>
                </a:lnTo>
                <a:lnTo>
                  <a:pt x="7219937" y="6070"/>
                </a:lnTo>
                <a:lnTo>
                  <a:pt x="7219937" y="3441"/>
                </a:lnTo>
                <a:close/>
              </a:path>
              <a:path w="11449050" h="1873250">
                <a:moveTo>
                  <a:pt x="7277087" y="1867166"/>
                </a:moveTo>
                <a:lnTo>
                  <a:pt x="7276630" y="1866049"/>
                </a:lnTo>
                <a:lnTo>
                  <a:pt x="7274763" y="1864182"/>
                </a:lnTo>
                <a:lnTo>
                  <a:pt x="7273645" y="1863725"/>
                </a:lnTo>
                <a:lnTo>
                  <a:pt x="7261492" y="1863725"/>
                </a:lnTo>
                <a:lnTo>
                  <a:pt x="7260374" y="1864182"/>
                </a:lnTo>
                <a:lnTo>
                  <a:pt x="7258507" y="1866049"/>
                </a:lnTo>
                <a:lnTo>
                  <a:pt x="7258037" y="1867166"/>
                </a:lnTo>
                <a:lnTo>
                  <a:pt x="7258037" y="1869795"/>
                </a:lnTo>
                <a:lnTo>
                  <a:pt x="7258507" y="1870913"/>
                </a:lnTo>
                <a:lnTo>
                  <a:pt x="7260374" y="1872780"/>
                </a:lnTo>
                <a:lnTo>
                  <a:pt x="7261492" y="1873250"/>
                </a:lnTo>
                <a:lnTo>
                  <a:pt x="7273645" y="1873250"/>
                </a:lnTo>
                <a:lnTo>
                  <a:pt x="7274763" y="1872780"/>
                </a:lnTo>
                <a:lnTo>
                  <a:pt x="7276630" y="1870913"/>
                </a:lnTo>
                <a:lnTo>
                  <a:pt x="7277087" y="1869795"/>
                </a:lnTo>
                <a:lnTo>
                  <a:pt x="7277087" y="1867166"/>
                </a:lnTo>
                <a:close/>
              </a:path>
              <a:path w="11449050" h="1873250">
                <a:moveTo>
                  <a:pt x="7277087" y="1245920"/>
                </a:moveTo>
                <a:lnTo>
                  <a:pt x="7276630" y="1244803"/>
                </a:lnTo>
                <a:lnTo>
                  <a:pt x="7274763" y="1242936"/>
                </a:lnTo>
                <a:lnTo>
                  <a:pt x="7273645" y="1242479"/>
                </a:lnTo>
                <a:lnTo>
                  <a:pt x="7261492" y="1242479"/>
                </a:lnTo>
                <a:lnTo>
                  <a:pt x="7260374" y="1242936"/>
                </a:lnTo>
                <a:lnTo>
                  <a:pt x="7258507" y="1244803"/>
                </a:lnTo>
                <a:lnTo>
                  <a:pt x="7258037" y="1245920"/>
                </a:lnTo>
                <a:lnTo>
                  <a:pt x="7258037" y="1248549"/>
                </a:lnTo>
                <a:lnTo>
                  <a:pt x="7258507" y="1249680"/>
                </a:lnTo>
                <a:lnTo>
                  <a:pt x="7260374" y="1251534"/>
                </a:lnTo>
                <a:lnTo>
                  <a:pt x="7261492" y="1252004"/>
                </a:lnTo>
                <a:lnTo>
                  <a:pt x="7273645" y="1252004"/>
                </a:lnTo>
                <a:lnTo>
                  <a:pt x="7274763" y="1251534"/>
                </a:lnTo>
                <a:lnTo>
                  <a:pt x="7276630" y="1249680"/>
                </a:lnTo>
                <a:lnTo>
                  <a:pt x="7277087" y="1248549"/>
                </a:lnTo>
                <a:lnTo>
                  <a:pt x="7277087" y="1245920"/>
                </a:lnTo>
                <a:close/>
              </a:path>
              <a:path w="11449050" h="1873250">
                <a:moveTo>
                  <a:pt x="7277087" y="624687"/>
                </a:moveTo>
                <a:lnTo>
                  <a:pt x="7276630" y="623557"/>
                </a:lnTo>
                <a:lnTo>
                  <a:pt x="7274763" y="621703"/>
                </a:lnTo>
                <a:lnTo>
                  <a:pt x="7273645" y="621233"/>
                </a:lnTo>
                <a:lnTo>
                  <a:pt x="7261492" y="621233"/>
                </a:lnTo>
                <a:lnTo>
                  <a:pt x="7260374" y="621703"/>
                </a:lnTo>
                <a:lnTo>
                  <a:pt x="7258507" y="623557"/>
                </a:lnTo>
                <a:lnTo>
                  <a:pt x="7258037" y="624687"/>
                </a:lnTo>
                <a:lnTo>
                  <a:pt x="7258037" y="627316"/>
                </a:lnTo>
                <a:lnTo>
                  <a:pt x="7258507" y="628434"/>
                </a:lnTo>
                <a:lnTo>
                  <a:pt x="7260374" y="630301"/>
                </a:lnTo>
                <a:lnTo>
                  <a:pt x="7261492" y="630758"/>
                </a:lnTo>
                <a:lnTo>
                  <a:pt x="7273645" y="630758"/>
                </a:lnTo>
                <a:lnTo>
                  <a:pt x="7274763" y="630301"/>
                </a:lnTo>
                <a:lnTo>
                  <a:pt x="7276630" y="628434"/>
                </a:lnTo>
                <a:lnTo>
                  <a:pt x="7277087" y="627316"/>
                </a:lnTo>
                <a:lnTo>
                  <a:pt x="7277087" y="624687"/>
                </a:lnTo>
                <a:close/>
              </a:path>
              <a:path w="11449050" h="1873250">
                <a:moveTo>
                  <a:pt x="7277087" y="3441"/>
                </a:moveTo>
                <a:lnTo>
                  <a:pt x="7276630" y="2324"/>
                </a:lnTo>
                <a:lnTo>
                  <a:pt x="7274763" y="457"/>
                </a:lnTo>
                <a:lnTo>
                  <a:pt x="7273645" y="0"/>
                </a:lnTo>
                <a:lnTo>
                  <a:pt x="7261492" y="0"/>
                </a:lnTo>
                <a:lnTo>
                  <a:pt x="7260374" y="457"/>
                </a:lnTo>
                <a:lnTo>
                  <a:pt x="7258507" y="2324"/>
                </a:lnTo>
                <a:lnTo>
                  <a:pt x="7258037" y="3441"/>
                </a:lnTo>
                <a:lnTo>
                  <a:pt x="7258037" y="6070"/>
                </a:lnTo>
                <a:lnTo>
                  <a:pt x="7258507" y="7188"/>
                </a:lnTo>
                <a:lnTo>
                  <a:pt x="7260374" y="9055"/>
                </a:lnTo>
                <a:lnTo>
                  <a:pt x="7261492" y="9525"/>
                </a:lnTo>
                <a:lnTo>
                  <a:pt x="7273645" y="9525"/>
                </a:lnTo>
                <a:lnTo>
                  <a:pt x="7274763" y="9055"/>
                </a:lnTo>
                <a:lnTo>
                  <a:pt x="7276630" y="7188"/>
                </a:lnTo>
                <a:lnTo>
                  <a:pt x="7277087" y="6070"/>
                </a:lnTo>
                <a:lnTo>
                  <a:pt x="7277087" y="3441"/>
                </a:lnTo>
                <a:close/>
              </a:path>
              <a:path w="11449050" h="1873250">
                <a:moveTo>
                  <a:pt x="7334237" y="1867166"/>
                </a:moveTo>
                <a:lnTo>
                  <a:pt x="7333780" y="1866049"/>
                </a:lnTo>
                <a:lnTo>
                  <a:pt x="7331913" y="1864182"/>
                </a:lnTo>
                <a:lnTo>
                  <a:pt x="7330795" y="1863725"/>
                </a:lnTo>
                <a:lnTo>
                  <a:pt x="7318642" y="1863725"/>
                </a:lnTo>
                <a:lnTo>
                  <a:pt x="7317524" y="1864182"/>
                </a:lnTo>
                <a:lnTo>
                  <a:pt x="7315657" y="1866049"/>
                </a:lnTo>
                <a:lnTo>
                  <a:pt x="7315187" y="1867166"/>
                </a:lnTo>
                <a:lnTo>
                  <a:pt x="7315187" y="1869795"/>
                </a:lnTo>
                <a:lnTo>
                  <a:pt x="7315657" y="1870913"/>
                </a:lnTo>
                <a:lnTo>
                  <a:pt x="7317524" y="1872780"/>
                </a:lnTo>
                <a:lnTo>
                  <a:pt x="7318642" y="1873250"/>
                </a:lnTo>
                <a:lnTo>
                  <a:pt x="7330795" y="1873250"/>
                </a:lnTo>
                <a:lnTo>
                  <a:pt x="7331913" y="1872780"/>
                </a:lnTo>
                <a:lnTo>
                  <a:pt x="7333780" y="1870913"/>
                </a:lnTo>
                <a:lnTo>
                  <a:pt x="7334237" y="1869795"/>
                </a:lnTo>
                <a:lnTo>
                  <a:pt x="7334237" y="1867166"/>
                </a:lnTo>
                <a:close/>
              </a:path>
              <a:path w="11449050" h="1873250">
                <a:moveTo>
                  <a:pt x="7334237" y="1245920"/>
                </a:moveTo>
                <a:lnTo>
                  <a:pt x="7333780" y="1244803"/>
                </a:lnTo>
                <a:lnTo>
                  <a:pt x="7331913" y="1242936"/>
                </a:lnTo>
                <a:lnTo>
                  <a:pt x="7330795" y="1242479"/>
                </a:lnTo>
                <a:lnTo>
                  <a:pt x="7318642" y="1242479"/>
                </a:lnTo>
                <a:lnTo>
                  <a:pt x="7317524" y="1242936"/>
                </a:lnTo>
                <a:lnTo>
                  <a:pt x="7315657" y="1244803"/>
                </a:lnTo>
                <a:lnTo>
                  <a:pt x="7315187" y="1245920"/>
                </a:lnTo>
                <a:lnTo>
                  <a:pt x="7315187" y="1248549"/>
                </a:lnTo>
                <a:lnTo>
                  <a:pt x="7315657" y="1249680"/>
                </a:lnTo>
                <a:lnTo>
                  <a:pt x="7317524" y="1251534"/>
                </a:lnTo>
                <a:lnTo>
                  <a:pt x="7318642" y="1252004"/>
                </a:lnTo>
                <a:lnTo>
                  <a:pt x="7330795" y="1252004"/>
                </a:lnTo>
                <a:lnTo>
                  <a:pt x="7331913" y="1251534"/>
                </a:lnTo>
                <a:lnTo>
                  <a:pt x="7333780" y="1249680"/>
                </a:lnTo>
                <a:lnTo>
                  <a:pt x="7334237" y="1248549"/>
                </a:lnTo>
                <a:lnTo>
                  <a:pt x="7334237" y="1245920"/>
                </a:lnTo>
                <a:close/>
              </a:path>
              <a:path w="11449050" h="1873250">
                <a:moveTo>
                  <a:pt x="7334237" y="624687"/>
                </a:moveTo>
                <a:lnTo>
                  <a:pt x="7333780" y="623557"/>
                </a:lnTo>
                <a:lnTo>
                  <a:pt x="7331913" y="621703"/>
                </a:lnTo>
                <a:lnTo>
                  <a:pt x="7330795" y="621233"/>
                </a:lnTo>
                <a:lnTo>
                  <a:pt x="7318642" y="621233"/>
                </a:lnTo>
                <a:lnTo>
                  <a:pt x="7317524" y="621703"/>
                </a:lnTo>
                <a:lnTo>
                  <a:pt x="7315657" y="623557"/>
                </a:lnTo>
                <a:lnTo>
                  <a:pt x="7315187" y="624687"/>
                </a:lnTo>
                <a:lnTo>
                  <a:pt x="7315187" y="627316"/>
                </a:lnTo>
                <a:lnTo>
                  <a:pt x="7315657" y="628434"/>
                </a:lnTo>
                <a:lnTo>
                  <a:pt x="7317524" y="630301"/>
                </a:lnTo>
                <a:lnTo>
                  <a:pt x="7318642" y="630758"/>
                </a:lnTo>
                <a:lnTo>
                  <a:pt x="7330795" y="630758"/>
                </a:lnTo>
                <a:lnTo>
                  <a:pt x="7331913" y="630301"/>
                </a:lnTo>
                <a:lnTo>
                  <a:pt x="7333780" y="628434"/>
                </a:lnTo>
                <a:lnTo>
                  <a:pt x="7334237" y="627316"/>
                </a:lnTo>
                <a:lnTo>
                  <a:pt x="7334237" y="624687"/>
                </a:lnTo>
                <a:close/>
              </a:path>
              <a:path w="11449050" h="1873250">
                <a:moveTo>
                  <a:pt x="7334237" y="3441"/>
                </a:moveTo>
                <a:lnTo>
                  <a:pt x="7333780" y="2324"/>
                </a:lnTo>
                <a:lnTo>
                  <a:pt x="7331913" y="457"/>
                </a:lnTo>
                <a:lnTo>
                  <a:pt x="7330795" y="0"/>
                </a:lnTo>
                <a:lnTo>
                  <a:pt x="7318642" y="0"/>
                </a:lnTo>
                <a:lnTo>
                  <a:pt x="7317524" y="457"/>
                </a:lnTo>
                <a:lnTo>
                  <a:pt x="7315657" y="2324"/>
                </a:lnTo>
                <a:lnTo>
                  <a:pt x="7315187" y="3441"/>
                </a:lnTo>
                <a:lnTo>
                  <a:pt x="7315187" y="6070"/>
                </a:lnTo>
                <a:lnTo>
                  <a:pt x="7315657" y="7188"/>
                </a:lnTo>
                <a:lnTo>
                  <a:pt x="7317524" y="9055"/>
                </a:lnTo>
                <a:lnTo>
                  <a:pt x="7318642" y="9525"/>
                </a:lnTo>
                <a:lnTo>
                  <a:pt x="7330795" y="9525"/>
                </a:lnTo>
                <a:lnTo>
                  <a:pt x="7331913" y="9055"/>
                </a:lnTo>
                <a:lnTo>
                  <a:pt x="7333780" y="7188"/>
                </a:lnTo>
                <a:lnTo>
                  <a:pt x="7334237" y="6070"/>
                </a:lnTo>
                <a:lnTo>
                  <a:pt x="7334237" y="3441"/>
                </a:lnTo>
                <a:close/>
              </a:path>
              <a:path w="11449050" h="1873250">
                <a:moveTo>
                  <a:pt x="7391387" y="1867166"/>
                </a:moveTo>
                <a:lnTo>
                  <a:pt x="7390930" y="1866049"/>
                </a:lnTo>
                <a:lnTo>
                  <a:pt x="7389063" y="1864182"/>
                </a:lnTo>
                <a:lnTo>
                  <a:pt x="7387945" y="1863725"/>
                </a:lnTo>
                <a:lnTo>
                  <a:pt x="7375792" y="1863725"/>
                </a:lnTo>
                <a:lnTo>
                  <a:pt x="7374661" y="1864182"/>
                </a:lnTo>
                <a:lnTo>
                  <a:pt x="7372807" y="1866049"/>
                </a:lnTo>
                <a:lnTo>
                  <a:pt x="7372337" y="1867166"/>
                </a:lnTo>
                <a:lnTo>
                  <a:pt x="7372337" y="1869795"/>
                </a:lnTo>
                <a:lnTo>
                  <a:pt x="7372807" y="1870913"/>
                </a:lnTo>
                <a:lnTo>
                  <a:pt x="7374661" y="1872780"/>
                </a:lnTo>
                <a:lnTo>
                  <a:pt x="7375792" y="1873250"/>
                </a:lnTo>
                <a:lnTo>
                  <a:pt x="7387945" y="1873250"/>
                </a:lnTo>
                <a:lnTo>
                  <a:pt x="7389063" y="1872780"/>
                </a:lnTo>
                <a:lnTo>
                  <a:pt x="7390930" y="1870913"/>
                </a:lnTo>
                <a:lnTo>
                  <a:pt x="7391387" y="1869795"/>
                </a:lnTo>
                <a:lnTo>
                  <a:pt x="7391387" y="1867166"/>
                </a:lnTo>
                <a:close/>
              </a:path>
              <a:path w="11449050" h="1873250">
                <a:moveTo>
                  <a:pt x="7391387" y="1245920"/>
                </a:moveTo>
                <a:lnTo>
                  <a:pt x="7390930" y="1244803"/>
                </a:lnTo>
                <a:lnTo>
                  <a:pt x="7389063" y="1242936"/>
                </a:lnTo>
                <a:lnTo>
                  <a:pt x="7387945" y="1242479"/>
                </a:lnTo>
                <a:lnTo>
                  <a:pt x="7375792" y="1242479"/>
                </a:lnTo>
                <a:lnTo>
                  <a:pt x="7374661" y="1242936"/>
                </a:lnTo>
                <a:lnTo>
                  <a:pt x="7372807" y="1244803"/>
                </a:lnTo>
                <a:lnTo>
                  <a:pt x="7372337" y="1245920"/>
                </a:lnTo>
                <a:lnTo>
                  <a:pt x="7372337" y="1248549"/>
                </a:lnTo>
                <a:lnTo>
                  <a:pt x="7372807" y="1249680"/>
                </a:lnTo>
                <a:lnTo>
                  <a:pt x="7374661" y="1251534"/>
                </a:lnTo>
                <a:lnTo>
                  <a:pt x="7375792" y="1252004"/>
                </a:lnTo>
                <a:lnTo>
                  <a:pt x="7387945" y="1252004"/>
                </a:lnTo>
                <a:lnTo>
                  <a:pt x="7389063" y="1251534"/>
                </a:lnTo>
                <a:lnTo>
                  <a:pt x="7390930" y="1249680"/>
                </a:lnTo>
                <a:lnTo>
                  <a:pt x="7391387" y="1248549"/>
                </a:lnTo>
                <a:lnTo>
                  <a:pt x="7391387" y="1245920"/>
                </a:lnTo>
                <a:close/>
              </a:path>
              <a:path w="11449050" h="1873250">
                <a:moveTo>
                  <a:pt x="7391387" y="624687"/>
                </a:moveTo>
                <a:lnTo>
                  <a:pt x="7390930" y="623557"/>
                </a:lnTo>
                <a:lnTo>
                  <a:pt x="7389063" y="621703"/>
                </a:lnTo>
                <a:lnTo>
                  <a:pt x="7387945" y="621233"/>
                </a:lnTo>
                <a:lnTo>
                  <a:pt x="7375792" y="621233"/>
                </a:lnTo>
                <a:lnTo>
                  <a:pt x="7374661" y="621703"/>
                </a:lnTo>
                <a:lnTo>
                  <a:pt x="7372807" y="623557"/>
                </a:lnTo>
                <a:lnTo>
                  <a:pt x="7372337" y="624687"/>
                </a:lnTo>
                <a:lnTo>
                  <a:pt x="7372337" y="627316"/>
                </a:lnTo>
                <a:lnTo>
                  <a:pt x="7372807" y="628434"/>
                </a:lnTo>
                <a:lnTo>
                  <a:pt x="7374661" y="630301"/>
                </a:lnTo>
                <a:lnTo>
                  <a:pt x="7375792" y="630758"/>
                </a:lnTo>
                <a:lnTo>
                  <a:pt x="7387945" y="630758"/>
                </a:lnTo>
                <a:lnTo>
                  <a:pt x="7389063" y="630301"/>
                </a:lnTo>
                <a:lnTo>
                  <a:pt x="7390930" y="628434"/>
                </a:lnTo>
                <a:lnTo>
                  <a:pt x="7391387" y="627316"/>
                </a:lnTo>
                <a:lnTo>
                  <a:pt x="7391387" y="624687"/>
                </a:lnTo>
                <a:close/>
              </a:path>
              <a:path w="11449050" h="1873250">
                <a:moveTo>
                  <a:pt x="7391387" y="3441"/>
                </a:moveTo>
                <a:lnTo>
                  <a:pt x="7390930" y="2324"/>
                </a:lnTo>
                <a:lnTo>
                  <a:pt x="7389063" y="457"/>
                </a:lnTo>
                <a:lnTo>
                  <a:pt x="7387945" y="0"/>
                </a:lnTo>
                <a:lnTo>
                  <a:pt x="7375792" y="0"/>
                </a:lnTo>
                <a:lnTo>
                  <a:pt x="7374661" y="457"/>
                </a:lnTo>
                <a:lnTo>
                  <a:pt x="7372807" y="2324"/>
                </a:lnTo>
                <a:lnTo>
                  <a:pt x="7372337" y="3441"/>
                </a:lnTo>
                <a:lnTo>
                  <a:pt x="7372337" y="6070"/>
                </a:lnTo>
                <a:lnTo>
                  <a:pt x="7372807" y="7188"/>
                </a:lnTo>
                <a:lnTo>
                  <a:pt x="7374661" y="9055"/>
                </a:lnTo>
                <a:lnTo>
                  <a:pt x="7375792" y="9525"/>
                </a:lnTo>
                <a:lnTo>
                  <a:pt x="7387945" y="9525"/>
                </a:lnTo>
                <a:lnTo>
                  <a:pt x="7389063" y="9055"/>
                </a:lnTo>
                <a:lnTo>
                  <a:pt x="7390930" y="7188"/>
                </a:lnTo>
                <a:lnTo>
                  <a:pt x="7391387" y="6070"/>
                </a:lnTo>
                <a:lnTo>
                  <a:pt x="7391387" y="3441"/>
                </a:lnTo>
                <a:close/>
              </a:path>
              <a:path w="11449050" h="1873250">
                <a:moveTo>
                  <a:pt x="7448550" y="1867166"/>
                </a:moveTo>
                <a:lnTo>
                  <a:pt x="7448080" y="1866049"/>
                </a:lnTo>
                <a:lnTo>
                  <a:pt x="7446213" y="1864182"/>
                </a:lnTo>
                <a:lnTo>
                  <a:pt x="7445095" y="1863725"/>
                </a:lnTo>
                <a:lnTo>
                  <a:pt x="7432942" y="1863725"/>
                </a:lnTo>
                <a:lnTo>
                  <a:pt x="7431824" y="1864182"/>
                </a:lnTo>
                <a:lnTo>
                  <a:pt x="7429957" y="1866049"/>
                </a:lnTo>
                <a:lnTo>
                  <a:pt x="7429487" y="1867166"/>
                </a:lnTo>
                <a:lnTo>
                  <a:pt x="7429487" y="1869795"/>
                </a:lnTo>
                <a:lnTo>
                  <a:pt x="7429957" y="1870913"/>
                </a:lnTo>
                <a:lnTo>
                  <a:pt x="7431824" y="1872780"/>
                </a:lnTo>
                <a:lnTo>
                  <a:pt x="7432942" y="1873250"/>
                </a:lnTo>
                <a:lnTo>
                  <a:pt x="7445095" y="1873250"/>
                </a:lnTo>
                <a:lnTo>
                  <a:pt x="7446213" y="1872780"/>
                </a:lnTo>
                <a:lnTo>
                  <a:pt x="7448080" y="1870913"/>
                </a:lnTo>
                <a:lnTo>
                  <a:pt x="7448550" y="1869795"/>
                </a:lnTo>
                <a:lnTo>
                  <a:pt x="7448550" y="1867166"/>
                </a:lnTo>
                <a:close/>
              </a:path>
              <a:path w="11449050" h="1873250">
                <a:moveTo>
                  <a:pt x="7448550" y="1245920"/>
                </a:moveTo>
                <a:lnTo>
                  <a:pt x="7448080" y="1244803"/>
                </a:lnTo>
                <a:lnTo>
                  <a:pt x="7446213" y="1242936"/>
                </a:lnTo>
                <a:lnTo>
                  <a:pt x="7445095" y="1242479"/>
                </a:lnTo>
                <a:lnTo>
                  <a:pt x="7432942" y="1242479"/>
                </a:lnTo>
                <a:lnTo>
                  <a:pt x="7431824" y="1242936"/>
                </a:lnTo>
                <a:lnTo>
                  <a:pt x="7429957" y="1244803"/>
                </a:lnTo>
                <a:lnTo>
                  <a:pt x="7429487" y="1245920"/>
                </a:lnTo>
                <a:lnTo>
                  <a:pt x="7429487" y="1248549"/>
                </a:lnTo>
                <a:lnTo>
                  <a:pt x="7429957" y="1249680"/>
                </a:lnTo>
                <a:lnTo>
                  <a:pt x="7431824" y="1251534"/>
                </a:lnTo>
                <a:lnTo>
                  <a:pt x="7432942" y="1252004"/>
                </a:lnTo>
                <a:lnTo>
                  <a:pt x="7445095" y="1252004"/>
                </a:lnTo>
                <a:lnTo>
                  <a:pt x="7446213" y="1251534"/>
                </a:lnTo>
                <a:lnTo>
                  <a:pt x="7448080" y="1249680"/>
                </a:lnTo>
                <a:lnTo>
                  <a:pt x="7448550" y="1248549"/>
                </a:lnTo>
                <a:lnTo>
                  <a:pt x="7448550" y="1245920"/>
                </a:lnTo>
                <a:close/>
              </a:path>
              <a:path w="11449050" h="1873250">
                <a:moveTo>
                  <a:pt x="7448550" y="624687"/>
                </a:moveTo>
                <a:lnTo>
                  <a:pt x="7448080" y="623557"/>
                </a:lnTo>
                <a:lnTo>
                  <a:pt x="7446213" y="621703"/>
                </a:lnTo>
                <a:lnTo>
                  <a:pt x="7445095" y="621233"/>
                </a:lnTo>
                <a:lnTo>
                  <a:pt x="7432942" y="621233"/>
                </a:lnTo>
                <a:lnTo>
                  <a:pt x="7431824" y="621703"/>
                </a:lnTo>
                <a:lnTo>
                  <a:pt x="7429957" y="623557"/>
                </a:lnTo>
                <a:lnTo>
                  <a:pt x="7429487" y="624687"/>
                </a:lnTo>
                <a:lnTo>
                  <a:pt x="7429487" y="627316"/>
                </a:lnTo>
                <a:lnTo>
                  <a:pt x="7429957" y="628434"/>
                </a:lnTo>
                <a:lnTo>
                  <a:pt x="7431824" y="630301"/>
                </a:lnTo>
                <a:lnTo>
                  <a:pt x="7432942" y="630758"/>
                </a:lnTo>
                <a:lnTo>
                  <a:pt x="7445095" y="630758"/>
                </a:lnTo>
                <a:lnTo>
                  <a:pt x="7446213" y="630301"/>
                </a:lnTo>
                <a:lnTo>
                  <a:pt x="7448080" y="628434"/>
                </a:lnTo>
                <a:lnTo>
                  <a:pt x="7448550" y="627316"/>
                </a:lnTo>
                <a:lnTo>
                  <a:pt x="7448550" y="624687"/>
                </a:lnTo>
                <a:close/>
              </a:path>
              <a:path w="11449050" h="1873250">
                <a:moveTo>
                  <a:pt x="7448550" y="3441"/>
                </a:moveTo>
                <a:lnTo>
                  <a:pt x="7448080" y="2324"/>
                </a:lnTo>
                <a:lnTo>
                  <a:pt x="7446213" y="457"/>
                </a:lnTo>
                <a:lnTo>
                  <a:pt x="7445095" y="0"/>
                </a:lnTo>
                <a:lnTo>
                  <a:pt x="7432942" y="0"/>
                </a:lnTo>
                <a:lnTo>
                  <a:pt x="7431824" y="457"/>
                </a:lnTo>
                <a:lnTo>
                  <a:pt x="7429957" y="2324"/>
                </a:lnTo>
                <a:lnTo>
                  <a:pt x="7429487" y="3441"/>
                </a:lnTo>
                <a:lnTo>
                  <a:pt x="7429487" y="6070"/>
                </a:lnTo>
                <a:lnTo>
                  <a:pt x="7429957" y="7188"/>
                </a:lnTo>
                <a:lnTo>
                  <a:pt x="7431824" y="9055"/>
                </a:lnTo>
                <a:lnTo>
                  <a:pt x="7432942" y="9525"/>
                </a:lnTo>
                <a:lnTo>
                  <a:pt x="7445095" y="9525"/>
                </a:lnTo>
                <a:lnTo>
                  <a:pt x="7446213" y="9055"/>
                </a:lnTo>
                <a:lnTo>
                  <a:pt x="7448080" y="7188"/>
                </a:lnTo>
                <a:lnTo>
                  <a:pt x="7448550" y="6070"/>
                </a:lnTo>
                <a:lnTo>
                  <a:pt x="7448550" y="3441"/>
                </a:lnTo>
                <a:close/>
              </a:path>
              <a:path w="11449050" h="1873250">
                <a:moveTo>
                  <a:pt x="7505687" y="1867166"/>
                </a:moveTo>
                <a:lnTo>
                  <a:pt x="7505230" y="1866049"/>
                </a:lnTo>
                <a:lnTo>
                  <a:pt x="7503363" y="1864182"/>
                </a:lnTo>
                <a:lnTo>
                  <a:pt x="7502245" y="1863725"/>
                </a:lnTo>
                <a:lnTo>
                  <a:pt x="7490092" y="1863725"/>
                </a:lnTo>
                <a:lnTo>
                  <a:pt x="7488974" y="1864182"/>
                </a:lnTo>
                <a:lnTo>
                  <a:pt x="7487107" y="1866049"/>
                </a:lnTo>
                <a:lnTo>
                  <a:pt x="7486637" y="1867166"/>
                </a:lnTo>
                <a:lnTo>
                  <a:pt x="7486637" y="1869795"/>
                </a:lnTo>
                <a:lnTo>
                  <a:pt x="7487107" y="1870913"/>
                </a:lnTo>
                <a:lnTo>
                  <a:pt x="7488974" y="1872780"/>
                </a:lnTo>
                <a:lnTo>
                  <a:pt x="7490092" y="1873250"/>
                </a:lnTo>
                <a:lnTo>
                  <a:pt x="7502245" y="1873250"/>
                </a:lnTo>
                <a:lnTo>
                  <a:pt x="7503363" y="1872780"/>
                </a:lnTo>
                <a:lnTo>
                  <a:pt x="7505230" y="1870913"/>
                </a:lnTo>
                <a:lnTo>
                  <a:pt x="7505687" y="1869795"/>
                </a:lnTo>
                <a:lnTo>
                  <a:pt x="7505687" y="1867166"/>
                </a:lnTo>
                <a:close/>
              </a:path>
              <a:path w="11449050" h="1873250">
                <a:moveTo>
                  <a:pt x="7505687" y="1245920"/>
                </a:moveTo>
                <a:lnTo>
                  <a:pt x="7505230" y="1244803"/>
                </a:lnTo>
                <a:lnTo>
                  <a:pt x="7503363" y="1242936"/>
                </a:lnTo>
                <a:lnTo>
                  <a:pt x="7502245" y="1242479"/>
                </a:lnTo>
                <a:lnTo>
                  <a:pt x="7490092" y="1242479"/>
                </a:lnTo>
                <a:lnTo>
                  <a:pt x="7488974" y="1242936"/>
                </a:lnTo>
                <a:lnTo>
                  <a:pt x="7487107" y="1244803"/>
                </a:lnTo>
                <a:lnTo>
                  <a:pt x="7486637" y="1245920"/>
                </a:lnTo>
                <a:lnTo>
                  <a:pt x="7486637" y="1248549"/>
                </a:lnTo>
                <a:lnTo>
                  <a:pt x="7487107" y="1249680"/>
                </a:lnTo>
                <a:lnTo>
                  <a:pt x="7488974" y="1251534"/>
                </a:lnTo>
                <a:lnTo>
                  <a:pt x="7490092" y="1252004"/>
                </a:lnTo>
                <a:lnTo>
                  <a:pt x="7502245" y="1252004"/>
                </a:lnTo>
                <a:lnTo>
                  <a:pt x="7503363" y="1251534"/>
                </a:lnTo>
                <a:lnTo>
                  <a:pt x="7505230" y="1249680"/>
                </a:lnTo>
                <a:lnTo>
                  <a:pt x="7505687" y="1248549"/>
                </a:lnTo>
                <a:lnTo>
                  <a:pt x="7505687" y="1245920"/>
                </a:lnTo>
                <a:close/>
              </a:path>
              <a:path w="11449050" h="1873250">
                <a:moveTo>
                  <a:pt x="7505687" y="624687"/>
                </a:moveTo>
                <a:lnTo>
                  <a:pt x="7505230" y="623557"/>
                </a:lnTo>
                <a:lnTo>
                  <a:pt x="7503363" y="621703"/>
                </a:lnTo>
                <a:lnTo>
                  <a:pt x="7502245" y="621233"/>
                </a:lnTo>
                <a:lnTo>
                  <a:pt x="7490092" y="621233"/>
                </a:lnTo>
                <a:lnTo>
                  <a:pt x="7488974" y="621703"/>
                </a:lnTo>
                <a:lnTo>
                  <a:pt x="7487107" y="623557"/>
                </a:lnTo>
                <a:lnTo>
                  <a:pt x="7486637" y="624687"/>
                </a:lnTo>
                <a:lnTo>
                  <a:pt x="7486637" y="627316"/>
                </a:lnTo>
                <a:lnTo>
                  <a:pt x="7487107" y="628434"/>
                </a:lnTo>
                <a:lnTo>
                  <a:pt x="7488974" y="630301"/>
                </a:lnTo>
                <a:lnTo>
                  <a:pt x="7490092" y="630758"/>
                </a:lnTo>
                <a:lnTo>
                  <a:pt x="7502245" y="630758"/>
                </a:lnTo>
                <a:lnTo>
                  <a:pt x="7503363" y="630301"/>
                </a:lnTo>
                <a:lnTo>
                  <a:pt x="7505230" y="628434"/>
                </a:lnTo>
                <a:lnTo>
                  <a:pt x="7505687" y="627316"/>
                </a:lnTo>
                <a:lnTo>
                  <a:pt x="7505687" y="624687"/>
                </a:lnTo>
                <a:close/>
              </a:path>
              <a:path w="11449050" h="1873250">
                <a:moveTo>
                  <a:pt x="7505687" y="3441"/>
                </a:moveTo>
                <a:lnTo>
                  <a:pt x="7505230" y="2324"/>
                </a:lnTo>
                <a:lnTo>
                  <a:pt x="7503363" y="457"/>
                </a:lnTo>
                <a:lnTo>
                  <a:pt x="7502245" y="0"/>
                </a:lnTo>
                <a:lnTo>
                  <a:pt x="7490092" y="0"/>
                </a:lnTo>
                <a:lnTo>
                  <a:pt x="7488974" y="457"/>
                </a:lnTo>
                <a:lnTo>
                  <a:pt x="7487107" y="2324"/>
                </a:lnTo>
                <a:lnTo>
                  <a:pt x="7486637" y="3441"/>
                </a:lnTo>
                <a:lnTo>
                  <a:pt x="7486637" y="6070"/>
                </a:lnTo>
                <a:lnTo>
                  <a:pt x="7487107" y="7188"/>
                </a:lnTo>
                <a:lnTo>
                  <a:pt x="7488974" y="9055"/>
                </a:lnTo>
                <a:lnTo>
                  <a:pt x="7490092" y="9525"/>
                </a:lnTo>
                <a:lnTo>
                  <a:pt x="7502245" y="9525"/>
                </a:lnTo>
                <a:lnTo>
                  <a:pt x="7503363" y="9055"/>
                </a:lnTo>
                <a:lnTo>
                  <a:pt x="7505230" y="7188"/>
                </a:lnTo>
                <a:lnTo>
                  <a:pt x="7505687" y="6070"/>
                </a:lnTo>
                <a:lnTo>
                  <a:pt x="7505687" y="3441"/>
                </a:lnTo>
                <a:close/>
              </a:path>
              <a:path w="11449050" h="1873250">
                <a:moveTo>
                  <a:pt x="7562837" y="1867166"/>
                </a:moveTo>
                <a:lnTo>
                  <a:pt x="7562380" y="1866049"/>
                </a:lnTo>
                <a:lnTo>
                  <a:pt x="7560513" y="1864182"/>
                </a:lnTo>
                <a:lnTo>
                  <a:pt x="7559395" y="1863725"/>
                </a:lnTo>
                <a:lnTo>
                  <a:pt x="7547242" y="1863725"/>
                </a:lnTo>
                <a:lnTo>
                  <a:pt x="7546124" y="1864182"/>
                </a:lnTo>
                <a:lnTo>
                  <a:pt x="7544257" y="1866049"/>
                </a:lnTo>
                <a:lnTo>
                  <a:pt x="7543800" y="1867166"/>
                </a:lnTo>
                <a:lnTo>
                  <a:pt x="7543800" y="1869795"/>
                </a:lnTo>
                <a:lnTo>
                  <a:pt x="7544257" y="1870913"/>
                </a:lnTo>
                <a:lnTo>
                  <a:pt x="7546124" y="1872780"/>
                </a:lnTo>
                <a:lnTo>
                  <a:pt x="7547242" y="1873250"/>
                </a:lnTo>
                <a:lnTo>
                  <a:pt x="7559395" y="1873250"/>
                </a:lnTo>
                <a:lnTo>
                  <a:pt x="7560513" y="1872780"/>
                </a:lnTo>
                <a:lnTo>
                  <a:pt x="7562380" y="1870913"/>
                </a:lnTo>
                <a:lnTo>
                  <a:pt x="7562837" y="1869795"/>
                </a:lnTo>
                <a:lnTo>
                  <a:pt x="7562837" y="1867166"/>
                </a:lnTo>
                <a:close/>
              </a:path>
              <a:path w="11449050" h="1873250">
                <a:moveTo>
                  <a:pt x="7562837" y="1245920"/>
                </a:moveTo>
                <a:lnTo>
                  <a:pt x="7562380" y="1244803"/>
                </a:lnTo>
                <a:lnTo>
                  <a:pt x="7560513" y="1242936"/>
                </a:lnTo>
                <a:lnTo>
                  <a:pt x="7559395" y="1242479"/>
                </a:lnTo>
                <a:lnTo>
                  <a:pt x="7547242" y="1242479"/>
                </a:lnTo>
                <a:lnTo>
                  <a:pt x="7546124" y="1242936"/>
                </a:lnTo>
                <a:lnTo>
                  <a:pt x="7544257" y="1244803"/>
                </a:lnTo>
                <a:lnTo>
                  <a:pt x="7543800" y="1245920"/>
                </a:lnTo>
                <a:lnTo>
                  <a:pt x="7543800" y="1248549"/>
                </a:lnTo>
                <a:lnTo>
                  <a:pt x="7544257" y="1249680"/>
                </a:lnTo>
                <a:lnTo>
                  <a:pt x="7546124" y="1251534"/>
                </a:lnTo>
                <a:lnTo>
                  <a:pt x="7547242" y="1252004"/>
                </a:lnTo>
                <a:lnTo>
                  <a:pt x="7559395" y="1252004"/>
                </a:lnTo>
                <a:lnTo>
                  <a:pt x="7560513" y="1251534"/>
                </a:lnTo>
                <a:lnTo>
                  <a:pt x="7562380" y="1249680"/>
                </a:lnTo>
                <a:lnTo>
                  <a:pt x="7562837" y="1248549"/>
                </a:lnTo>
                <a:lnTo>
                  <a:pt x="7562837" y="1245920"/>
                </a:lnTo>
                <a:close/>
              </a:path>
              <a:path w="11449050" h="1873250">
                <a:moveTo>
                  <a:pt x="7562837" y="624687"/>
                </a:moveTo>
                <a:lnTo>
                  <a:pt x="7562380" y="623557"/>
                </a:lnTo>
                <a:lnTo>
                  <a:pt x="7560513" y="621703"/>
                </a:lnTo>
                <a:lnTo>
                  <a:pt x="7559395" y="621233"/>
                </a:lnTo>
                <a:lnTo>
                  <a:pt x="7547242" y="621233"/>
                </a:lnTo>
                <a:lnTo>
                  <a:pt x="7546124" y="621703"/>
                </a:lnTo>
                <a:lnTo>
                  <a:pt x="7544257" y="623557"/>
                </a:lnTo>
                <a:lnTo>
                  <a:pt x="7543800" y="624687"/>
                </a:lnTo>
                <a:lnTo>
                  <a:pt x="7543800" y="627316"/>
                </a:lnTo>
                <a:lnTo>
                  <a:pt x="7544257" y="628434"/>
                </a:lnTo>
                <a:lnTo>
                  <a:pt x="7546124" y="630301"/>
                </a:lnTo>
                <a:lnTo>
                  <a:pt x="7547242" y="630758"/>
                </a:lnTo>
                <a:lnTo>
                  <a:pt x="7559395" y="630758"/>
                </a:lnTo>
                <a:lnTo>
                  <a:pt x="7560513" y="630301"/>
                </a:lnTo>
                <a:lnTo>
                  <a:pt x="7562380" y="628434"/>
                </a:lnTo>
                <a:lnTo>
                  <a:pt x="7562837" y="627316"/>
                </a:lnTo>
                <a:lnTo>
                  <a:pt x="7562837" y="624687"/>
                </a:lnTo>
                <a:close/>
              </a:path>
              <a:path w="11449050" h="1873250">
                <a:moveTo>
                  <a:pt x="7562837" y="3441"/>
                </a:moveTo>
                <a:lnTo>
                  <a:pt x="7562380" y="2324"/>
                </a:lnTo>
                <a:lnTo>
                  <a:pt x="7560513" y="457"/>
                </a:lnTo>
                <a:lnTo>
                  <a:pt x="7559395" y="0"/>
                </a:lnTo>
                <a:lnTo>
                  <a:pt x="7547242" y="0"/>
                </a:lnTo>
                <a:lnTo>
                  <a:pt x="7546124" y="457"/>
                </a:lnTo>
                <a:lnTo>
                  <a:pt x="7544257" y="2324"/>
                </a:lnTo>
                <a:lnTo>
                  <a:pt x="7543800" y="3441"/>
                </a:lnTo>
                <a:lnTo>
                  <a:pt x="7543800" y="6070"/>
                </a:lnTo>
                <a:lnTo>
                  <a:pt x="7544257" y="7188"/>
                </a:lnTo>
                <a:lnTo>
                  <a:pt x="7546124" y="9055"/>
                </a:lnTo>
                <a:lnTo>
                  <a:pt x="7547242" y="9525"/>
                </a:lnTo>
                <a:lnTo>
                  <a:pt x="7559395" y="9525"/>
                </a:lnTo>
                <a:lnTo>
                  <a:pt x="7560513" y="9055"/>
                </a:lnTo>
                <a:lnTo>
                  <a:pt x="7562380" y="7188"/>
                </a:lnTo>
                <a:lnTo>
                  <a:pt x="7562837" y="6070"/>
                </a:lnTo>
                <a:lnTo>
                  <a:pt x="7562837" y="3441"/>
                </a:lnTo>
                <a:close/>
              </a:path>
              <a:path w="11449050" h="1873250">
                <a:moveTo>
                  <a:pt x="7619987" y="1867166"/>
                </a:moveTo>
                <a:lnTo>
                  <a:pt x="7619530" y="1866049"/>
                </a:lnTo>
                <a:lnTo>
                  <a:pt x="7617663" y="1864182"/>
                </a:lnTo>
                <a:lnTo>
                  <a:pt x="7616545" y="1863725"/>
                </a:lnTo>
                <a:lnTo>
                  <a:pt x="7604392" y="1863725"/>
                </a:lnTo>
                <a:lnTo>
                  <a:pt x="7603274" y="1864182"/>
                </a:lnTo>
                <a:lnTo>
                  <a:pt x="7601407" y="1866049"/>
                </a:lnTo>
                <a:lnTo>
                  <a:pt x="7600950" y="1867166"/>
                </a:lnTo>
                <a:lnTo>
                  <a:pt x="7600950" y="1869795"/>
                </a:lnTo>
                <a:lnTo>
                  <a:pt x="7601407" y="1870913"/>
                </a:lnTo>
                <a:lnTo>
                  <a:pt x="7603274" y="1872780"/>
                </a:lnTo>
                <a:lnTo>
                  <a:pt x="7604392" y="1873250"/>
                </a:lnTo>
                <a:lnTo>
                  <a:pt x="7616545" y="1873250"/>
                </a:lnTo>
                <a:lnTo>
                  <a:pt x="7617663" y="1872780"/>
                </a:lnTo>
                <a:lnTo>
                  <a:pt x="7619530" y="1870913"/>
                </a:lnTo>
                <a:lnTo>
                  <a:pt x="7619987" y="1869795"/>
                </a:lnTo>
                <a:lnTo>
                  <a:pt x="7619987" y="1867166"/>
                </a:lnTo>
                <a:close/>
              </a:path>
              <a:path w="11449050" h="1873250">
                <a:moveTo>
                  <a:pt x="7619987" y="1245920"/>
                </a:moveTo>
                <a:lnTo>
                  <a:pt x="7619530" y="1244803"/>
                </a:lnTo>
                <a:lnTo>
                  <a:pt x="7617663" y="1242936"/>
                </a:lnTo>
                <a:lnTo>
                  <a:pt x="7616545" y="1242479"/>
                </a:lnTo>
                <a:lnTo>
                  <a:pt x="7604392" y="1242479"/>
                </a:lnTo>
                <a:lnTo>
                  <a:pt x="7603274" y="1242936"/>
                </a:lnTo>
                <a:lnTo>
                  <a:pt x="7601407" y="1244803"/>
                </a:lnTo>
                <a:lnTo>
                  <a:pt x="7600950" y="1245920"/>
                </a:lnTo>
                <a:lnTo>
                  <a:pt x="7600950" y="1248549"/>
                </a:lnTo>
                <a:lnTo>
                  <a:pt x="7601407" y="1249680"/>
                </a:lnTo>
                <a:lnTo>
                  <a:pt x="7603274" y="1251534"/>
                </a:lnTo>
                <a:lnTo>
                  <a:pt x="7604392" y="1252004"/>
                </a:lnTo>
                <a:lnTo>
                  <a:pt x="7616545" y="1252004"/>
                </a:lnTo>
                <a:lnTo>
                  <a:pt x="7617663" y="1251534"/>
                </a:lnTo>
                <a:lnTo>
                  <a:pt x="7619530" y="1249680"/>
                </a:lnTo>
                <a:lnTo>
                  <a:pt x="7619987" y="1248549"/>
                </a:lnTo>
                <a:lnTo>
                  <a:pt x="7619987" y="1245920"/>
                </a:lnTo>
                <a:close/>
              </a:path>
              <a:path w="11449050" h="1873250">
                <a:moveTo>
                  <a:pt x="7619987" y="624687"/>
                </a:moveTo>
                <a:lnTo>
                  <a:pt x="7619530" y="623557"/>
                </a:lnTo>
                <a:lnTo>
                  <a:pt x="7617663" y="621703"/>
                </a:lnTo>
                <a:lnTo>
                  <a:pt x="7616545" y="621233"/>
                </a:lnTo>
                <a:lnTo>
                  <a:pt x="7604392" y="621233"/>
                </a:lnTo>
                <a:lnTo>
                  <a:pt x="7603274" y="621703"/>
                </a:lnTo>
                <a:lnTo>
                  <a:pt x="7601407" y="623557"/>
                </a:lnTo>
                <a:lnTo>
                  <a:pt x="7600950" y="624687"/>
                </a:lnTo>
                <a:lnTo>
                  <a:pt x="7600950" y="627316"/>
                </a:lnTo>
                <a:lnTo>
                  <a:pt x="7601407" y="628434"/>
                </a:lnTo>
                <a:lnTo>
                  <a:pt x="7603274" y="630301"/>
                </a:lnTo>
                <a:lnTo>
                  <a:pt x="7604392" y="630758"/>
                </a:lnTo>
                <a:lnTo>
                  <a:pt x="7616545" y="630758"/>
                </a:lnTo>
                <a:lnTo>
                  <a:pt x="7617663" y="630301"/>
                </a:lnTo>
                <a:lnTo>
                  <a:pt x="7619530" y="628434"/>
                </a:lnTo>
                <a:lnTo>
                  <a:pt x="7619987" y="627316"/>
                </a:lnTo>
                <a:lnTo>
                  <a:pt x="7619987" y="624687"/>
                </a:lnTo>
                <a:close/>
              </a:path>
              <a:path w="11449050" h="1873250">
                <a:moveTo>
                  <a:pt x="7619987" y="3441"/>
                </a:moveTo>
                <a:lnTo>
                  <a:pt x="7619530" y="2324"/>
                </a:lnTo>
                <a:lnTo>
                  <a:pt x="7617663" y="457"/>
                </a:lnTo>
                <a:lnTo>
                  <a:pt x="7616545" y="0"/>
                </a:lnTo>
                <a:lnTo>
                  <a:pt x="7604392" y="0"/>
                </a:lnTo>
                <a:lnTo>
                  <a:pt x="7603274" y="457"/>
                </a:lnTo>
                <a:lnTo>
                  <a:pt x="7601407" y="2324"/>
                </a:lnTo>
                <a:lnTo>
                  <a:pt x="7600950" y="3441"/>
                </a:lnTo>
                <a:lnTo>
                  <a:pt x="7600950" y="6070"/>
                </a:lnTo>
                <a:lnTo>
                  <a:pt x="7601407" y="7188"/>
                </a:lnTo>
                <a:lnTo>
                  <a:pt x="7603274" y="9055"/>
                </a:lnTo>
                <a:lnTo>
                  <a:pt x="7604392" y="9525"/>
                </a:lnTo>
                <a:lnTo>
                  <a:pt x="7616545" y="9525"/>
                </a:lnTo>
                <a:lnTo>
                  <a:pt x="7617663" y="9055"/>
                </a:lnTo>
                <a:lnTo>
                  <a:pt x="7619530" y="7188"/>
                </a:lnTo>
                <a:lnTo>
                  <a:pt x="7619987" y="6070"/>
                </a:lnTo>
                <a:lnTo>
                  <a:pt x="7619987" y="3441"/>
                </a:lnTo>
                <a:close/>
              </a:path>
              <a:path w="11449050" h="1873250">
                <a:moveTo>
                  <a:pt x="7677137" y="1867166"/>
                </a:moveTo>
                <a:lnTo>
                  <a:pt x="7676680" y="1866049"/>
                </a:lnTo>
                <a:lnTo>
                  <a:pt x="7674813" y="1864182"/>
                </a:lnTo>
                <a:lnTo>
                  <a:pt x="7673695" y="1863725"/>
                </a:lnTo>
                <a:lnTo>
                  <a:pt x="7661542" y="1863725"/>
                </a:lnTo>
                <a:lnTo>
                  <a:pt x="7660424" y="1864182"/>
                </a:lnTo>
                <a:lnTo>
                  <a:pt x="7658557" y="1866049"/>
                </a:lnTo>
                <a:lnTo>
                  <a:pt x="7658087" y="1867166"/>
                </a:lnTo>
                <a:lnTo>
                  <a:pt x="7658087" y="1869795"/>
                </a:lnTo>
                <a:lnTo>
                  <a:pt x="7658557" y="1870913"/>
                </a:lnTo>
                <a:lnTo>
                  <a:pt x="7660424" y="1872780"/>
                </a:lnTo>
                <a:lnTo>
                  <a:pt x="7661542" y="1873250"/>
                </a:lnTo>
                <a:lnTo>
                  <a:pt x="7673695" y="1873250"/>
                </a:lnTo>
                <a:lnTo>
                  <a:pt x="7674813" y="1872780"/>
                </a:lnTo>
                <a:lnTo>
                  <a:pt x="7676680" y="1870913"/>
                </a:lnTo>
                <a:lnTo>
                  <a:pt x="7677137" y="1869795"/>
                </a:lnTo>
                <a:lnTo>
                  <a:pt x="7677137" y="1867166"/>
                </a:lnTo>
                <a:close/>
              </a:path>
              <a:path w="11449050" h="1873250">
                <a:moveTo>
                  <a:pt x="7677137" y="1245920"/>
                </a:moveTo>
                <a:lnTo>
                  <a:pt x="7676680" y="1244803"/>
                </a:lnTo>
                <a:lnTo>
                  <a:pt x="7674813" y="1242936"/>
                </a:lnTo>
                <a:lnTo>
                  <a:pt x="7673695" y="1242479"/>
                </a:lnTo>
                <a:lnTo>
                  <a:pt x="7661542" y="1242479"/>
                </a:lnTo>
                <a:lnTo>
                  <a:pt x="7660424" y="1242936"/>
                </a:lnTo>
                <a:lnTo>
                  <a:pt x="7658557" y="1244803"/>
                </a:lnTo>
                <a:lnTo>
                  <a:pt x="7658087" y="1245920"/>
                </a:lnTo>
                <a:lnTo>
                  <a:pt x="7658087" y="1248549"/>
                </a:lnTo>
                <a:lnTo>
                  <a:pt x="7658557" y="1249680"/>
                </a:lnTo>
                <a:lnTo>
                  <a:pt x="7660424" y="1251534"/>
                </a:lnTo>
                <a:lnTo>
                  <a:pt x="7661542" y="1252004"/>
                </a:lnTo>
                <a:lnTo>
                  <a:pt x="7673695" y="1252004"/>
                </a:lnTo>
                <a:lnTo>
                  <a:pt x="7674813" y="1251534"/>
                </a:lnTo>
                <a:lnTo>
                  <a:pt x="7676680" y="1249680"/>
                </a:lnTo>
                <a:lnTo>
                  <a:pt x="7677137" y="1248549"/>
                </a:lnTo>
                <a:lnTo>
                  <a:pt x="7677137" y="1245920"/>
                </a:lnTo>
                <a:close/>
              </a:path>
              <a:path w="11449050" h="1873250">
                <a:moveTo>
                  <a:pt x="7677137" y="624687"/>
                </a:moveTo>
                <a:lnTo>
                  <a:pt x="7676680" y="623557"/>
                </a:lnTo>
                <a:lnTo>
                  <a:pt x="7674813" y="621703"/>
                </a:lnTo>
                <a:lnTo>
                  <a:pt x="7673695" y="621233"/>
                </a:lnTo>
                <a:lnTo>
                  <a:pt x="7661542" y="621233"/>
                </a:lnTo>
                <a:lnTo>
                  <a:pt x="7660424" y="621703"/>
                </a:lnTo>
                <a:lnTo>
                  <a:pt x="7658557" y="623557"/>
                </a:lnTo>
                <a:lnTo>
                  <a:pt x="7658087" y="624687"/>
                </a:lnTo>
                <a:lnTo>
                  <a:pt x="7658087" y="627316"/>
                </a:lnTo>
                <a:lnTo>
                  <a:pt x="7658557" y="628434"/>
                </a:lnTo>
                <a:lnTo>
                  <a:pt x="7660424" y="630301"/>
                </a:lnTo>
                <a:lnTo>
                  <a:pt x="7661542" y="630758"/>
                </a:lnTo>
                <a:lnTo>
                  <a:pt x="7673695" y="630758"/>
                </a:lnTo>
                <a:lnTo>
                  <a:pt x="7674813" y="630301"/>
                </a:lnTo>
                <a:lnTo>
                  <a:pt x="7676680" y="628434"/>
                </a:lnTo>
                <a:lnTo>
                  <a:pt x="7677137" y="627316"/>
                </a:lnTo>
                <a:lnTo>
                  <a:pt x="7677137" y="624687"/>
                </a:lnTo>
                <a:close/>
              </a:path>
              <a:path w="11449050" h="1873250">
                <a:moveTo>
                  <a:pt x="7677137" y="3441"/>
                </a:moveTo>
                <a:lnTo>
                  <a:pt x="7676680" y="2324"/>
                </a:lnTo>
                <a:lnTo>
                  <a:pt x="7674813" y="457"/>
                </a:lnTo>
                <a:lnTo>
                  <a:pt x="7673695" y="0"/>
                </a:lnTo>
                <a:lnTo>
                  <a:pt x="7661542" y="0"/>
                </a:lnTo>
                <a:lnTo>
                  <a:pt x="7660424" y="457"/>
                </a:lnTo>
                <a:lnTo>
                  <a:pt x="7658557" y="2324"/>
                </a:lnTo>
                <a:lnTo>
                  <a:pt x="7658087" y="3441"/>
                </a:lnTo>
                <a:lnTo>
                  <a:pt x="7658087" y="6070"/>
                </a:lnTo>
                <a:lnTo>
                  <a:pt x="7658557" y="7188"/>
                </a:lnTo>
                <a:lnTo>
                  <a:pt x="7660424" y="9055"/>
                </a:lnTo>
                <a:lnTo>
                  <a:pt x="7661542" y="9525"/>
                </a:lnTo>
                <a:lnTo>
                  <a:pt x="7673695" y="9525"/>
                </a:lnTo>
                <a:lnTo>
                  <a:pt x="7674813" y="9055"/>
                </a:lnTo>
                <a:lnTo>
                  <a:pt x="7676680" y="7188"/>
                </a:lnTo>
                <a:lnTo>
                  <a:pt x="7677137" y="6070"/>
                </a:lnTo>
                <a:lnTo>
                  <a:pt x="7677137" y="3441"/>
                </a:lnTo>
                <a:close/>
              </a:path>
              <a:path w="11449050" h="1873250">
                <a:moveTo>
                  <a:pt x="7734287" y="1867166"/>
                </a:moveTo>
                <a:lnTo>
                  <a:pt x="7733830" y="1866049"/>
                </a:lnTo>
                <a:lnTo>
                  <a:pt x="7731963" y="1864182"/>
                </a:lnTo>
                <a:lnTo>
                  <a:pt x="7730845" y="1863725"/>
                </a:lnTo>
                <a:lnTo>
                  <a:pt x="7718692" y="1863725"/>
                </a:lnTo>
                <a:lnTo>
                  <a:pt x="7717574" y="1864182"/>
                </a:lnTo>
                <a:lnTo>
                  <a:pt x="7715707" y="1866049"/>
                </a:lnTo>
                <a:lnTo>
                  <a:pt x="7715237" y="1867166"/>
                </a:lnTo>
                <a:lnTo>
                  <a:pt x="7715237" y="1869795"/>
                </a:lnTo>
                <a:lnTo>
                  <a:pt x="7715707" y="1870913"/>
                </a:lnTo>
                <a:lnTo>
                  <a:pt x="7717574" y="1872780"/>
                </a:lnTo>
                <a:lnTo>
                  <a:pt x="7718692" y="1873250"/>
                </a:lnTo>
                <a:lnTo>
                  <a:pt x="7730845" y="1873250"/>
                </a:lnTo>
                <a:lnTo>
                  <a:pt x="7731963" y="1872780"/>
                </a:lnTo>
                <a:lnTo>
                  <a:pt x="7733830" y="1870913"/>
                </a:lnTo>
                <a:lnTo>
                  <a:pt x="7734287" y="1869795"/>
                </a:lnTo>
                <a:lnTo>
                  <a:pt x="7734287" y="1867166"/>
                </a:lnTo>
                <a:close/>
              </a:path>
              <a:path w="11449050" h="1873250">
                <a:moveTo>
                  <a:pt x="7734287" y="1245920"/>
                </a:moveTo>
                <a:lnTo>
                  <a:pt x="7733830" y="1244803"/>
                </a:lnTo>
                <a:lnTo>
                  <a:pt x="7731963" y="1242936"/>
                </a:lnTo>
                <a:lnTo>
                  <a:pt x="7730845" y="1242479"/>
                </a:lnTo>
                <a:lnTo>
                  <a:pt x="7718692" y="1242479"/>
                </a:lnTo>
                <a:lnTo>
                  <a:pt x="7717574" y="1242936"/>
                </a:lnTo>
                <a:lnTo>
                  <a:pt x="7715707" y="1244803"/>
                </a:lnTo>
                <a:lnTo>
                  <a:pt x="7715237" y="1245920"/>
                </a:lnTo>
                <a:lnTo>
                  <a:pt x="7715237" y="1248549"/>
                </a:lnTo>
                <a:lnTo>
                  <a:pt x="7715707" y="1249680"/>
                </a:lnTo>
                <a:lnTo>
                  <a:pt x="7717574" y="1251534"/>
                </a:lnTo>
                <a:lnTo>
                  <a:pt x="7718692" y="1252004"/>
                </a:lnTo>
                <a:lnTo>
                  <a:pt x="7730845" y="1252004"/>
                </a:lnTo>
                <a:lnTo>
                  <a:pt x="7731963" y="1251534"/>
                </a:lnTo>
                <a:lnTo>
                  <a:pt x="7733830" y="1249680"/>
                </a:lnTo>
                <a:lnTo>
                  <a:pt x="7734287" y="1248549"/>
                </a:lnTo>
                <a:lnTo>
                  <a:pt x="7734287" y="1245920"/>
                </a:lnTo>
                <a:close/>
              </a:path>
              <a:path w="11449050" h="1873250">
                <a:moveTo>
                  <a:pt x="7734287" y="624687"/>
                </a:moveTo>
                <a:lnTo>
                  <a:pt x="7733830" y="623557"/>
                </a:lnTo>
                <a:lnTo>
                  <a:pt x="7731963" y="621703"/>
                </a:lnTo>
                <a:lnTo>
                  <a:pt x="7730845" y="621233"/>
                </a:lnTo>
                <a:lnTo>
                  <a:pt x="7718692" y="621233"/>
                </a:lnTo>
                <a:lnTo>
                  <a:pt x="7717574" y="621703"/>
                </a:lnTo>
                <a:lnTo>
                  <a:pt x="7715707" y="623557"/>
                </a:lnTo>
                <a:lnTo>
                  <a:pt x="7715237" y="624687"/>
                </a:lnTo>
                <a:lnTo>
                  <a:pt x="7715237" y="627316"/>
                </a:lnTo>
                <a:lnTo>
                  <a:pt x="7715707" y="628434"/>
                </a:lnTo>
                <a:lnTo>
                  <a:pt x="7717574" y="630301"/>
                </a:lnTo>
                <a:lnTo>
                  <a:pt x="7718692" y="630758"/>
                </a:lnTo>
                <a:lnTo>
                  <a:pt x="7730845" y="630758"/>
                </a:lnTo>
                <a:lnTo>
                  <a:pt x="7731963" y="630301"/>
                </a:lnTo>
                <a:lnTo>
                  <a:pt x="7733830" y="628434"/>
                </a:lnTo>
                <a:lnTo>
                  <a:pt x="7734287" y="627316"/>
                </a:lnTo>
                <a:lnTo>
                  <a:pt x="7734287" y="624687"/>
                </a:lnTo>
                <a:close/>
              </a:path>
              <a:path w="11449050" h="1873250">
                <a:moveTo>
                  <a:pt x="7734287" y="3441"/>
                </a:moveTo>
                <a:lnTo>
                  <a:pt x="7733830" y="2324"/>
                </a:lnTo>
                <a:lnTo>
                  <a:pt x="7731963" y="457"/>
                </a:lnTo>
                <a:lnTo>
                  <a:pt x="7730845" y="0"/>
                </a:lnTo>
                <a:lnTo>
                  <a:pt x="7718692" y="0"/>
                </a:lnTo>
                <a:lnTo>
                  <a:pt x="7717574" y="457"/>
                </a:lnTo>
                <a:lnTo>
                  <a:pt x="7715707" y="2324"/>
                </a:lnTo>
                <a:lnTo>
                  <a:pt x="7715237" y="3441"/>
                </a:lnTo>
                <a:lnTo>
                  <a:pt x="7715237" y="6070"/>
                </a:lnTo>
                <a:lnTo>
                  <a:pt x="7715707" y="7188"/>
                </a:lnTo>
                <a:lnTo>
                  <a:pt x="7717574" y="9055"/>
                </a:lnTo>
                <a:lnTo>
                  <a:pt x="7718692" y="9525"/>
                </a:lnTo>
                <a:lnTo>
                  <a:pt x="7730845" y="9525"/>
                </a:lnTo>
                <a:lnTo>
                  <a:pt x="7731963" y="9055"/>
                </a:lnTo>
                <a:lnTo>
                  <a:pt x="7733830" y="7188"/>
                </a:lnTo>
                <a:lnTo>
                  <a:pt x="7734287" y="6070"/>
                </a:lnTo>
                <a:lnTo>
                  <a:pt x="7734287" y="3441"/>
                </a:lnTo>
                <a:close/>
              </a:path>
              <a:path w="11449050" h="1873250">
                <a:moveTo>
                  <a:pt x="7791437" y="1867166"/>
                </a:moveTo>
                <a:lnTo>
                  <a:pt x="7790980" y="1866049"/>
                </a:lnTo>
                <a:lnTo>
                  <a:pt x="7789113" y="1864182"/>
                </a:lnTo>
                <a:lnTo>
                  <a:pt x="7787995" y="1863725"/>
                </a:lnTo>
                <a:lnTo>
                  <a:pt x="7775842" y="1863725"/>
                </a:lnTo>
                <a:lnTo>
                  <a:pt x="7774711" y="1864182"/>
                </a:lnTo>
                <a:lnTo>
                  <a:pt x="7772857" y="1866049"/>
                </a:lnTo>
                <a:lnTo>
                  <a:pt x="7772387" y="1867166"/>
                </a:lnTo>
                <a:lnTo>
                  <a:pt x="7772387" y="1869795"/>
                </a:lnTo>
                <a:lnTo>
                  <a:pt x="7772857" y="1870913"/>
                </a:lnTo>
                <a:lnTo>
                  <a:pt x="7774711" y="1872780"/>
                </a:lnTo>
                <a:lnTo>
                  <a:pt x="7775842" y="1873250"/>
                </a:lnTo>
                <a:lnTo>
                  <a:pt x="7787995" y="1873250"/>
                </a:lnTo>
                <a:lnTo>
                  <a:pt x="7789113" y="1872780"/>
                </a:lnTo>
                <a:lnTo>
                  <a:pt x="7790980" y="1870913"/>
                </a:lnTo>
                <a:lnTo>
                  <a:pt x="7791437" y="1869795"/>
                </a:lnTo>
                <a:lnTo>
                  <a:pt x="7791437" y="1867166"/>
                </a:lnTo>
                <a:close/>
              </a:path>
              <a:path w="11449050" h="1873250">
                <a:moveTo>
                  <a:pt x="7791437" y="1245920"/>
                </a:moveTo>
                <a:lnTo>
                  <a:pt x="7790980" y="1244803"/>
                </a:lnTo>
                <a:lnTo>
                  <a:pt x="7789113" y="1242936"/>
                </a:lnTo>
                <a:lnTo>
                  <a:pt x="7787995" y="1242479"/>
                </a:lnTo>
                <a:lnTo>
                  <a:pt x="7775842" y="1242479"/>
                </a:lnTo>
                <a:lnTo>
                  <a:pt x="7774711" y="1242936"/>
                </a:lnTo>
                <a:lnTo>
                  <a:pt x="7772857" y="1244803"/>
                </a:lnTo>
                <a:lnTo>
                  <a:pt x="7772387" y="1245920"/>
                </a:lnTo>
                <a:lnTo>
                  <a:pt x="7772387" y="1248549"/>
                </a:lnTo>
                <a:lnTo>
                  <a:pt x="7772857" y="1249680"/>
                </a:lnTo>
                <a:lnTo>
                  <a:pt x="7774711" y="1251534"/>
                </a:lnTo>
                <a:lnTo>
                  <a:pt x="7775842" y="1252004"/>
                </a:lnTo>
                <a:lnTo>
                  <a:pt x="7787995" y="1252004"/>
                </a:lnTo>
                <a:lnTo>
                  <a:pt x="7789113" y="1251534"/>
                </a:lnTo>
                <a:lnTo>
                  <a:pt x="7790980" y="1249680"/>
                </a:lnTo>
                <a:lnTo>
                  <a:pt x="7791437" y="1248549"/>
                </a:lnTo>
                <a:lnTo>
                  <a:pt x="7791437" y="1245920"/>
                </a:lnTo>
                <a:close/>
              </a:path>
              <a:path w="11449050" h="1873250">
                <a:moveTo>
                  <a:pt x="7791437" y="624687"/>
                </a:moveTo>
                <a:lnTo>
                  <a:pt x="7790980" y="623557"/>
                </a:lnTo>
                <a:lnTo>
                  <a:pt x="7789113" y="621703"/>
                </a:lnTo>
                <a:lnTo>
                  <a:pt x="7787995" y="621233"/>
                </a:lnTo>
                <a:lnTo>
                  <a:pt x="7775842" y="621233"/>
                </a:lnTo>
                <a:lnTo>
                  <a:pt x="7774711" y="621703"/>
                </a:lnTo>
                <a:lnTo>
                  <a:pt x="7772857" y="623557"/>
                </a:lnTo>
                <a:lnTo>
                  <a:pt x="7772387" y="624687"/>
                </a:lnTo>
                <a:lnTo>
                  <a:pt x="7772387" y="627316"/>
                </a:lnTo>
                <a:lnTo>
                  <a:pt x="7772857" y="628434"/>
                </a:lnTo>
                <a:lnTo>
                  <a:pt x="7774711" y="630301"/>
                </a:lnTo>
                <a:lnTo>
                  <a:pt x="7775842" y="630758"/>
                </a:lnTo>
                <a:lnTo>
                  <a:pt x="7787995" y="630758"/>
                </a:lnTo>
                <a:lnTo>
                  <a:pt x="7789113" y="630301"/>
                </a:lnTo>
                <a:lnTo>
                  <a:pt x="7790980" y="628434"/>
                </a:lnTo>
                <a:lnTo>
                  <a:pt x="7791437" y="627316"/>
                </a:lnTo>
                <a:lnTo>
                  <a:pt x="7791437" y="624687"/>
                </a:lnTo>
                <a:close/>
              </a:path>
              <a:path w="11449050" h="1873250">
                <a:moveTo>
                  <a:pt x="7791437" y="3441"/>
                </a:moveTo>
                <a:lnTo>
                  <a:pt x="7790980" y="2324"/>
                </a:lnTo>
                <a:lnTo>
                  <a:pt x="7789113" y="457"/>
                </a:lnTo>
                <a:lnTo>
                  <a:pt x="7787995" y="0"/>
                </a:lnTo>
                <a:lnTo>
                  <a:pt x="7775842" y="0"/>
                </a:lnTo>
                <a:lnTo>
                  <a:pt x="7774711" y="457"/>
                </a:lnTo>
                <a:lnTo>
                  <a:pt x="7772857" y="2324"/>
                </a:lnTo>
                <a:lnTo>
                  <a:pt x="7772387" y="3441"/>
                </a:lnTo>
                <a:lnTo>
                  <a:pt x="7772387" y="6070"/>
                </a:lnTo>
                <a:lnTo>
                  <a:pt x="7772857" y="7188"/>
                </a:lnTo>
                <a:lnTo>
                  <a:pt x="7774711" y="9055"/>
                </a:lnTo>
                <a:lnTo>
                  <a:pt x="7775842" y="9525"/>
                </a:lnTo>
                <a:lnTo>
                  <a:pt x="7787995" y="9525"/>
                </a:lnTo>
                <a:lnTo>
                  <a:pt x="7789113" y="9055"/>
                </a:lnTo>
                <a:lnTo>
                  <a:pt x="7790980" y="7188"/>
                </a:lnTo>
                <a:lnTo>
                  <a:pt x="7791437" y="6070"/>
                </a:lnTo>
                <a:lnTo>
                  <a:pt x="7791437" y="3441"/>
                </a:lnTo>
                <a:close/>
              </a:path>
              <a:path w="11449050" h="1873250">
                <a:moveTo>
                  <a:pt x="7848600" y="1867166"/>
                </a:moveTo>
                <a:lnTo>
                  <a:pt x="7848130" y="1866049"/>
                </a:lnTo>
                <a:lnTo>
                  <a:pt x="7846263" y="1864182"/>
                </a:lnTo>
                <a:lnTo>
                  <a:pt x="7845145" y="1863725"/>
                </a:lnTo>
                <a:lnTo>
                  <a:pt x="7832992" y="1863725"/>
                </a:lnTo>
                <a:lnTo>
                  <a:pt x="7831874" y="1864182"/>
                </a:lnTo>
                <a:lnTo>
                  <a:pt x="7830007" y="1866049"/>
                </a:lnTo>
                <a:lnTo>
                  <a:pt x="7829537" y="1867166"/>
                </a:lnTo>
                <a:lnTo>
                  <a:pt x="7829537" y="1869795"/>
                </a:lnTo>
                <a:lnTo>
                  <a:pt x="7830007" y="1870913"/>
                </a:lnTo>
                <a:lnTo>
                  <a:pt x="7831874" y="1872780"/>
                </a:lnTo>
                <a:lnTo>
                  <a:pt x="7832992" y="1873250"/>
                </a:lnTo>
                <a:lnTo>
                  <a:pt x="7845145" y="1873250"/>
                </a:lnTo>
                <a:lnTo>
                  <a:pt x="7846263" y="1872780"/>
                </a:lnTo>
                <a:lnTo>
                  <a:pt x="7848130" y="1870913"/>
                </a:lnTo>
                <a:lnTo>
                  <a:pt x="7848600" y="1869795"/>
                </a:lnTo>
                <a:lnTo>
                  <a:pt x="7848600" y="1867166"/>
                </a:lnTo>
                <a:close/>
              </a:path>
              <a:path w="11449050" h="1873250">
                <a:moveTo>
                  <a:pt x="7848600" y="1245920"/>
                </a:moveTo>
                <a:lnTo>
                  <a:pt x="7848130" y="1244803"/>
                </a:lnTo>
                <a:lnTo>
                  <a:pt x="7846263" y="1242936"/>
                </a:lnTo>
                <a:lnTo>
                  <a:pt x="7845145" y="1242479"/>
                </a:lnTo>
                <a:lnTo>
                  <a:pt x="7832992" y="1242479"/>
                </a:lnTo>
                <a:lnTo>
                  <a:pt x="7831874" y="1242936"/>
                </a:lnTo>
                <a:lnTo>
                  <a:pt x="7830007" y="1244803"/>
                </a:lnTo>
                <a:lnTo>
                  <a:pt x="7829537" y="1245920"/>
                </a:lnTo>
                <a:lnTo>
                  <a:pt x="7829537" y="1248549"/>
                </a:lnTo>
                <a:lnTo>
                  <a:pt x="7830007" y="1249680"/>
                </a:lnTo>
                <a:lnTo>
                  <a:pt x="7831874" y="1251534"/>
                </a:lnTo>
                <a:lnTo>
                  <a:pt x="7832992" y="1252004"/>
                </a:lnTo>
                <a:lnTo>
                  <a:pt x="7845145" y="1252004"/>
                </a:lnTo>
                <a:lnTo>
                  <a:pt x="7846263" y="1251534"/>
                </a:lnTo>
                <a:lnTo>
                  <a:pt x="7848130" y="1249680"/>
                </a:lnTo>
                <a:lnTo>
                  <a:pt x="7848600" y="1248549"/>
                </a:lnTo>
                <a:lnTo>
                  <a:pt x="7848600" y="1245920"/>
                </a:lnTo>
                <a:close/>
              </a:path>
              <a:path w="11449050" h="1873250">
                <a:moveTo>
                  <a:pt x="7848600" y="624687"/>
                </a:moveTo>
                <a:lnTo>
                  <a:pt x="7848130" y="623557"/>
                </a:lnTo>
                <a:lnTo>
                  <a:pt x="7846263" y="621703"/>
                </a:lnTo>
                <a:lnTo>
                  <a:pt x="7845145" y="621233"/>
                </a:lnTo>
                <a:lnTo>
                  <a:pt x="7832992" y="621233"/>
                </a:lnTo>
                <a:lnTo>
                  <a:pt x="7831874" y="621703"/>
                </a:lnTo>
                <a:lnTo>
                  <a:pt x="7830007" y="623557"/>
                </a:lnTo>
                <a:lnTo>
                  <a:pt x="7829537" y="624687"/>
                </a:lnTo>
                <a:lnTo>
                  <a:pt x="7829537" y="627316"/>
                </a:lnTo>
                <a:lnTo>
                  <a:pt x="7830007" y="628434"/>
                </a:lnTo>
                <a:lnTo>
                  <a:pt x="7831874" y="630301"/>
                </a:lnTo>
                <a:lnTo>
                  <a:pt x="7832992" y="630758"/>
                </a:lnTo>
                <a:lnTo>
                  <a:pt x="7845145" y="630758"/>
                </a:lnTo>
                <a:lnTo>
                  <a:pt x="7846263" y="630301"/>
                </a:lnTo>
                <a:lnTo>
                  <a:pt x="7848130" y="628434"/>
                </a:lnTo>
                <a:lnTo>
                  <a:pt x="7848600" y="627316"/>
                </a:lnTo>
                <a:lnTo>
                  <a:pt x="7848600" y="624687"/>
                </a:lnTo>
                <a:close/>
              </a:path>
              <a:path w="11449050" h="1873250">
                <a:moveTo>
                  <a:pt x="7848600" y="3441"/>
                </a:moveTo>
                <a:lnTo>
                  <a:pt x="7848130" y="2324"/>
                </a:lnTo>
                <a:lnTo>
                  <a:pt x="7846263" y="457"/>
                </a:lnTo>
                <a:lnTo>
                  <a:pt x="7845145" y="0"/>
                </a:lnTo>
                <a:lnTo>
                  <a:pt x="7832992" y="0"/>
                </a:lnTo>
                <a:lnTo>
                  <a:pt x="7831874" y="457"/>
                </a:lnTo>
                <a:lnTo>
                  <a:pt x="7830007" y="2324"/>
                </a:lnTo>
                <a:lnTo>
                  <a:pt x="7829537" y="3441"/>
                </a:lnTo>
                <a:lnTo>
                  <a:pt x="7829537" y="6070"/>
                </a:lnTo>
                <a:lnTo>
                  <a:pt x="7830007" y="7188"/>
                </a:lnTo>
                <a:lnTo>
                  <a:pt x="7831874" y="9055"/>
                </a:lnTo>
                <a:lnTo>
                  <a:pt x="7832992" y="9525"/>
                </a:lnTo>
                <a:lnTo>
                  <a:pt x="7845145" y="9525"/>
                </a:lnTo>
                <a:lnTo>
                  <a:pt x="7846263" y="9055"/>
                </a:lnTo>
                <a:lnTo>
                  <a:pt x="7848130" y="7188"/>
                </a:lnTo>
                <a:lnTo>
                  <a:pt x="7848600" y="6070"/>
                </a:lnTo>
                <a:lnTo>
                  <a:pt x="7848600" y="3441"/>
                </a:lnTo>
                <a:close/>
              </a:path>
              <a:path w="11449050" h="1873250">
                <a:moveTo>
                  <a:pt x="7905737" y="1867166"/>
                </a:moveTo>
                <a:lnTo>
                  <a:pt x="7905280" y="1866049"/>
                </a:lnTo>
                <a:lnTo>
                  <a:pt x="7903413" y="1864182"/>
                </a:lnTo>
                <a:lnTo>
                  <a:pt x="7902295" y="1863725"/>
                </a:lnTo>
                <a:lnTo>
                  <a:pt x="7890142" y="1863725"/>
                </a:lnTo>
                <a:lnTo>
                  <a:pt x="7889024" y="1864182"/>
                </a:lnTo>
                <a:lnTo>
                  <a:pt x="7887157" y="1866049"/>
                </a:lnTo>
                <a:lnTo>
                  <a:pt x="7886687" y="1867166"/>
                </a:lnTo>
                <a:lnTo>
                  <a:pt x="7886687" y="1869795"/>
                </a:lnTo>
                <a:lnTo>
                  <a:pt x="7887157" y="1870913"/>
                </a:lnTo>
                <a:lnTo>
                  <a:pt x="7889024" y="1872780"/>
                </a:lnTo>
                <a:lnTo>
                  <a:pt x="7890142" y="1873250"/>
                </a:lnTo>
                <a:lnTo>
                  <a:pt x="7902295" y="1873250"/>
                </a:lnTo>
                <a:lnTo>
                  <a:pt x="7903413" y="1872780"/>
                </a:lnTo>
                <a:lnTo>
                  <a:pt x="7905280" y="1870913"/>
                </a:lnTo>
                <a:lnTo>
                  <a:pt x="7905737" y="1869795"/>
                </a:lnTo>
                <a:lnTo>
                  <a:pt x="7905737" y="1867166"/>
                </a:lnTo>
                <a:close/>
              </a:path>
              <a:path w="11449050" h="1873250">
                <a:moveTo>
                  <a:pt x="7905737" y="1245920"/>
                </a:moveTo>
                <a:lnTo>
                  <a:pt x="7905280" y="1244803"/>
                </a:lnTo>
                <a:lnTo>
                  <a:pt x="7903413" y="1242936"/>
                </a:lnTo>
                <a:lnTo>
                  <a:pt x="7902295" y="1242479"/>
                </a:lnTo>
                <a:lnTo>
                  <a:pt x="7890142" y="1242479"/>
                </a:lnTo>
                <a:lnTo>
                  <a:pt x="7889024" y="1242936"/>
                </a:lnTo>
                <a:lnTo>
                  <a:pt x="7887157" y="1244803"/>
                </a:lnTo>
                <a:lnTo>
                  <a:pt x="7886687" y="1245920"/>
                </a:lnTo>
                <a:lnTo>
                  <a:pt x="7886687" y="1248549"/>
                </a:lnTo>
                <a:lnTo>
                  <a:pt x="7887157" y="1249680"/>
                </a:lnTo>
                <a:lnTo>
                  <a:pt x="7889024" y="1251534"/>
                </a:lnTo>
                <a:lnTo>
                  <a:pt x="7890142" y="1252004"/>
                </a:lnTo>
                <a:lnTo>
                  <a:pt x="7902295" y="1252004"/>
                </a:lnTo>
                <a:lnTo>
                  <a:pt x="7903413" y="1251534"/>
                </a:lnTo>
                <a:lnTo>
                  <a:pt x="7905280" y="1249680"/>
                </a:lnTo>
                <a:lnTo>
                  <a:pt x="7905737" y="1248549"/>
                </a:lnTo>
                <a:lnTo>
                  <a:pt x="7905737" y="1245920"/>
                </a:lnTo>
                <a:close/>
              </a:path>
              <a:path w="11449050" h="1873250">
                <a:moveTo>
                  <a:pt x="7905737" y="624687"/>
                </a:moveTo>
                <a:lnTo>
                  <a:pt x="7905280" y="623557"/>
                </a:lnTo>
                <a:lnTo>
                  <a:pt x="7903413" y="621703"/>
                </a:lnTo>
                <a:lnTo>
                  <a:pt x="7902295" y="621233"/>
                </a:lnTo>
                <a:lnTo>
                  <a:pt x="7890142" y="621233"/>
                </a:lnTo>
                <a:lnTo>
                  <a:pt x="7889024" y="621703"/>
                </a:lnTo>
                <a:lnTo>
                  <a:pt x="7887157" y="623557"/>
                </a:lnTo>
                <a:lnTo>
                  <a:pt x="7886687" y="624687"/>
                </a:lnTo>
                <a:lnTo>
                  <a:pt x="7886687" y="627316"/>
                </a:lnTo>
                <a:lnTo>
                  <a:pt x="7887157" y="628434"/>
                </a:lnTo>
                <a:lnTo>
                  <a:pt x="7889024" y="630301"/>
                </a:lnTo>
                <a:lnTo>
                  <a:pt x="7890142" y="630758"/>
                </a:lnTo>
                <a:lnTo>
                  <a:pt x="7902295" y="630758"/>
                </a:lnTo>
                <a:lnTo>
                  <a:pt x="7903413" y="630301"/>
                </a:lnTo>
                <a:lnTo>
                  <a:pt x="7905280" y="628434"/>
                </a:lnTo>
                <a:lnTo>
                  <a:pt x="7905737" y="627316"/>
                </a:lnTo>
                <a:lnTo>
                  <a:pt x="7905737" y="624687"/>
                </a:lnTo>
                <a:close/>
              </a:path>
              <a:path w="11449050" h="1873250">
                <a:moveTo>
                  <a:pt x="7905737" y="3441"/>
                </a:moveTo>
                <a:lnTo>
                  <a:pt x="7905280" y="2324"/>
                </a:lnTo>
                <a:lnTo>
                  <a:pt x="7903413" y="457"/>
                </a:lnTo>
                <a:lnTo>
                  <a:pt x="7902295" y="0"/>
                </a:lnTo>
                <a:lnTo>
                  <a:pt x="7890142" y="0"/>
                </a:lnTo>
                <a:lnTo>
                  <a:pt x="7889024" y="457"/>
                </a:lnTo>
                <a:lnTo>
                  <a:pt x="7887157" y="2324"/>
                </a:lnTo>
                <a:lnTo>
                  <a:pt x="7886687" y="3441"/>
                </a:lnTo>
                <a:lnTo>
                  <a:pt x="7886687" y="6070"/>
                </a:lnTo>
                <a:lnTo>
                  <a:pt x="7887157" y="7188"/>
                </a:lnTo>
                <a:lnTo>
                  <a:pt x="7889024" y="9055"/>
                </a:lnTo>
                <a:lnTo>
                  <a:pt x="7890142" y="9525"/>
                </a:lnTo>
                <a:lnTo>
                  <a:pt x="7902295" y="9525"/>
                </a:lnTo>
                <a:lnTo>
                  <a:pt x="7903413" y="9055"/>
                </a:lnTo>
                <a:lnTo>
                  <a:pt x="7905280" y="7188"/>
                </a:lnTo>
                <a:lnTo>
                  <a:pt x="7905737" y="6070"/>
                </a:lnTo>
                <a:lnTo>
                  <a:pt x="7905737" y="3441"/>
                </a:lnTo>
                <a:close/>
              </a:path>
              <a:path w="11449050" h="1873250">
                <a:moveTo>
                  <a:pt x="7962887" y="1867166"/>
                </a:moveTo>
                <a:lnTo>
                  <a:pt x="7962430" y="1866049"/>
                </a:lnTo>
                <a:lnTo>
                  <a:pt x="7960563" y="1864182"/>
                </a:lnTo>
                <a:lnTo>
                  <a:pt x="7959445" y="1863725"/>
                </a:lnTo>
                <a:lnTo>
                  <a:pt x="7947292" y="1863725"/>
                </a:lnTo>
                <a:lnTo>
                  <a:pt x="7946174" y="1864182"/>
                </a:lnTo>
                <a:lnTo>
                  <a:pt x="7944307" y="1866049"/>
                </a:lnTo>
                <a:lnTo>
                  <a:pt x="7943837" y="1867166"/>
                </a:lnTo>
                <a:lnTo>
                  <a:pt x="7943837" y="1869795"/>
                </a:lnTo>
                <a:lnTo>
                  <a:pt x="7944307" y="1870913"/>
                </a:lnTo>
                <a:lnTo>
                  <a:pt x="7946174" y="1872780"/>
                </a:lnTo>
                <a:lnTo>
                  <a:pt x="7947292" y="1873250"/>
                </a:lnTo>
                <a:lnTo>
                  <a:pt x="7959445" y="1873250"/>
                </a:lnTo>
                <a:lnTo>
                  <a:pt x="7960563" y="1872780"/>
                </a:lnTo>
                <a:lnTo>
                  <a:pt x="7962430" y="1870913"/>
                </a:lnTo>
                <a:lnTo>
                  <a:pt x="7962887" y="1869795"/>
                </a:lnTo>
                <a:lnTo>
                  <a:pt x="7962887" y="1867166"/>
                </a:lnTo>
                <a:close/>
              </a:path>
              <a:path w="11449050" h="1873250">
                <a:moveTo>
                  <a:pt x="7962887" y="1245920"/>
                </a:moveTo>
                <a:lnTo>
                  <a:pt x="7962430" y="1244803"/>
                </a:lnTo>
                <a:lnTo>
                  <a:pt x="7960563" y="1242936"/>
                </a:lnTo>
                <a:lnTo>
                  <a:pt x="7959445" y="1242479"/>
                </a:lnTo>
                <a:lnTo>
                  <a:pt x="7947292" y="1242479"/>
                </a:lnTo>
                <a:lnTo>
                  <a:pt x="7946174" y="1242936"/>
                </a:lnTo>
                <a:lnTo>
                  <a:pt x="7944307" y="1244803"/>
                </a:lnTo>
                <a:lnTo>
                  <a:pt x="7943837" y="1245920"/>
                </a:lnTo>
                <a:lnTo>
                  <a:pt x="7943837" y="1248549"/>
                </a:lnTo>
                <a:lnTo>
                  <a:pt x="7944307" y="1249680"/>
                </a:lnTo>
                <a:lnTo>
                  <a:pt x="7946174" y="1251534"/>
                </a:lnTo>
                <a:lnTo>
                  <a:pt x="7947292" y="1252004"/>
                </a:lnTo>
                <a:lnTo>
                  <a:pt x="7959445" y="1252004"/>
                </a:lnTo>
                <a:lnTo>
                  <a:pt x="7960563" y="1251534"/>
                </a:lnTo>
                <a:lnTo>
                  <a:pt x="7962430" y="1249680"/>
                </a:lnTo>
                <a:lnTo>
                  <a:pt x="7962887" y="1248549"/>
                </a:lnTo>
                <a:lnTo>
                  <a:pt x="7962887" y="1245920"/>
                </a:lnTo>
                <a:close/>
              </a:path>
              <a:path w="11449050" h="1873250">
                <a:moveTo>
                  <a:pt x="7962887" y="624687"/>
                </a:moveTo>
                <a:lnTo>
                  <a:pt x="7962430" y="623557"/>
                </a:lnTo>
                <a:lnTo>
                  <a:pt x="7960563" y="621703"/>
                </a:lnTo>
                <a:lnTo>
                  <a:pt x="7959445" y="621233"/>
                </a:lnTo>
                <a:lnTo>
                  <a:pt x="7947292" y="621233"/>
                </a:lnTo>
                <a:lnTo>
                  <a:pt x="7946174" y="621703"/>
                </a:lnTo>
                <a:lnTo>
                  <a:pt x="7944307" y="623557"/>
                </a:lnTo>
                <a:lnTo>
                  <a:pt x="7943837" y="624687"/>
                </a:lnTo>
                <a:lnTo>
                  <a:pt x="7943837" y="627316"/>
                </a:lnTo>
                <a:lnTo>
                  <a:pt x="7944307" y="628434"/>
                </a:lnTo>
                <a:lnTo>
                  <a:pt x="7946174" y="630301"/>
                </a:lnTo>
                <a:lnTo>
                  <a:pt x="7947292" y="630758"/>
                </a:lnTo>
                <a:lnTo>
                  <a:pt x="7959445" y="630758"/>
                </a:lnTo>
                <a:lnTo>
                  <a:pt x="7960563" y="630301"/>
                </a:lnTo>
                <a:lnTo>
                  <a:pt x="7962430" y="628434"/>
                </a:lnTo>
                <a:lnTo>
                  <a:pt x="7962887" y="627316"/>
                </a:lnTo>
                <a:lnTo>
                  <a:pt x="7962887" y="624687"/>
                </a:lnTo>
                <a:close/>
              </a:path>
              <a:path w="11449050" h="1873250">
                <a:moveTo>
                  <a:pt x="7962887" y="3441"/>
                </a:moveTo>
                <a:lnTo>
                  <a:pt x="7962430" y="2324"/>
                </a:lnTo>
                <a:lnTo>
                  <a:pt x="7960563" y="457"/>
                </a:lnTo>
                <a:lnTo>
                  <a:pt x="7959445" y="0"/>
                </a:lnTo>
                <a:lnTo>
                  <a:pt x="7947292" y="0"/>
                </a:lnTo>
                <a:lnTo>
                  <a:pt x="7946174" y="457"/>
                </a:lnTo>
                <a:lnTo>
                  <a:pt x="7944307" y="2324"/>
                </a:lnTo>
                <a:lnTo>
                  <a:pt x="7943837" y="3441"/>
                </a:lnTo>
                <a:lnTo>
                  <a:pt x="7943837" y="6070"/>
                </a:lnTo>
                <a:lnTo>
                  <a:pt x="7944307" y="7188"/>
                </a:lnTo>
                <a:lnTo>
                  <a:pt x="7946174" y="9055"/>
                </a:lnTo>
                <a:lnTo>
                  <a:pt x="7947292" y="9525"/>
                </a:lnTo>
                <a:lnTo>
                  <a:pt x="7959445" y="9525"/>
                </a:lnTo>
                <a:lnTo>
                  <a:pt x="7960563" y="9055"/>
                </a:lnTo>
                <a:lnTo>
                  <a:pt x="7962430" y="7188"/>
                </a:lnTo>
                <a:lnTo>
                  <a:pt x="7962887" y="6070"/>
                </a:lnTo>
                <a:lnTo>
                  <a:pt x="7962887" y="3441"/>
                </a:lnTo>
                <a:close/>
              </a:path>
              <a:path w="11449050" h="1873250">
                <a:moveTo>
                  <a:pt x="8020037" y="1867166"/>
                </a:moveTo>
                <a:lnTo>
                  <a:pt x="8019580" y="1866049"/>
                </a:lnTo>
                <a:lnTo>
                  <a:pt x="8017713" y="1864182"/>
                </a:lnTo>
                <a:lnTo>
                  <a:pt x="8016595" y="1863725"/>
                </a:lnTo>
                <a:lnTo>
                  <a:pt x="8004442" y="1863725"/>
                </a:lnTo>
                <a:lnTo>
                  <a:pt x="8003324" y="1864182"/>
                </a:lnTo>
                <a:lnTo>
                  <a:pt x="8001457" y="1866049"/>
                </a:lnTo>
                <a:lnTo>
                  <a:pt x="8001000" y="1867166"/>
                </a:lnTo>
                <a:lnTo>
                  <a:pt x="8001000" y="1869795"/>
                </a:lnTo>
                <a:lnTo>
                  <a:pt x="8001457" y="1870913"/>
                </a:lnTo>
                <a:lnTo>
                  <a:pt x="8003324" y="1872780"/>
                </a:lnTo>
                <a:lnTo>
                  <a:pt x="8004442" y="1873250"/>
                </a:lnTo>
                <a:lnTo>
                  <a:pt x="8016595" y="1873250"/>
                </a:lnTo>
                <a:lnTo>
                  <a:pt x="8017713" y="1872780"/>
                </a:lnTo>
                <a:lnTo>
                  <a:pt x="8019580" y="1870913"/>
                </a:lnTo>
                <a:lnTo>
                  <a:pt x="8020037" y="1869795"/>
                </a:lnTo>
                <a:lnTo>
                  <a:pt x="8020037" y="1867166"/>
                </a:lnTo>
                <a:close/>
              </a:path>
              <a:path w="11449050" h="1873250">
                <a:moveTo>
                  <a:pt x="8020037" y="1245920"/>
                </a:moveTo>
                <a:lnTo>
                  <a:pt x="8019580" y="1244803"/>
                </a:lnTo>
                <a:lnTo>
                  <a:pt x="8017713" y="1242936"/>
                </a:lnTo>
                <a:lnTo>
                  <a:pt x="8016595" y="1242479"/>
                </a:lnTo>
                <a:lnTo>
                  <a:pt x="8004442" y="1242479"/>
                </a:lnTo>
                <a:lnTo>
                  <a:pt x="8003324" y="1242936"/>
                </a:lnTo>
                <a:lnTo>
                  <a:pt x="8001457" y="1244803"/>
                </a:lnTo>
                <a:lnTo>
                  <a:pt x="8001000" y="1245920"/>
                </a:lnTo>
                <a:lnTo>
                  <a:pt x="8001000" y="1248549"/>
                </a:lnTo>
                <a:lnTo>
                  <a:pt x="8001457" y="1249680"/>
                </a:lnTo>
                <a:lnTo>
                  <a:pt x="8003324" y="1251534"/>
                </a:lnTo>
                <a:lnTo>
                  <a:pt x="8004442" y="1252004"/>
                </a:lnTo>
                <a:lnTo>
                  <a:pt x="8016595" y="1252004"/>
                </a:lnTo>
                <a:lnTo>
                  <a:pt x="8017713" y="1251534"/>
                </a:lnTo>
                <a:lnTo>
                  <a:pt x="8019580" y="1249680"/>
                </a:lnTo>
                <a:lnTo>
                  <a:pt x="8020037" y="1248549"/>
                </a:lnTo>
                <a:lnTo>
                  <a:pt x="8020037" y="1245920"/>
                </a:lnTo>
                <a:close/>
              </a:path>
              <a:path w="11449050" h="1873250">
                <a:moveTo>
                  <a:pt x="8020037" y="624687"/>
                </a:moveTo>
                <a:lnTo>
                  <a:pt x="8019580" y="623557"/>
                </a:lnTo>
                <a:lnTo>
                  <a:pt x="8017713" y="621703"/>
                </a:lnTo>
                <a:lnTo>
                  <a:pt x="8016595" y="621233"/>
                </a:lnTo>
                <a:lnTo>
                  <a:pt x="8004442" y="621233"/>
                </a:lnTo>
                <a:lnTo>
                  <a:pt x="8003324" y="621703"/>
                </a:lnTo>
                <a:lnTo>
                  <a:pt x="8001457" y="623557"/>
                </a:lnTo>
                <a:lnTo>
                  <a:pt x="8001000" y="624687"/>
                </a:lnTo>
                <a:lnTo>
                  <a:pt x="8001000" y="627316"/>
                </a:lnTo>
                <a:lnTo>
                  <a:pt x="8001457" y="628434"/>
                </a:lnTo>
                <a:lnTo>
                  <a:pt x="8003324" y="630301"/>
                </a:lnTo>
                <a:lnTo>
                  <a:pt x="8004442" y="630758"/>
                </a:lnTo>
                <a:lnTo>
                  <a:pt x="8016595" y="630758"/>
                </a:lnTo>
                <a:lnTo>
                  <a:pt x="8017713" y="630301"/>
                </a:lnTo>
                <a:lnTo>
                  <a:pt x="8019580" y="628434"/>
                </a:lnTo>
                <a:lnTo>
                  <a:pt x="8020037" y="627316"/>
                </a:lnTo>
                <a:lnTo>
                  <a:pt x="8020037" y="624687"/>
                </a:lnTo>
                <a:close/>
              </a:path>
              <a:path w="11449050" h="1873250">
                <a:moveTo>
                  <a:pt x="8020037" y="3441"/>
                </a:moveTo>
                <a:lnTo>
                  <a:pt x="8019580" y="2324"/>
                </a:lnTo>
                <a:lnTo>
                  <a:pt x="8017713" y="457"/>
                </a:lnTo>
                <a:lnTo>
                  <a:pt x="8016595" y="0"/>
                </a:lnTo>
                <a:lnTo>
                  <a:pt x="8004442" y="0"/>
                </a:lnTo>
                <a:lnTo>
                  <a:pt x="8003324" y="457"/>
                </a:lnTo>
                <a:lnTo>
                  <a:pt x="8001457" y="2324"/>
                </a:lnTo>
                <a:lnTo>
                  <a:pt x="8001000" y="3441"/>
                </a:lnTo>
                <a:lnTo>
                  <a:pt x="8001000" y="6070"/>
                </a:lnTo>
                <a:lnTo>
                  <a:pt x="8001457" y="7188"/>
                </a:lnTo>
                <a:lnTo>
                  <a:pt x="8003324" y="9055"/>
                </a:lnTo>
                <a:lnTo>
                  <a:pt x="8004442" y="9525"/>
                </a:lnTo>
                <a:lnTo>
                  <a:pt x="8016595" y="9525"/>
                </a:lnTo>
                <a:lnTo>
                  <a:pt x="8017713" y="9055"/>
                </a:lnTo>
                <a:lnTo>
                  <a:pt x="8019580" y="7188"/>
                </a:lnTo>
                <a:lnTo>
                  <a:pt x="8020037" y="6070"/>
                </a:lnTo>
                <a:lnTo>
                  <a:pt x="8020037" y="3441"/>
                </a:lnTo>
                <a:close/>
              </a:path>
              <a:path w="11449050" h="1873250">
                <a:moveTo>
                  <a:pt x="8077187" y="1867166"/>
                </a:moveTo>
                <a:lnTo>
                  <a:pt x="8076730" y="1866049"/>
                </a:lnTo>
                <a:lnTo>
                  <a:pt x="8074863" y="1864182"/>
                </a:lnTo>
                <a:lnTo>
                  <a:pt x="8073745" y="1863725"/>
                </a:lnTo>
                <a:lnTo>
                  <a:pt x="8061592" y="1863725"/>
                </a:lnTo>
                <a:lnTo>
                  <a:pt x="8060474" y="1864182"/>
                </a:lnTo>
                <a:lnTo>
                  <a:pt x="8058607" y="1866049"/>
                </a:lnTo>
                <a:lnTo>
                  <a:pt x="8058137" y="1867166"/>
                </a:lnTo>
                <a:lnTo>
                  <a:pt x="8058137" y="1869795"/>
                </a:lnTo>
                <a:lnTo>
                  <a:pt x="8058607" y="1870913"/>
                </a:lnTo>
                <a:lnTo>
                  <a:pt x="8060474" y="1872780"/>
                </a:lnTo>
                <a:lnTo>
                  <a:pt x="8061592" y="1873250"/>
                </a:lnTo>
                <a:lnTo>
                  <a:pt x="8073745" y="1873250"/>
                </a:lnTo>
                <a:lnTo>
                  <a:pt x="8074863" y="1872780"/>
                </a:lnTo>
                <a:lnTo>
                  <a:pt x="8076730" y="1870913"/>
                </a:lnTo>
                <a:lnTo>
                  <a:pt x="8077187" y="1869795"/>
                </a:lnTo>
                <a:lnTo>
                  <a:pt x="8077187" y="1867166"/>
                </a:lnTo>
                <a:close/>
              </a:path>
              <a:path w="11449050" h="1873250">
                <a:moveTo>
                  <a:pt x="8077187" y="1245920"/>
                </a:moveTo>
                <a:lnTo>
                  <a:pt x="8076730" y="1244803"/>
                </a:lnTo>
                <a:lnTo>
                  <a:pt x="8074863" y="1242936"/>
                </a:lnTo>
                <a:lnTo>
                  <a:pt x="8073745" y="1242479"/>
                </a:lnTo>
                <a:lnTo>
                  <a:pt x="8061592" y="1242479"/>
                </a:lnTo>
                <a:lnTo>
                  <a:pt x="8060474" y="1242936"/>
                </a:lnTo>
                <a:lnTo>
                  <a:pt x="8058607" y="1244803"/>
                </a:lnTo>
                <a:lnTo>
                  <a:pt x="8058137" y="1245920"/>
                </a:lnTo>
                <a:lnTo>
                  <a:pt x="8058137" y="1248549"/>
                </a:lnTo>
                <a:lnTo>
                  <a:pt x="8058607" y="1249680"/>
                </a:lnTo>
                <a:lnTo>
                  <a:pt x="8060474" y="1251534"/>
                </a:lnTo>
                <a:lnTo>
                  <a:pt x="8061592" y="1252004"/>
                </a:lnTo>
                <a:lnTo>
                  <a:pt x="8073745" y="1252004"/>
                </a:lnTo>
                <a:lnTo>
                  <a:pt x="8074863" y="1251534"/>
                </a:lnTo>
                <a:lnTo>
                  <a:pt x="8076730" y="1249680"/>
                </a:lnTo>
                <a:lnTo>
                  <a:pt x="8077187" y="1248549"/>
                </a:lnTo>
                <a:lnTo>
                  <a:pt x="8077187" y="1245920"/>
                </a:lnTo>
                <a:close/>
              </a:path>
              <a:path w="11449050" h="1873250">
                <a:moveTo>
                  <a:pt x="8077187" y="624687"/>
                </a:moveTo>
                <a:lnTo>
                  <a:pt x="8076730" y="623557"/>
                </a:lnTo>
                <a:lnTo>
                  <a:pt x="8074863" y="621703"/>
                </a:lnTo>
                <a:lnTo>
                  <a:pt x="8073745" y="621233"/>
                </a:lnTo>
                <a:lnTo>
                  <a:pt x="8061592" y="621233"/>
                </a:lnTo>
                <a:lnTo>
                  <a:pt x="8060474" y="621703"/>
                </a:lnTo>
                <a:lnTo>
                  <a:pt x="8058607" y="623557"/>
                </a:lnTo>
                <a:lnTo>
                  <a:pt x="8058137" y="624687"/>
                </a:lnTo>
                <a:lnTo>
                  <a:pt x="8058137" y="627316"/>
                </a:lnTo>
                <a:lnTo>
                  <a:pt x="8058607" y="628434"/>
                </a:lnTo>
                <a:lnTo>
                  <a:pt x="8060474" y="630301"/>
                </a:lnTo>
                <a:lnTo>
                  <a:pt x="8061592" y="630758"/>
                </a:lnTo>
                <a:lnTo>
                  <a:pt x="8073745" y="630758"/>
                </a:lnTo>
                <a:lnTo>
                  <a:pt x="8074863" y="630301"/>
                </a:lnTo>
                <a:lnTo>
                  <a:pt x="8076730" y="628434"/>
                </a:lnTo>
                <a:lnTo>
                  <a:pt x="8077187" y="627316"/>
                </a:lnTo>
                <a:lnTo>
                  <a:pt x="8077187" y="624687"/>
                </a:lnTo>
                <a:close/>
              </a:path>
              <a:path w="11449050" h="1873250">
                <a:moveTo>
                  <a:pt x="8077187" y="3441"/>
                </a:moveTo>
                <a:lnTo>
                  <a:pt x="8076730" y="2324"/>
                </a:lnTo>
                <a:lnTo>
                  <a:pt x="8074863" y="457"/>
                </a:lnTo>
                <a:lnTo>
                  <a:pt x="8073745" y="0"/>
                </a:lnTo>
                <a:lnTo>
                  <a:pt x="8061592" y="0"/>
                </a:lnTo>
                <a:lnTo>
                  <a:pt x="8060474" y="457"/>
                </a:lnTo>
                <a:lnTo>
                  <a:pt x="8058607" y="2324"/>
                </a:lnTo>
                <a:lnTo>
                  <a:pt x="8058137" y="3441"/>
                </a:lnTo>
                <a:lnTo>
                  <a:pt x="8058137" y="6070"/>
                </a:lnTo>
                <a:lnTo>
                  <a:pt x="8058607" y="7188"/>
                </a:lnTo>
                <a:lnTo>
                  <a:pt x="8060474" y="9055"/>
                </a:lnTo>
                <a:lnTo>
                  <a:pt x="8061592" y="9525"/>
                </a:lnTo>
                <a:lnTo>
                  <a:pt x="8073745" y="9525"/>
                </a:lnTo>
                <a:lnTo>
                  <a:pt x="8074863" y="9055"/>
                </a:lnTo>
                <a:lnTo>
                  <a:pt x="8076730" y="7188"/>
                </a:lnTo>
                <a:lnTo>
                  <a:pt x="8077187" y="6070"/>
                </a:lnTo>
                <a:lnTo>
                  <a:pt x="8077187" y="3441"/>
                </a:lnTo>
                <a:close/>
              </a:path>
              <a:path w="11449050" h="1873250">
                <a:moveTo>
                  <a:pt x="8134337" y="1867166"/>
                </a:moveTo>
                <a:lnTo>
                  <a:pt x="8133880" y="1866049"/>
                </a:lnTo>
                <a:lnTo>
                  <a:pt x="8132013" y="1864182"/>
                </a:lnTo>
                <a:lnTo>
                  <a:pt x="8130895" y="1863725"/>
                </a:lnTo>
                <a:lnTo>
                  <a:pt x="8118742" y="1863725"/>
                </a:lnTo>
                <a:lnTo>
                  <a:pt x="8117624" y="1864182"/>
                </a:lnTo>
                <a:lnTo>
                  <a:pt x="8115757" y="1866049"/>
                </a:lnTo>
                <a:lnTo>
                  <a:pt x="8115287" y="1867166"/>
                </a:lnTo>
                <a:lnTo>
                  <a:pt x="8115287" y="1869795"/>
                </a:lnTo>
                <a:lnTo>
                  <a:pt x="8115757" y="1870913"/>
                </a:lnTo>
                <a:lnTo>
                  <a:pt x="8117624" y="1872780"/>
                </a:lnTo>
                <a:lnTo>
                  <a:pt x="8118742" y="1873250"/>
                </a:lnTo>
                <a:lnTo>
                  <a:pt x="8130895" y="1873250"/>
                </a:lnTo>
                <a:lnTo>
                  <a:pt x="8132013" y="1872780"/>
                </a:lnTo>
                <a:lnTo>
                  <a:pt x="8133880" y="1870913"/>
                </a:lnTo>
                <a:lnTo>
                  <a:pt x="8134337" y="1869795"/>
                </a:lnTo>
                <a:lnTo>
                  <a:pt x="8134337" y="1867166"/>
                </a:lnTo>
                <a:close/>
              </a:path>
              <a:path w="11449050" h="1873250">
                <a:moveTo>
                  <a:pt x="8134337" y="1245920"/>
                </a:moveTo>
                <a:lnTo>
                  <a:pt x="8133880" y="1244803"/>
                </a:lnTo>
                <a:lnTo>
                  <a:pt x="8132013" y="1242936"/>
                </a:lnTo>
                <a:lnTo>
                  <a:pt x="8130895" y="1242479"/>
                </a:lnTo>
                <a:lnTo>
                  <a:pt x="8118742" y="1242479"/>
                </a:lnTo>
                <a:lnTo>
                  <a:pt x="8117624" y="1242936"/>
                </a:lnTo>
                <a:lnTo>
                  <a:pt x="8115757" y="1244803"/>
                </a:lnTo>
                <a:lnTo>
                  <a:pt x="8115287" y="1245920"/>
                </a:lnTo>
                <a:lnTo>
                  <a:pt x="8115287" y="1248549"/>
                </a:lnTo>
                <a:lnTo>
                  <a:pt x="8115757" y="1249680"/>
                </a:lnTo>
                <a:lnTo>
                  <a:pt x="8117624" y="1251534"/>
                </a:lnTo>
                <a:lnTo>
                  <a:pt x="8118742" y="1252004"/>
                </a:lnTo>
                <a:lnTo>
                  <a:pt x="8130895" y="1252004"/>
                </a:lnTo>
                <a:lnTo>
                  <a:pt x="8132013" y="1251534"/>
                </a:lnTo>
                <a:lnTo>
                  <a:pt x="8133880" y="1249680"/>
                </a:lnTo>
                <a:lnTo>
                  <a:pt x="8134337" y="1248549"/>
                </a:lnTo>
                <a:lnTo>
                  <a:pt x="8134337" y="1245920"/>
                </a:lnTo>
                <a:close/>
              </a:path>
              <a:path w="11449050" h="1873250">
                <a:moveTo>
                  <a:pt x="8134337" y="624687"/>
                </a:moveTo>
                <a:lnTo>
                  <a:pt x="8133880" y="623557"/>
                </a:lnTo>
                <a:lnTo>
                  <a:pt x="8132013" y="621703"/>
                </a:lnTo>
                <a:lnTo>
                  <a:pt x="8130895" y="621233"/>
                </a:lnTo>
                <a:lnTo>
                  <a:pt x="8118742" y="621233"/>
                </a:lnTo>
                <a:lnTo>
                  <a:pt x="8117624" y="621703"/>
                </a:lnTo>
                <a:lnTo>
                  <a:pt x="8115757" y="623557"/>
                </a:lnTo>
                <a:lnTo>
                  <a:pt x="8115287" y="624687"/>
                </a:lnTo>
                <a:lnTo>
                  <a:pt x="8115287" y="627316"/>
                </a:lnTo>
                <a:lnTo>
                  <a:pt x="8115757" y="628434"/>
                </a:lnTo>
                <a:lnTo>
                  <a:pt x="8117624" y="630301"/>
                </a:lnTo>
                <a:lnTo>
                  <a:pt x="8118742" y="630758"/>
                </a:lnTo>
                <a:lnTo>
                  <a:pt x="8130895" y="630758"/>
                </a:lnTo>
                <a:lnTo>
                  <a:pt x="8132013" y="630301"/>
                </a:lnTo>
                <a:lnTo>
                  <a:pt x="8133880" y="628434"/>
                </a:lnTo>
                <a:lnTo>
                  <a:pt x="8134337" y="627316"/>
                </a:lnTo>
                <a:lnTo>
                  <a:pt x="8134337" y="624687"/>
                </a:lnTo>
                <a:close/>
              </a:path>
              <a:path w="11449050" h="1873250">
                <a:moveTo>
                  <a:pt x="8134337" y="3441"/>
                </a:moveTo>
                <a:lnTo>
                  <a:pt x="8133880" y="2324"/>
                </a:lnTo>
                <a:lnTo>
                  <a:pt x="8132013" y="457"/>
                </a:lnTo>
                <a:lnTo>
                  <a:pt x="8130895" y="0"/>
                </a:lnTo>
                <a:lnTo>
                  <a:pt x="8118742" y="0"/>
                </a:lnTo>
                <a:lnTo>
                  <a:pt x="8117624" y="457"/>
                </a:lnTo>
                <a:lnTo>
                  <a:pt x="8115757" y="2324"/>
                </a:lnTo>
                <a:lnTo>
                  <a:pt x="8115287" y="3441"/>
                </a:lnTo>
                <a:lnTo>
                  <a:pt x="8115287" y="6070"/>
                </a:lnTo>
                <a:lnTo>
                  <a:pt x="8115757" y="7188"/>
                </a:lnTo>
                <a:lnTo>
                  <a:pt x="8117624" y="9055"/>
                </a:lnTo>
                <a:lnTo>
                  <a:pt x="8118742" y="9525"/>
                </a:lnTo>
                <a:lnTo>
                  <a:pt x="8130895" y="9525"/>
                </a:lnTo>
                <a:lnTo>
                  <a:pt x="8132013" y="9055"/>
                </a:lnTo>
                <a:lnTo>
                  <a:pt x="8133880" y="7188"/>
                </a:lnTo>
                <a:lnTo>
                  <a:pt x="8134337" y="6070"/>
                </a:lnTo>
                <a:lnTo>
                  <a:pt x="8134337" y="3441"/>
                </a:lnTo>
                <a:close/>
              </a:path>
              <a:path w="11449050" h="1873250">
                <a:moveTo>
                  <a:pt x="8191487" y="1867166"/>
                </a:moveTo>
                <a:lnTo>
                  <a:pt x="8191030" y="1866049"/>
                </a:lnTo>
                <a:lnTo>
                  <a:pt x="8189163" y="1864182"/>
                </a:lnTo>
                <a:lnTo>
                  <a:pt x="8188045" y="1863725"/>
                </a:lnTo>
                <a:lnTo>
                  <a:pt x="8175892" y="1863725"/>
                </a:lnTo>
                <a:lnTo>
                  <a:pt x="8174761" y="1864182"/>
                </a:lnTo>
                <a:lnTo>
                  <a:pt x="8172907" y="1866049"/>
                </a:lnTo>
                <a:lnTo>
                  <a:pt x="8172437" y="1867166"/>
                </a:lnTo>
                <a:lnTo>
                  <a:pt x="8172437" y="1869795"/>
                </a:lnTo>
                <a:lnTo>
                  <a:pt x="8172907" y="1870913"/>
                </a:lnTo>
                <a:lnTo>
                  <a:pt x="8174761" y="1872780"/>
                </a:lnTo>
                <a:lnTo>
                  <a:pt x="8175892" y="1873250"/>
                </a:lnTo>
                <a:lnTo>
                  <a:pt x="8188045" y="1873250"/>
                </a:lnTo>
                <a:lnTo>
                  <a:pt x="8189163" y="1872780"/>
                </a:lnTo>
                <a:lnTo>
                  <a:pt x="8191030" y="1870913"/>
                </a:lnTo>
                <a:lnTo>
                  <a:pt x="8191487" y="1869795"/>
                </a:lnTo>
                <a:lnTo>
                  <a:pt x="8191487" y="1867166"/>
                </a:lnTo>
                <a:close/>
              </a:path>
              <a:path w="11449050" h="1873250">
                <a:moveTo>
                  <a:pt x="8191487" y="1245920"/>
                </a:moveTo>
                <a:lnTo>
                  <a:pt x="8191030" y="1244803"/>
                </a:lnTo>
                <a:lnTo>
                  <a:pt x="8189163" y="1242936"/>
                </a:lnTo>
                <a:lnTo>
                  <a:pt x="8188045" y="1242479"/>
                </a:lnTo>
                <a:lnTo>
                  <a:pt x="8175892" y="1242479"/>
                </a:lnTo>
                <a:lnTo>
                  <a:pt x="8174761" y="1242936"/>
                </a:lnTo>
                <a:lnTo>
                  <a:pt x="8172907" y="1244803"/>
                </a:lnTo>
                <a:lnTo>
                  <a:pt x="8172437" y="1245920"/>
                </a:lnTo>
                <a:lnTo>
                  <a:pt x="8172437" y="1248549"/>
                </a:lnTo>
                <a:lnTo>
                  <a:pt x="8172907" y="1249680"/>
                </a:lnTo>
                <a:lnTo>
                  <a:pt x="8174761" y="1251534"/>
                </a:lnTo>
                <a:lnTo>
                  <a:pt x="8175892" y="1252004"/>
                </a:lnTo>
                <a:lnTo>
                  <a:pt x="8188045" y="1252004"/>
                </a:lnTo>
                <a:lnTo>
                  <a:pt x="8189163" y="1251534"/>
                </a:lnTo>
                <a:lnTo>
                  <a:pt x="8191030" y="1249680"/>
                </a:lnTo>
                <a:lnTo>
                  <a:pt x="8191487" y="1248549"/>
                </a:lnTo>
                <a:lnTo>
                  <a:pt x="8191487" y="1245920"/>
                </a:lnTo>
                <a:close/>
              </a:path>
              <a:path w="11449050" h="1873250">
                <a:moveTo>
                  <a:pt x="8191487" y="624687"/>
                </a:moveTo>
                <a:lnTo>
                  <a:pt x="8191030" y="623557"/>
                </a:lnTo>
                <a:lnTo>
                  <a:pt x="8189163" y="621703"/>
                </a:lnTo>
                <a:lnTo>
                  <a:pt x="8188045" y="621233"/>
                </a:lnTo>
                <a:lnTo>
                  <a:pt x="8175892" y="621233"/>
                </a:lnTo>
                <a:lnTo>
                  <a:pt x="8174761" y="621703"/>
                </a:lnTo>
                <a:lnTo>
                  <a:pt x="8172907" y="623557"/>
                </a:lnTo>
                <a:lnTo>
                  <a:pt x="8172437" y="624687"/>
                </a:lnTo>
                <a:lnTo>
                  <a:pt x="8172437" y="627316"/>
                </a:lnTo>
                <a:lnTo>
                  <a:pt x="8172907" y="628434"/>
                </a:lnTo>
                <a:lnTo>
                  <a:pt x="8174761" y="630301"/>
                </a:lnTo>
                <a:lnTo>
                  <a:pt x="8175892" y="630758"/>
                </a:lnTo>
                <a:lnTo>
                  <a:pt x="8188045" y="630758"/>
                </a:lnTo>
                <a:lnTo>
                  <a:pt x="8189163" y="630301"/>
                </a:lnTo>
                <a:lnTo>
                  <a:pt x="8191030" y="628434"/>
                </a:lnTo>
                <a:lnTo>
                  <a:pt x="8191487" y="627316"/>
                </a:lnTo>
                <a:lnTo>
                  <a:pt x="8191487" y="624687"/>
                </a:lnTo>
                <a:close/>
              </a:path>
              <a:path w="11449050" h="1873250">
                <a:moveTo>
                  <a:pt x="8191487" y="3441"/>
                </a:moveTo>
                <a:lnTo>
                  <a:pt x="8191030" y="2324"/>
                </a:lnTo>
                <a:lnTo>
                  <a:pt x="8189163" y="457"/>
                </a:lnTo>
                <a:lnTo>
                  <a:pt x="8188045" y="0"/>
                </a:lnTo>
                <a:lnTo>
                  <a:pt x="8175892" y="0"/>
                </a:lnTo>
                <a:lnTo>
                  <a:pt x="8174761" y="457"/>
                </a:lnTo>
                <a:lnTo>
                  <a:pt x="8172907" y="2324"/>
                </a:lnTo>
                <a:lnTo>
                  <a:pt x="8172437" y="3441"/>
                </a:lnTo>
                <a:lnTo>
                  <a:pt x="8172437" y="6070"/>
                </a:lnTo>
                <a:lnTo>
                  <a:pt x="8172907" y="7188"/>
                </a:lnTo>
                <a:lnTo>
                  <a:pt x="8174761" y="9055"/>
                </a:lnTo>
                <a:lnTo>
                  <a:pt x="8175892" y="9525"/>
                </a:lnTo>
                <a:lnTo>
                  <a:pt x="8188045" y="9525"/>
                </a:lnTo>
                <a:lnTo>
                  <a:pt x="8189163" y="9055"/>
                </a:lnTo>
                <a:lnTo>
                  <a:pt x="8191030" y="7188"/>
                </a:lnTo>
                <a:lnTo>
                  <a:pt x="8191487" y="6070"/>
                </a:lnTo>
                <a:lnTo>
                  <a:pt x="8191487" y="3441"/>
                </a:lnTo>
                <a:close/>
              </a:path>
              <a:path w="11449050" h="1873250">
                <a:moveTo>
                  <a:pt x="8248650" y="1867166"/>
                </a:moveTo>
                <a:lnTo>
                  <a:pt x="8248180" y="1866049"/>
                </a:lnTo>
                <a:lnTo>
                  <a:pt x="8246313" y="1864182"/>
                </a:lnTo>
                <a:lnTo>
                  <a:pt x="8245195" y="1863725"/>
                </a:lnTo>
                <a:lnTo>
                  <a:pt x="8233042" y="1863725"/>
                </a:lnTo>
                <a:lnTo>
                  <a:pt x="8231924" y="1864182"/>
                </a:lnTo>
                <a:lnTo>
                  <a:pt x="8230057" y="1866049"/>
                </a:lnTo>
                <a:lnTo>
                  <a:pt x="8229587" y="1867166"/>
                </a:lnTo>
                <a:lnTo>
                  <a:pt x="8229587" y="1869795"/>
                </a:lnTo>
                <a:lnTo>
                  <a:pt x="8230057" y="1870913"/>
                </a:lnTo>
                <a:lnTo>
                  <a:pt x="8231924" y="1872780"/>
                </a:lnTo>
                <a:lnTo>
                  <a:pt x="8233042" y="1873250"/>
                </a:lnTo>
                <a:lnTo>
                  <a:pt x="8245195" y="1873250"/>
                </a:lnTo>
                <a:lnTo>
                  <a:pt x="8246313" y="1872780"/>
                </a:lnTo>
                <a:lnTo>
                  <a:pt x="8248180" y="1870913"/>
                </a:lnTo>
                <a:lnTo>
                  <a:pt x="8248650" y="1869795"/>
                </a:lnTo>
                <a:lnTo>
                  <a:pt x="8248650" y="1867166"/>
                </a:lnTo>
                <a:close/>
              </a:path>
              <a:path w="11449050" h="1873250">
                <a:moveTo>
                  <a:pt x="8248650" y="1245920"/>
                </a:moveTo>
                <a:lnTo>
                  <a:pt x="8248180" y="1244803"/>
                </a:lnTo>
                <a:lnTo>
                  <a:pt x="8246313" y="1242936"/>
                </a:lnTo>
                <a:lnTo>
                  <a:pt x="8245195" y="1242479"/>
                </a:lnTo>
                <a:lnTo>
                  <a:pt x="8233042" y="1242479"/>
                </a:lnTo>
                <a:lnTo>
                  <a:pt x="8231924" y="1242936"/>
                </a:lnTo>
                <a:lnTo>
                  <a:pt x="8230057" y="1244803"/>
                </a:lnTo>
                <a:lnTo>
                  <a:pt x="8229587" y="1245920"/>
                </a:lnTo>
                <a:lnTo>
                  <a:pt x="8229587" y="1248549"/>
                </a:lnTo>
                <a:lnTo>
                  <a:pt x="8230057" y="1249680"/>
                </a:lnTo>
                <a:lnTo>
                  <a:pt x="8231924" y="1251534"/>
                </a:lnTo>
                <a:lnTo>
                  <a:pt x="8233042" y="1252004"/>
                </a:lnTo>
                <a:lnTo>
                  <a:pt x="8245195" y="1252004"/>
                </a:lnTo>
                <a:lnTo>
                  <a:pt x="8246313" y="1251534"/>
                </a:lnTo>
                <a:lnTo>
                  <a:pt x="8248180" y="1249680"/>
                </a:lnTo>
                <a:lnTo>
                  <a:pt x="8248650" y="1248549"/>
                </a:lnTo>
                <a:lnTo>
                  <a:pt x="8248650" y="1245920"/>
                </a:lnTo>
                <a:close/>
              </a:path>
              <a:path w="11449050" h="1873250">
                <a:moveTo>
                  <a:pt x="8248650" y="624687"/>
                </a:moveTo>
                <a:lnTo>
                  <a:pt x="8248180" y="623557"/>
                </a:lnTo>
                <a:lnTo>
                  <a:pt x="8246313" y="621703"/>
                </a:lnTo>
                <a:lnTo>
                  <a:pt x="8245195" y="621233"/>
                </a:lnTo>
                <a:lnTo>
                  <a:pt x="8233042" y="621233"/>
                </a:lnTo>
                <a:lnTo>
                  <a:pt x="8231924" y="621703"/>
                </a:lnTo>
                <a:lnTo>
                  <a:pt x="8230057" y="623557"/>
                </a:lnTo>
                <a:lnTo>
                  <a:pt x="8229587" y="624687"/>
                </a:lnTo>
                <a:lnTo>
                  <a:pt x="8229587" y="627316"/>
                </a:lnTo>
                <a:lnTo>
                  <a:pt x="8230057" y="628434"/>
                </a:lnTo>
                <a:lnTo>
                  <a:pt x="8231924" y="630301"/>
                </a:lnTo>
                <a:lnTo>
                  <a:pt x="8233042" y="630758"/>
                </a:lnTo>
                <a:lnTo>
                  <a:pt x="8245195" y="630758"/>
                </a:lnTo>
                <a:lnTo>
                  <a:pt x="8246313" y="630301"/>
                </a:lnTo>
                <a:lnTo>
                  <a:pt x="8248180" y="628434"/>
                </a:lnTo>
                <a:lnTo>
                  <a:pt x="8248650" y="627316"/>
                </a:lnTo>
                <a:lnTo>
                  <a:pt x="8248650" y="624687"/>
                </a:lnTo>
                <a:close/>
              </a:path>
              <a:path w="11449050" h="1873250">
                <a:moveTo>
                  <a:pt x="8248650" y="3441"/>
                </a:moveTo>
                <a:lnTo>
                  <a:pt x="8248180" y="2324"/>
                </a:lnTo>
                <a:lnTo>
                  <a:pt x="8246313" y="457"/>
                </a:lnTo>
                <a:lnTo>
                  <a:pt x="8245195" y="0"/>
                </a:lnTo>
                <a:lnTo>
                  <a:pt x="8233042" y="0"/>
                </a:lnTo>
                <a:lnTo>
                  <a:pt x="8231924" y="457"/>
                </a:lnTo>
                <a:lnTo>
                  <a:pt x="8230057" y="2324"/>
                </a:lnTo>
                <a:lnTo>
                  <a:pt x="8229587" y="3441"/>
                </a:lnTo>
                <a:lnTo>
                  <a:pt x="8229587" y="6070"/>
                </a:lnTo>
                <a:lnTo>
                  <a:pt x="8230057" y="7188"/>
                </a:lnTo>
                <a:lnTo>
                  <a:pt x="8231924" y="9055"/>
                </a:lnTo>
                <a:lnTo>
                  <a:pt x="8233042" y="9525"/>
                </a:lnTo>
                <a:lnTo>
                  <a:pt x="8245195" y="9525"/>
                </a:lnTo>
                <a:lnTo>
                  <a:pt x="8246313" y="9055"/>
                </a:lnTo>
                <a:lnTo>
                  <a:pt x="8248180" y="7188"/>
                </a:lnTo>
                <a:lnTo>
                  <a:pt x="8248650" y="6070"/>
                </a:lnTo>
                <a:lnTo>
                  <a:pt x="8248650" y="3441"/>
                </a:lnTo>
                <a:close/>
              </a:path>
              <a:path w="11449050" h="1873250">
                <a:moveTo>
                  <a:pt x="8305787" y="1867166"/>
                </a:moveTo>
                <a:lnTo>
                  <a:pt x="8305330" y="1866049"/>
                </a:lnTo>
                <a:lnTo>
                  <a:pt x="8303463" y="1864182"/>
                </a:lnTo>
                <a:lnTo>
                  <a:pt x="8302345" y="1863725"/>
                </a:lnTo>
                <a:lnTo>
                  <a:pt x="8290192" y="1863725"/>
                </a:lnTo>
                <a:lnTo>
                  <a:pt x="8289074" y="1864182"/>
                </a:lnTo>
                <a:lnTo>
                  <a:pt x="8287207" y="1866049"/>
                </a:lnTo>
                <a:lnTo>
                  <a:pt x="8286737" y="1867166"/>
                </a:lnTo>
                <a:lnTo>
                  <a:pt x="8286737" y="1869795"/>
                </a:lnTo>
                <a:lnTo>
                  <a:pt x="8287207" y="1870913"/>
                </a:lnTo>
                <a:lnTo>
                  <a:pt x="8289074" y="1872780"/>
                </a:lnTo>
                <a:lnTo>
                  <a:pt x="8290192" y="1873250"/>
                </a:lnTo>
                <a:lnTo>
                  <a:pt x="8302345" y="1873250"/>
                </a:lnTo>
                <a:lnTo>
                  <a:pt x="8303463" y="1872780"/>
                </a:lnTo>
                <a:lnTo>
                  <a:pt x="8305330" y="1870913"/>
                </a:lnTo>
                <a:lnTo>
                  <a:pt x="8305787" y="1869795"/>
                </a:lnTo>
                <a:lnTo>
                  <a:pt x="8305787" y="1867166"/>
                </a:lnTo>
                <a:close/>
              </a:path>
              <a:path w="11449050" h="1873250">
                <a:moveTo>
                  <a:pt x="8305787" y="1245920"/>
                </a:moveTo>
                <a:lnTo>
                  <a:pt x="8305330" y="1244803"/>
                </a:lnTo>
                <a:lnTo>
                  <a:pt x="8303463" y="1242936"/>
                </a:lnTo>
                <a:lnTo>
                  <a:pt x="8302345" y="1242479"/>
                </a:lnTo>
                <a:lnTo>
                  <a:pt x="8290192" y="1242479"/>
                </a:lnTo>
                <a:lnTo>
                  <a:pt x="8289074" y="1242936"/>
                </a:lnTo>
                <a:lnTo>
                  <a:pt x="8287207" y="1244803"/>
                </a:lnTo>
                <a:lnTo>
                  <a:pt x="8286737" y="1245920"/>
                </a:lnTo>
                <a:lnTo>
                  <a:pt x="8286737" y="1248549"/>
                </a:lnTo>
                <a:lnTo>
                  <a:pt x="8287207" y="1249680"/>
                </a:lnTo>
                <a:lnTo>
                  <a:pt x="8289074" y="1251534"/>
                </a:lnTo>
                <a:lnTo>
                  <a:pt x="8290192" y="1252004"/>
                </a:lnTo>
                <a:lnTo>
                  <a:pt x="8302345" y="1252004"/>
                </a:lnTo>
                <a:lnTo>
                  <a:pt x="8303463" y="1251534"/>
                </a:lnTo>
                <a:lnTo>
                  <a:pt x="8305330" y="1249680"/>
                </a:lnTo>
                <a:lnTo>
                  <a:pt x="8305787" y="1248549"/>
                </a:lnTo>
                <a:lnTo>
                  <a:pt x="8305787" y="1245920"/>
                </a:lnTo>
                <a:close/>
              </a:path>
              <a:path w="11449050" h="1873250">
                <a:moveTo>
                  <a:pt x="8305787" y="624687"/>
                </a:moveTo>
                <a:lnTo>
                  <a:pt x="8305330" y="623557"/>
                </a:lnTo>
                <a:lnTo>
                  <a:pt x="8303463" y="621703"/>
                </a:lnTo>
                <a:lnTo>
                  <a:pt x="8302345" y="621233"/>
                </a:lnTo>
                <a:lnTo>
                  <a:pt x="8290192" y="621233"/>
                </a:lnTo>
                <a:lnTo>
                  <a:pt x="8289074" y="621703"/>
                </a:lnTo>
                <a:lnTo>
                  <a:pt x="8287207" y="623557"/>
                </a:lnTo>
                <a:lnTo>
                  <a:pt x="8286737" y="624687"/>
                </a:lnTo>
                <a:lnTo>
                  <a:pt x="8286737" y="627316"/>
                </a:lnTo>
                <a:lnTo>
                  <a:pt x="8287207" y="628434"/>
                </a:lnTo>
                <a:lnTo>
                  <a:pt x="8289074" y="630301"/>
                </a:lnTo>
                <a:lnTo>
                  <a:pt x="8290192" y="630758"/>
                </a:lnTo>
                <a:lnTo>
                  <a:pt x="8302345" y="630758"/>
                </a:lnTo>
                <a:lnTo>
                  <a:pt x="8303463" y="630301"/>
                </a:lnTo>
                <a:lnTo>
                  <a:pt x="8305330" y="628434"/>
                </a:lnTo>
                <a:lnTo>
                  <a:pt x="8305787" y="627316"/>
                </a:lnTo>
                <a:lnTo>
                  <a:pt x="8305787" y="624687"/>
                </a:lnTo>
                <a:close/>
              </a:path>
              <a:path w="11449050" h="1873250">
                <a:moveTo>
                  <a:pt x="8305787" y="3441"/>
                </a:moveTo>
                <a:lnTo>
                  <a:pt x="8305330" y="2324"/>
                </a:lnTo>
                <a:lnTo>
                  <a:pt x="8303463" y="457"/>
                </a:lnTo>
                <a:lnTo>
                  <a:pt x="8302345" y="0"/>
                </a:lnTo>
                <a:lnTo>
                  <a:pt x="8290192" y="0"/>
                </a:lnTo>
                <a:lnTo>
                  <a:pt x="8289074" y="457"/>
                </a:lnTo>
                <a:lnTo>
                  <a:pt x="8287207" y="2324"/>
                </a:lnTo>
                <a:lnTo>
                  <a:pt x="8286737" y="3441"/>
                </a:lnTo>
                <a:lnTo>
                  <a:pt x="8286737" y="6070"/>
                </a:lnTo>
                <a:lnTo>
                  <a:pt x="8287207" y="7188"/>
                </a:lnTo>
                <a:lnTo>
                  <a:pt x="8289074" y="9055"/>
                </a:lnTo>
                <a:lnTo>
                  <a:pt x="8290192" y="9525"/>
                </a:lnTo>
                <a:lnTo>
                  <a:pt x="8302345" y="9525"/>
                </a:lnTo>
                <a:lnTo>
                  <a:pt x="8303463" y="9055"/>
                </a:lnTo>
                <a:lnTo>
                  <a:pt x="8305330" y="7188"/>
                </a:lnTo>
                <a:lnTo>
                  <a:pt x="8305787" y="6070"/>
                </a:lnTo>
                <a:lnTo>
                  <a:pt x="8305787" y="3441"/>
                </a:lnTo>
                <a:close/>
              </a:path>
              <a:path w="11449050" h="1873250">
                <a:moveTo>
                  <a:pt x="8362937" y="1867166"/>
                </a:moveTo>
                <a:lnTo>
                  <a:pt x="8362480" y="1866049"/>
                </a:lnTo>
                <a:lnTo>
                  <a:pt x="8360613" y="1864182"/>
                </a:lnTo>
                <a:lnTo>
                  <a:pt x="8359495" y="1863725"/>
                </a:lnTo>
                <a:lnTo>
                  <a:pt x="8347342" y="1863725"/>
                </a:lnTo>
                <a:lnTo>
                  <a:pt x="8346224" y="1864182"/>
                </a:lnTo>
                <a:lnTo>
                  <a:pt x="8344357" y="1866049"/>
                </a:lnTo>
                <a:lnTo>
                  <a:pt x="8343887" y="1867166"/>
                </a:lnTo>
                <a:lnTo>
                  <a:pt x="8343887" y="1869795"/>
                </a:lnTo>
                <a:lnTo>
                  <a:pt x="8344357" y="1870913"/>
                </a:lnTo>
                <a:lnTo>
                  <a:pt x="8346224" y="1872780"/>
                </a:lnTo>
                <a:lnTo>
                  <a:pt x="8347342" y="1873250"/>
                </a:lnTo>
                <a:lnTo>
                  <a:pt x="8359495" y="1873250"/>
                </a:lnTo>
                <a:lnTo>
                  <a:pt x="8360613" y="1872780"/>
                </a:lnTo>
                <a:lnTo>
                  <a:pt x="8362480" y="1870913"/>
                </a:lnTo>
                <a:lnTo>
                  <a:pt x="8362937" y="1869795"/>
                </a:lnTo>
                <a:lnTo>
                  <a:pt x="8362937" y="1867166"/>
                </a:lnTo>
                <a:close/>
              </a:path>
              <a:path w="11449050" h="1873250">
                <a:moveTo>
                  <a:pt x="8362937" y="1245920"/>
                </a:moveTo>
                <a:lnTo>
                  <a:pt x="8362480" y="1244803"/>
                </a:lnTo>
                <a:lnTo>
                  <a:pt x="8360613" y="1242936"/>
                </a:lnTo>
                <a:lnTo>
                  <a:pt x="8359495" y="1242479"/>
                </a:lnTo>
                <a:lnTo>
                  <a:pt x="8347342" y="1242479"/>
                </a:lnTo>
                <a:lnTo>
                  <a:pt x="8346224" y="1242936"/>
                </a:lnTo>
                <a:lnTo>
                  <a:pt x="8344357" y="1244803"/>
                </a:lnTo>
                <a:lnTo>
                  <a:pt x="8343887" y="1245920"/>
                </a:lnTo>
                <a:lnTo>
                  <a:pt x="8343887" y="1248549"/>
                </a:lnTo>
                <a:lnTo>
                  <a:pt x="8344357" y="1249680"/>
                </a:lnTo>
                <a:lnTo>
                  <a:pt x="8346224" y="1251534"/>
                </a:lnTo>
                <a:lnTo>
                  <a:pt x="8347342" y="1252004"/>
                </a:lnTo>
                <a:lnTo>
                  <a:pt x="8359495" y="1252004"/>
                </a:lnTo>
                <a:lnTo>
                  <a:pt x="8360613" y="1251534"/>
                </a:lnTo>
                <a:lnTo>
                  <a:pt x="8362480" y="1249680"/>
                </a:lnTo>
                <a:lnTo>
                  <a:pt x="8362937" y="1248549"/>
                </a:lnTo>
                <a:lnTo>
                  <a:pt x="8362937" y="1245920"/>
                </a:lnTo>
                <a:close/>
              </a:path>
              <a:path w="11449050" h="1873250">
                <a:moveTo>
                  <a:pt x="8362937" y="624687"/>
                </a:moveTo>
                <a:lnTo>
                  <a:pt x="8362480" y="623557"/>
                </a:lnTo>
                <a:lnTo>
                  <a:pt x="8360613" y="621703"/>
                </a:lnTo>
                <a:lnTo>
                  <a:pt x="8359495" y="621233"/>
                </a:lnTo>
                <a:lnTo>
                  <a:pt x="8347342" y="621233"/>
                </a:lnTo>
                <a:lnTo>
                  <a:pt x="8346224" y="621703"/>
                </a:lnTo>
                <a:lnTo>
                  <a:pt x="8344357" y="623557"/>
                </a:lnTo>
                <a:lnTo>
                  <a:pt x="8343887" y="624687"/>
                </a:lnTo>
                <a:lnTo>
                  <a:pt x="8343887" y="627316"/>
                </a:lnTo>
                <a:lnTo>
                  <a:pt x="8344357" y="628434"/>
                </a:lnTo>
                <a:lnTo>
                  <a:pt x="8346224" y="630301"/>
                </a:lnTo>
                <a:lnTo>
                  <a:pt x="8347342" y="630758"/>
                </a:lnTo>
                <a:lnTo>
                  <a:pt x="8359495" y="630758"/>
                </a:lnTo>
                <a:lnTo>
                  <a:pt x="8360613" y="630301"/>
                </a:lnTo>
                <a:lnTo>
                  <a:pt x="8362480" y="628434"/>
                </a:lnTo>
                <a:lnTo>
                  <a:pt x="8362937" y="627316"/>
                </a:lnTo>
                <a:lnTo>
                  <a:pt x="8362937" y="624687"/>
                </a:lnTo>
                <a:close/>
              </a:path>
              <a:path w="11449050" h="1873250">
                <a:moveTo>
                  <a:pt x="8362937" y="3441"/>
                </a:moveTo>
                <a:lnTo>
                  <a:pt x="8362480" y="2324"/>
                </a:lnTo>
                <a:lnTo>
                  <a:pt x="8360613" y="457"/>
                </a:lnTo>
                <a:lnTo>
                  <a:pt x="8359495" y="0"/>
                </a:lnTo>
                <a:lnTo>
                  <a:pt x="8347342" y="0"/>
                </a:lnTo>
                <a:lnTo>
                  <a:pt x="8346224" y="457"/>
                </a:lnTo>
                <a:lnTo>
                  <a:pt x="8344357" y="2324"/>
                </a:lnTo>
                <a:lnTo>
                  <a:pt x="8343887" y="3441"/>
                </a:lnTo>
                <a:lnTo>
                  <a:pt x="8343887" y="6070"/>
                </a:lnTo>
                <a:lnTo>
                  <a:pt x="8344357" y="7188"/>
                </a:lnTo>
                <a:lnTo>
                  <a:pt x="8346224" y="9055"/>
                </a:lnTo>
                <a:lnTo>
                  <a:pt x="8347342" y="9525"/>
                </a:lnTo>
                <a:lnTo>
                  <a:pt x="8359495" y="9525"/>
                </a:lnTo>
                <a:lnTo>
                  <a:pt x="8360613" y="9055"/>
                </a:lnTo>
                <a:lnTo>
                  <a:pt x="8362480" y="7188"/>
                </a:lnTo>
                <a:lnTo>
                  <a:pt x="8362937" y="6070"/>
                </a:lnTo>
                <a:lnTo>
                  <a:pt x="8362937" y="3441"/>
                </a:lnTo>
                <a:close/>
              </a:path>
              <a:path w="11449050" h="1873250">
                <a:moveTo>
                  <a:pt x="8420087" y="1867166"/>
                </a:moveTo>
                <a:lnTo>
                  <a:pt x="8419630" y="1866049"/>
                </a:lnTo>
                <a:lnTo>
                  <a:pt x="8417763" y="1864182"/>
                </a:lnTo>
                <a:lnTo>
                  <a:pt x="8416645" y="1863725"/>
                </a:lnTo>
                <a:lnTo>
                  <a:pt x="8404492" y="1863725"/>
                </a:lnTo>
                <a:lnTo>
                  <a:pt x="8403374" y="1864182"/>
                </a:lnTo>
                <a:lnTo>
                  <a:pt x="8401507" y="1866049"/>
                </a:lnTo>
                <a:lnTo>
                  <a:pt x="8401050" y="1867166"/>
                </a:lnTo>
                <a:lnTo>
                  <a:pt x="8401050" y="1869795"/>
                </a:lnTo>
                <a:lnTo>
                  <a:pt x="8401507" y="1870913"/>
                </a:lnTo>
                <a:lnTo>
                  <a:pt x="8403374" y="1872780"/>
                </a:lnTo>
                <a:lnTo>
                  <a:pt x="8404492" y="1873250"/>
                </a:lnTo>
                <a:lnTo>
                  <a:pt x="8416645" y="1873250"/>
                </a:lnTo>
                <a:lnTo>
                  <a:pt x="8417763" y="1872780"/>
                </a:lnTo>
                <a:lnTo>
                  <a:pt x="8419630" y="1870913"/>
                </a:lnTo>
                <a:lnTo>
                  <a:pt x="8420087" y="1869795"/>
                </a:lnTo>
                <a:lnTo>
                  <a:pt x="8420087" y="1867166"/>
                </a:lnTo>
                <a:close/>
              </a:path>
              <a:path w="11449050" h="1873250">
                <a:moveTo>
                  <a:pt x="8420087" y="1245920"/>
                </a:moveTo>
                <a:lnTo>
                  <a:pt x="8419630" y="1244803"/>
                </a:lnTo>
                <a:lnTo>
                  <a:pt x="8417763" y="1242936"/>
                </a:lnTo>
                <a:lnTo>
                  <a:pt x="8416645" y="1242479"/>
                </a:lnTo>
                <a:lnTo>
                  <a:pt x="8404492" y="1242479"/>
                </a:lnTo>
                <a:lnTo>
                  <a:pt x="8403374" y="1242936"/>
                </a:lnTo>
                <a:lnTo>
                  <a:pt x="8401507" y="1244803"/>
                </a:lnTo>
                <a:lnTo>
                  <a:pt x="8401050" y="1245920"/>
                </a:lnTo>
                <a:lnTo>
                  <a:pt x="8401050" y="1248549"/>
                </a:lnTo>
                <a:lnTo>
                  <a:pt x="8401507" y="1249680"/>
                </a:lnTo>
                <a:lnTo>
                  <a:pt x="8403374" y="1251534"/>
                </a:lnTo>
                <a:lnTo>
                  <a:pt x="8404492" y="1252004"/>
                </a:lnTo>
                <a:lnTo>
                  <a:pt x="8416645" y="1252004"/>
                </a:lnTo>
                <a:lnTo>
                  <a:pt x="8417763" y="1251534"/>
                </a:lnTo>
                <a:lnTo>
                  <a:pt x="8419630" y="1249680"/>
                </a:lnTo>
                <a:lnTo>
                  <a:pt x="8420087" y="1248549"/>
                </a:lnTo>
                <a:lnTo>
                  <a:pt x="8420087" y="1245920"/>
                </a:lnTo>
                <a:close/>
              </a:path>
              <a:path w="11449050" h="1873250">
                <a:moveTo>
                  <a:pt x="8420087" y="624687"/>
                </a:moveTo>
                <a:lnTo>
                  <a:pt x="8419630" y="623557"/>
                </a:lnTo>
                <a:lnTo>
                  <a:pt x="8417763" y="621703"/>
                </a:lnTo>
                <a:lnTo>
                  <a:pt x="8416645" y="621233"/>
                </a:lnTo>
                <a:lnTo>
                  <a:pt x="8404492" y="621233"/>
                </a:lnTo>
                <a:lnTo>
                  <a:pt x="8403374" y="621703"/>
                </a:lnTo>
                <a:lnTo>
                  <a:pt x="8401507" y="623557"/>
                </a:lnTo>
                <a:lnTo>
                  <a:pt x="8401050" y="624687"/>
                </a:lnTo>
                <a:lnTo>
                  <a:pt x="8401050" y="627316"/>
                </a:lnTo>
                <a:lnTo>
                  <a:pt x="8401507" y="628434"/>
                </a:lnTo>
                <a:lnTo>
                  <a:pt x="8403374" y="630301"/>
                </a:lnTo>
                <a:lnTo>
                  <a:pt x="8404492" y="630758"/>
                </a:lnTo>
                <a:lnTo>
                  <a:pt x="8416645" y="630758"/>
                </a:lnTo>
                <a:lnTo>
                  <a:pt x="8417763" y="630301"/>
                </a:lnTo>
                <a:lnTo>
                  <a:pt x="8419630" y="628434"/>
                </a:lnTo>
                <a:lnTo>
                  <a:pt x="8420087" y="627316"/>
                </a:lnTo>
                <a:lnTo>
                  <a:pt x="8420087" y="624687"/>
                </a:lnTo>
                <a:close/>
              </a:path>
              <a:path w="11449050" h="1873250">
                <a:moveTo>
                  <a:pt x="8420087" y="3441"/>
                </a:moveTo>
                <a:lnTo>
                  <a:pt x="8419630" y="2324"/>
                </a:lnTo>
                <a:lnTo>
                  <a:pt x="8417763" y="457"/>
                </a:lnTo>
                <a:lnTo>
                  <a:pt x="8416645" y="0"/>
                </a:lnTo>
                <a:lnTo>
                  <a:pt x="8404492" y="0"/>
                </a:lnTo>
                <a:lnTo>
                  <a:pt x="8403374" y="457"/>
                </a:lnTo>
                <a:lnTo>
                  <a:pt x="8401507" y="2324"/>
                </a:lnTo>
                <a:lnTo>
                  <a:pt x="8401050" y="3441"/>
                </a:lnTo>
                <a:lnTo>
                  <a:pt x="8401050" y="6070"/>
                </a:lnTo>
                <a:lnTo>
                  <a:pt x="8401507" y="7188"/>
                </a:lnTo>
                <a:lnTo>
                  <a:pt x="8403374" y="9055"/>
                </a:lnTo>
                <a:lnTo>
                  <a:pt x="8404492" y="9525"/>
                </a:lnTo>
                <a:lnTo>
                  <a:pt x="8416645" y="9525"/>
                </a:lnTo>
                <a:lnTo>
                  <a:pt x="8417763" y="9055"/>
                </a:lnTo>
                <a:lnTo>
                  <a:pt x="8419630" y="7188"/>
                </a:lnTo>
                <a:lnTo>
                  <a:pt x="8420087" y="6070"/>
                </a:lnTo>
                <a:lnTo>
                  <a:pt x="8420087" y="3441"/>
                </a:lnTo>
                <a:close/>
              </a:path>
              <a:path w="11449050" h="1873250">
                <a:moveTo>
                  <a:pt x="8477237" y="1867166"/>
                </a:moveTo>
                <a:lnTo>
                  <a:pt x="8476780" y="1866049"/>
                </a:lnTo>
                <a:lnTo>
                  <a:pt x="8474913" y="1864182"/>
                </a:lnTo>
                <a:lnTo>
                  <a:pt x="8473796" y="1863725"/>
                </a:lnTo>
                <a:lnTo>
                  <a:pt x="8461642" y="1863725"/>
                </a:lnTo>
                <a:lnTo>
                  <a:pt x="8460524" y="1864182"/>
                </a:lnTo>
                <a:lnTo>
                  <a:pt x="8458657" y="1866049"/>
                </a:lnTo>
                <a:lnTo>
                  <a:pt x="8458187" y="1867166"/>
                </a:lnTo>
                <a:lnTo>
                  <a:pt x="8458187" y="1869795"/>
                </a:lnTo>
                <a:lnTo>
                  <a:pt x="8458657" y="1870913"/>
                </a:lnTo>
                <a:lnTo>
                  <a:pt x="8460524" y="1872780"/>
                </a:lnTo>
                <a:lnTo>
                  <a:pt x="8461642" y="1873250"/>
                </a:lnTo>
                <a:lnTo>
                  <a:pt x="8473796" y="1873250"/>
                </a:lnTo>
                <a:lnTo>
                  <a:pt x="8474913" y="1872780"/>
                </a:lnTo>
                <a:lnTo>
                  <a:pt x="8476780" y="1870913"/>
                </a:lnTo>
                <a:lnTo>
                  <a:pt x="8477237" y="1869795"/>
                </a:lnTo>
                <a:lnTo>
                  <a:pt x="8477237" y="1867166"/>
                </a:lnTo>
                <a:close/>
              </a:path>
              <a:path w="11449050" h="1873250">
                <a:moveTo>
                  <a:pt x="8477237" y="1245920"/>
                </a:moveTo>
                <a:lnTo>
                  <a:pt x="8476780" y="1244803"/>
                </a:lnTo>
                <a:lnTo>
                  <a:pt x="8474913" y="1242936"/>
                </a:lnTo>
                <a:lnTo>
                  <a:pt x="8473796" y="1242479"/>
                </a:lnTo>
                <a:lnTo>
                  <a:pt x="8461642" y="1242479"/>
                </a:lnTo>
                <a:lnTo>
                  <a:pt x="8460524" y="1242936"/>
                </a:lnTo>
                <a:lnTo>
                  <a:pt x="8458657" y="1244803"/>
                </a:lnTo>
                <a:lnTo>
                  <a:pt x="8458187" y="1245920"/>
                </a:lnTo>
                <a:lnTo>
                  <a:pt x="8458187" y="1248549"/>
                </a:lnTo>
                <a:lnTo>
                  <a:pt x="8458657" y="1249680"/>
                </a:lnTo>
                <a:lnTo>
                  <a:pt x="8460524" y="1251534"/>
                </a:lnTo>
                <a:lnTo>
                  <a:pt x="8461642" y="1252004"/>
                </a:lnTo>
                <a:lnTo>
                  <a:pt x="8473796" y="1252004"/>
                </a:lnTo>
                <a:lnTo>
                  <a:pt x="8474913" y="1251534"/>
                </a:lnTo>
                <a:lnTo>
                  <a:pt x="8476780" y="1249680"/>
                </a:lnTo>
                <a:lnTo>
                  <a:pt x="8477237" y="1248549"/>
                </a:lnTo>
                <a:lnTo>
                  <a:pt x="8477237" y="1245920"/>
                </a:lnTo>
                <a:close/>
              </a:path>
              <a:path w="11449050" h="1873250">
                <a:moveTo>
                  <a:pt x="8477237" y="624687"/>
                </a:moveTo>
                <a:lnTo>
                  <a:pt x="8476780" y="623557"/>
                </a:lnTo>
                <a:lnTo>
                  <a:pt x="8474913" y="621703"/>
                </a:lnTo>
                <a:lnTo>
                  <a:pt x="8473796" y="621233"/>
                </a:lnTo>
                <a:lnTo>
                  <a:pt x="8461642" y="621233"/>
                </a:lnTo>
                <a:lnTo>
                  <a:pt x="8460524" y="621703"/>
                </a:lnTo>
                <a:lnTo>
                  <a:pt x="8458657" y="623557"/>
                </a:lnTo>
                <a:lnTo>
                  <a:pt x="8458187" y="624687"/>
                </a:lnTo>
                <a:lnTo>
                  <a:pt x="8458187" y="627316"/>
                </a:lnTo>
                <a:lnTo>
                  <a:pt x="8458657" y="628434"/>
                </a:lnTo>
                <a:lnTo>
                  <a:pt x="8460524" y="630301"/>
                </a:lnTo>
                <a:lnTo>
                  <a:pt x="8461642" y="630758"/>
                </a:lnTo>
                <a:lnTo>
                  <a:pt x="8473796" y="630758"/>
                </a:lnTo>
                <a:lnTo>
                  <a:pt x="8474913" y="630301"/>
                </a:lnTo>
                <a:lnTo>
                  <a:pt x="8476780" y="628434"/>
                </a:lnTo>
                <a:lnTo>
                  <a:pt x="8477237" y="627316"/>
                </a:lnTo>
                <a:lnTo>
                  <a:pt x="8477237" y="624687"/>
                </a:lnTo>
                <a:close/>
              </a:path>
              <a:path w="11449050" h="1873250">
                <a:moveTo>
                  <a:pt x="8477237" y="3441"/>
                </a:moveTo>
                <a:lnTo>
                  <a:pt x="8476780" y="2324"/>
                </a:lnTo>
                <a:lnTo>
                  <a:pt x="8474913" y="457"/>
                </a:lnTo>
                <a:lnTo>
                  <a:pt x="8473796" y="0"/>
                </a:lnTo>
                <a:lnTo>
                  <a:pt x="8461642" y="0"/>
                </a:lnTo>
                <a:lnTo>
                  <a:pt x="8460524" y="457"/>
                </a:lnTo>
                <a:lnTo>
                  <a:pt x="8458657" y="2324"/>
                </a:lnTo>
                <a:lnTo>
                  <a:pt x="8458187" y="3441"/>
                </a:lnTo>
                <a:lnTo>
                  <a:pt x="8458187" y="6070"/>
                </a:lnTo>
                <a:lnTo>
                  <a:pt x="8458657" y="7188"/>
                </a:lnTo>
                <a:lnTo>
                  <a:pt x="8460524" y="9055"/>
                </a:lnTo>
                <a:lnTo>
                  <a:pt x="8461642" y="9525"/>
                </a:lnTo>
                <a:lnTo>
                  <a:pt x="8473796" y="9525"/>
                </a:lnTo>
                <a:lnTo>
                  <a:pt x="8474913" y="9055"/>
                </a:lnTo>
                <a:lnTo>
                  <a:pt x="8476780" y="7188"/>
                </a:lnTo>
                <a:lnTo>
                  <a:pt x="8477237" y="6070"/>
                </a:lnTo>
                <a:lnTo>
                  <a:pt x="8477237" y="3441"/>
                </a:lnTo>
                <a:close/>
              </a:path>
              <a:path w="11449050" h="1873250">
                <a:moveTo>
                  <a:pt x="8534387" y="1867166"/>
                </a:moveTo>
                <a:lnTo>
                  <a:pt x="8533930" y="1866049"/>
                </a:lnTo>
                <a:lnTo>
                  <a:pt x="8532063" y="1864182"/>
                </a:lnTo>
                <a:lnTo>
                  <a:pt x="8530946" y="1863725"/>
                </a:lnTo>
                <a:lnTo>
                  <a:pt x="8518792" y="1863725"/>
                </a:lnTo>
                <a:lnTo>
                  <a:pt x="8517674" y="1864182"/>
                </a:lnTo>
                <a:lnTo>
                  <a:pt x="8515807" y="1866049"/>
                </a:lnTo>
                <a:lnTo>
                  <a:pt x="8515337" y="1867166"/>
                </a:lnTo>
                <a:lnTo>
                  <a:pt x="8515337" y="1869795"/>
                </a:lnTo>
                <a:lnTo>
                  <a:pt x="8515807" y="1870913"/>
                </a:lnTo>
                <a:lnTo>
                  <a:pt x="8517674" y="1872780"/>
                </a:lnTo>
                <a:lnTo>
                  <a:pt x="8518792" y="1873250"/>
                </a:lnTo>
                <a:lnTo>
                  <a:pt x="8530946" y="1873250"/>
                </a:lnTo>
                <a:lnTo>
                  <a:pt x="8532063" y="1872780"/>
                </a:lnTo>
                <a:lnTo>
                  <a:pt x="8533930" y="1870913"/>
                </a:lnTo>
                <a:lnTo>
                  <a:pt x="8534387" y="1869795"/>
                </a:lnTo>
                <a:lnTo>
                  <a:pt x="8534387" y="1867166"/>
                </a:lnTo>
                <a:close/>
              </a:path>
              <a:path w="11449050" h="1873250">
                <a:moveTo>
                  <a:pt x="8534387" y="1245920"/>
                </a:moveTo>
                <a:lnTo>
                  <a:pt x="8533930" y="1244803"/>
                </a:lnTo>
                <a:lnTo>
                  <a:pt x="8532063" y="1242936"/>
                </a:lnTo>
                <a:lnTo>
                  <a:pt x="8530946" y="1242479"/>
                </a:lnTo>
                <a:lnTo>
                  <a:pt x="8518792" y="1242479"/>
                </a:lnTo>
                <a:lnTo>
                  <a:pt x="8517674" y="1242936"/>
                </a:lnTo>
                <a:lnTo>
                  <a:pt x="8515807" y="1244803"/>
                </a:lnTo>
                <a:lnTo>
                  <a:pt x="8515337" y="1245920"/>
                </a:lnTo>
                <a:lnTo>
                  <a:pt x="8515337" y="1248549"/>
                </a:lnTo>
                <a:lnTo>
                  <a:pt x="8515807" y="1249680"/>
                </a:lnTo>
                <a:lnTo>
                  <a:pt x="8517674" y="1251534"/>
                </a:lnTo>
                <a:lnTo>
                  <a:pt x="8518792" y="1252004"/>
                </a:lnTo>
                <a:lnTo>
                  <a:pt x="8530946" y="1252004"/>
                </a:lnTo>
                <a:lnTo>
                  <a:pt x="8532063" y="1251534"/>
                </a:lnTo>
                <a:lnTo>
                  <a:pt x="8533930" y="1249680"/>
                </a:lnTo>
                <a:lnTo>
                  <a:pt x="8534387" y="1248549"/>
                </a:lnTo>
                <a:lnTo>
                  <a:pt x="8534387" y="1245920"/>
                </a:lnTo>
                <a:close/>
              </a:path>
              <a:path w="11449050" h="1873250">
                <a:moveTo>
                  <a:pt x="8534387" y="624687"/>
                </a:moveTo>
                <a:lnTo>
                  <a:pt x="8533930" y="623557"/>
                </a:lnTo>
                <a:lnTo>
                  <a:pt x="8532063" y="621703"/>
                </a:lnTo>
                <a:lnTo>
                  <a:pt x="8530946" y="621233"/>
                </a:lnTo>
                <a:lnTo>
                  <a:pt x="8518792" y="621233"/>
                </a:lnTo>
                <a:lnTo>
                  <a:pt x="8517674" y="621703"/>
                </a:lnTo>
                <a:lnTo>
                  <a:pt x="8515807" y="623557"/>
                </a:lnTo>
                <a:lnTo>
                  <a:pt x="8515337" y="624687"/>
                </a:lnTo>
                <a:lnTo>
                  <a:pt x="8515337" y="627316"/>
                </a:lnTo>
                <a:lnTo>
                  <a:pt x="8515807" y="628434"/>
                </a:lnTo>
                <a:lnTo>
                  <a:pt x="8517674" y="630301"/>
                </a:lnTo>
                <a:lnTo>
                  <a:pt x="8518792" y="630758"/>
                </a:lnTo>
                <a:lnTo>
                  <a:pt x="8530946" y="630758"/>
                </a:lnTo>
                <a:lnTo>
                  <a:pt x="8532063" y="630301"/>
                </a:lnTo>
                <a:lnTo>
                  <a:pt x="8533930" y="628434"/>
                </a:lnTo>
                <a:lnTo>
                  <a:pt x="8534387" y="627316"/>
                </a:lnTo>
                <a:lnTo>
                  <a:pt x="8534387" y="624687"/>
                </a:lnTo>
                <a:close/>
              </a:path>
              <a:path w="11449050" h="1873250">
                <a:moveTo>
                  <a:pt x="8534387" y="3441"/>
                </a:moveTo>
                <a:lnTo>
                  <a:pt x="8533930" y="2324"/>
                </a:lnTo>
                <a:lnTo>
                  <a:pt x="8532063" y="457"/>
                </a:lnTo>
                <a:lnTo>
                  <a:pt x="8530946" y="0"/>
                </a:lnTo>
                <a:lnTo>
                  <a:pt x="8518792" y="0"/>
                </a:lnTo>
                <a:lnTo>
                  <a:pt x="8517674" y="457"/>
                </a:lnTo>
                <a:lnTo>
                  <a:pt x="8515807" y="2324"/>
                </a:lnTo>
                <a:lnTo>
                  <a:pt x="8515337" y="3441"/>
                </a:lnTo>
                <a:lnTo>
                  <a:pt x="8515337" y="6070"/>
                </a:lnTo>
                <a:lnTo>
                  <a:pt x="8515807" y="7188"/>
                </a:lnTo>
                <a:lnTo>
                  <a:pt x="8517674" y="9055"/>
                </a:lnTo>
                <a:lnTo>
                  <a:pt x="8518792" y="9525"/>
                </a:lnTo>
                <a:lnTo>
                  <a:pt x="8530946" y="9525"/>
                </a:lnTo>
                <a:lnTo>
                  <a:pt x="8532063" y="9055"/>
                </a:lnTo>
                <a:lnTo>
                  <a:pt x="8533930" y="7188"/>
                </a:lnTo>
                <a:lnTo>
                  <a:pt x="8534387" y="6070"/>
                </a:lnTo>
                <a:lnTo>
                  <a:pt x="8534387" y="3441"/>
                </a:lnTo>
                <a:close/>
              </a:path>
              <a:path w="11449050" h="1873250">
                <a:moveTo>
                  <a:pt x="8591537" y="1867166"/>
                </a:moveTo>
                <a:lnTo>
                  <a:pt x="8591080" y="1866049"/>
                </a:lnTo>
                <a:lnTo>
                  <a:pt x="8589213" y="1864182"/>
                </a:lnTo>
                <a:lnTo>
                  <a:pt x="8588096" y="1863725"/>
                </a:lnTo>
                <a:lnTo>
                  <a:pt x="8575942" y="1863725"/>
                </a:lnTo>
                <a:lnTo>
                  <a:pt x="8574811" y="1864182"/>
                </a:lnTo>
                <a:lnTo>
                  <a:pt x="8572957" y="1866049"/>
                </a:lnTo>
                <a:lnTo>
                  <a:pt x="8572487" y="1867166"/>
                </a:lnTo>
                <a:lnTo>
                  <a:pt x="8572487" y="1869795"/>
                </a:lnTo>
                <a:lnTo>
                  <a:pt x="8572957" y="1870913"/>
                </a:lnTo>
                <a:lnTo>
                  <a:pt x="8574811" y="1872780"/>
                </a:lnTo>
                <a:lnTo>
                  <a:pt x="8575942" y="1873250"/>
                </a:lnTo>
                <a:lnTo>
                  <a:pt x="8588096" y="1873250"/>
                </a:lnTo>
                <a:lnTo>
                  <a:pt x="8589213" y="1872780"/>
                </a:lnTo>
                <a:lnTo>
                  <a:pt x="8591080" y="1870913"/>
                </a:lnTo>
                <a:lnTo>
                  <a:pt x="8591537" y="1869795"/>
                </a:lnTo>
                <a:lnTo>
                  <a:pt x="8591537" y="1867166"/>
                </a:lnTo>
                <a:close/>
              </a:path>
              <a:path w="11449050" h="1873250">
                <a:moveTo>
                  <a:pt x="8591537" y="1245920"/>
                </a:moveTo>
                <a:lnTo>
                  <a:pt x="8591080" y="1244803"/>
                </a:lnTo>
                <a:lnTo>
                  <a:pt x="8589213" y="1242936"/>
                </a:lnTo>
                <a:lnTo>
                  <a:pt x="8588096" y="1242479"/>
                </a:lnTo>
                <a:lnTo>
                  <a:pt x="8575942" y="1242479"/>
                </a:lnTo>
                <a:lnTo>
                  <a:pt x="8574811" y="1242936"/>
                </a:lnTo>
                <a:lnTo>
                  <a:pt x="8572957" y="1244803"/>
                </a:lnTo>
                <a:lnTo>
                  <a:pt x="8572487" y="1245920"/>
                </a:lnTo>
                <a:lnTo>
                  <a:pt x="8572487" y="1248549"/>
                </a:lnTo>
                <a:lnTo>
                  <a:pt x="8572957" y="1249680"/>
                </a:lnTo>
                <a:lnTo>
                  <a:pt x="8574811" y="1251534"/>
                </a:lnTo>
                <a:lnTo>
                  <a:pt x="8575942" y="1252004"/>
                </a:lnTo>
                <a:lnTo>
                  <a:pt x="8588096" y="1252004"/>
                </a:lnTo>
                <a:lnTo>
                  <a:pt x="8589213" y="1251534"/>
                </a:lnTo>
                <a:lnTo>
                  <a:pt x="8591080" y="1249680"/>
                </a:lnTo>
                <a:lnTo>
                  <a:pt x="8591537" y="1248549"/>
                </a:lnTo>
                <a:lnTo>
                  <a:pt x="8591537" y="1245920"/>
                </a:lnTo>
                <a:close/>
              </a:path>
              <a:path w="11449050" h="1873250">
                <a:moveTo>
                  <a:pt x="8591537" y="624687"/>
                </a:moveTo>
                <a:lnTo>
                  <a:pt x="8591080" y="623557"/>
                </a:lnTo>
                <a:lnTo>
                  <a:pt x="8589213" y="621703"/>
                </a:lnTo>
                <a:lnTo>
                  <a:pt x="8588096" y="621233"/>
                </a:lnTo>
                <a:lnTo>
                  <a:pt x="8575942" y="621233"/>
                </a:lnTo>
                <a:lnTo>
                  <a:pt x="8574811" y="621703"/>
                </a:lnTo>
                <a:lnTo>
                  <a:pt x="8572957" y="623557"/>
                </a:lnTo>
                <a:lnTo>
                  <a:pt x="8572487" y="624687"/>
                </a:lnTo>
                <a:lnTo>
                  <a:pt x="8572487" y="627316"/>
                </a:lnTo>
                <a:lnTo>
                  <a:pt x="8572957" y="628434"/>
                </a:lnTo>
                <a:lnTo>
                  <a:pt x="8574811" y="630301"/>
                </a:lnTo>
                <a:lnTo>
                  <a:pt x="8575942" y="630758"/>
                </a:lnTo>
                <a:lnTo>
                  <a:pt x="8588096" y="630758"/>
                </a:lnTo>
                <a:lnTo>
                  <a:pt x="8589213" y="630301"/>
                </a:lnTo>
                <a:lnTo>
                  <a:pt x="8591080" y="628434"/>
                </a:lnTo>
                <a:lnTo>
                  <a:pt x="8591537" y="627316"/>
                </a:lnTo>
                <a:lnTo>
                  <a:pt x="8591537" y="624687"/>
                </a:lnTo>
                <a:close/>
              </a:path>
              <a:path w="11449050" h="1873250">
                <a:moveTo>
                  <a:pt x="8591537" y="3441"/>
                </a:moveTo>
                <a:lnTo>
                  <a:pt x="8591080" y="2324"/>
                </a:lnTo>
                <a:lnTo>
                  <a:pt x="8589213" y="457"/>
                </a:lnTo>
                <a:lnTo>
                  <a:pt x="8588096" y="0"/>
                </a:lnTo>
                <a:lnTo>
                  <a:pt x="8575942" y="0"/>
                </a:lnTo>
                <a:lnTo>
                  <a:pt x="8574811" y="457"/>
                </a:lnTo>
                <a:lnTo>
                  <a:pt x="8572957" y="2324"/>
                </a:lnTo>
                <a:lnTo>
                  <a:pt x="8572487" y="3441"/>
                </a:lnTo>
                <a:lnTo>
                  <a:pt x="8572487" y="6070"/>
                </a:lnTo>
                <a:lnTo>
                  <a:pt x="8572957" y="7188"/>
                </a:lnTo>
                <a:lnTo>
                  <a:pt x="8574811" y="9055"/>
                </a:lnTo>
                <a:lnTo>
                  <a:pt x="8575942" y="9525"/>
                </a:lnTo>
                <a:lnTo>
                  <a:pt x="8588096" y="9525"/>
                </a:lnTo>
                <a:lnTo>
                  <a:pt x="8589213" y="9055"/>
                </a:lnTo>
                <a:lnTo>
                  <a:pt x="8591080" y="7188"/>
                </a:lnTo>
                <a:lnTo>
                  <a:pt x="8591537" y="6070"/>
                </a:lnTo>
                <a:lnTo>
                  <a:pt x="8591537" y="3441"/>
                </a:lnTo>
                <a:close/>
              </a:path>
              <a:path w="11449050" h="1873250">
                <a:moveTo>
                  <a:pt x="8648700" y="1867166"/>
                </a:moveTo>
                <a:lnTo>
                  <a:pt x="8648230" y="1866049"/>
                </a:lnTo>
                <a:lnTo>
                  <a:pt x="8646363" y="1864182"/>
                </a:lnTo>
                <a:lnTo>
                  <a:pt x="8645246" y="1863725"/>
                </a:lnTo>
                <a:lnTo>
                  <a:pt x="8633092" y="1863725"/>
                </a:lnTo>
                <a:lnTo>
                  <a:pt x="8631974" y="1864182"/>
                </a:lnTo>
                <a:lnTo>
                  <a:pt x="8630107" y="1866049"/>
                </a:lnTo>
                <a:lnTo>
                  <a:pt x="8629637" y="1867166"/>
                </a:lnTo>
                <a:lnTo>
                  <a:pt x="8629637" y="1869795"/>
                </a:lnTo>
                <a:lnTo>
                  <a:pt x="8630107" y="1870913"/>
                </a:lnTo>
                <a:lnTo>
                  <a:pt x="8631974" y="1872780"/>
                </a:lnTo>
                <a:lnTo>
                  <a:pt x="8633092" y="1873250"/>
                </a:lnTo>
                <a:lnTo>
                  <a:pt x="8645246" y="1873250"/>
                </a:lnTo>
                <a:lnTo>
                  <a:pt x="8646363" y="1872780"/>
                </a:lnTo>
                <a:lnTo>
                  <a:pt x="8648230" y="1870913"/>
                </a:lnTo>
                <a:lnTo>
                  <a:pt x="8648700" y="1869795"/>
                </a:lnTo>
                <a:lnTo>
                  <a:pt x="8648700" y="1867166"/>
                </a:lnTo>
                <a:close/>
              </a:path>
              <a:path w="11449050" h="1873250">
                <a:moveTo>
                  <a:pt x="8648700" y="1245920"/>
                </a:moveTo>
                <a:lnTo>
                  <a:pt x="8648230" y="1244803"/>
                </a:lnTo>
                <a:lnTo>
                  <a:pt x="8646363" y="1242936"/>
                </a:lnTo>
                <a:lnTo>
                  <a:pt x="8645246" y="1242479"/>
                </a:lnTo>
                <a:lnTo>
                  <a:pt x="8633092" y="1242479"/>
                </a:lnTo>
                <a:lnTo>
                  <a:pt x="8631974" y="1242936"/>
                </a:lnTo>
                <a:lnTo>
                  <a:pt x="8630107" y="1244803"/>
                </a:lnTo>
                <a:lnTo>
                  <a:pt x="8629637" y="1245920"/>
                </a:lnTo>
                <a:lnTo>
                  <a:pt x="8629637" y="1248549"/>
                </a:lnTo>
                <a:lnTo>
                  <a:pt x="8630107" y="1249680"/>
                </a:lnTo>
                <a:lnTo>
                  <a:pt x="8631974" y="1251534"/>
                </a:lnTo>
                <a:lnTo>
                  <a:pt x="8633092" y="1252004"/>
                </a:lnTo>
                <a:lnTo>
                  <a:pt x="8645246" y="1252004"/>
                </a:lnTo>
                <a:lnTo>
                  <a:pt x="8646363" y="1251534"/>
                </a:lnTo>
                <a:lnTo>
                  <a:pt x="8648230" y="1249680"/>
                </a:lnTo>
                <a:lnTo>
                  <a:pt x="8648700" y="1248549"/>
                </a:lnTo>
                <a:lnTo>
                  <a:pt x="8648700" y="1245920"/>
                </a:lnTo>
                <a:close/>
              </a:path>
              <a:path w="11449050" h="1873250">
                <a:moveTo>
                  <a:pt x="8648700" y="624687"/>
                </a:moveTo>
                <a:lnTo>
                  <a:pt x="8648230" y="623557"/>
                </a:lnTo>
                <a:lnTo>
                  <a:pt x="8646363" y="621703"/>
                </a:lnTo>
                <a:lnTo>
                  <a:pt x="8645246" y="621233"/>
                </a:lnTo>
                <a:lnTo>
                  <a:pt x="8633092" y="621233"/>
                </a:lnTo>
                <a:lnTo>
                  <a:pt x="8631974" y="621703"/>
                </a:lnTo>
                <a:lnTo>
                  <a:pt x="8630107" y="623557"/>
                </a:lnTo>
                <a:lnTo>
                  <a:pt x="8629637" y="624687"/>
                </a:lnTo>
                <a:lnTo>
                  <a:pt x="8629637" y="627316"/>
                </a:lnTo>
                <a:lnTo>
                  <a:pt x="8630107" y="628434"/>
                </a:lnTo>
                <a:lnTo>
                  <a:pt x="8631974" y="630301"/>
                </a:lnTo>
                <a:lnTo>
                  <a:pt x="8633092" y="630758"/>
                </a:lnTo>
                <a:lnTo>
                  <a:pt x="8645246" y="630758"/>
                </a:lnTo>
                <a:lnTo>
                  <a:pt x="8646363" y="630301"/>
                </a:lnTo>
                <a:lnTo>
                  <a:pt x="8648230" y="628434"/>
                </a:lnTo>
                <a:lnTo>
                  <a:pt x="8648700" y="627316"/>
                </a:lnTo>
                <a:lnTo>
                  <a:pt x="8648700" y="624687"/>
                </a:lnTo>
                <a:close/>
              </a:path>
              <a:path w="11449050" h="1873250">
                <a:moveTo>
                  <a:pt x="8648700" y="3441"/>
                </a:moveTo>
                <a:lnTo>
                  <a:pt x="8648230" y="2324"/>
                </a:lnTo>
                <a:lnTo>
                  <a:pt x="8646363" y="457"/>
                </a:lnTo>
                <a:lnTo>
                  <a:pt x="8645246" y="0"/>
                </a:lnTo>
                <a:lnTo>
                  <a:pt x="8633092" y="0"/>
                </a:lnTo>
                <a:lnTo>
                  <a:pt x="8631974" y="457"/>
                </a:lnTo>
                <a:lnTo>
                  <a:pt x="8630107" y="2324"/>
                </a:lnTo>
                <a:lnTo>
                  <a:pt x="8629637" y="3441"/>
                </a:lnTo>
                <a:lnTo>
                  <a:pt x="8629637" y="6070"/>
                </a:lnTo>
                <a:lnTo>
                  <a:pt x="8630107" y="7188"/>
                </a:lnTo>
                <a:lnTo>
                  <a:pt x="8631974" y="9055"/>
                </a:lnTo>
                <a:lnTo>
                  <a:pt x="8633092" y="9525"/>
                </a:lnTo>
                <a:lnTo>
                  <a:pt x="8645246" y="9525"/>
                </a:lnTo>
                <a:lnTo>
                  <a:pt x="8646363" y="9055"/>
                </a:lnTo>
                <a:lnTo>
                  <a:pt x="8648230" y="7188"/>
                </a:lnTo>
                <a:lnTo>
                  <a:pt x="8648700" y="6070"/>
                </a:lnTo>
                <a:lnTo>
                  <a:pt x="8648700" y="3441"/>
                </a:lnTo>
                <a:close/>
              </a:path>
              <a:path w="11449050" h="1873250">
                <a:moveTo>
                  <a:pt x="8705837" y="1867166"/>
                </a:moveTo>
                <a:lnTo>
                  <a:pt x="8705380" y="1866049"/>
                </a:lnTo>
                <a:lnTo>
                  <a:pt x="8703513" y="1864182"/>
                </a:lnTo>
                <a:lnTo>
                  <a:pt x="8702396" y="1863725"/>
                </a:lnTo>
                <a:lnTo>
                  <a:pt x="8690242" y="1863725"/>
                </a:lnTo>
                <a:lnTo>
                  <a:pt x="8689124" y="1864182"/>
                </a:lnTo>
                <a:lnTo>
                  <a:pt x="8687257" y="1866049"/>
                </a:lnTo>
                <a:lnTo>
                  <a:pt x="8686787" y="1867166"/>
                </a:lnTo>
                <a:lnTo>
                  <a:pt x="8686787" y="1869795"/>
                </a:lnTo>
                <a:lnTo>
                  <a:pt x="8687257" y="1870913"/>
                </a:lnTo>
                <a:lnTo>
                  <a:pt x="8689124" y="1872780"/>
                </a:lnTo>
                <a:lnTo>
                  <a:pt x="8690242" y="1873250"/>
                </a:lnTo>
                <a:lnTo>
                  <a:pt x="8702396" y="1873250"/>
                </a:lnTo>
                <a:lnTo>
                  <a:pt x="8703513" y="1872780"/>
                </a:lnTo>
                <a:lnTo>
                  <a:pt x="8705380" y="1870913"/>
                </a:lnTo>
                <a:lnTo>
                  <a:pt x="8705837" y="1869795"/>
                </a:lnTo>
                <a:lnTo>
                  <a:pt x="8705837" y="1867166"/>
                </a:lnTo>
                <a:close/>
              </a:path>
              <a:path w="11449050" h="1873250">
                <a:moveTo>
                  <a:pt x="8705837" y="1245920"/>
                </a:moveTo>
                <a:lnTo>
                  <a:pt x="8705380" y="1244803"/>
                </a:lnTo>
                <a:lnTo>
                  <a:pt x="8703513" y="1242936"/>
                </a:lnTo>
                <a:lnTo>
                  <a:pt x="8702396" y="1242479"/>
                </a:lnTo>
                <a:lnTo>
                  <a:pt x="8690242" y="1242479"/>
                </a:lnTo>
                <a:lnTo>
                  <a:pt x="8689124" y="1242936"/>
                </a:lnTo>
                <a:lnTo>
                  <a:pt x="8687257" y="1244803"/>
                </a:lnTo>
                <a:lnTo>
                  <a:pt x="8686787" y="1245920"/>
                </a:lnTo>
                <a:lnTo>
                  <a:pt x="8686787" y="1248549"/>
                </a:lnTo>
                <a:lnTo>
                  <a:pt x="8687257" y="1249680"/>
                </a:lnTo>
                <a:lnTo>
                  <a:pt x="8689124" y="1251534"/>
                </a:lnTo>
                <a:lnTo>
                  <a:pt x="8690242" y="1252004"/>
                </a:lnTo>
                <a:lnTo>
                  <a:pt x="8702396" y="1252004"/>
                </a:lnTo>
                <a:lnTo>
                  <a:pt x="8703513" y="1251534"/>
                </a:lnTo>
                <a:lnTo>
                  <a:pt x="8705380" y="1249680"/>
                </a:lnTo>
                <a:lnTo>
                  <a:pt x="8705837" y="1248549"/>
                </a:lnTo>
                <a:lnTo>
                  <a:pt x="8705837" y="1245920"/>
                </a:lnTo>
                <a:close/>
              </a:path>
              <a:path w="11449050" h="1873250">
                <a:moveTo>
                  <a:pt x="8705837" y="624687"/>
                </a:moveTo>
                <a:lnTo>
                  <a:pt x="8705380" y="623557"/>
                </a:lnTo>
                <a:lnTo>
                  <a:pt x="8703513" y="621703"/>
                </a:lnTo>
                <a:lnTo>
                  <a:pt x="8702396" y="621233"/>
                </a:lnTo>
                <a:lnTo>
                  <a:pt x="8690242" y="621233"/>
                </a:lnTo>
                <a:lnTo>
                  <a:pt x="8689124" y="621703"/>
                </a:lnTo>
                <a:lnTo>
                  <a:pt x="8687257" y="623557"/>
                </a:lnTo>
                <a:lnTo>
                  <a:pt x="8686787" y="624687"/>
                </a:lnTo>
                <a:lnTo>
                  <a:pt x="8686787" y="627316"/>
                </a:lnTo>
                <a:lnTo>
                  <a:pt x="8687257" y="628434"/>
                </a:lnTo>
                <a:lnTo>
                  <a:pt x="8689124" y="630301"/>
                </a:lnTo>
                <a:lnTo>
                  <a:pt x="8690242" y="630758"/>
                </a:lnTo>
                <a:lnTo>
                  <a:pt x="8702396" y="630758"/>
                </a:lnTo>
                <a:lnTo>
                  <a:pt x="8703513" y="630301"/>
                </a:lnTo>
                <a:lnTo>
                  <a:pt x="8705380" y="628434"/>
                </a:lnTo>
                <a:lnTo>
                  <a:pt x="8705837" y="627316"/>
                </a:lnTo>
                <a:lnTo>
                  <a:pt x="8705837" y="624687"/>
                </a:lnTo>
                <a:close/>
              </a:path>
              <a:path w="11449050" h="1873250">
                <a:moveTo>
                  <a:pt x="8705837" y="3441"/>
                </a:moveTo>
                <a:lnTo>
                  <a:pt x="8705380" y="2324"/>
                </a:lnTo>
                <a:lnTo>
                  <a:pt x="8703513" y="457"/>
                </a:lnTo>
                <a:lnTo>
                  <a:pt x="8702396" y="0"/>
                </a:lnTo>
                <a:lnTo>
                  <a:pt x="8690242" y="0"/>
                </a:lnTo>
                <a:lnTo>
                  <a:pt x="8689124" y="457"/>
                </a:lnTo>
                <a:lnTo>
                  <a:pt x="8687257" y="2324"/>
                </a:lnTo>
                <a:lnTo>
                  <a:pt x="8686787" y="3441"/>
                </a:lnTo>
                <a:lnTo>
                  <a:pt x="8686787" y="6070"/>
                </a:lnTo>
                <a:lnTo>
                  <a:pt x="8687257" y="7188"/>
                </a:lnTo>
                <a:lnTo>
                  <a:pt x="8689124" y="9055"/>
                </a:lnTo>
                <a:lnTo>
                  <a:pt x="8690242" y="9525"/>
                </a:lnTo>
                <a:lnTo>
                  <a:pt x="8702396" y="9525"/>
                </a:lnTo>
                <a:lnTo>
                  <a:pt x="8703513" y="9055"/>
                </a:lnTo>
                <a:lnTo>
                  <a:pt x="8705380" y="7188"/>
                </a:lnTo>
                <a:lnTo>
                  <a:pt x="8705837" y="6070"/>
                </a:lnTo>
                <a:lnTo>
                  <a:pt x="8705837" y="3441"/>
                </a:lnTo>
                <a:close/>
              </a:path>
              <a:path w="11449050" h="1873250">
                <a:moveTo>
                  <a:pt x="8762987" y="1867166"/>
                </a:moveTo>
                <a:lnTo>
                  <a:pt x="8762530" y="1866049"/>
                </a:lnTo>
                <a:lnTo>
                  <a:pt x="8760663" y="1864182"/>
                </a:lnTo>
                <a:lnTo>
                  <a:pt x="8759546" y="1863725"/>
                </a:lnTo>
                <a:lnTo>
                  <a:pt x="8747392" y="1863725"/>
                </a:lnTo>
                <a:lnTo>
                  <a:pt x="8746274" y="1864182"/>
                </a:lnTo>
                <a:lnTo>
                  <a:pt x="8744407" y="1866049"/>
                </a:lnTo>
                <a:lnTo>
                  <a:pt x="8743937" y="1867166"/>
                </a:lnTo>
                <a:lnTo>
                  <a:pt x="8743937" y="1869795"/>
                </a:lnTo>
                <a:lnTo>
                  <a:pt x="8744407" y="1870913"/>
                </a:lnTo>
                <a:lnTo>
                  <a:pt x="8746274" y="1872780"/>
                </a:lnTo>
                <a:lnTo>
                  <a:pt x="8747392" y="1873250"/>
                </a:lnTo>
                <a:lnTo>
                  <a:pt x="8759546" y="1873250"/>
                </a:lnTo>
                <a:lnTo>
                  <a:pt x="8760663" y="1872780"/>
                </a:lnTo>
                <a:lnTo>
                  <a:pt x="8762530" y="1870913"/>
                </a:lnTo>
                <a:lnTo>
                  <a:pt x="8762987" y="1869795"/>
                </a:lnTo>
                <a:lnTo>
                  <a:pt x="8762987" y="1867166"/>
                </a:lnTo>
                <a:close/>
              </a:path>
              <a:path w="11449050" h="1873250">
                <a:moveTo>
                  <a:pt x="8762987" y="1245920"/>
                </a:moveTo>
                <a:lnTo>
                  <a:pt x="8762530" y="1244803"/>
                </a:lnTo>
                <a:lnTo>
                  <a:pt x="8760663" y="1242936"/>
                </a:lnTo>
                <a:lnTo>
                  <a:pt x="8759546" y="1242479"/>
                </a:lnTo>
                <a:lnTo>
                  <a:pt x="8747392" y="1242479"/>
                </a:lnTo>
                <a:lnTo>
                  <a:pt x="8746274" y="1242936"/>
                </a:lnTo>
                <a:lnTo>
                  <a:pt x="8744407" y="1244803"/>
                </a:lnTo>
                <a:lnTo>
                  <a:pt x="8743937" y="1245920"/>
                </a:lnTo>
                <a:lnTo>
                  <a:pt x="8743937" y="1248549"/>
                </a:lnTo>
                <a:lnTo>
                  <a:pt x="8744407" y="1249680"/>
                </a:lnTo>
                <a:lnTo>
                  <a:pt x="8746274" y="1251534"/>
                </a:lnTo>
                <a:lnTo>
                  <a:pt x="8747392" y="1252004"/>
                </a:lnTo>
                <a:lnTo>
                  <a:pt x="8759546" y="1252004"/>
                </a:lnTo>
                <a:lnTo>
                  <a:pt x="8760663" y="1251534"/>
                </a:lnTo>
                <a:lnTo>
                  <a:pt x="8762530" y="1249680"/>
                </a:lnTo>
                <a:lnTo>
                  <a:pt x="8762987" y="1248549"/>
                </a:lnTo>
                <a:lnTo>
                  <a:pt x="8762987" y="1245920"/>
                </a:lnTo>
                <a:close/>
              </a:path>
              <a:path w="11449050" h="1873250">
                <a:moveTo>
                  <a:pt x="8762987" y="624687"/>
                </a:moveTo>
                <a:lnTo>
                  <a:pt x="8762530" y="623557"/>
                </a:lnTo>
                <a:lnTo>
                  <a:pt x="8760663" y="621703"/>
                </a:lnTo>
                <a:lnTo>
                  <a:pt x="8759546" y="621233"/>
                </a:lnTo>
                <a:lnTo>
                  <a:pt x="8747392" y="621233"/>
                </a:lnTo>
                <a:lnTo>
                  <a:pt x="8746274" y="621703"/>
                </a:lnTo>
                <a:lnTo>
                  <a:pt x="8744407" y="623557"/>
                </a:lnTo>
                <a:lnTo>
                  <a:pt x="8743937" y="624687"/>
                </a:lnTo>
                <a:lnTo>
                  <a:pt x="8743937" y="627316"/>
                </a:lnTo>
                <a:lnTo>
                  <a:pt x="8744407" y="628434"/>
                </a:lnTo>
                <a:lnTo>
                  <a:pt x="8746274" y="630301"/>
                </a:lnTo>
                <a:lnTo>
                  <a:pt x="8747392" y="630758"/>
                </a:lnTo>
                <a:lnTo>
                  <a:pt x="8759546" y="630758"/>
                </a:lnTo>
                <a:lnTo>
                  <a:pt x="8760663" y="630301"/>
                </a:lnTo>
                <a:lnTo>
                  <a:pt x="8762530" y="628434"/>
                </a:lnTo>
                <a:lnTo>
                  <a:pt x="8762987" y="627316"/>
                </a:lnTo>
                <a:lnTo>
                  <a:pt x="8762987" y="624687"/>
                </a:lnTo>
                <a:close/>
              </a:path>
              <a:path w="11449050" h="1873250">
                <a:moveTo>
                  <a:pt x="8762987" y="3441"/>
                </a:moveTo>
                <a:lnTo>
                  <a:pt x="8762530" y="2324"/>
                </a:lnTo>
                <a:lnTo>
                  <a:pt x="8760663" y="457"/>
                </a:lnTo>
                <a:lnTo>
                  <a:pt x="8759546" y="0"/>
                </a:lnTo>
                <a:lnTo>
                  <a:pt x="8747392" y="0"/>
                </a:lnTo>
                <a:lnTo>
                  <a:pt x="8746274" y="457"/>
                </a:lnTo>
                <a:lnTo>
                  <a:pt x="8744407" y="2324"/>
                </a:lnTo>
                <a:lnTo>
                  <a:pt x="8743937" y="3441"/>
                </a:lnTo>
                <a:lnTo>
                  <a:pt x="8743937" y="6070"/>
                </a:lnTo>
                <a:lnTo>
                  <a:pt x="8744407" y="7188"/>
                </a:lnTo>
                <a:lnTo>
                  <a:pt x="8746274" y="9055"/>
                </a:lnTo>
                <a:lnTo>
                  <a:pt x="8747392" y="9525"/>
                </a:lnTo>
                <a:lnTo>
                  <a:pt x="8759546" y="9525"/>
                </a:lnTo>
                <a:lnTo>
                  <a:pt x="8760663" y="9055"/>
                </a:lnTo>
                <a:lnTo>
                  <a:pt x="8762530" y="7188"/>
                </a:lnTo>
                <a:lnTo>
                  <a:pt x="8762987" y="6070"/>
                </a:lnTo>
                <a:lnTo>
                  <a:pt x="8762987" y="3441"/>
                </a:lnTo>
                <a:close/>
              </a:path>
              <a:path w="11449050" h="1873250">
                <a:moveTo>
                  <a:pt x="8820137" y="1867166"/>
                </a:moveTo>
                <a:lnTo>
                  <a:pt x="8819680" y="1866049"/>
                </a:lnTo>
                <a:lnTo>
                  <a:pt x="8817813" y="1864182"/>
                </a:lnTo>
                <a:lnTo>
                  <a:pt x="8816696" y="1863725"/>
                </a:lnTo>
                <a:lnTo>
                  <a:pt x="8804542" y="1863725"/>
                </a:lnTo>
                <a:lnTo>
                  <a:pt x="8803424" y="1864182"/>
                </a:lnTo>
                <a:lnTo>
                  <a:pt x="8801557" y="1866049"/>
                </a:lnTo>
                <a:lnTo>
                  <a:pt x="8801100" y="1867166"/>
                </a:lnTo>
                <a:lnTo>
                  <a:pt x="8801100" y="1869795"/>
                </a:lnTo>
                <a:lnTo>
                  <a:pt x="8801557" y="1870913"/>
                </a:lnTo>
                <a:lnTo>
                  <a:pt x="8803424" y="1872780"/>
                </a:lnTo>
                <a:lnTo>
                  <a:pt x="8804542" y="1873250"/>
                </a:lnTo>
                <a:lnTo>
                  <a:pt x="8816696" y="1873250"/>
                </a:lnTo>
                <a:lnTo>
                  <a:pt x="8817813" y="1872780"/>
                </a:lnTo>
                <a:lnTo>
                  <a:pt x="8819680" y="1870913"/>
                </a:lnTo>
                <a:lnTo>
                  <a:pt x="8820137" y="1869795"/>
                </a:lnTo>
                <a:lnTo>
                  <a:pt x="8820137" y="1867166"/>
                </a:lnTo>
                <a:close/>
              </a:path>
              <a:path w="11449050" h="1873250">
                <a:moveTo>
                  <a:pt x="8820137" y="1245920"/>
                </a:moveTo>
                <a:lnTo>
                  <a:pt x="8819680" y="1244803"/>
                </a:lnTo>
                <a:lnTo>
                  <a:pt x="8817813" y="1242936"/>
                </a:lnTo>
                <a:lnTo>
                  <a:pt x="8816696" y="1242479"/>
                </a:lnTo>
                <a:lnTo>
                  <a:pt x="8804542" y="1242479"/>
                </a:lnTo>
                <a:lnTo>
                  <a:pt x="8803424" y="1242936"/>
                </a:lnTo>
                <a:lnTo>
                  <a:pt x="8801557" y="1244803"/>
                </a:lnTo>
                <a:lnTo>
                  <a:pt x="8801100" y="1245920"/>
                </a:lnTo>
                <a:lnTo>
                  <a:pt x="8801100" y="1248549"/>
                </a:lnTo>
                <a:lnTo>
                  <a:pt x="8801557" y="1249680"/>
                </a:lnTo>
                <a:lnTo>
                  <a:pt x="8803424" y="1251534"/>
                </a:lnTo>
                <a:lnTo>
                  <a:pt x="8804542" y="1252004"/>
                </a:lnTo>
                <a:lnTo>
                  <a:pt x="8816696" y="1252004"/>
                </a:lnTo>
                <a:lnTo>
                  <a:pt x="8817813" y="1251534"/>
                </a:lnTo>
                <a:lnTo>
                  <a:pt x="8819680" y="1249680"/>
                </a:lnTo>
                <a:lnTo>
                  <a:pt x="8820137" y="1248549"/>
                </a:lnTo>
                <a:lnTo>
                  <a:pt x="8820137" y="1245920"/>
                </a:lnTo>
                <a:close/>
              </a:path>
              <a:path w="11449050" h="1873250">
                <a:moveTo>
                  <a:pt x="8820137" y="624687"/>
                </a:moveTo>
                <a:lnTo>
                  <a:pt x="8819680" y="623557"/>
                </a:lnTo>
                <a:lnTo>
                  <a:pt x="8817813" y="621703"/>
                </a:lnTo>
                <a:lnTo>
                  <a:pt x="8816696" y="621233"/>
                </a:lnTo>
                <a:lnTo>
                  <a:pt x="8804542" y="621233"/>
                </a:lnTo>
                <a:lnTo>
                  <a:pt x="8803424" y="621703"/>
                </a:lnTo>
                <a:lnTo>
                  <a:pt x="8801557" y="623557"/>
                </a:lnTo>
                <a:lnTo>
                  <a:pt x="8801100" y="624687"/>
                </a:lnTo>
                <a:lnTo>
                  <a:pt x="8801100" y="627316"/>
                </a:lnTo>
                <a:lnTo>
                  <a:pt x="8801557" y="628434"/>
                </a:lnTo>
                <a:lnTo>
                  <a:pt x="8803424" y="630301"/>
                </a:lnTo>
                <a:lnTo>
                  <a:pt x="8804542" y="630758"/>
                </a:lnTo>
                <a:lnTo>
                  <a:pt x="8816696" y="630758"/>
                </a:lnTo>
                <a:lnTo>
                  <a:pt x="8817813" y="630301"/>
                </a:lnTo>
                <a:lnTo>
                  <a:pt x="8819680" y="628434"/>
                </a:lnTo>
                <a:lnTo>
                  <a:pt x="8820137" y="627316"/>
                </a:lnTo>
                <a:lnTo>
                  <a:pt x="8820137" y="624687"/>
                </a:lnTo>
                <a:close/>
              </a:path>
              <a:path w="11449050" h="1873250">
                <a:moveTo>
                  <a:pt x="8820137" y="3441"/>
                </a:moveTo>
                <a:lnTo>
                  <a:pt x="8819680" y="2324"/>
                </a:lnTo>
                <a:lnTo>
                  <a:pt x="8817813" y="457"/>
                </a:lnTo>
                <a:lnTo>
                  <a:pt x="8816696" y="0"/>
                </a:lnTo>
                <a:lnTo>
                  <a:pt x="8804542" y="0"/>
                </a:lnTo>
                <a:lnTo>
                  <a:pt x="8803424" y="457"/>
                </a:lnTo>
                <a:lnTo>
                  <a:pt x="8801557" y="2324"/>
                </a:lnTo>
                <a:lnTo>
                  <a:pt x="8801100" y="3441"/>
                </a:lnTo>
                <a:lnTo>
                  <a:pt x="8801100" y="6070"/>
                </a:lnTo>
                <a:lnTo>
                  <a:pt x="8801557" y="7188"/>
                </a:lnTo>
                <a:lnTo>
                  <a:pt x="8803424" y="9055"/>
                </a:lnTo>
                <a:lnTo>
                  <a:pt x="8804542" y="9525"/>
                </a:lnTo>
                <a:lnTo>
                  <a:pt x="8816696" y="9525"/>
                </a:lnTo>
                <a:lnTo>
                  <a:pt x="8817813" y="9055"/>
                </a:lnTo>
                <a:lnTo>
                  <a:pt x="8819680" y="7188"/>
                </a:lnTo>
                <a:lnTo>
                  <a:pt x="8820137" y="6070"/>
                </a:lnTo>
                <a:lnTo>
                  <a:pt x="8820137" y="3441"/>
                </a:lnTo>
                <a:close/>
              </a:path>
              <a:path w="11449050" h="1873250">
                <a:moveTo>
                  <a:pt x="8877287" y="1867166"/>
                </a:moveTo>
                <a:lnTo>
                  <a:pt x="8876830" y="1866049"/>
                </a:lnTo>
                <a:lnTo>
                  <a:pt x="8874963" y="1864182"/>
                </a:lnTo>
                <a:lnTo>
                  <a:pt x="8873846" y="1863725"/>
                </a:lnTo>
                <a:lnTo>
                  <a:pt x="8861692" y="1863725"/>
                </a:lnTo>
                <a:lnTo>
                  <a:pt x="8860574" y="1864182"/>
                </a:lnTo>
                <a:lnTo>
                  <a:pt x="8858707" y="1866049"/>
                </a:lnTo>
                <a:lnTo>
                  <a:pt x="8858237" y="1867166"/>
                </a:lnTo>
                <a:lnTo>
                  <a:pt x="8858237" y="1869795"/>
                </a:lnTo>
                <a:lnTo>
                  <a:pt x="8858707" y="1870913"/>
                </a:lnTo>
                <a:lnTo>
                  <a:pt x="8860574" y="1872780"/>
                </a:lnTo>
                <a:lnTo>
                  <a:pt x="8861692" y="1873250"/>
                </a:lnTo>
                <a:lnTo>
                  <a:pt x="8873846" y="1873250"/>
                </a:lnTo>
                <a:lnTo>
                  <a:pt x="8874963" y="1872780"/>
                </a:lnTo>
                <a:lnTo>
                  <a:pt x="8876830" y="1870913"/>
                </a:lnTo>
                <a:lnTo>
                  <a:pt x="8877287" y="1869795"/>
                </a:lnTo>
                <a:lnTo>
                  <a:pt x="8877287" y="1867166"/>
                </a:lnTo>
                <a:close/>
              </a:path>
              <a:path w="11449050" h="1873250">
                <a:moveTo>
                  <a:pt x="8877287" y="1245920"/>
                </a:moveTo>
                <a:lnTo>
                  <a:pt x="8876830" y="1244803"/>
                </a:lnTo>
                <a:lnTo>
                  <a:pt x="8874963" y="1242936"/>
                </a:lnTo>
                <a:lnTo>
                  <a:pt x="8873846" y="1242479"/>
                </a:lnTo>
                <a:lnTo>
                  <a:pt x="8861692" y="1242479"/>
                </a:lnTo>
                <a:lnTo>
                  <a:pt x="8860574" y="1242936"/>
                </a:lnTo>
                <a:lnTo>
                  <a:pt x="8858707" y="1244803"/>
                </a:lnTo>
                <a:lnTo>
                  <a:pt x="8858237" y="1245920"/>
                </a:lnTo>
                <a:lnTo>
                  <a:pt x="8858237" y="1248549"/>
                </a:lnTo>
                <a:lnTo>
                  <a:pt x="8858707" y="1249680"/>
                </a:lnTo>
                <a:lnTo>
                  <a:pt x="8860574" y="1251534"/>
                </a:lnTo>
                <a:lnTo>
                  <a:pt x="8861692" y="1252004"/>
                </a:lnTo>
                <a:lnTo>
                  <a:pt x="8873846" y="1252004"/>
                </a:lnTo>
                <a:lnTo>
                  <a:pt x="8874963" y="1251534"/>
                </a:lnTo>
                <a:lnTo>
                  <a:pt x="8876830" y="1249680"/>
                </a:lnTo>
                <a:lnTo>
                  <a:pt x="8877287" y="1248549"/>
                </a:lnTo>
                <a:lnTo>
                  <a:pt x="8877287" y="1245920"/>
                </a:lnTo>
                <a:close/>
              </a:path>
              <a:path w="11449050" h="1873250">
                <a:moveTo>
                  <a:pt x="8877287" y="624687"/>
                </a:moveTo>
                <a:lnTo>
                  <a:pt x="8876830" y="623557"/>
                </a:lnTo>
                <a:lnTo>
                  <a:pt x="8874963" y="621703"/>
                </a:lnTo>
                <a:lnTo>
                  <a:pt x="8873846" y="621233"/>
                </a:lnTo>
                <a:lnTo>
                  <a:pt x="8861692" y="621233"/>
                </a:lnTo>
                <a:lnTo>
                  <a:pt x="8860574" y="621703"/>
                </a:lnTo>
                <a:lnTo>
                  <a:pt x="8858707" y="623557"/>
                </a:lnTo>
                <a:lnTo>
                  <a:pt x="8858237" y="624687"/>
                </a:lnTo>
                <a:lnTo>
                  <a:pt x="8858237" y="627316"/>
                </a:lnTo>
                <a:lnTo>
                  <a:pt x="8858707" y="628434"/>
                </a:lnTo>
                <a:lnTo>
                  <a:pt x="8860574" y="630301"/>
                </a:lnTo>
                <a:lnTo>
                  <a:pt x="8861692" y="630758"/>
                </a:lnTo>
                <a:lnTo>
                  <a:pt x="8873846" y="630758"/>
                </a:lnTo>
                <a:lnTo>
                  <a:pt x="8874963" y="630301"/>
                </a:lnTo>
                <a:lnTo>
                  <a:pt x="8876830" y="628434"/>
                </a:lnTo>
                <a:lnTo>
                  <a:pt x="8877287" y="627316"/>
                </a:lnTo>
                <a:lnTo>
                  <a:pt x="8877287" y="624687"/>
                </a:lnTo>
                <a:close/>
              </a:path>
              <a:path w="11449050" h="1873250">
                <a:moveTo>
                  <a:pt x="8877287" y="3441"/>
                </a:moveTo>
                <a:lnTo>
                  <a:pt x="8876830" y="2324"/>
                </a:lnTo>
                <a:lnTo>
                  <a:pt x="8874963" y="457"/>
                </a:lnTo>
                <a:lnTo>
                  <a:pt x="8873846" y="0"/>
                </a:lnTo>
                <a:lnTo>
                  <a:pt x="8861692" y="0"/>
                </a:lnTo>
                <a:lnTo>
                  <a:pt x="8860574" y="457"/>
                </a:lnTo>
                <a:lnTo>
                  <a:pt x="8858707" y="2324"/>
                </a:lnTo>
                <a:lnTo>
                  <a:pt x="8858237" y="3441"/>
                </a:lnTo>
                <a:lnTo>
                  <a:pt x="8858237" y="6070"/>
                </a:lnTo>
                <a:lnTo>
                  <a:pt x="8858707" y="7188"/>
                </a:lnTo>
                <a:lnTo>
                  <a:pt x="8860574" y="9055"/>
                </a:lnTo>
                <a:lnTo>
                  <a:pt x="8861692" y="9525"/>
                </a:lnTo>
                <a:lnTo>
                  <a:pt x="8873846" y="9525"/>
                </a:lnTo>
                <a:lnTo>
                  <a:pt x="8874963" y="9055"/>
                </a:lnTo>
                <a:lnTo>
                  <a:pt x="8876830" y="7188"/>
                </a:lnTo>
                <a:lnTo>
                  <a:pt x="8877287" y="6070"/>
                </a:lnTo>
                <a:lnTo>
                  <a:pt x="8877287" y="3441"/>
                </a:lnTo>
                <a:close/>
              </a:path>
              <a:path w="11449050" h="1873250">
                <a:moveTo>
                  <a:pt x="8934437" y="1867166"/>
                </a:moveTo>
                <a:lnTo>
                  <a:pt x="8933980" y="1866049"/>
                </a:lnTo>
                <a:lnTo>
                  <a:pt x="8932113" y="1864182"/>
                </a:lnTo>
                <a:lnTo>
                  <a:pt x="8930996" y="1863725"/>
                </a:lnTo>
                <a:lnTo>
                  <a:pt x="8918842" y="1863725"/>
                </a:lnTo>
                <a:lnTo>
                  <a:pt x="8917711" y="1864182"/>
                </a:lnTo>
                <a:lnTo>
                  <a:pt x="8915857" y="1866049"/>
                </a:lnTo>
                <a:lnTo>
                  <a:pt x="8915387" y="1867166"/>
                </a:lnTo>
                <a:lnTo>
                  <a:pt x="8915387" y="1869795"/>
                </a:lnTo>
                <a:lnTo>
                  <a:pt x="8915857" y="1870913"/>
                </a:lnTo>
                <a:lnTo>
                  <a:pt x="8917711" y="1872780"/>
                </a:lnTo>
                <a:lnTo>
                  <a:pt x="8918842" y="1873250"/>
                </a:lnTo>
                <a:lnTo>
                  <a:pt x="8930996" y="1873250"/>
                </a:lnTo>
                <a:lnTo>
                  <a:pt x="8932113" y="1872780"/>
                </a:lnTo>
                <a:lnTo>
                  <a:pt x="8933980" y="1870913"/>
                </a:lnTo>
                <a:lnTo>
                  <a:pt x="8934437" y="1869795"/>
                </a:lnTo>
                <a:lnTo>
                  <a:pt x="8934437" y="1867166"/>
                </a:lnTo>
                <a:close/>
              </a:path>
              <a:path w="11449050" h="1873250">
                <a:moveTo>
                  <a:pt x="8934437" y="1245920"/>
                </a:moveTo>
                <a:lnTo>
                  <a:pt x="8933980" y="1244803"/>
                </a:lnTo>
                <a:lnTo>
                  <a:pt x="8932113" y="1242936"/>
                </a:lnTo>
                <a:lnTo>
                  <a:pt x="8930996" y="1242479"/>
                </a:lnTo>
                <a:lnTo>
                  <a:pt x="8918842" y="1242479"/>
                </a:lnTo>
                <a:lnTo>
                  <a:pt x="8917711" y="1242936"/>
                </a:lnTo>
                <a:lnTo>
                  <a:pt x="8915857" y="1244803"/>
                </a:lnTo>
                <a:lnTo>
                  <a:pt x="8915387" y="1245920"/>
                </a:lnTo>
                <a:lnTo>
                  <a:pt x="8915387" y="1248549"/>
                </a:lnTo>
                <a:lnTo>
                  <a:pt x="8915857" y="1249680"/>
                </a:lnTo>
                <a:lnTo>
                  <a:pt x="8917711" y="1251534"/>
                </a:lnTo>
                <a:lnTo>
                  <a:pt x="8918842" y="1252004"/>
                </a:lnTo>
                <a:lnTo>
                  <a:pt x="8930996" y="1252004"/>
                </a:lnTo>
                <a:lnTo>
                  <a:pt x="8932113" y="1251534"/>
                </a:lnTo>
                <a:lnTo>
                  <a:pt x="8933980" y="1249680"/>
                </a:lnTo>
                <a:lnTo>
                  <a:pt x="8934437" y="1248549"/>
                </a:lnTo>
                <a:lnTo>
                  <a:pt x="8934437" y="1245920"/>
                </a:lnTo>
                <a:close/>
              </a:path>
              <a:path w="11449050" h="1873250">
                <a:moveTo>
                  <a:pt x="8934437" y="624687"/>
                </a:moveTo>
                <a:lnTo>
                  <a:pt x="8933980" y="623557"/>
                </a:lnTo>
                <a:lnTo>
                  <a:pt x="8932113" y="621703"/>
                </a:lnTo>
                <a:lnTo>
                  <a:pt x="8930996" y="621233"/>
                </a:lnTo>
                <a:lnTo>
                  <a:pt x="8918842" y="621233"/>
                </a:lnTo>
                <a:lnTo>
                  <a:pt x="8917711" y="621703"/>
                </a:lnTo>
                <a:lnTo>
                  <a:pt x="8915857" y="623557"/>
                </a:lnTo>
                <a:lnTo>
                  <a:pt x="8915387" y="624687"/>
                </a:lnTo>
                <a:lnTo>
                  <a:pt x="8915387" y="627316"/>
                </a:lnTo>
                <a:lnTo>
                  <a:pt x="8915857" y="628434"/>
                </a:lnTo>
                <a:lnTo>
                  <a:pt x="8917711" y="630301"/>
                </a:lnTo>
                <a:lnTo>
                  <a:pt x="8918842" y="630758"/>
                </a:lnTo>
                <a:lnTo>
                  <a:pt x="8930996" y="630758"/>
                </a:lnTo>
                <a:lnTo>
                  <a:pt x="8932113" y="630301"/>
                </a:lnTo>
                <a:lnTo>
                  <a:pt x="8933980" y="628434"/>
                </a:lnTo>
                <a:lnTo>
                  <a:pt x="8934437" y="627316"/>
                </a:lnTo>
                <a:lnTo>
                  <a:pt x="8934437" y="624687"/>
                </a:lnTo>
                <a:close/>
              </a:path>
              <a:path w="11449050" h="1873250">
                <a:moveTo>
                  <a:pt x="8934437" y="3441"/>
                </a:moveTo>
                <a:lnTo>
                  <a:pt x="8933980" y="2324"/>
                </a:lnTo>
                <a:lnTo>
                  <a:pt x="8932113" y="457"/>
                </a:lnTo>
                <a:lnTo>
                  <a:pt x="8930996" y="0"/>
                </a:lnTo>
                <a:lnTo>
                  <a:pt x="8918842" y="0"/>
                </a:lnTo>
                <a:lnTo>
                  <a:pt x="8917711" y="457"/>
                </a:lnTo>
                <a:lnTo>
                  <a:pt x="8915857" y="2324"/>
                </a:lnTo>
                <a:lnTo>
                  <a:pt x="8915387" y="3441"/>
                </a:lnTo>
                <a:lnTo>
                  <a:pt x="8915387" y="6070"/>
                </a:lnTo>
                <a:lnTo>
                  <a:pt x="8915857" y="7188"/>
                </a:lnTo>
                <a:lnTo>
                  <a:pt x="8917711" y="9055"/>
                </a:lnTo>
                <a:lnTo>
                  <a:pt x="8918842" y="9525"/>
                </a:lnTo>
                <a:lnTo>
                  <a:pt x="8930996" y="9525"/>
                </a:lnTo>
                <a:lnTo>
                  <a:pt x="8932113" y="9055"/>
                </a:lnTo>
                <a:lnTo>
                  <a:pt x="8933980" y="7188"/>
                </a:lnTo>
                <a:lnTo>
                  <a:pt x="8934437" y="6070"/>
                </a:lnTo>
                <a:lnTo>
                  <a:pt x="8934437" y="3441"/>
                </a:lnTo>
                <a:close/>
              </a:path>
              <a:path w="11449050" h="1873250">
                <a:moveTo>
                  <a:pt x="8991587" y="1867166"/>
                </a:moveTo>
                <a:lnTo>
                  <a:pt x="8991130" y="1866049"/>
                </a:lnTo>
                <a:lnTo>
                  <a:pt x="8989263" y="1864182"/>
                </a:lnTo>
                <a:lnTo>
                  <a:pt x="8988146" y="1863725"/>
                </a:lnTo>
                <a:lnTo>
                  <a:pt x="8975992" y="1863725"/>
                </a:lnTo>
                <a:lnTo>
                  <a:pt x="8974861" y="1864182"/>
                </a:lnTo>
                <a:lnTo>
                  <a:pt x="8973007" y="1866049"/>
                </a:lnTo>
                <a:lnTo>
                  <a:pt x="8972537" y="1867166"/>
                </a:lnTo>
                <a:lnTo>
                  <a:pt x="8972537" y="1869795"/>
                </a:lnTo>
                <a:lnTo>
                  <a:pt x="8973007" y="1870913"/>
                </a:lnTo>
                <a:lnTo>
                  <a:pt x="8974861" y="1872780"/>
                </a:lnTo>
                <a:lnTo>
                  <a:pt x="8975992" y="1873250"/>
                </a:lnTo>
                <a:lnTo>
                  <a:pt x="8988146" y="1873250"/>
                </a:lnTo>
                <a:lnTo>
                  <a:pt x="8989263" y="1872780"/>
                </a:lnTo>
                <a:lnTo>
                  <a:pt x="8991130" y="1870913"/>
                </a:lnTo>
                <a:lnTo>
                  <a:pt x="8991587" y="1869795"/>
                </a:lnTo>
                <a:lnTo>
                  <a:pt x="8991587" y="1867166"/>
                </a:lnTo>
                <a:close/>
              </a:path>
              <a:path w="11449050" h="1873250">
                <a:moveTo>
                  <a:pt x="8991587" y="1245920"/>
                </a:moveTo>
                <a:lnTo>
                  <a:pt x="8991130" y="1244803"/>
                </a:lnTo>
                <a:lnTo>
                  <a:pt x="8989263" y="1242936"/>
                </a:lnTo>
                <a:lnTo>
                  <a:pt x="8988146" y="1242479"/>
                </a:lnTo>
                <a:lnTo>
                  <a:pt x="8975992" y="1242479"/>
                </a:lnTo>
                <a:lnTo>
                  <a:pt x="8974861" y="1242936"/>
                </a:lnTo>
                <a:lnTo>
                  <a:pt x="8973007" y="1244803"/>
                </a:lnTo>
                <a:lnTo>
                  <a:pt x="8972537" y="1245920"/>
                </a:lnTo>
                <a:lnTo>
                  <a:pt x="8972537" y="1248549"/>
                </a:lnTo>
                <a:lnTo>
                  <a:pt x="8973007" y="1249680"/>
                </a:lnTo>
                <a:lnTo>
                  <a:pt x="8974861" y="1251534"/>
                </a:lnTo>
                <a:lnTo>
                  <a:pt x="8975992" y="1252004"/>
                </a:lnTo>
                <a:lnTo>
                  <a:pt x="8988146" y="1252004"/>
                </a:lnTo>
                <a:lnTo>
                  <a:pt x="8989263" y="1251534"/>
                </a:lnTo>
                <a:lnTo>
                  <a:pt x="8991130" y="1249680"/>
                </a:lnTo>
                <a:lnTo>
                  <a:pt x="8991587" y="1248549"/>
                </a:lnTo>
                <a:lnTo>
                  <a:pt x="8991587" y="1245920"/>
                </a:lnTo>
                <a:close/>
              </a:path>
              <a:path w="11449050" h="1873250">
                <a:moveTo>
                  <a:pt x="8991587" y="624687"/>
                </a:moveTo>
                <a:lnTo>
                  <a:pt x="8991130" y="623557"/>
                </a:lnTo>
                <a:lnTo>
                  <a:pt x="8989263" y="621703"/>
                </a:lnTo>
                <a:lnTo>
                  <a:pt x="8988146" y="621233"/>
                </a:lnTo>
                <a:lnTo>
                  <a:pt x="8975992" y="621233"/>
                </a:lnTo>
                <a:lnTo>
                  <a:pt x="8974861" y="621703"/>
                </a:lnTo>
                <a:lnTo>
                  <a:pt x="8973007" y="623557"/>
                </a:lnTo>
                <a:lnTo>
                  <a:pt x="8972537" y="624687"/>
                </a:lnTo>
                <a:lnTo>
                  <a:pt x="8972537" y="627316"/>
                </a:lnTo>
                <a:lnTo>
                  <a:pt x="8973007" y="628434"/>
                </a:lnTo>
                <a:lnTo>
                  <a:pt x="8974861" y="630301"/>
                </a:lnTo>
                <a:lnTo>
                  <a:pt x="8975992" y="630758"/>
                </a:lnTo>
                <a:lnTo>
                  <a:pt x="8988146" y="630758"/>
                </a:lnTo>
                <a:lnTo>
                  <a:pt x="8989263" y="630301"/>
                </a:lnTo>
                <a:lnTo>
                  <a:pt x="8991130" y="628434"/>
                </a:lnTo>
                <a:lnTo>
                  <a:pt x="8991587" y="627316"/>
                </a:lnTo>
                <a:lnTo>
                  <a:pt x="8991587" y="624687"/>
                </a:lnTo>
                <a:close/>
              </a:path>
              <a:path w="11449050" h="1873250">
                <a:moveTo>
                  <a:pt x="8991587" y="3441"/>
                </a:moveTo>
                <a:lnTo>
                  <a:pt x="8991130" y="2324"/>
                </a:lnTo>
                <a:lnTo>
                  <a:pt x="8989263" y="457"/>
                </a:lnTo>
                <a:lnTo>
                  <a:pt x="8988146" y="0"/>
                </a:lnTo>
                <a:lnTo>
                  <a:pt x="8975992" y="0"/>
                </a:lnTo>
                <a:lnTo>
                  <a:pt x="8974861" y="457"/>
                </a:lnTo>
                <a:lnTo>
                  <a:pt x="8973007" y="2324"/>
                </a:lnTo>
                <a:lnTo>
                  <a:pt x="8972537" y="3441"/>
                </a:lnTo>
                <a:lnTo>
                  <a:pt x="8972537" y="6070"/>
                </a:lnTo>
                <a:lnTo>
                  <a:pt x="8973007" y="7188"/>
                </a:lnTo>
                <a:lnTo>
                  <a:pt x="8974861" y="9055"/>
                </a:lnTo>
                <a:lnTo>
                  <a:pt x="8975992" y="9525"/>
                </a:lnTo>
                <a:lnTo>
                  <a:pt x="8988146" y="9525"/>
                </a:lnTo>
                <a:lnTo>
                  <a:pt x="8989263" y="9055"/>
                </a:lnTo>
                <a:lnTo>
                  <a:pt x="8991130" y="7188"/>
                </a:lnTo>
                <a:lnTo>
                  <a:pt x="8991587" y="6070"/>
                </a:lnTo>
                <a:lnTo>
                  <a:pt x="8991587" y="3441"/>
                </a:lnTo>
                <a:close/>
              </a:path>
              <a:path w="11449050" h="1873250">
                <a:moveTo>
                  <a:pt x="9048750" y="1867166"/>
                </a:moveTo>
                <a:lnTo>
                  <a:pt x="9048280" y="1866049"/>
                </a:lnTo>
                <a:lnTo>
                  <a:pt x="9046413" y="1864182"/>
                </a:lnTo>
                <a:lnTo>
                  <a:pt x="9045296" y="1863725"/>
                </a:lnTo>
                <a:lnTo>
                  <a:pt x="9033142" y="1863725"/>
                </a:lnTo>
                <a:lnTo>
                  <a:pt x="9032024" y="1864182"/>
                </a:lnTo>
                <a:lnTo>
                  <a:pt x="9030157" y="1866049"/>
                </a:lnTo>
                <a:lnTo>
                  <a:pt x="9029687" y="1867166"/>
                </a:lnTo>
                <a:lnTo>
                  <a:pt x="9029687" y="1869795"/>
                </a:lnTo>
                <a:lnTo>
                  <a:pt x="9030157" y="1870913"/>
                </a:lnTo>
                <a:lnTo>
                  <a:pt x="9032024" y="1872780"/>
                </a:lnTo>
                <a:lnTo>
                  <a:pt x="9033142" y="1873250"/>
                </a:lnTo>
                <a:lnTo>
                  <a:pt x="9045296" y="1873250"/>
                </a:lnTo>
                <a:lnTo>
                  <a:pt x="9046413" y="1872780"/>
                </a:lnTo>
                <a:lnTo>
                  <a:pt x="9048280" y="1870913"/>
                </a:lnTo>
                <a:lnTo>
                  <a:pt x="9048750" y="1869795"/>
                </a:lnTo>
                <a:lnTo>
                  <a:pt x="9048750" y="1867166"/>
                </a:lnTo>
                <a:close/>
              </a:path>
              <a:path w="11449050" h="1873250">
                <a:moveTo>
                  <a:pt x="9048750" y="1245920"/>
                </a:moveTo>
                <a:lnTo>
                  <a:pt x="9048280" y="1244803"/>
                </a:lnTo>
                <a:lnTo>
                  <a:pt x="9046413" y="1242936"/>
                </a:lnTo>
                <a:lnTo>
                  <a:pt x="9045296" y="1242479"/>
                </a:lnTo>
                <a:lnTo>
                  <a:pt x="9033142" y="1242479"/>
                </a:lnTo>
                <a:lnTo>
                  <a:pt x="9032024" y="1242936"/>
                </a:lnTo>
                <a:lnTo>
                  <a:pt x="9030157" y="1244803"/>
                </a:lnTo>
                <a:lnTo>
                  <a:pt x="9029687" y="1245920"/>
                </a:lnTo>
                <a:lnTo>
                  <a:pt x="9029687" y="1248549"/>
                </a:lnTo>
                <a:lnTo>
                  <a:pt x="9030157" y="1249680"/>
                </a:lnTo>
                <a:lnTo>
                  <a:pt x="9032024" y="1251534"/>
                </a:lnTo>
                <a:lnTo>
                  <a:pt x="9033142" y="1252004"/>
                </a:lnTo>
                <a:lnTo>
                  <a:pt x="9045296" y="1252004"/>
                </a:lnTo>
                <a:lnTo>
                  <a:pt x="9046413" y="1251534"/>
                </a:lnTo>
                <a:lnTo>
                  <a:pt x="9048280" y="1249680"/>
                </a:lnTo>
                <a:lnTo>
                  <a:pt x="9048750" y="1248549"/>
                </a:lnTo>
                <a:lnTo>
                  <a:pt x="9048750" y="1245920"/>
                </a:lnTo>
                <a:close/>
              </a:path>
              <a:path w="11449050" h="1873250">
                <a:moveTo>
                  <a:pt x="9048750" y="624687"/>
                </a:moveTo>
                <a:lnTo>
                  <a:pt x="9048280" y="623557"/>
                </a:lnTo>
                <a:lnTo>
                  <a:pt x="9046413" y="621703"/>
                </a:lnTo>
                <a:lnTo>
                  <a:pt x="9045296" y="621233"/>
                </a:lnTo>
                <a:lnTo>
                  <a:pt x="9033142" y="621233"/>
                </a:lnTo>
                <a:lnTo>
                  <a:pt x="9032024" y="621703"/>
                </a:lnTo>
                <a:lnTo>
                  <a:pt x="9030157" y="623557"/>
                </a:lnTo>
                <a:lnTo>
                  <a:pt x="9029687" y="624687"/>
                </a:lnTo>
                <a:lnTo>
                  <a:pt x="9029687" y="627316"/>
                </a:lnTo>
                <a:lnTo>
                  <a:pt x="9030157" y="628434"/>
                </a:lnTo>
                <a:lnTo>
                  <a:pt x="9032024" y="630301"/>
                </a:lnTo>
                <a:lnTo>
                  <a:pt x="9033142" y="630758"/>
                </a:lnTo>
                <a:lnTo>
                  <a:pt x="9045296" y="630758"/>
                </a:lnTo>
                <a:lnTo>
                  <a:pt x="9046413" y="630301"/>
                </a:lnTo>
                <a:lnTo>
                  <a:pt x="9048280" y="628434"/>
                </a:lnTo>
                <a:lnTo>
                  <a:pt x="9048750" y="627316"/>
                </a:lnTo>
                <a:lnTo>
                  <a:pt x="9048750" y="624687"/>
                </a:lnTo>
                <a:close/>
              </a:path>
              <a:path w="11449050" h="1873250">
                <a:moveTo>
                  <a:pt x="9048750" y="3441"/>
                </a:moveTo>
                <a:lnTo>
                  <a:pt x="9048280" y="2324"/>
                </a:lnTo>
                <a:lnTo>
                  <a:pt x="9046413" y="457"/>
                </a:lnTo>
                <a:lnTo>
                  <a:pt x="9045296" y="0"/>
                </a:lnTo>
                <a:lnTo>
                  <a:pt x="9033142" y="0"/>
                </a:lnTo>
                <a:lnTo>
                  <a:pt x="9032024" y="457"/>
                </a:lnTo>
                <a:lnTo>
                  <a:pt x="9030157" y="2324"/>
                </a:lnTo>
                <a:lnTo>
                  <a:pt x="9029687" y="3441"/>
                </a:lnTo>
                <a:lnTo>
                  <a:pt x="9029687" y="6070"/>
                </a:lnTo>
                <a:lnTo>
                  <a:pt x="9030157" y="7188"/>
                </a:lnTo>
                <a:lnTo>
                  <a:pt x="9032024" y="9055"/>
                </a:lnTo>
                <a:lnTo>
                  <a:pt x="9033142" y="9525"/>
                </a:lnTo>
                <a:lnTo>
                  <a:pt x="9045296" y="9525"/>
                </a:lnTo>
                <a:lnTo>
                  <a:pt x="9046413" y="9055"/>
                </a:lnTo>
                <a:lnTo>
                  <a:pt x="9048280" y="7188"/>
                </a:lnTo>
                <a:lnTo>
                  <a:pt x="9048750" y="6070"/>
                </a:lnTo>
                <a:lnTo>
                  <a:pt x="9048750" y="3441"/>
                </a:lnTo>
                <a:close/>
              </a:path>
              <a:path w="11449050" h="1873250">
                <a:moveTo>
                  <a:pt x="9105887" y="1867166"/>
                </a:moveTo>
                <a:lnTo>
                  <a:pt x="9105430" y="1866049"/>
                </a:lnTo>
                <a:lnTo>
                  <a:pt x="9103563" y="1864182"/>
                </a:lnTo>
                <a:lnTo>
                  <a:pt x="9102446" y="1863725"/>
                </a:lnTo>
                <a:lnTo>
                  <a:pt x="9090292" y="1863725"/>
                </a:lnTo>
                <a:lnTo>
                  <a:pt x="9089174" y="1864182"/>
                </a:lnTo>
                <a:lnTo>
                  <a:pt x="9087307" y="1866049"/>
                </a:lnTo>
                <a:lnTo>
                  <a:pt x="9086837" y="1867166"/>
                </a:lnTo>
                <a:lnTo>
                  <a:pt x="9086837" y="1869795"/>
                </a:lnTo>
                <a:lnTo>
                  <a:pt x="9087307" y="1870913"/>
                </a:lnTo>
                <a:lnTo>
                  <a:pt x="9089174" y="1872780"/>
                </a:lnTo>
                <a:lnTo>
                  <a:pt x="9090292" y="1873250"/>
                </a:lnTo>
                <a:lnTo>
                  <a:pt x="9102446" y="1873250"/>
                </a:lnTo>
                <a:lnTo>
                  <a:pt x="9103563" y="1872780"/>
                </a:lnTo>
                <a:lnTo>
                  <a:pt x="9105430" y="1870913"/>
                </a:lnTo>
                <a:lnTo>
                  <a:pt x="9105887" y="1869795"/>
                </a:lnTo>
                <a:lnTo>
                  <a:pt x="9105887" y="1867166"/>
                </a:lnTo>
                <a:close/>
              </a:path>
              <a:path w="11449050" h="1873250">
                <a:moveTo>
                  <a:pt x="9105887" y="1245920"/>
                </a:moveTo>
                <a:lnTo>
                  <a:pt x="9105430" y="1244803"/>
                </a:lnTo>
                <a:lnTo>
                  <a:pt x="9103563" y="1242936"/>
                </a:lnTo>
                <a:lnTo>
                  <a:pt x="9102446" y="1242479"/>
                </a:lnTo>
                <a:lnTo>
                  <a:pt x="9090292" y="1242479"/>
                </a:lnTo>
                <a:lnTo>
                  <a:pt x="9089174" y="1242936"/>
                </a:lnTo>
                <a:lnTo>
                  <a:pt x="9087307" y="1244803"/>
                </a:lnTo>
                <a:lnTo>
                  <a:pt x="9086837" y="1245920"/>
                </a:lnTo>
                <a:lnTo>
                  <a:pt x="9086837" y="1248549"/>
                </a:lnTo>
                <a:lnTo>
                  <a:pt x="9087307" y="1249680"/>
                </a:lnTo>
                <a:lnTo>
                  <a:pt x="9089174" y="1251534"/>
                </a:lnTo>
                <a:lnTo>
                  <a:pt x="9090292" y="1252004"/>
                </a:lnTo>
                <a:lnTo>
                  <a:pt x="9102446" y="1252004"/>
                </a:lnTo>
                <a:lnTo>
                  <a:pt x="9103563" y="1251534"/>
                </a:lnTo>
                <a:lnTo>
                  <a:pt x="9105430" y="1249680"/>
                </a:lnTo>
                <a:lnTo>
                  <a:pt x="9105887" y="1248549"/>
                </a:lnTo>
                <a:lnTo>
                  <a:pt x="9105887" y="1245920"/>
                </a:lnTo>
                <a:close/>
              </a:path>
              <a:path w="11449050" h="1873250">
                <a:moveTo>
                  <a:pt x="9105887" y="624687"/>
                </a:moveTo>
                <a:lnTo>
                  <a:pt x="9105430" y="623557"/>
                </a:lnTo>
                <a:lnTo>
                  <a:pt x="9103563" y="621703"/>
                </a:lnTo>
                <a:lnTo>
                  <a:pt x="9102446" y="621233"/>
                </a:lnTo>
                <a:lnTo>
                  <a:pt x="9090292" y="621233"/>
                </a:lnTo>
                <a:lnTo>
                  <a:pt x="9089174" y="621703"/>
                </a:lnTo>
                <a:lnTo>
                  <a:pt x="9087307" y="623557"/>
                </a:lnTo>
                <a:lnTo>
                  <a:pt x="9086837" y="624687"/>
                </a:lnTo>
                <a:lnTo>
                  <a:pt x="9086837" y="627316"/>
                </a:lnTo>
                <a:lnTo>
                  <a:pt x="9087307" y="628434"/>
                </a:lnTo>
                <a:lnTo>
                  <a:pt x="9089174" y="630301"/>
                </a:lnTo>
                <a:lnTo>
                  <a:pt x="9090292" y="630758"/>
                </a:lnTo>
                <a:lnTo>
                  <a:pt x="9102446" y="630758"/>
                </a:lnTo>
                <a:lnTo>
                  <a:pt x="9103563" y="630301"/>
                </a:lnTo>
                <a:lnTo>
                  <a:pt x="9105430" y="628434"/>
                </a:lnTo>
                <a:lnTo>
                  <a:pt x="9105887" y="627316"/>
                </a:lnTo>
                <a:lnTo>
                  <a:pt x="9105887" y="624687"/>
                </a:lnTo>
                <a:close/>
              </a:path>
              <a:path w="11449050" h="1873250">
                <a:moveTo>
                  <a:pt x="9105887" y="3441"/>
                </a:moveTo>
                <a:lnTo>
                  <a:pt x="9105430" y="2324"/>
                </a:lnTo>
                <a:lnTo>
                  <a:pt x="9103563" y="457"/>
                </a:lnTo>
                <a:lnTo>
                  <a:pt x="9102446" y="0"/>
                </a:lnTo>
                <a:lnTo>
                  <a:pt x="9090292" y="0"/>
                </a:lnTo>
                <a:lnTo>
                  <a:pt x="9089174" y="457"/>
                </a:lnTo>
                <a:lnTo>
                  <a:pt x="9087307" y="2324"/>
                </a:lnTo>
                <a:lnTo>
                  <a:pt x="9086837" y="3441"/>
                </a:lnTo>
                <a:lnTo>
                  <a:pt x="9086837" y="6070"/>
                </a:lnTo>
                <a:lnTo>
                  <a:pt x="9087307" y="7188"/>
                </a:lnTo>
                <a:lnTo>
                  <a:pt x="9089174" y="9055"/>
                </a:lnTo>
                <a:lnTo>
                  <a:pt x="9090292" y="9525"/>
                </a:lnTo>
                <a:lnTo>
                  <a:pt x="9102446" y="9525"/>
                </a:lnTo>
                <a:lnTo>
                  <a:pt x="9103563" y="9055"/>
                </a:lnTo>
                <a:lnTo>
                  <a:pt x="9105430" y="7188"/>
                </a:lnTo>
                <a:lnTo>
                  <a:pt x="9105887" y="6070"/>
                </a:lnTo>
                <a:lnTo>
                  <a:pt x="9105887" y="3441"/>
                </a:lnTo>
                <a:close/>
              </a:path>
              <a:path w="11449050" h="1873250">
                <a:moveTo>
                  <a:pt x="9163037" y="1867166"/>
                </a:moveTo>
                <a:lnTo>
                  <a:pt x="9162580" y="1866049"/>
                </a:lnTo>
                <a:lnTo>
                  <a:pt x="9160713" y="1864182"/>
                </a:lnTo>
                <a:lnTo>
                  <a:pt x="9159596" y="1863725"/>
                </a:lnTo>
                <a:lnTo>
                  <a:pt x="9147442" y="1863725"/>
                </a:lnTo>
                <a:lnTo>
                  <a:pt x="9146324" y="1864182"/>
                </a:lnTo>
                <a:lnTo>
                  <a:pt x="9144457" y="1866049"/>
                </a:lnTo>
                <a:lnTo>
                  <a:pt x="9143987" y="1867166"/>
                </a:lnTo>
                <a:lnTo>
                  <a:pt x="9143987" y="1869795"/>
                </a:lnTo>
                <a:lnTo>
                  <a:pt x="9144457" y="1870913"/>
                </a:lnTo>
                <a:lnTo>
                  <a:pt x="9146324" y="1872780"/>
                </a:lnTo>
                <a:lnTo>
                  <a:pt x="9147442" y="1873250"/>
                </a:lnTo>
                <a:lnTo>
                  <a:pt x="9159596" y="1873250"/>
                </a:lnTo>
                <a:lnTo>
                  <a:pt x="9160713" y="1872780"/>
                </a:lnTo>
                <a:lnTo>
                  <a:pt x="9162580" y="1870913"/>
                </a:lnTo>
                <a:lnTo>
                  <a:pt x="9163037" y="1869795"/>
                </a:lnTo>
                <a:lnTo>
                  <a:pt x="9163037" y="1867166"/>
                </a:lnTo>
                <a:close/>
              </a:path>
              <a:path w="11449050" h="1873250">
                <a:moveTo>
                  <a:pt x="9163037" y="1245920"/>
                </a:moveTo>
                <a:lnTo>
                  <a:pt x="9162580" y="1244803"/>
                </a:lnTo>
                <a:lnTo>
                  <a:pt x="9160713" y="1242936"/>
                </a:lnTo>
                <a:lnTo>
                  <a:pt x="9159596" y="1242479"/>
                </a:lnTo>
                <a:lnTo>
                  <a:pt x="9147442" y="1242479"/>
                </a:lnTo>
                <a:lnTo>
                  <a:pt x="9146324" y="1242936"/>
                </a:lnTo>
                <a:lnTo>
                  <a:pt x="9144457" y="1244803"/>
                </a:lnTo>
                <a:lnTo>
                  <a:pt x="9143987" y="1245920"/>
                </a:lnTo>
                <a:lnTo>
                  <a:pt x="9143987" y="1248549"/>
                </a:lnTo>
                <a:lnTo>
                  <a:pt x="9144457" y="1249680"/>
                </a:lnTo>
                <a:lnTo>
                  <a:pt x="9146324" y="1251534"/>
                </a:lnTo>
                <a:lnTo>
                  <a:pt x="9147442" y="1252004"/>
                </a:lnTo>
                <a:lnTo>
                  <a:pt x="9159596" y="1252004"/>
                </a:lnTo>
                <a:lnTo>
                  <a:pt x="9160713" y="1251534"/>
                </a:lnTo>
                <a:lnTo>
                  <a:pt x="9162580" y="1249680"/>
                </a:lnTo>
                <a:lnTo>
                  <a:pt x="9163037" y="1248549"/>
                </a:lnTo>
                <a:lnTo>
                  <a:pt x="9163037" y="1245920"/>
                </a:lnTo>
                <a:close/>
              </a:path>
              <a:path w="11449050" h="1873250">
                <a:moveTo>
                  <a:pt x="9163037" y="624687"/>
                </a:moveTo>
                <a:lnTo>
                  <a:pt x="9162580" y="623557"/>
                </a:lnTo>
                <a:lnTo>
                  <a:pt x="9160713" y="621703"/>
                </a:lnTo>
                <a:lnTo>
                  <a:pt x="9159596" y="621233"/>
                </a:lnTo>
                <a:lnTo>
                  <a:pt x="9147442" y="621233"/>
                </a:lnTo>
                <a:lnTo>
                  <a:pt x="9146324" y="621703"/>
                </a:lnTo>
                <a:lnTo>
                  <a:pt x="9144457" y="623557"/>
                </a:lnTo>
                <a:lnTo>
                  <a:pt x="9143987" y="624687"/>
                </a:lnTo>
                <a:lnTo>
                  <a:pt x="9143987" y="627316"/>
                </a:lnTo>
                <a:lnTo>
                  <a:pt x="9144457" y="628434"/>
                </a:lnTo>
                <a:lnTo>
                  <a:pt x="9146324" y="630301"/>
                </a:lnTo>
                <a:lnTo>
                  <a:pt x="9147442" y="630758"/>
                </a:lnTo>
                <a:lnTo>
                  <a:pt x="9159596" y="630758"/>
                </a:lnTo>
                <a:lnTo>
                  <a:pt x="9160713" y="630301"/>
                </a:lnTo>
                <a:lnTo>
                  <a:pt x="9162580" y="628434"/>
                </a:lnTo>
                <a:lnTo>
                  <a:pt x="9163037" y="627316"/>
                </a:lnTo>
                <a:lnTo>
                  <a:pt x="9163037" y="624687"/>
                </a:lnTo>
                <a:close/>
              </a:path>
              <a:path w="11449050" h="1873250">
                <a:moveTo>
                  <a:pt x="9163037" y="3441"/>
                </a:moveTo>
                <a:lnTo>
                  <a:pt x="9162580" y="2324"/>
                </a:lnTo>
                <a:lnTo>
                  <a:pt x="9160713" y="457"/>
                </a:lnTo>
                <a:lnTo>
                  <a:pt x="9159596" y="0"/>
                </a:lnTo>
                <a:lnTo>
                  <a:pt x="9147442" y="0"/>
                </a:lnTo>
                <a:lnTo>
                  <a:pt x="9146324" y="457"/>
                </a:lnTo>
                <a:lnTo>
                  <a:pt x="9144457" y="2324"/>
                </a:lnTo>
                <a:lnTo>
                  <a:pt x="9143987" y="3441"/>
                </a:lnTo>
                <a:lnTo>
                  <a:pt x="9143987" y="6070"/>
                </a:lnTo>
                <a:lnTo>
                  <a:pt x="9144457" y="7188"/>
                </a:lnTo>
                <a:lnTo>
                  <a:pt x="9146324" y="9055"/>
                </a:lnTo>
                <a:lnTo>
                  <a:pt x="9147442" y="9525"/>
                </a:lnTo>
                <a:lnTo>
                  <a:pt x="9159596" y="9525"/>
                </a:lnTo>
                <a:lnTo>
                  <a:pt x="9160713" y="9055"/>
                </a:lnTo>
                <a:lnTo>
                  <a:pt x="9162580" y="7188"/>
                </a:lnTo>
                <a:lnTo>
                  <a:pt x="9163037" y="6070"/>
                </a:lnTo>
                <a:lnTo>
                  <a:pt x="9163037" y="3441"/>
                </a:lnTo>
                <a:close/>
              </a:path>
              <a:path w="11449050" h="1873250">
                <a:moveTo>
                  <a:pt x="9220187" y="1867166"/>
                </a:moveTo>
                <a:lnTo>
                  <a:pt x="9219730" y="1866049"/>
                </a:lnTo>
                <a:lnTo>
                  <a:pt x="9217863" y="1864182"/>
                </a:lnTo>
                <a:lnTo>
                  <a:pt x="9216746" y="1863725"/>
                </a:lnTo>
                <a:lnTo>
                  <a:pt x="9204592" y="1863725"/>
                </a:lnTo>
                <a:lnTo>
                  <a:pt x="9203474" y="1864182"/>
                </a:lnTo>
                <a:lnTo>
                  <a:pt x="9201607" y="1866049"/>
                </a:lnTo>
                <a:lnTo>
                  <a:pt x="9201150" y="1867166"/>
                </a:lnTo>
                <a:lnTo>
                  <a:pt x="9201150" y="1869795"/>
                </a:lnTo>
                <a:lnTo>
                  <a:pt x="9201607" y="1870913"/>
                </a:lnTo>
                <a:lnTo>
                  <a:pt x="9203474" y="1872780"/>
                </a:lnTo>
                <a:lnTo>
                  <a:pt x="9204592" y="1873250"/>
                </a:lnTo>
                <a:lnTo>
                  <a:pt x="9216746" y="1873250"/>
                </a:lnTo>
                <a:lnTo>
                  <a:pt x="9217863" y="1872780"/>
                </a:lnTo>
                <a:lnTo>
                  <a:pt x="9219730" y="1870913"/>
                </a:lnTo>
                <a:lnTo>
                  <a:pt x="9220187" y="1869795"/>
                </a:lnTo>
                <a:lnTo>
                  <a:pt x="9220187" y="1867166"/>
                </a:lnTo>
                <a:close/>
              </a:path>
              <a:path w="11449050" h="1873250">
                <a:moveTo>
                  <a:pt x="9220187" y="1245920"/>
                </a:moveTo>
                <a:lnTo>
                  <a:pt x="9219730" y="1244803"/>
                </a:lnTo>
                <a:lnTo>
                  <a:pt x="9217863" y="1242936"/>
                </a:lnTo>
                <a:lnTo>
                  <a:pt x="9216746" y="1242479"/>
                </a:lnTo>
                <a:lnTo>
                  <a:pt x="9204592" y="1242479"/>
                </a:lnTo>
                <a:lnTo>
                  <a:pt x="9203474" y="1242936"/>
                </a:lnTo>
                <a:lnTo>
                  <a:pt x="9201607" y="1244803"/>
                </a:lnTo>
                <a:lnTo>
                  <a:pt x="9201150" y="1245920"/>
                </a:lnTo>
                <a:lnTo>
                  <a:pt x="9201150" y="1248549"/>
                </a:lnTo>
                <a:lnTo>
                  <a:pt x="9201607" y="1249680"/>
                </a:lnTo>
                <a:lnTo>
                  <a:pt x="9203474" y="1251534"/>
                </a:lnTo>
                <a:lnTo>
                  <a:pt x="9204592" y="1252004"/>
                </a:lnTo>
                <a:lnTo>
                  <a:pt x="9216746" y="1252004"/>
                </a:lnTo>
                <a:lnTo>
                  <a:pt x="9217863" y="1251534"/>
                </a:lnTo>
                <a:lnTo>
                  <a:pt x="9219730" y="1249680"/>
                </a:lnTo>
                <a:lnTo>
                  <a:pt x="9220187" y="1248549"/>
                </a:lnTo>
                <a:lnTo>
                  <a:pt x="9220187" y="1245920"/>
                </a:lnTo>
                <a:close/>
              </a:path>
              <a:path w="11449050" h="1873250">
                <a:moveTo>
                  <a:pt x="9220187" y="624687"/>
                </a:moveTo>
                <a:lnTo>
                  <a:pt x="9219730" y="623557"/>
                </a:lnTo>
                <a:lnTo>
                  <a:pt x="9217863" y="621703"/>
                </a:lnTo>
                <a:lnTo>
                  <a:pt x="9216746" y="621233"/>
                </a:lnTo>
                <a:lnTo>
                  <a:pt x="9204592" y="621233"/>
                </a:lnTo>
                <a:lnTo>
                  <a:pt x="9203474" y="621703"/>
                </a:lnTo>
                <a:lnTo>
                  <a:pt x="9201607" y="623557"/>
                </a:lnTo>
                <a:lnTo>
                  <a:pt x="9201150" y="624687"/>
                </a:lnTo>
                <a:lnTo>
                  <a:pt x="9201150" y="627316"/>
                </a:lnTo>
                <a:lnTo>
                  <a:pt x="9201607" y="628434"/>
                </a:lnTo>
                <a:lnTo>
                  <a:pt x="9203474" y="630301"/>
                </a:lnTo>
                <a:lnTo>
                  <a:pt x="9204592" y="630758"/>
                </a:lnTo>
                <a:lnTo>
                  <a:pt x="9216746" y="630758"/>
                </a:lnTo>
                <a:lnTo>
                  <a:pt x="9217863" y="630301"/>
                </a:lnTo>
                <a:lnTo>
                  <a:pt x="9219730" y="628434"/>
                </a:lnTo>
                <a:lnTo>
                  <a:pt x="9220187" y="627316"/>
                </a:lnTo>
                <a:lnTo>
                  <a:pt x="9220187" y="624687"/>
                </a:lnTo>
                <a:close/>
              </a:path>
              <a:path w="11449050" h="1873250">
                <a:moveTo>
                  <a:pt x="9220187" y="3441"/>
                </a:moveTo>
                <a:lnTo>
                  <a:pt x="9219730" y="2324"/>
                </a:lnTo>
                <a:lnTo>
                  <a:pt x="9217863" y="457"/>
                </a:lnTo>
                <a:lnTo>
                  <a:pt x="9216746" y="0"/>
                </a:lnTo>
                <a:lnTo>
                  <a:pt x="9204592" y="0"/>
                </a:lnTo>
                <a:lnTo>
                  <a:pt x="9203474" y="457"/>
                </a:lnTo>
                <a:lnTo>
                  <a:pt x="9201607" y="2324"/>
                </a:lnTo>
                <a:lnTo>
                  <a:pt x="9201150" y="3441"/>
                </a:lnTo>
                <a:lnTo>
                  <a:pt x="9201150" y="6070"/>
                </a:lnTo>
                <a:lnTo>
                  <a:pt x="9201607" y="7188"/>
                </a:lnTo>
                <a:lnTo>
                  <a:pt x="9203474" y="9055"/>
                </a:lnTo>
                <a:lnTo>
                  <a:pt x="9204592" y="9525"/>
                </a:lnTo>
                <a:lnTo>
                  <a:pt x="9216746" y="9525"/>
                </a:lnTo>
                <a:lnTo>
                  <a:pt x="9217863" y="9055"/>
                </a:lnTo>
                <a:lnTo>
                  <a:pt x="9219730" y="7188"/>
                </a:lnTo>
                <a:lnTo>
                  <a:pt x="9220187" y="6070"/>
                </a:lnTo>
                <a:lnTo>
                  <a:pt x="9220187" y="3441"/>
                </a:lnTo>
                <a:close/>
              </a:path>
              <a:path w="11449050" h="1873250">
                <a:moveTo>
                  <a:pt x="9277337" y="1867166"/>
                </a:moveTo>
                <a:lnTo>
                  <a:pt x="9276880" y="1866049"/>
                </a:lnTo>
                <a:lnTo>
                  <a:pt x="9275013" y="1864182"/>
                </a:lnTo>
                <a:lnTo>
                  <a:pt x="9273896" y="1863725"/>
                </a:lnTo>
                <a:lnTo>
                  <a:pt x="9261742" y="1863725"/>
                </a:lnTo>
                <a:lnTo>
                  <a:pt x="9260624" y="1864182"/>
                </a:lnTo>
                <a:lnTo>
                  <a:pt x="9258757" y="1866049"/>
                </a:lnTo>
                <a:lnTo>
                  <a:pt x="9258287" y="1867166"/>
                </a:lnTo>
                <a:lnTo>
                  <a:pt x="9258287" y="1869795"/>
                </a:lnTo>
                <a:lnTo>
                  <a:pt x="9258757" y="1870913"/>
                </a:lnTo>
                <a:lnTo>
                  <a:pt x="9260624" y="1872780"/>
                </a:lnTo>
                <a:lnTo>
                  <a:pt x="9261742" y="1873250"/>
                </a:lnTo>
                <a:lnTo>
                  <a:pt x="9273896" y="1873250"/>
                </a:lnTo>
                <a:lnTo>
                  <a:pt x="9275013" y="1872780"/>
                </a:lnTo>
                <a:lnTo>
                  <a:pt x="9276880" y="1870913"/>
                </a:lnTo>
                <a:lnTo>
                  <a:pt x="9277337" y="1869795"/>
                </a:lnTo>
                <a:lnTo>
                  <a:pt x="9277337" y="1867166"/>
                </a:lnTo>
                <a:close/>
              </a:path>
              <a:path w="11449050" h="1873250">
                <a:moveTo>
                  <a:pt x="9277337" y="1245920"/>
                </a:moveTo>
                <a:lnTo>
                  <a:pt x="9276880" y="1244803"/>
                </a:lnTo>
                <a:lnTo>
                  <a:pt x="9275013" y="1242936"/>
                </a:lnTo>
                <a:lnTo>
                  <a:pt x="9273896" y="1242479"/>
                </a:lnTo>
                <a:lnTo>
                  <a:pt x="9261742" y="1242479"/>
                </a:lnTo>
                <a:lnTo>
                  <a:pt x="9260624" y="1242936"/>
                </a:lnTo>
                <a:lnTo>
                  <a:pt x="9258757" y="1244803"/>
                </a:lnTo>
                <a:lnTo>
                  <a:pt x="9258287" y="1245920"/>
                </a:lnTo>
                <a:lnTo>
                  <a:pt x="9258287" y="1248549"/>
                </a:lnTo>
                <a:lnTo>
                  <a:pt x="9258757" y="1249680"/>
                </a:lnTo>
                <a:lnTo>
                  <a:pt x="9260624" y="1251534"/>
                </a:lnTo>
                <a:lnTo>
                  <a:pt x="9261742" y="1252004"/>
                </a:lnTo>
                <a:lnTo>
                  <a:pt x="9273896" y="1252004"/>
                </a:lnTo>
                <a:lnTo>
                  <a:pt x="9275013" y="1251534"/>
                </a:lnTo>
                <a:lnTo>
                  <a:pt x="9276880" y="1249680"/>
                </a:lnTo>
                <a:lnTo>
                  <a:pt x="9277337" y="1248549"/>
                </a:lnTo>
                <a:lnTo>
                  <a:pt x="9277337" y="1245920"/>
                </a:lnTo>
                <a:close/>
              </a:path>
              <a:path w="11449050" h="1873250">
                <a:moveTo>
                  <a:pt x="9277337" y="624687"/>
                </a:moveTo>
                <a:lnTo>
                  <a:pt x="9276880" y="623557"/>
                </a:lnTo>
                <a:lnTo>
                  <a:pt x="9275013" y="621703"/>
                </a:lnTo>
                <a:lnTo>
                  <a:pt x="9273896" y="621233"/>
                </a:lnTo>
                <a:lnTo>
                  <a:pt x="9261742" y="621233"/>
                </a:lnTo>
                <a:lnTo>
                  <a:pt x="9260624" y="621703"/>
                </a:lnTo>
                <a:lnTo>
                  <a:pt x="9258757" y="623557"/>
                </a:lnTo>
                <a:lnTo>
                  <a:pt x="9258287" y="624687"/>
                </a:lnTo>
                <a:lnTo>
                  <a:pt x="9258287" y="627316"/>
                </a:lnTo>
                <a:lnTo>
                  <a:pt x="9258757" y="628434"/>
                </a:lnTo>
                <a:lnTo>
                  <a:pt x="9260624" y="630301"/>
                </a:lnTo>
                <a:lnTo>
                  <a:pt x="9261742" y="630758"/>
                </a:lnTo>
                <a:lnTo>
                  <a:pt x="9273896" y="630758"/>
                </a:lnTo>
                <a:lnTo>
                  <a:pt x="9275013" y="630301"/>
                </a:lnTo>
                <a:lnTo>
                  <a:pt x="9276880" y="628434"/>
                </a:lnTo>
                <a:lnTo>
                  <a:pt x="9277337" y="627316"/>
                </a:lnTo>
                <a:lnTo>
                  <a:pt x="9277337" y="624687"/>
                </a:lnTo>
                <a:close/>
              </a:path>
              <a:path w="11449050" h="1873250">
                <a:moveTo>
                  <a:pt x="9277337" y="3441"/>
                </a:moveTo>
                <a:lnTo>
                  <a:pt x="9276880" y="2324"/>
                </a:lnTo>
                <a:lnTo>
                  <a:pt x="9275013" y="457"/>
                </a:lnTo>
                <a:lnTo>
                  <a:pt x="9273896" y="0"/>
                </a:lnTo>
                <a:lnTo>
                  <a:pt x="9261742" y="0"/>
                </a:lnTo>
                <a:lnTo>
                  <a:pt x="9260624" y="457"/>
                </a:lnTo>
                <a:lnTo>
                  <a:pt x="9258757" y="2324"/>
                </a:lnTo>
                <a:lnTo>
                  <a:pt x="9258287" y="3441"/>
                </a:lnTo>
                <a:lnTo>
                  <a:pt x="9258287" y="6070"/>
                </a:lnTo>
                <a:lnTo>
                  <a:pt x="9258757" y="7188"/>
                </a:lnTo>
                <a:lnTo>
                  <a:pt x="9260624" y="9055"/>
                </a:lnTo>
                <a:lnTo>
                  <a:pt x="9261742" y="9525"/>
                </a:lnTo>
                <a:lnTo>
                  <a:pt x="9273896" y="9525"/>
                </a:lnTo>
                <a:lnTo>
                  <a:pt x="9275013" y="9055"/>
                </a:lnTo>
                <a:lnTo>
                  <a:pt x="9276880" y="7188"/>
                </a:lnTo>
                <a:lnTo>
                  <a:pt x="9277337" y="6070"/>
                </a:lnTo>
                <a:lnTo>
                  <a:pt x="9277337" y="3441"/>
                </a:lnTo>
                <a:close/>
              </a:path>
              <a:path w="11449050" h="1873250">
                <a:moveTo>
                  <a:pt x="9334487" y="1867166"/>
                </a:moveTo>
                <a:lnTo>
                  <a:pt x="9334030" y="1866049"/>
                </a:lnTo>
                <a:lnTo>
                  <a:pt x="9332163" y="1864182"/>
                </a:lnTo>
                <a:lnTo>
                  <a:pt x="9331046" y="1863725"/>
                </a:lnTo>
                <a:lnTo>
                  <a:pt x="9318892" y="1863725"/>
                </a:lnTo>
                <a:lnTo>
                  <a:pt x="9317761" y="1864182"/>
                </a:lnTo>
                <a:lnTo>
                  <a:pt x="9315907" y="1866049"/>
                </a:lnTo>
                <a:lnTo>
                  <a:pt x="9315437" y="1867166"/>
                </a:lnTo>
                <a:lnTo>
                  <a:pt x="9315437" y="1869795"/>
                </a:lnTo>
                <a:lnTo>
                  <a:pt x="9315907" y="1870913"/>
                </a:lnTo>
                <a:lnTo>
                  <a:pt x="9317761" y="1872780"/>
                </a:lnTo>
                <a:lnTo>
                  <a:pt x="9318892" y="1873250"/>
                </a:lnTo>
                <a:lnTo>
                  <a:pt x="9331046" y="1873250"/>
                </a:lnTo>
                <a:lnTo>
                  <a:pt x="9332163" y="1872780"/>
                </a:lnTo>
                <a:lnTo>
                  <a:pt x="9334030" y="1870913"/>
                </a:lnTo>
                <a:lnTo>
                  <a:pt x="9334487" y="1869795"/>
                </a:lnTo>
                <a:lnTo>
                  <a:pt x="9334487" y="1867166"/>
                </a:lnTo>
                <a:close/>
              </a:path>
              <a:path w="11449050" h="1873250">
                <a:moveTo>
                  <a:pt x="9334487" y="1245920"/>
                </a:moveTo>
                <a:lnTo>
                  <a:pt x="9334030" y="1244803"/>
                </a:lnTo>
                <a:lnTo>
                  <a:pt x="9332163" y="1242936"/>
                </a:lnTo>
                <a:lnTo>
                  <a:pt x="9331046" y="1242479"/>
                </a:lnTo>
                <a:lnTo>
                  <a:pt x="9318892" y="1242479"/>
                </a:lnTo>
                <a:lnTo>
                  <a:pt x="9317761" y="1242936"/>
                </a:lnTo>
                <a:lnTo>
                  <a:pt x="9315907" y="1244803"/>
                </a:lnTo>
                <a:lnTo>
                  <a:pt x="9315437" y="1245920"/>
                </a:lnTo>
                <a:lnTo>
                  <a:pt x="9315437" y="1248549"/>
                </a:lnTo>
                <a:lnTo>
                  <a:pt x="9315907" y="1249680"/>
                </a:lnTo>
                <a:lnTo>
                  <a:pt x="9317761" y="1251534"/>
                </a:lnTo>
                <a:lnTo>
                  <a:pt x="9318892" y="1252004"/>
                </a:lnTo>
                <a:lnTo>
                  <a:pt x="9331046" y="1252004"/>
                </a:lnTo>
                <a:lnTo>
                  <a:pt x="9332163" y="1251534"/>
                </a:lnTo>
                <a:lnTo>
                  <a:pt x="9334030" y="1249680"/>
                </a:lnTo>
                <a:lnTo>
                  <a:pt x="9334487" y="1248549"/>
                </a:lnTo>
                <a:lnTo>
                  <a:pt x="9334487" y="1245920"/>
                </a:lnTo>
                <a:close/>
              </a:path>
              <a:path w="11449050" h="1873250">
                <a:moveTo>
                  <a:pt x="9334487" y="624687"/>
                </a:moveTo>
                <a:lnTo>
                  <a:pt x="9334030" y="623557"/>
                </a:lnTo>
                <a:lnTo>
                  <a:pt x="9332163" y="621703"/>
                </a:lnTo>
                <a:lnTo>
                  <a:pt x="9331046" y="621233"/>
                </a:lnTo>
                <a:lnTo>
                  <a:pt x="9318892" y="621233"/>
                </a:lnTo>
                <a:lnTo>
                  <a:pt x="9317761" y="621703"/>
                </a:lnTo>
                <a:lnTo>
                  <a:pt x="9315907" y="623557"/>
                </a:lnTo>
                <a:lnTo>
                  <a:pt x="9315437" y="624687"/>
                </a:lnTo>
                <a:lnTo>
                  <a:pt x="9315437" y="627316"/>
                </a:lnTo>
                <a:lnTo>
                  <a:pt x="9315907" y="628434"/>
                </a:lnTo>
                <a:lnTo>
                  <a:pt x="9317761" y="630301"/>
                </a:lnTo>
                <a:lnTo>
                  <a:pt x="9318892" y="630758"/>
                </a:lnTo>
                <a:lnTo>
                  <a:pt x="9331046" y="630758"/>
                </a:lnTo>
                <a:lnTo>
                  <a:pt x="9332163" y="630301"/>
                </a:lnTo>
                <a:lnTo>
                  <a:pt x="9334030" y="628434"/>
                </a:lnTo>
                <a:lnTo>
                  <a:pt x="9334487" y="627316"/>
                </a:lnTo>
                <a:lnTo>
                  <a:pt x="9334487" y="624687"/>
                </a:lnTo>
                <a:close/>
              </a:path>
              <a:path w="11449050" h="1873250">
                <a:moveTo>
                  <a:pt x="9334487" y="3441"/>
                </a:moveTo>
                <a:lnTo>
                  <a:pt x="9334030" y="2324"/>
                </a:lnTo>
                <a:lnTo>
                  <a:pt x="9332163" y="457"/>
                </a:lnTo>
                <a:lnTo>
                  <a:pt x="9331046" y="0"/>
                </a:lnTo>
                <a:lnTo>
                  <a:pt x="9318892" y="0"/>
                </a:lnTo>
                <a:lnTo>
                  <a:pt x="9317761" y="457"/>
                </a:lnTo>
                <a:lnTo>
                  <a:pt x="9315907" y="2324"/>
                </a:lnTo>
                <a:lnTo>
                  <a:pt x="9315437" y="3441"/>
                </a:lnTo>
                <a:lnTo>
                  <a:pt x="9315437" y="6070"/>
                </a:lnTo>
                <a:lnTo>
                  <a:pt x="9315907" y="7188"/>
                </a:lnTo>
                <a:lnTo>
                  <a:pt x="9317761" y="9055"/>
                </a:lnTo>
                <a:lnTo>
                  <a:pt x="9318892" y="9525"/>
                </a:lnTo>
                <a:lnTo>
                  <a:pt x="9331046" y="9525"/>
                </a:lnTo>
                <a:lnTo>
                  <a:pt x="9332163" y="9055"/>
                </a:lnTo>
                <a:lnTo>
                  <a:pt x="9334030" y="7188"/>
                </a:lnTo>
                <a:lnTo>
                  <a:pt x="9334487" y="6070"/>
                </a:lnTo>
                <a:lnTo>
                  <a:pt x="9334487" y="3441"/>
                </a:lnTo>
                <a:close/>
              </a:path>
              <a:path w="11449050" h="1873250">
                <a:moveTo>
                  <a:pt x="9391637" y="1867166"/>
                </a:moveTo>
                <a:lnTo>
                  <a:pt x="9391180" y="1866049"/>
                </a:lnTo>
                <a:lnTo>
                  <a:pt x="9389313" y="1864182"/>
                </a:lnTo>
                <a:lnTo>
                  <a:pt x="9388196" y="1863725"/>
                </a:lnTo>
                <a:lnTo>
                  <a:pt x="9376042" y="1863725"/>
                </a:lnTo>
                <a:lnTo>
                  <a:pt x="9374911" y="1864182"/>
                </a:lnTo>
                <a:lnTo>
                  <a:pt x="9373057" y="1866049"/>
                </a:lnTo>
                <a:lnTo>
                  <a:pt x="9372587" y="1867166"/>
                </a:lnTo>
                <a:lnTo>
                  <a:pt x="9372587" y="1869795"/>
                </a:lnTo>
                <a:lnTo>
                  <a:pt x="9373057" y="1870913"/>
                </a:lnTo>
                <a:lnTo>
                  <a:pt x="9374911" y="1872780"/>
                </a:lnTo>
                <a:lnTo>
                  <a:pt x="9376042" y="1873250"/>
                </a:lnTo>
                <a:lnTo>
                  <a:pt x="9388196" y="1873250"/>
                </a:lnTo>
                <a:lnTo>
                  <a:pt x="9389313" y="1872780"/>
                </a:lnTo>
                <a:lnTo>
                  <a:pt x="9391180" y="1870913"/>
                </a:lnTo>
                <a:lnTo>
                  <a:pt x="9391637" y="1869795"/>
                </a:lnTo>
                <a:lnTo>
                  <a:pt x="9391637" y="1867166"/>
                </a:lnTo>
                <a:close/>
              </a:path>
              <a:path w="11449050" h="1873250">
                <a:moveTo>
                  <a:pt x="9391637" y="1245920"/>
                </a:moveTo>
                <a:lnTo>
                  <a:pt x="9391180" y="1244803"/>
                </a:lnTo>
                <a:lnTo>
                  <a:pt x="9389313" y="1242936"/>
                </a:lnTo>
                <a:lnTo>
                  <a:pt x="9388196" y="1242479"/>
                </a:lnTo>
                <a:lnTo>
                  <a:pt x="9376042" y="1242479"/>
                </a:lnTo>
                <a:lnTo>
                  <a:pt x="9374911" y="1242936"/>
                </a:lnTo>
                <a:lnTo>
                  <a:pt x="9373057" y="1244803"/>
                </a:lnTo>
                <a:lnTo>
                  <a:pt x="9372587" y="1245920"/>
                </a:lnTo>
                <a:lnTo>
                  <a:pt x="9372587" y="1248549"/>
                </a:lnTo>
                <a:lnTo>
                  <a:pt x="9373057" y="1249680"/>
                </a:lnTo>
                <a:lnTo>
                  <a:pt x="9374911" y="1251534"/>
                </a:lnTo>
                <a:lnTo>
                  <a:pt x="9376042" y="1252004"/>
                </a:lnTo>
                <a:lnTo>
                  <a:pt x="9388196" y="1252004"/>
                </a:lnTo>
                <a:lnTo>
                  <a:pt x="9389313" y="1251534"/>
                </a:lnTo>
                <a:lnTo>
                  <a:pt x="9391180" y="1249680"/>
                </a:lnTo>
                <a:lnTo>
                  <a:pt x="9391637" y="1248549"/>
                </a:lnTo>
                <a:lnTo>
                  <a:pt x="9391637" y="1245920"/>
                </a:lnTo>
                <a:close/>
              </a:path>
              <a:path w="11449050" h="1873250">
                <a:moveTo>
                  <a:pt x="9391637" y="624687"/>
                </a:moveTo>
                <a:lnTo>
                  <a:pt x="9391180" y="623557"/>
                </a:lnTo>
                <a:lnTo>
                  <a:pt x="9389313" y="621703"/>
                </a:lnTo>
                <a:lnTo>
                  <a:pt x="9388196" y="621233"/>
                </a:lnTo>
                <a:lnTo>
                  <a:pt x="9376042" y="621233"/>
                </a:lnTo>
                <a:lnTo>
                  <a:pt x="9374911" y="621703"/>
                </a:lnTo>
                <a:lnTo>
                  <a:pt x="9373057" y="623557"/>
                </a:lnTo>
                <a:lnTo>
                  <a:pt x="9372587" y="624687"/>
                </a:lnTo>
                <a:lnTo>
                  <a:pt x="9372587" y="627316"/>
                </a:lnTo>
                <a:lnTo>
                  <a:pt x="9373057" y="628434"/>
                </a:lnTo>
                <a:lnTo>
                  <a:pt x="9374911" y="630301"/>
                </a:lnTo>
                <a:lnTo>
                  <a:pt x="9376042" y="630758"/>
                </a:lnTo>
                <a:lnTo>
                  <a:pt x="9388196" y="630758"/>
                </a:lnTo>
                <a:lnTo>
                  <a:pt x="9389313" y="630301"/>
                </a:lnTo>
                <a:lnTo>
                  <a:pt x="9391180" y="628434"/>
                </a:lnTo>
                <a:lnTo>
                  <a:pt x="9391637" y="627316"/>
                </a:lnTo>
                <a:lnTo>
                  <a:pt x="9391637" y="624687"/>
                </a:lnTo>
                <a:close/>
              </a:path>
              <a:path w="11449050" h="1873250">
                <a:moveTo>
                  <a:pt x="9391637" y="3441"/>
                </a:moveTo>
                <a:lnTo>
                  <a:pt x="9391180" y="2324"/>
                </a:lnTo>
                <a:lnTo>
                  <a:pt x="9389313" y="457"/>
                </a:lnTo>
                <a:lnTo>
                  <a:pt x="9388196" y="0"/>
                </a:lnTo>
                <a:lnTo>
                  <a:pt x="9376042" y="0"/>
                </a:lnTo>
                <a:lnTo>
                  <a:pt x="9374911" y="457"/>
                </a:lnTo>
                <a:lnTo>
                  <a:pt x="9373057" y="2324"/>
                </a:lnTo>
                <a:lnTo>
                  <a:pt x="9372587" y="3441"/>
                </a:lnTo>
                <a:lnTo>
                  <a:pt x="9372587" y="6070"/>
                </a:lnTo>
                <a:lnTo>
                  <a:pt x="9373057" y="7188"/>
                </a:lnTo>
                <a:lnTo>
                  <a:pt x="9374911" y="9055"/>
                </a:lnTo>
                <a:lnTo>
                  <a:pt x="9376042" y="9525"/>
                </a:lnTo>
                <a:lnTo>
                  <a:pt x="9388196" y="9525"/>
                </a:lnTo>
                <a:lnTo>
                  <a:pt x="9389313" y="9055"/>
                </a:lnTo>
                <a:lnTo>
                  <a:pt x="9391180" y="7188"/>
                </a:lnTo>
                <a:lnTo>
                  <a:pt x="9391637" y="6070"/>
                </a:lnTo>
                <a:lnTo>
                  <a:pt x="9391637" y="3441"/>
                </a:lnTo>
                <a:close/>
              </a:path>
              <a:path w="11449050" h="1873250">
                <a:moveTo>
                  <a:pt x="9448800" y="1867166"/>
                </a:moveTo>
                <a:lnTo>
                  <a:pt x="9448330" y="1866049"/>
                </a:lnTo>
                <a:lnTo>
                  <a:pt x="9446463" y="1864182"/>
                </a:lnTo>
                <a:lnTo>
                  <a:pt x="9445346" y="1863725"/>
                </a:lnTo>
                <a:lnTo>
                  <a:pt x="9433192" y="1863725"/>
                </a:lnTo>
                <a:lnTo>
                  <a:pt x="9432061" y="1864182"/>
                </a:lnTo>
                <a:lnTo>
                  <a:pt x="9430207" y="1866049"/>
                </a:lnTo>
                <a:lnTo>
                  <a:pt x="9429737" y="1867166"/>
                </a:lnTo>
                <a:lnTo>
                  <a:pt x="9429737" y="1869795"/>
                </a:lnTo>
                <a:lnTo>
                  <a:pt x="9430207" y="1870913"/>
                </a:lnTo>
                <a:lnTo>
                  <a:pt x="9432061" y="1872780"/>
                </a:lnTo>
                <a:lnTo>
                  <a:pt x="9433192" y="1873250"/>
                </a:lnTo>
                <a:lnTo>
                  <a:pt x="9445346" y="1873250"/>
                </a:lnTo>
                <a:lnTo>
                  <a:pt x="9446463" y="1872780"/>
                </a:lnTo>
                <a:lnTo>
                  <a:pt x="9448330" y="1870913"/>
                </a:lnTo>
                <a:lnTo>
                  <a:pt x="9448800" y="1869795"/>
                </a:lnTo>
                <a:lnTo>
                  <a:pt x="9448800" y="1867166"/>
                </a:lnTo>
                <a:close/>
              </a:path>
              <a:path w="11449050" h="1873250">
                <a:moveTo>
                  <a:pt x="9448800" y="1245920"/>
                </a:moveTo>
                <a:lnTo>
                  <a:pt x="9448330" y="1244803"/>
                </a:lnTo>
                <a:lnTo>
                  <a:pt x="9446463" y="1242936"/>
                </a:lnTo>
                <a:lnTo>
                  <a:pt x="9445346" y="1242479"/>
                </a:lnTo>
                <a:lnTo>
                  <a:pt x="9433192" y="1242479"/>
                </a:lnTo>
                <a:lnTo>
                  <a:pt x="9432061" y="1242936"/>
                </a:lnTo>
                <a:lnTo>
                  <a:pt x="9430207" y="1244803"/>
                </a:lnTo>
                <a:lnTo>
                  <a:pt x="9429737" y="1245920"/>
                </a:lnTo>
                <a:lnTo>
                  <a:pt x="9429737" y="1248549"/>
                </a:lnTo>
                <a:lnTo>
                  <a:pt x="9430207" y="1249680"/>
                </a:lnTo>
                <a:lnTo>
                  <a:pt x="9432061" y="1251534"/>
                </a:lnTo>
                <a:lnTo>
                  <a:pt x="9433192" y="1252004"/>
                </a:lnTo>
                <a:lnTo>
                  <a:pt x="9445346" y="1252004"/>
                </a:lnTo>
                <a:lnTo>
                  <a:pt x="9446463" y="1251534"/>
                </a:lnTo>
                <a:lnTo>
                  <a:pt x="9448330" y="1249680"/>
                </a:lnTo>
                <a:lnTo>
                  <a:pt x="9448800" y="1248549"/>
                </a:lnTo>
                <a:lnTo>
                  <a:pt x="9448800" y="1245920"/>
                </a:lnTo>
                <a:close/>
              </a:path>
              <a:path w="11449050" h="1873250">
                <a:moveTo>
                  <a:pt x="9448800" y="624687"/>
                </a:moveTo>
                <a:lnTo>
                  <a:pt x="9448330" y="623557"/>
                </a:lnTo>
                <a:lnTo>
                  <a:pt x="9446463" y="621703"/>
                </a:lnTo>
                <a:lnTo>
                  <a:pt x="9445346" y="621233"/>
                </a:lnTo>
                <a:lnTo>
                  <a:pt x="9433192" y="621233"/>
                </a:lnTo>
                <a:lnTo>
                  <a:pt x="9432061" y="621703"/>
                </a:lnTo>
                <a:lnTo>
                  <a:pt x="9430207" y="623557"/>
                </a:lnTo>
                <a:lnTo>
                  <a:pt x="9429737" y="624687"/>
                </a:lnTo>
                <a:lnTo>
                  <a:pt x="9429737" y="627316"/>
                </a:lnTo>
                <a:lnTo>
                  <a:pt x="9430207" y="628434"/>
                </a:lnTo>
                <a:lnTo>
                  <a:pt x="9432061" y="630301"/>
                </a:lnTo>
                <a:lnTo>
                  <a:pt x="9433192" y="630758"/>
                </a:lnTo>
                <a:lnTo>
                  <a:pt x="9445346" y="630758"/>
                </a:lnTo>
                <a:lnTo>
                  <a:pt x="9446463" y="630301"/>
                </a:lnTo>
                <a:lnTo>
                  <a:pt x="9448330" y="628434"/>
                </a:lnTo>
                <a:lnTo>
                  <a:pt x="9448800" y="627316"/>
                </a:lnTo>
                <a:lnTo>
                  <a:pt x="9448800" y="624687"/>
                </a:lnTo>
                <a:close/>
              </a:path>
              <a:path w="11449050" h="1873250">
                <a:moveTo>
                  <a:pt x="9448800" y="3441"/>
                </a:moveTo>
                <a:lnTo>
                  <a:pt x="9448330" y="2324"/>
                </a:lnTo>
                <a:lnTo>
                  <a:pt x="9446463" y="457"/>
                </a:lnTo>
                <a:lnTo>
                  <a:pt x="9445346" y="0"/>
                </a:lnTo>
                <a:lnTo>
                  <a:pt x="9433192" y="0"/>
                </a:lnTo>
                <a:lnTo>
                  <a:pt x="9432061" y="457"/>
                </a:lnTo>
                <a:lnTo>
                  <a:pt x="9430207" y="2324"/>
                </a:lnTo>
                <a:lnTo>
                  <a:pt x="9429737" y="3441"/>
                </a:lnTo>
                <a:lnTo>
                  <a:pt x="9429737" y="6070"/>
                </a:lnTo>
                <a:lnTo>
                  <a:pt x="9430207" y="7188"/>
                </a:lnTo>
                <a:lnTo>
                  <a:pt x="9432061" y="9055"/>
                </a:lnTo>
                <a:lnTo>
                  <a:pt x="9433192" y="9525"/>
                </a:lnTo>
                <a:lnTo>
                  <a:pt x="9445346" y="9525"/>
                </a:lnTo>
                <a:lnTo>
                  <a:pt x="9446463" y="9055"/>
                </a:lnTo>
                <a:lnTo>
                  <a:pt x="9448330" y="7188"/>
                </a:lnTo>
                <a:lnTo>
                  <a:pt x="9448800" y="6070"/>
                </a:lnTo>
                <a:lnTo>
                  <a:pt x="9448800" y="3441"/>
                </a:lnTo>
                <a:close/>
              </a:path>
              <a:path w="11449050" h="1873250">
                <a:moveTo>
                  <a:pt x="9505937" y="1867166"/>
                </a:moveTo>
                <a:lnTo>
                  <a:pt x="9505480" y="1866049"/>
                </a:lnTo>
                <a:lnTo>
                  <a:pt x="9503613" y="1864182"/>
                </a:lnTo>
                <a:lnTo>
                  <a:pt x="9502496" y="1863725"/>
                </a:lnTo>
                <a:lnTo>
                  <a:pt x="9490342" y="1863725"/>
                </a:lnTo>
                <a:lnTo>
                  <a:pt x="9489224" y="1864182"/>
                </a:lnTo>
                <a:lnTo>
                  <a:pt x="9487357" y="1866049"/>
                </a:lnTo>
                <a:lnTo>
                  <a:pt x="9486887" y="1867166"/>
                </a:lnTo>
                <a:lnTo>
                  <a:pt x="9486887" y="1869795"/>
                </a:lnTo>
                <a:lnTo>
                  <a:pt x="9487357" y="1870913"/>
                </a:lnTo>
                <a:lnTo>
                  <a:pt x="9489224" y="1872780"/>
                </a:lnTo>
                <a:lnTo>
                  <a:pt x="9490342" y="1873250"/>
                </a:lnTo>
                <a:lnTo>
                  <a:pt x="9502496" y="1873250"/>
                </a:lnTo>
                <a:lnTo>
                  <a:pt x="9503613" y="1872780"/>
                </a:lnTo>
                <a:lnTo>
                  <a:pt x="9505480" y="1870913"/>
                </a:lnTo>
                <a:lnTo>
                  <a:pt x="9505937" y="1869795"/>
                </a:lnTo>
                <a:lnTo>
                  <a:pt x="9505937" y="1867166"/>
                </a:lnTo>
                <a:close/>
              </a:path>
              <a:path w="11449050" h="1873250">
                <a:moveTo>
                  <a:pt x="9505937" y="1245920"/>
                </a:moveTo>
                <a:lnTo>
                  <a:pt x="9505480" y="1244803"/>
                </a:lnTo>
                <a:lnTo>
                  <a:pt x="9503613" y="1242936"/>
                </a:lnTo>
                <a:lnTo>
                  <a:pt x="9502496" y="1242479"/>
                </a:lnTo>
                <a:lnTo>
                  <a:pt x="9490342" y="1242479"/>
                </a:lnTo>
                <a:lnTo>
                  <a:pt x="9489224" y="1242936"/>
                </a:lnTo>
                <a:lnTo>
                  <a:pt x="9487357" y="1244803"/>
                </a:lnTo>
                <a:lnTo>
                  <a:pt x="9486887" y="1245920"/>
                </a:lnTo>
                <a:lnTo>
                  <a:pt x="9486887" y="1248549"/>
                </a:lnTo>
                <a:lnTo>
                  <a:pt x="9487357" y="1249680"/>
                </a:lnTo>
                <a:lnTo>
                  <a:pt x="9489224" y="1251534"/>
                </a:lnTo>
                <a:lnTo>
                  <a:pt x="9490342" y="1252004"/>
                </a:lnTo>
                <a:lnTo>
                  <a:pt x="9502496" y="1252004"/>
                </a:lnTo>
                <a:lnTo>
                  <a:pt x="9503613" y="1251534"/>
                </a:lnTo>
                <a:lnTo>
                  <a:pt x="9505480" y="1249680"/>
                </a:lnTo>
                <a:lnTo>
                  <a:pt x="9505937" y="1248549"/>
                </a:lnTo>
                <a:lnTo>
                  <a:pt x="9505937" y="1245920"/>
                </a:lnTo>
                <a:close/>
              </a:path>
              <a:path w="11449050" h="1873250">
                <a:moveTo>
                  <a:pt x="9505937" y="624687"/>
                </a:moveTo>
                <a:lnTo>
                  <a:pt x="9505480" y="623557"/>
                </a:lnTo>
                <a:lnTo>
                  <a:pt x="9503613" y="621703"/>
                </a:lnTo>
                <a:lnTo>
                  <a:pt x="9502496" y="621233"/>
                </a:lnTo>
                <a:lnTo>
                  <a:pt x="9490342" y="621233"/>
                </a:lnTo>
                <a:lnTo>
                  <a:pt x="9489224" y="621703"/>
                </a:lnTo>
                <a:lnTo>
                  <a:pt x="9487357" y="623557"/>
                </a:lnTo>
                <a:lnTo>
                  <a:pt x="9486887" y="624687"/>
                </a:lnTo>
                <a:lnTo>
                  <a:pt x="9486887" y="627316"/>
                </a:lnTo>
                <a:lnTo>
                  <a:pt x="9487357" y="628434"/>
                </a:lnTo>
                <a:lnTo>
                  <a:pt x="9489224" y="630301"/>
                </a:lnTo>
                <a:lnTo>
                  <a:pt x="9490342" y="630758"/>
                </a:lnTo>
                <a:lnTo>
                  <a:pt x="9502496" y="630758"/>
                </a:lnTo>
                <a:lnTo>
                  <a:pt x="9503613" y="630301"/>
                </a:lnTo>
                <a:lnTo>
                  <a:pt x="9505480" y="628434"/>
                </a:lnTo>
                <a:lnTo>
                  <a:pt x="9505937" y="627316"/>
                </a:lnTo>
                <a:lnTo>
                  <a:pt x="9505937" y="624687"/>
                </a:lnTo>
                <a:close/>
              </a:path>
              <a:path w="11449050" h="1873250">
                <a:moveTo>
                  <a:pt x="9505937" y="3441"/>
                </a:moveTo>
                <a:lnTo>
                  <a:pt x="9505480" y="2324"/>
                </a:lnTo>
                <a:lnTo>
                  <a:pt x="9503613" y="457"/>
                </a:lnTo>
                <a:lnTo>
                  <a:pt x="9502496" y="0"/>
                </a:lnTo>
                <a:lnTo>
                  <a:pt x="9490342" y="0"/>
                </a:lnTo>
                <a:lnTo>
                  <a:pt x="9489224" y="457"/>
                </a:lnTo>
                <a:lnTo>
                  <a:pt x="9487357" y="2324"/>
                </a:lnTo>
                <a:lnTo>
                  <a:pt x="9486887" y="3441"/>
                </a:lnTo>
                <a:lnTo>
                  <a:pt x="9486887" y="6070"/>
                </a:lnTo>
                <a:lnTo>
                  <a:pt x="9487357" y="7188"/>
                </a:lnTo>
                <a:lnTo>
                  <a:pt x="9489224" y="9055"/>
                </a:lnTo>
                <a:lnTo>
                  <a:pt x="9490342" y="9525"/>
                </a:lnTo>
                <a:lnTo>
                  <a:pt x="9502496" y="9525"/>
                </a:lnTo>
                <a:lnTo>
                  <a:pt x="9503613" y="9055"/>
                </a:lnTo>
                <a:lnTo>
                  <a:pt x="9505480" y="7188"/>
                </a:lnTo>
                <a:lnTo>
                  <a:pt x="9505937" y="6070"/>
                </a:lnTo>
                <a:lnTo>
                  <a:pt x="9505937" y="3441"/>
                </a:lnTo>
                <a:close/>
              </a:path>
              <a:path w="11449050" h="1873250">
                <a:moveTo>
                  <a:pt x="9563087" y="1867166"/>
                </a:moveTo>
                <a:lnTo>
                  <a:pt x="9562630" y="1866049"/>
                </a:lnTo>
                <a:lnTo>
                  <a:pt x="9560763" y="1864182"/>
                </a:lnTo>
                <a:lnTo>
                  <a:pt x="9559646" y="1863725"/>
                </a:lnTo>
                <a:lnTo>
                  <a:pt x="9547492" y="1863725"/>
                </a:lnTo>
                <a:lnTo>
                  <a:pt x="9546374" y="1864182"/>
                </a:lnTo>
                <a:lnTo>
                  <a:pt x="9544507" y="1866049"/>
                </a:lnTo>
                <a:lnTo>
                  <a:pt x="9544037" y="1867166"/>
                </a:lnTo>
                <a:lnTo>
                  <a:pt x="9544037" y="1869795"/>
                </a:lnTo>
                <a:lnTo>
                  <a:pt x="9544507" y="1870913"/>
                </a:lnTo>
                <a:lnTo>
                  <a:pt x="9546374" y="1872780"/>
                </a:lnTo>
                <a:lnTo>
                  <a:pt x="9547492" y="1873250"/>
                </a:lnTo>
                <a:lnTo>
                  <a:pt x="9559646" y="1873250"/>
                </a:lnTo>
                <a:lnTo>
                  <a:pt x="9560763" y="1872780"/>
                </a:lnTo>
                <a:lnTo>
                  <a:pt x="9562630" y="1870913"/>
                </a:lnTo>
                <a:lnTo>
                  <a:pt x="9563087" y="1869795"/>
                </a:lnTo>
                <a:lnTo>
                  <a:pt x="9563087" y="1867166"/>
                </a:lnTo>
                <a:close/>
              </a:path>
              <a:path w="11449050" h="1873250">
                <a:moveTo>
                  <a:pt x="9563087" y="1245920"/>
                </a:moveTo>
                <a:lnTo>
                  <a:pt x="9562630" y="1244803"/>
                </a:lnTo>
                <a:lnTo>
                  <a:pt x="9560763" y="1242936"/>
                </a:lnTo>
                <a:lnTo>
                  <a:pt x="9559646" y="1242479"/>
                </a:lnTo>
                <a:lnTo>
                  <a:pt x="9547492" y="1242479"/>
                </a:lnTo>
                <a:lnTo>
                  <a:pt x="9546374" y="1242936"/>
                </a:lnTo>
                <a:lnTo>
                  <a:pt x="9544507" y="1244803"/>
                </a:lnTo>
                <a:lnTo>
                  <a:pt x="9544037" y="1245920"/>
                </a:lnTo>
                <a:lnTo>
                  <a:pt x="9544037" y="1248549"/>
                </a:lnTo>
                <a:lnTo>
                  <a:pt x="9544507" y="1249680"/>
                </a:lnTo>
                <a:lnTo>
                  <a:pt x="9546374" y="1251534"/>
                </a:lnTo>
                <a:lnTo>
                  <a:pt x="9547492" y="1252004"/>
                </a:lnTo>
                <a:lnTo>
                  <a:pt x="9559646" y="1252004"/>
                </a:lnTo>
                <a:lnTo>
                  <a:pt x="9560763" y="1251534"/>
                </a:lnTo>
                <a:lnTo>
                  <a:pt x="9562630" y="1249680"/>
                </a:lnTo>
                <a:lnTo>
                  <a:pt x="9563087" y="1248549"/>
                </a:lnTo>
                <a:lnTo>
                  <a:pt x="9563087" y="1245920"/>
                </a:lnTo>
                <a:close/>
              </a:path>
              <a:path w="11449050" h="1873250">
                <a:moveTo>
                  <a:pt x="9563087" y="624687"/>
                </a:moveTo>
                <a:lnTo>
                  <a:pt x="9562630" y="623557"/>
                </a:lnTo>
                <a:lnTo>
                  <a:pt x="9560763" y="621703"/>
                </a:lnTo>
                <a:lnTo>
                  <a:pt x="9559646" y="621233"/>
                </a:lnTo>
                <a:lnTo>
                  <a:pt x="9547492" y="621233"/>
                </a:lnTo>
                <a:lnTo>
                  <a:pt x="9546374" y="621703"/>
                </a:lnTo>
                <a:lnTo>
                  <a:pt x="9544507" y="623557"/>
                </a:lnTo>
                <a:lnTo>
                  <a:pt x="9544037" y="624687"/>
                </a:lnTo>
                <a:lnTo>
                  <a:pt x="9544037" y="627316"/>
                </a:lnTo>
                <a:lnTo>
                  <a:pt x="9544507" y="628434"/>
                </a:lnTo>
                <a:lnTo>
                  <a:pt x="9546374" y="630301"/>
                </a:lnTo>
                <a:lnTo>
                  <a:pt x="9547492" y="630758"/>
                </a:lnTo>
                <a:lnTo>
                  <a:pt x="9559646" y="630758"/>
                </a:lnTo>
                <a:lnTo>
                  <a:pt x="9560763" y="630301"/>
                </a:lnTo>
                <a:lnTo>
                  <a:pt x="9562630" y="628434"/>
                </a:lnTo>
                <a:lnTo>
                  <a:pt x="9563087" y="627316"/>
                </a:lnTo>
                <a:lnTo>
                  <a:pt x="9563087" y="624687"/>
                </a:lnTo>
                <a:close/>
              </a:path>
              <a:path w="11449050" h="1873250">
                <a:moveTo>
                  <a:pt x="9563087" y="3441"/>
                </a:moveTo>
                <a:lnTo>
                  <a:pt x="9562630" y="2324"/>
                </a:lnTo>
                <a:lnTo>
                  <a:pt x="9560763" y="457"/>
                </a:lnTo>
                <a:lnTo>
                  <a:pt x="9559646" y="0"/>
                </a:lnTo>
                <a:lnTo>
                  <a:pt x="9547492" y="0"/>
                </a:lnTo>
                <a:lnTo>
                  <a:pt x="9546374" y="457"/>
                </a:lnTo>
                <a:lnTo>
                  <a:pt x="9544507" y="2324"/>
                </a:lnTo>
                <a:lnTo>
                  <a:pt x="9544037" y="3441"/>
                </a:lnTo>
                <a:lnTo>
                  <a:pt x="9544037" y="6070"/>
                </a:lnTo>
                <a:lnTo>
                  <a:pt x="9544507" y="7188"/>
                </a:lnTo>
                <a:lnTo>
                  <a:pt x="9546374" y="9055"/>
                </a:lnTo>
                <a:lnTo>
                  <a:pt x="9547492" y="9525"/>
                </a:lnTo>
                <a:lnTo>
                  <a:pt x="9559646" y="9525"/>
                </a:lnTo>
                <a:lnTo>
                  <a:pt x="9560763" y="9055"/>
                </a:lnTo>
                <a:lnTo>
                  <a:pt x="9562630" y="7188"/>
                </a:lnTo>
                <a:lnTo>
                  <a:pt x="9563087" y="6070"/>
                </a:lnTo>
                <a:lnTo>
                  <a:pt x="9563087" y="3441"/>
                </a:lnTo>
                <a:close/>
              </a:path>
              <a:path w="11449050" h="1873250">
                <a:moveTo>
                  <a:pt x="9620237" y="1867166"/>
                </a:moveTo>
                <a:lnTo>
                  <a:pt x="9619780" y="1866049"/>
                </a:lnTo>
                <a:lnTo>
                  <a:pt x="9617913" y="1864182"/>
                </a:lnTo>
                <a:lnTo>
                  <a:pt x="9616796" y="1863725"/>
                </a:lnTo>
                <a:lnTo>
                  <a:pt x="9604642" y="1863725"/>
                </a:lnTo>
                <a:lnTo>
                  <a:pt x="9603524" y="1864182"/>
                </a:lnTo>
                <a:lnTo>
                  <a:pt x="9601657" y="1866049"/>
                </a:lnTo>
                <a:lnTo>
                  <a:pt x="9601200" y="1867166"/>
                </a:lnTo>
                <a:lnTo>
                  <a:pt x="9601200" y="1869795"/>
                </a:lnTo>
                <a:lnTo>
                  <a:pt x="9601657" y="1870913"/>
                </a:lnTo>
                <a:lnTo>
                  <a:pt x="9603524" y="1872780"/>
                </a:lnTo>
                <a:lnTo>
                  <a:pt x="9604642" y="1873250"/>
                </a:lnTo>
                <a:lnTo>
                  <a:pt x="9616796" y="1873250"/>
                </a:lnTo>
                <a:lnTo>
                  <a:pt x="9617913" y="1872780"/>
                </a:lnTo>
                <a:lnTo>
                  <a:pt x="9619780" y="1870913"/>
                </a:lnTo>
                <a:lnTo>
                  <a:pt x="9620237" y="1869795"/>
                </a:lnTo>
                <a:lnTo>
                  <a:pt x="9620237" y="1867166"/>
                </a:lnTo>
                <a:close/>
              </a:path>
              <a:path w="11449050" h="1873250">
                <a:moveTo>
                  <a:pt x="9620237" y="1245920"/>
                </a:moveTo>
                <a:lnTo>
                  <a:pt x="9619780" y="1244803"/>
                </a:lnTo>
                <a:lnTo>
                  <a:pt x="9617913" y="1242936"/>
                </a:lnTo>
                <a:lnTo>
                  <a:pt x="9616796" y="1242479"/>
                </a:lnTo>
                <a:lnTo>
                  <a:pt x="9604642" y="1242479"/>
                </a:lnTo>
                <a:lnTo>
                  <a:pt x="9603524" y="1242936"/>
                </a:lnTo>
                <a:lnTo>
                  <a:pt x="9601657" y="1244803"/>
                </a:lnTo>
                <a:lnTo>
                  <a:pt x="9601200" y="1245920"/>
                </a:lnTo>
                <a:lnTo>
                  <a:pt x="9601200" y="1248549"/>
                </a:lnTo>
                <a:lnTo>
                  <a:pt x="9601657" y="1249680"/>
                </a:lnTo>
                <a:lnTo>
                  <a:pt x="9603524" y="1251534"/>
                </a:lnTo>
                <a:lnTo>
                  <a:pt x="9604642" y="1252004"/>
                </a:lnTo>
                <a:lnTo>
                  <a:pt x="9616796" y="1252004"/>
                </a:lnTo>
                <a:lnTo>
                  <a:pt x="9617913" y="1251534"/>
                </a:lnTo>
                <a:lnTo>
                  <a:pt x="9619780" y="1249680"/>
                </a:lnTo>
                <a:lnTo>
                  <a:pt x="9620237" y="1248549"/>
                </a:lnTo>
                <a:lnTo>
                  <a:pt x="9620237" y="1245920"/>
                </a:lnTo>
                <a:close/>
              </a:path>
              <a:path w="11449050" h="1873250">
                <a:moveTo>
                  <a:pt x="9620237" y="624687"/>
                </a:moveTo>
                <a:lnTo>
                  <a:pt x="9619780" y="623557"/>
                </a:lnTo>
                <a:lnTo>
                  <a:pt x="9617913" y="621703"/>
                </a:lnTo>
                <a:lnTo>
                  <a:pt x="9616796" y="621233"/>
                </a:lnTo>
                <a:lnTo>
                  <a:pt x="9604642" y="621233"/>
                </a:lnTo>
                <a:lnTo>
                  <a:pt x="9603524" y="621703"/>
                </a:lnTo>
                <a:lnTo>
                  <a:pt x="9601657" y="623557"/>
                </a:lnTo>
                <a:lnTo>
                  <a:pt x="9601200" y="624687"/>
                </a:lnTo>
                <a:lnTo>
                  <a:pt x="9601200" y="627316"/>
                </a:lnTo>
                <a:lnTo>
                  <a:pt x="9601657" y="628434"/>
                </a:lnTo>
                <a:lnTo>
                  <a:pt x="9603524" y="630301"/>
                </a:lnTo>
                <a:lnTo>
                  <a:pt x="9604642" y="630758"/>
                </a:lnTo>
                <a:lnTo>
                  <a:pt x="9616796" y="630758"/>
                </a:lnTo>
                <a:lnTo>
                  <a:pt x="9617913" y="630301"/>
                </a:lnTo>
                <a:lnTo>
                  <a:pt x="9619780" y="628434"/>
                </a:lnTo>
                <a:lnTo>
                  <a:pt x="9620237" y="627316"/>
                </a:lnTo>
                <a:lnTo>
                  <a:pt x="9620237" y="624687"/>
                </a:lnTo>
                <a:close/>
              </a:path>
              <a:path w="11449050" h="1873250">
                <a:moveTo>
                  <a:pt x="9620237" y="3441"/>
                </a:moveTo>
                <a:lnTo>
                  <a:pt x="9619780" y="2324"/>
                </a:lnTo>
                <a:lnTo>
                  <a:pt x="9617913" y="457"/>
                </a:lnTo>
                <a:lnTo>
                  <a:pt x="9616796" y="0"/>
                </a:lnTo>
                <a:lnTo>
                  <a:pt x="9604642" y="0"/>
                </a:lnTo>
                <a:lnTo>
                  <a:pt x="9603524" y="457"/>
                </a:lnTo>
                <a:lnTo>
                  <a:pt x="9601657" y="2324"/>
                </a:lnTo>
                <a:lnTo>
                  <a:pt x="9601200" y="3441"/>
                </a:lnTo>
                <a:lnTo>
                  <a:pt x="9601200" y="6070"/>
                </a:lnTo>
                <a:lnTo>
                  <a:pt x="9601657" y="7188"/>
                </a:lnTo>
                <a:lnTo>
                  <a:pt x="9603524" y="9055"/>
                </a:lnTo>
                <a:lnTo>
                  <a:pt x="9604642" y="9525"/>
                </a:lnTo>
                <a:lnTo>
                  <a:pt x="9616796" y="9525"/>
                </a:lnTo>
                <a:lnTo>
                  <a:pt x="9617913" y="9055"/>
                </a:lnTo>
                <a:lnTo>
                  <a:pt x="9619780" y="7188"/>
                </a:lnTo>
                <a:lnTo>
                  <a:pt x="9620237" y="6070"/>
                </a:lnTo>
                <a:lnTo>
                  <a:pt x="9620237" y="3441"/>
                </a:lnTo>
                <a:close/>
              </a:path>
              <a:path w="11449050" h="1873250">
                <a:moveTo>
                  <a:pt x="9677387" y="1867166"/>
                </a:moveTo>
                <a:lnTo>
                  <a:pt x="9676930" y="1866049"/>
                </a:lnTo>
                <a:lnTo>
                  <a:pt x="9675063" y="1864182"/>
                </a:lnTo>
                <a:lnTo>
                  <a:pt x="9673946" y="1863725"/>
                </a:lnTo>
                <a:lnTo>
                  <a:pt x="9661792" y="1863725"/>
                </a:lnTo>
                <a:lnTo>
                  <a:pt x="9660674" y="1864182"/>
                </a:lnTo>
                <a:lnTo>
                  <a:pt x="9658807" y="1866049"/>
                </a:lnTo>
                <a:lnTo>
                  <a:pt x="9658337" y="1867166"/>
                </a:lnTo>
                <a:lnTo>
                  <a:pt x="9658337" y="1869795"/>
                </a:lnTo>
                <a:lnTo>
                  <a:pt x="9658807" y="1870913"/>
                </a:lnTo>
                <a:lnTo>
                  <a:pt x="9660674" y="1872780"/>
                </a:lnTo>
                <a:lnTo>
                  <a:pt x="9661792" y="1873250"/>
                </a:lnTo>
                <a:lnTo>
                  <a:pt x="9673946" y="1873250"/>
                </a:lnTo>
                <a:lnTo>
                  <a:pt x="9675063" y="1872780"/>
                </a:lnTo>
                <a:lnTo>
                  <a:pt x="9676930" y="1870913"/>
                </a:lnTo>
                <a:lnTo>
                  <a:pt x="9677387" y="1869795"/>
                </a:lnTo>
                <a:lnTo>
                  <a:pt x="9677387" y="1867166"/>
                </a:lnTo>
                <a:close/>
              </a:path>
              <a:path w="11449050" h="1873250">
                <a:moveTo>
                  <a:pt x="9677387" y="1245920"/>
                </a:moveTo>
                <a:lnTo>
                  <a:pt x="9676930" y="1244803"/>
                </a:lnTo>
                <a:lnTo>
                  <a:pt x="9675063" y="1242936"/>
                </a:lnTo>
                <a:lnTo>
                  <a:pt x="9673946" y="1242479"/>
                </a:lnTo>
                <a:lnTo>
                  <a:pt x="9661792" y="1242479"/>
                </a:lnTo>
                <a:lnTo>
                  <a:pt x="9660674" y="1242936"/>
                </a:lnTo>
                <a:lnTo>
                  <a:pt x="9658807" y="1244803"/>
                </a:lnTo>
                <a:lnTo>
                  <a:pt x="9658337" y="1245920"/>
                </a:lnTo>
                <a:lnTo>
                  <a:pt x="9658337" y="1248549"/>
                </a:lnTo>
                <a:lnTo>
                  <a:pt x="9658807" y="1249680"/>
                </a:lnTo>
                <a:lnTo>
                  <a:pt x="9660674" y="1251534"/>
                </a:lnTo>
                <a:lnTo>
                  <a:pt x="9661792" y="1252004"/>
                </a:lnTo>
                <a:lnTo>
                  <a:pt x="9673946" y="1252004"/>
                </a:lnTo>
                <a:lnTo>
                  <a:pt x="9675063" y="1251534"/>
                </a:lnTo>
                <a:lnTo>
                  <a:pt x="9676930" y="1249680"/>
                </a:lnTo>
                <a:lnTo>
                  <a:pt x="9677387" y="1248549"/>
                </a:lnTo>
                <a:lnTo>
                  <a:pt x="9677387" y="1245920"/>
                </a:lnTo>
                <a:close/>
              </a:path>
              <a:path w="11449050" h="1873250">
                <a:moveTo>
                  <a:pt x="9677387" y="624687"/>
                </a:moveTo>
                <a:lnTo>
                  <a:pt x="9676930" y="623557"/>
                </a:lnTo>
                <a:lnTo>
                  <a:pt x="9675063" y="621703"/>
                </a:lnTo>
                <a:lnTo>
                  <a:pt x="9673946" y="621233"/>
                </a:lnTo>
                <a:lnTo>
                  <a:pt x="9661792" y="621233"/>
                </a:lnTo>
                <a:lnTo>
                  <a:pt x="9660674" y="621703"/>
                </a:lnTo>
                <a:lnTo>
                  <a:pt x="9658807" y="623557"/>
                </a:lnTo>
                <a:lnTo>
                  <a:pt x="9658337" y="624687"/>
                </a:lnTo>
                <a:lnTo>
                  <a:pt x="9658337" y="627316"/>
                </a:lnTo>
                <a:lnTo>
                  <a:pt x="9658807" y="628434"/>
                </a:lnTo>
                <a:lnTo>
                  <a:pt x="9660674" y="630301"/>
                </a:lnTo>
                <a:lnTo>
                  <a:pt x="9661792" y="630758"/>
                </a:lnTo>
                <a:lnTo>
                  <a:pt x="9673946" y="630758"/>
                </a:lnTo>
                <a:lnTo>
                  <a:pt x="9675063" y="630301"/>
                </a:lnTo>
                <a:lnTo>
                  <a:pt x="9676930" y="628434"/>
                </a:lnTo>
                <a:lnTo>
                  <a:pt x="9677387" y="627316"/>
                </a:lnTo>
                <a:lnTo>
                  <a:pt x="9677387" y="624687"/>
                </a:lnTo>
                <a:close/>
              </a:path>
              <a:path w="11449050" h="1873250">
                <a:moveTo>
                  <a:pt x="9677387" y="3441"/>
                </a:moveTo>
                <a:lnTo>
                  <a:pt x="9676930" y="2324"/>
                </a:lnTo>
                <a:lnTo>
                  <a:pt x="9675063" y="457"/>
                </a:lnTo>
                <a:lnTo>
                  <a:pt x="9673946" y="0"/>
                </a:lnTo>
                <a:lnTo>
                  <a:pt x="9661792" y="0"/>
                </a:lnTo>
                <a:lnTo>
                  <a:pt x="9660674" y="457"/>
                </a:lnTo>
                <a:lnTo>
                  <a:pt x="9658807" y="2324"/>
                </a:lnTo>
                <a:lnTo>
                  <a:pt x="9658337" y="3441"/>
                </a:lnTo>
                <a:lnTo>
                  <a:pt x="9658337" y="6070"/>
                </a:lnTo>
                <a:lnTo>
                  <a:pt x="9658807" y="7188"/>
                </a:lnTo>
                <a:lnTo>
                  <a:pt x="9660674" y="9055"/>
                </a:lnTo>
                <a:lnTo>
                  <a:pt x="9661792" y="9525"/>
                </a:lnTo>
                <a:lnTo>
                  <a:pt x="9673946" y="9525"/>
                </a:lnTo>
                <a:lnTo>
                  <a:pt x="9675063" y="9055"/>
                </a:lnTo>
                <a:lnTo>
                  <a:pt x="9676930" y="7188"/>
                </a:lnTo>
                <a:lnTo>
                  <a:pt x="9677387" y="6070"/>
                </a:lnTo>
                <a:lnTo>
                  <a:pt x="9677387" y="3441"/>
                </a:lnTo>
                <a:close/>
              </a:path>
              <a:path w="11449050" h="1873250">
                <a:moveTo>
                  <a:pt x="9734537" y="1867166"/>
                </a:moveTo>
                <a:lnTo>
                  <a:pt x="9734080" y="1866049"/>
                </a:lnTo>
                <a:lnTo>
                  <a:pt x="9732213" y="1864182"/>
                </a:lnTo>
                <a:lnTo>
                  <a:pt x="9731096" y="1863725"/>
                </a:lnTo>
                <a:lnTo>
                  <a:pt x="9718942" y="1863725"/>
                </a:lnTo>
                <a:lnTo>
                  <a:pt x="9717811" y="1864182"/>
                </a:lnTo>
                <a:lnTo>
                  <a:pt x="9715957" y="1866049"/>
                </a:lnTo>
                <a:lnTo>
                  <a:pt x="9715487" y="1867166"/>
                </a:lnTo>
                <a:lnTo>
                  <a:pt x="9715487" y="1869795"/>
                </a:lnTo>
                <a:lnTo>
                  <a:pt x="9715957" y="1870913"/>
                </a:lnTo>
                <a:lnTo>
                  <a:pt x="9717811" y="1872780"/>
                </a:lnTo>
                <a:lnTo>
                  <a:pt x="9718942" y="1873250"/>
                </a:lnTo>
                <a:lnTo>
                  <a:pt x="9731096" y="1873250"/>
                </a:lnTo>
                <a:lnTo>
                  <a:pt x="9732213" y="1872780"/>
                </a:lnTo>
                <a:lnTo>
                  <a:pt x="9734080" y="1870913"/>
                </a:lnTo>
                <a:lnTo>
                  <a:pt x="9734537" y="1869795"/>
                </a:lnTo>
                <a:lnTo>
                  <a:pt x="9734537" y="1867166"/>
                </a:lnTo>
                <a:close/>
              </a:path>
              <a:path w="11449050" h="1873250">
                <a:moveTo>
                  <a:pt x="9734537" y="1245920"/>
                </a:moveTo>
                <a:lnTo>
                  <a:pt x="9734080" y="1244803"/>
                </a:lnTo>
                <a:lnTo>
                  <a:pt x="9732213" y="1242936"/>
                </a:lnTo>
                <a:lnTo>
                  <a:pt x="9731096" y="1242479"/>
                </a:lnTo>
                <a:lnTo>
                  <a:pt x="9718942" y="1242479"/>
                </a:lnTo>
                <a:lnTo>
                  <a:pt x="9717811" y="1242936"/>
                </a:lnTo>
                <a:lnTo>
                  <a:pt x="9715957" y="1244803"/>
                </a:lnTo>
                <a:lnTo>
                  <a:pt x="9715487" y="1245920"/>
                </a:lnTo>
                <a:lnTo>
                  <a:pt x="9715487" y="1248549"/>
                </a:lnTo>
                <a:lnTo>
                  <a:pt x="9715957" y="1249680"/>
                </a:lnTo>
                <a:lnTo>
                  <a:pt x="9717811" y="1251534"/>
                </a:lnTo>
                <a:lnTo>
                  <a:pt x="9718942" y="1252004"/>
                </a:lnTo>
                <a:lnTo>
                  <a:pt x="9731096" y="1252004"/>
                </a:lnTo>
                <a:lnTo>
                  <a:pt x="9732213" y="1251534"/>
                </a:lnTo>
                <a:lnTo>
                  <a:pt x="9734080" y="1249680"/>
                </a:lnTo>
                <a:lnTo>
                  <a:pt x="9734537" y="1248549"/>
                </a:lnTo>
                <a:lnTo>
                  <a:pt x="9734537" y="1245920"/>
                </a:lnTo>
                <a:close/>
              </a:path>
              <a:path w="11449050" h="1873250">
                <a:moveTo>
                  <a:pt x="9734537" y="624687"/>
                </a:moveTo>
                <a:lnTo>
                  <a:pt x="9734080" y="623557"/>
                </a:lnTo>
                <a:lnTo>
                  <a:pt x="9732213" y="621703"/>
                </a:lnTo>
                <a:lnTo>
                  <a:pt x="9731096" y="621233"/>
                </a:lnTo>
                <a:lnTo>
                  <a:pt x="9718942" y="621233"/>
                </a:lnTo>
                <a:lnTo>
                  <a:pt x="9717811" y="621703"/>
                </a:lnTo>
                <a:lnTo>
                  <a:pt x="9715957" y="623557"/>
                </a:lnTo>
                <a:lnTo>
                  <a:pt x="9715487" y="624687"/>
                </a:lnTo>
                <a:lnTo>
                  <a:pt x="9715487" y="627316"/>
                </a:lnTo>
                <a:lnTo>
                  <a:pt x="9715957" y="628434"/>
                </a:lnTo>
                <a:lnTo>
                  <a:pt x="9717811" y="630301"/>
                </a:lnTo>
                <a:lnTo>
                  <a:pt x="9718942" y="630758"/>
                </a:lnTo>
                <a:lnTo>
                  <a:pt x="9731096" y="630758"/>
                </a:lnTo>
                <a:lnTo>
                  <a:pt x="9732213" y="630301"/>
                </a:lnTo>
                <a:lnTo>
                  <a:pt x="9734080" y="628434"/>
                </a:lnTo>
                <a:lnTo>
                  <a:pt x="9734537" y="627316"/>
                </a:lnTo>
                <a:lnTo>
                  <a:pt x="9734537" y="624687"/>
                </a:lnTo>
                <a:close/>
              </a:path>
              <a:path w="11449050" h="1873250">
                <a:moveTo>
                  <a:pt x="9734537" y="3441"/>
                </a:moveTo>
                <a:lnTo>
                  <a:pt x="9734080" y="2324"/>
                </a:lnTo>
                <a:lnTo>
                  <a:pt x="9732213" y="457"/>
                </a:lnTo>
                <a:lnTo>
                  <a:pt x="9731096" y="0"/>
                </a:lnTo>
                <a:lnTo>
                  <a:pt x="9718942" y="0"/>
                </a:lnTo>
                <a:lnTo>
                  <a:pt x="9717811" y="457"/>
                </a:lnTo>
                <a:lnTo>
                  <a:pt x="9715957" y="2324"/>
                </a:lnTo>
                <a:lnTo>
                  <a:pt x="9715487" y="3441"/>
                </a:lnTo>
                <a:lnTo>
                  <a:pt x="9715487" y="6070"/>
                </a:lnTo>
                <a:lnTo>
                  <a:pt x="9715957" y="7188"/>
                </a:lnTo>
                <a:lnTo>
                  <a:pt x="9717811" y="9055"/>
                </a:lnTo>
                <a:lnTo>
                  <a:pt x="9718942" y="9525"/>
                </a:lnTo>
                <a:lnTo>
                  <a:pt x="9731096" y="9525"/>
                </a:lnTo>
                <a:lnTo>
                  <a:pt x="9732213" y="9055"/>
                </a:lnTo>
                <a:lnTo>
                  <a:pt x="9734080" y="7188"/>
                </a:lnTo>
                <a:lnTo>
                  <a:pt x="9734537" y="6070"/>
                </a:lnTo>
                <a:lnTo>
                  <a:pt x="9734537" y="3441"/>
                </a:lnTo>
                <a:close/>
              </a:path>
              <a:path w="11449050" h="1873250">
                <a:moveTo>
                  <a:pt x="9791700" y="1867166"/>
                </a:moveTo>
                <a:lnTo>
                  <a:pt x="9791230" y="1866049"/>
                </a:lnTo>
                <a:lnTo>
                  <a:pt x="9789363" y="1864182"/>
                </a:lnTo>
                <a:lnTo>
                  <a:pt x="9788246" y="1863725"/>
                </a:lnTo>
                <a:lnTo>
                  <a:pt x="9776092" y="1863725"/>
                </a:lnTo>
                <a:lnTo>
                  <a:pt x="9774974" y="1864182"/>
                </a:lnTo>
                <a:lnTo>
                  <a:pt x="9773107" y="1866049"/>
                </a:lnTo>
                <a:lnTo>
                  <a:pt x="9772637" y="1867166"/>
                </a:lnTo>
                <a:lnTo>
                  <a:pt x="9772637" y="1869795"/>
                </a:lnTo>
                <a:lnTo>
                  <a:pt x="9773107" y="1870913"/>
                </a:lnTo>
                <a:lnTo>
                  <a:pt x="9774974" y="1872780"/>
                </a:lnTo>
                <a:lnTo>
                  <a:pt x="9776092" y="1873250"/>
                </a:lnTo>
                <a:lnTo>
                  <a:pt x="9788246" y="1873250"/>
                </a:lnTo>
                <a:lnTo>
                  <a:pt x="9789363" y="1872780"/>
                </a:lnTo>
                <a:lnTo>
                  <a:pt x="9791230" y="1870913"/>
                </a:lnTo>
                <a:lnTo>
                  <a:pt x="9791700" y="1869795"/>
                </a:lnTo>
                <a:lnTo>
                  <a:pt x="9791700" y="1867166"/>
                </a:lnTo>
                <a:close/>
              </a:path>
              <a:path w="11449050" h="1873250">
                <a:moveTo>
                  <a:pt x="9791700" y="1245920"/>
                </a:moveTo>
                <a:lnTo>
                  <a:pt x="9791230" y="1244803"/>
                </a:lnTo>
                <a:lnTo>
                  <a:pt x="9789363" y="1242936"/>
                </a:lnTo>
                <a:lnTo>
                  <a:pt x="9788246" y="1242479"/>
                </a:lnTo>
                <a:lnTo>
                  <a:pt x="9776092" y="1242479"/>
                </a:lnTo>
                <a:lnTo>
                  <a:pt x="9774974" y="1242936"/>
                </a:lnTo>
                <a:lnTo>
                  <a:pt x="9773107" y="1244803"/>
                </a:lnTo>
                <a:lnTo>
                  <a:pt x="9772637" y="1245920"/>
                </a:lnTo>
                <a:lnTo>
                  <a:pt x="9772637" y="1248549"/>
                </a:lnTo>
                <a:lnTo>
                  <a:pt x="9773107" y="1249680"/>
                </a:lnTo>
                <a:lnTo>
                  <a:pt x="9774974" y="1251534"/>
                </a:lnTo>
                <a:lnTo>
                  <a:pt x="9776092" y="1252004"/>
                </a:lnTo>
                <a:lnTo>
                  <a:pt x="9788246" y="1252004"/>
                </a:lnTo>
                <a:lnTo>
                  <a:pt x="9789363" y="1251534"/>
                </a:lnTo>
                <a:lnTo>
                  <a:pt x="9791230" y="1249680"/>
                </a:lnTo>
                <a:lnTo>
                  <a:pt x="9791700" y="1248549"/>
                </a:lnTo>
                <a:lnTo>
                  <a:pt x="9791700" y="1245920"/>
                </a:lnTo>
                <a:close/>
              </a:path>
              <a:path w="11449050" h="1873250">
                <a:moveTo>
                  <a:pt x="9791700" y="624687"/>
                </a:moveTo>
                <a:lnTo>
                  <a:pt x="9791230" y="623557"/>
                </a:lnTo>
                <a:lnTo>
                  <a:pt x="9789363" y="621703"/>
                </a:lnTo>
                <a:lnTo>
                  <a:pt x="9788246" y="621233"/>
                </a:lnTo>
                <a:lnTo>
                  <a:pt x="9776092" y="621233"/>
                </a:lnTo>
                <a:lnTo>
                  <a:pt x="9774974" y="621703"/>
                </a:lnTo>
                <a:lnTo>
                  <a:pt x="9773107" y="623557"/>
                </a:lnTo>
                <a:lnTo>
                  <a:pt x="9772637" y="624687"/>
                </a:lnTo>
                <a:lnTo>
                  <a:pt x="9772637" y="627316"/>
                </a:lnTo>
                <a:lnTo>
                  <a:pt x="9773107" y="628434"/>
                </a:lnTo>
                <a:lnTo>
                  <a:pt x="9774974" y="630301"/>
                </a:lnTo>
                <a:lnTo>
                  <a:pt x="9776092" y="630758"/>
                </a:lnTo>
                <a:lnTo>
                  <a:pt x="9788246" y="630758"/>
                </a:lnTo>
                <a:lnTo>
                  <a:pt x="9789363" y="630301"/>
                </a:lnTo>
                <a:lnTo>
                  <a:pt x="9791230" y="628434"/>
                </a:lnTo>
                <a:lnTo>
                  <a:pt x="9791700" y="627316"/>
                </a:lnTo>
                <a:lnTo>
                  <a:pt x="9791700" y="624687"/>
                </a:lnTo>
                <a:close/>
              </a:path>
              <a:path w="11449050" h="1873250">
                <a:moveTo>
                  <a:pt x="9791700" y="3441"/>
                </a:moveTo>
                <a:lnTo>
                  <a:pt x="9791230" y="2324"/>
                </a:lnTo>
                <a:lnTo>
                  <a:pt x="9789363" y="457"/>
                </a:lnTo>
                <a:lnTo>
                  <a:pt x="9788246" y="0"/>
                </a:lnTo>
                <a:lnTo>
                  <a:pt x="9776092" y="0"/>
                </a:lnTo>
                <a:lnTo>
                  <a:pt x="9774974" y="457"/>
                </a:lnTo>
                <a:lnTo>
                  <a:pt x="9773107" y="2324"/>
                </a:lnTo>
                <a:lnTo>
                  <a:pt x="9772637" y="3441"/>
                </a:lnTo>
                <a:lnTo>
                  <a:pt x="9772637" y="6070"/>
                </a:lnTo>
                <a:lnTo>
                  <a:pt x="9773107" y="7188"/>
                </a:lnTo>
                <a:lnTo>
                  <a:pt x="9774974" y="9055"/>
                </a:lnTo>
                <a:lnTo>
                  <a:pt x="9776092" y="9525"/>
                </a:lnTo>
                <a:lnTo>
                  <a:pt x="9788246" y="9525"/>
                </a:lnTo>
                <a:lnTo>
                  <a:pt x="9789363" y="9055"/>
                </a:lnTo>
                <a:lnTo>
                  <a:pt x="9791230" y="7188"/>
                </a:lnTo>
                <a:lnTo>
                  <a:pt x="9791700" y="6070"/>
                </a:lnTo>
                <a:lnTo>
                  <a:pt x="9791700" y="3441"/>
                </a:lnTo>
                <a:close/>
              </a:path>
              <a:path w="11449050" h="1873250">
                <a:moveTo>
                  <a:pt x="9848850" y="1867166"/>
                </a:moveTo>
                <a:lnTo>
                  <a:pt x="9848380" y="1866049"/>
                </a:lnTo>
                <a:lnTo>
                  <a:pt x="9846513" y="1864182"/>
                </a:lnTo>
                <a:lnTo>
                  <a:pt x="9845396" y="1863725"/>
                </a:lnTo>
                <a:lnTo>
                  <a:pt x="9833242" y="1863725"/>
                </a:lnTo>
                <a:lnTo>
                  <a:pt x="9832124" y="1864182"/>
                </a:lnTo>
                <a:lnTo>
                  <a:pt x="9830257" y="1866049"/>
                </a:lnTo>
                <a:lnTo>
                  <a:pt x="9829787" y="1867166"/>
                </a:lnTo>
                <a:lnTo>
                  <a:pt x="9829787" y="1869795"/>
                </a:lnTo>
                <a:lnTo>
                  <a:pt x="9830257" y="1870913"/>
                </a:lnTo>
                <a:lnTo>
                  <a:pt x="9832124" y="1872780"/>
                </a:lnTo>
                <a:lnTo>
                  <a:pt x="9833242" y="1873250"/>
                </a:lnTo>
                <a:lnTo>
                  <a:pt x="9845396" y="1873250"/>
                </a:lnTo>
                <a:lnTo>
                  <a:pt x="9846513" y="1872780"/>
                </a:lnTo>
                <a:lnTo>
                  <a:pt x="9848380" y="1870913"/>
                </a:lnTo>
                <a:lnTo>
                  <a:pt x="9848850" y="1869795"/>
                </a:lnTo>
                <a:lnTo>
                  <a:pt x="9848850" y="1867166"/>
                </a:lnTo>
                <a:close/>
              </a:path>
              <a:path w="11449050" h="1873250">
                <a:moveTo>
                  <a:pt x="9848850" y="1245920"/>
                </a:moveTo>
                <a:lnTo>
                  <a:pt x="9848380" y="1244803"/>
                </a:lnTo>
                <a:lnTo>
                  <a:pt x="9846513" y="1242936"/>
                </a:lnTo>
                <a:lnTo>
                  <a:pt x="9845396" y="1242479"/>
                </a:lnTo>
                <a:lnTo>
                  <a:pt x="9833242" y="1242479"/>
                </a:lnTo>
                <a:lnTo>
                  <a:pt x="9832124" y="1242936"/>
                </a:lnTo>
                <a:lnTo>
                  <a:pt x="9830257" y="1244803"/>
                </a:lnTo>
                <a:lnTo>
                  <a:pt x="9829787" y="1245920"/>
                </a:lnTo>
                <a:lnTo>
                  <a:pt x="9829787" y="1248549"/>
                </a:lnTo>
                <a:lnTo>
                  <a:pt x="9830257" y="1249680"/>
                </a:lnTo>
                <a:lnTo>
                  <a:pt x="9832124" y="1251534"/>
                </a:lnTo>
                <a:lnTo>
                  <a:pt x="9833242" y="1252004"/>
                </a:lnTo>
                <a:lnTo>
                  <a:pt x="9845396" y="1252004"/>
                </a:lnTo>
                <a:lnTo>
                  <a:pt x="9846513" y="1251534"/>
                </a:lnTo>
                <a:lnTo>
                  <a:pt x="9848380" y="1249680"/>
                </a:lnTo>
                <a:lnTo>
                  <a:pt x="9848850" y="1248549"/>
                </a:lnTo>
                <a:lnTo>
                  <a:pt x="9848850" y="1245920"/>
                </a:lnTo>
                <a:close/>
              </a:path>
              <a:path w="11449050" h="1873250">
                <a:moveTo>
                  <a:pt x="9848850" y="624687"/>
                </a:moveTo>
                <a:lnTo>
                  <a:pt x="9848380" y="623557"/>
                </a:lnTo>
                <a:lnTo>
                  <a:pt x="9846513" y="621703"/>
                </a:lnTo>
                <a:lnTo>
                  <a:pt x="9845396" y="621233"/>
                </a:lnTo>
                <a:lnTo>
                  <a:pt x="9833242" y="621233"/>
                </a:lnTo>
                <a:lnTo>
                  <a:pt x="9832124" y="621703"/>
                </a:lnTo>
                <a:lnTo>
                  <a:pt x="9830257" y="623557"/>
                </a:lnTo>
                <a:lnTo>
                  <a:pt x="9829787" y="624687"/>
                </a:lnTo>
                <a:lnTo>
                  <a:pt x="9829787" y="627316"/>
                </a:lnTo>
                <a:lnTo>
                  <a:pt x="9830257" y="628434"/>
                </a:lnTo>
                <a:lnTo>
                  <a:pt x="9832124" y="630301"/>
                </a:lnTo>
                <a:lnTo>
                  <a:pt x="9833242" y="630758"/>
                </a:lnTo>
                <a:lnTo>
                  <a:pt x="9845396" y="630758"/>
                </a:lnTo>
                <a:lnTo>
                  <a:pt x="9846513" y="630301"/>
                </a:lnTo>
                <a:lnTo>
                  <a:pt x="9848380" y="628434"/>
                </a:lnTo>
                <a:lnTo>
                  <a:pt x="9848850" y="627316"/>
                </a:lnTo>
                <a:lnTo>
                  <a:pt x="9848850" y="624687"/>
                </a:lnTo>
                <a:close/>
              </a:path>
              <a:path w="11449050" h="1873250">
                <a:moveTo>
                  <a:pt x="9848850" y="3441"/>
                </a:moveTo>
                <a:lnTo>
                  <a:pt x="9848380" y="2324"/>
                </a:lnTo>
                <a:lnTo>
                  <a:pt x="9846513" y="457"/>
                </a:lnTo>
                <a:lnTo>
                  <a:pt x="9845396" y="0"/>
                </a:lnTo>
                <a:lnTo>
                  <a:pt x="9833242" y="0"/>
                </a:lnTo>
                <a:lnTo>
                  <a:pt x="9832124" y="457"/>
                </a:lnTo>
                <a:lnTo>
                  <a:pt x="9830257" y="2324"/>
                </a:lnTo>
                <a:lnTo>
                  <a:pt x="9829787" y="3441"/>
                </a:lnTo>
                <a:lnTo>
                  <a:pt x="9829787" y="6070"/>
                </a:lnTo>
                <a:lnTo>
                  <a:pt x="9830257" y="7188"/>
                </a:lnTo>
                <a:lnTo>
                  <a:pt x="9832124" y="9055"/>
                </a:lnTo>
                <a:lnTo>
                  <a:pt x="9833242" y="9525"/>
                </a:lnTo>
                <a:lnTo>
                  <a:pt x="9845396" y="9525"/>
                </a:lnTo>
                <a:lnTo>
                  <a:pt x="9846513" y="9055"/>
                </a:lnTo>
                <a:lnTo>
                  <a:pt x="9848380" y="7188"/>
                </a:lnTo>
                <a:lnTo>
                  <a:pt x="9848850" y="6070"/>
                </a:lnTo>
                <a:lnTo>
                  <a:pt x="9848850" y="3441"/>
                </a:lnTo>
                <a:close/>
              </a:path>
              <a:path w="11449050" h="1873250">
                <a:moveTo>
                  <a:pt x="9905987" y="1867166"/>
                </a:moveTo>
                <a:lnTo>
                  <a:pt x="9905530" y="1866049"/>
                </a:lnTo>
                <a:lnTo>
                  <a:pt x="9903663" y="1864182"/>
                </a:lnTo>
                <a:lnTo>
                  <a:pt x="9902546" y="1863725"/>
                </a:lnTo>
                <a:lnTo>
                  <a:pt x="9890392" y="1863725"/>
                </a:lnTo>
                <a:lnTo>
                  <a:pt x="9889274" y="1864182"/>
                </a:lnTo>
                <a:lnTo>
                  <a:pt x="9887407" y="1866049"/>
                </a:lnTo>
                <a:lnTo>
                  <a:pt x="9886950" y="1867166"/>
                </a:lnTo>
                <a:lnTo>
                  <a:pt x="9886950" y="1869795"/>
                </a:lnTo>
                <a:lnTo>
                  <a:pt x="9887407" y="1870913"/>
                </a:lnTo>
                <a:lnTo>
                  <a:pt x="9889274" y="1872780"/>
                </a:lnTo>
                <a:lnTo>
                  <a:pt x="9890392" y="1873250"/>
                </a:lnTo>
                <a:lnTo>
                  <a:pt x="9902546" y="1873250"/>
                </a:lnTo>
                <a:lnTo>
                  <a:pt x="9903663" y="1872780"/>
                </a:lnTo>
                <a:lnTo>
                  <a:pt x="9905530" y="1870913"/>
                </a:lnTo>
                <a:lnTo>
                  <a:pt x="9905987" y="1869795"/>
                </a:lnTo>
                <a:lnTo>
                  <a:pt x="9905987" y="1867166"/>
                </a:lnTo>
                <a:close/>
              </a:path>
              <a:path w="11449050" h="1873250">
                <a:moveTo>
                  <a:pt x="9905987" y="1245920"/>
                </a:moveTo>
                <a:lnTo>
                  <a:pt x="9905530" y="1244803"/>
                </a:lnTo>
                <a:lnTo>
                  <a:pt x="9903663" y="1242936"/>
                </a:lnTo>
                <a:lnTo>
                  <a:pt x="9902546" y="1242479"/>
                </a:lnTo>
                <a:lnTo>
                  <a:pt x="9890392" y="1242479"/>
                </a:lnTo>
                <a:lnTo>
                  <a:pt x="9889274" y="1242936"/>
                </a:lnTo>
                <a:lnTo>
                  <a:pt x="9887407" y="1244803"/>
                </a:lnTo>
                <a:lnTo>
                  <a:pt x="9886950" y="1245920"/>
                </a:lnTo>
                <a:lnTo>
                  <a:pt x="9886950" y="1248549"/>
                </a:lnTo>
                <a:lnTo>
                  <a:pt x="9887407" y="1249680"/>
                </a:lnTo>
                <a:lnTo>
                  <a:pt x="9889274" y="1251534"/>
                </a:lnTo>
                <a:lnTo>
                  <a:pt x="9890392" y="1252004"/>
                </a:lnTo>
                <a:lnTo>
                  <a:pt x="9902546" y="1252004"/>
                </a:lnTo>
                <a:lnTo>
                  <a:pt x="9903663" y="1251534"/>
                </a:lnTo>
                <a:lnTo>
                  <a:pt x="9905530" y="1249680"/>
                </a:lnTo>
                <a:lnTo>
                  <a:pt x="9905987" y="1248549"/>
                </a:lnTo>
                <a:lnTo>
                  <a:pt x="9905987" y="1245920"/>
                </a:lnTo>
                <a:close/>
              </a:path>
              <a:path w="11449050" h="1873250">
                <a:moveTo>
                  <a:pt x="9905987" y="624687"/>
                </a:moveTo>
                <a:lnTo>
                  <a:pt x="9905530" y="623557"/>
                </a:lnTo>
                <a:lnTo>
                  <a:pt x="9903663" y="621703"/>
                </a:lnTo>
                <a:lnTo>
                  <a:pt x="9902546" y="621233"/>
                </a:lnTo>
                <a:lnTo>
                  <a:pt x="9890392" y="621233"/>
                </a:lnTo>
                <a:lnTo>
                  <a:pt x="9889274" y="621703"/>
                </a:lnTo>
                <a:lnTo>
                  <a:pt x="9887407" y="623557"/>
                </a:lnTo>
                <a:lnTo>
                  <a:pt x="9886950" y="624687"/>
                </a:lnTo>
                <a:lnTo>
                  <a:pt x="9886950" y="627316"/>
                </a:lnTo>
                <a:lnTo>
                  <a:pt x="9887407" y="628434"/>
                </a:lnTo>
                <a:lnTo>
                  <a:pt x="9889274" y="630301"/>
                </a:lnTo>
                <a:lnTo>
                  <a:pt x="9890392" y="630758"/>
                </a:lnTo>
                <a:lnTo>
                  <a:pt x="9902546" y="630758"/>
                </a:lnTo>
                <a:lnTo>
                  <a:pt x="9903663" y="630301"/>
                </a:lnTo>
                <a:lnTo>
                  <a:pt x="9905530" y="628434"/>
                </a:lnTo>
                <a:lnTo>
                  <a:pt x="9905987" y="627316"/>
                </a:lnTo>
                <a:lnTo>
                  <a:pt x="9905987" y="624687"/>
                </a:lnTo>
                <a:close/>
              </a:path>
              <a:path w="11449050" h="1873250">
                <a:moveTo>
                  <a:pt x="9905987" y="3441"/>
                </a:moveTo>
                <a:lnTo>
                  <a:pt x="9905530" y="2324"/>
                </a:lnTo>
                <a:lnTo>
                  <a:pt x="9903663" y="457"/>
                </a:lnTo>
                <a:lnTo>
                  <a:pt x="9902546" y="0"/>
                </a:lnTo>
                <a:lnTo>
                  <a:pt x="9890392" y="0"/>
                </a:lnTo>
                <a:lnTo>
                  <a:pt x="9889274" y="457"/>
                </a:lnTo>
                <a:lnTo>
                  <a:pt x="9887407" y="2324"/>
                </a:lnTo>
                <a:lnTo>
                  <a:pt x="9886950" y="3441"/>
                </a:lnTo>
                <a:lnTo>
                  <a:pt x="9886950" y="6070"/>
                </a:lnTo>
                <a:lnTo>
                  <a:pt x="9887407" y="7188"/>
                </a:lnTo>
                <a:lnTo>
                  <a:pt x="9889274" y="9055"/>
                </a:lnTo>
                <a:lnTo>
                  <a:pt x="9890392" y="9525"/>
                </a:lnTo>
                <a:lnTo>
                  <a:pt x="9902546" y="9525"/>
                </a:lnTo>
                <a:lnTo>
                  <a:pt x="9903663" y="9055"/>
                </a:lnTo>
                <a:lnTo>
                  <a:pt x="9905530" y="7188"/>
                </a:lnTo>
                <a:lnTo>
                  <a:pt x="9905987" y="6070"/>
                </a:lnTo>
                <a:lnTo>
                  <a:pt x="9905987" y="3441"/>
                </a:lnTo>
                <a:close/>
              </a:path>
              <a:path w="11449050" h="1873250">
                <a:moveTo>
                  <a:pt x="9963150" y="1867166"/>
                </a:moveTo>
                <a:lnTo>
                  <a:pt x="9962680" y="1866049"/>
                </a:lnTo>
                <a:lnTo>
                  <a:pt x="9960813" y="1864182"/>
                </a:lnTo>
                <a:lnTo>
                  <a:pt x="9959696" y="1863725"/>
                </a:lnTo>
                <a:lnTo>
                  <a:pt x="9947542" y="1863725"/>
                </a:lnTo>
                <a:lnTo>
                  <a:pt x="9946424" y="1864182"/>
                </a:lnTo>
                <a:lnTo>
                  <a:pt x="9944557" y="1866049"/>
                </a:lnTo>
                <a:lnTo>
                  <a:pt x="9944100" y="1867166"/>
                </a:lnTo>
                <a:lnTo>
                  <a:pt x="9944100" y="1869795"/>
                </a:lnTo>
                <a:lnTo>
                  <a:pt x="9944557" y="1870913"/>
                </a:lnTo>
                <a:lnTo>
                  <a:pt x="9946424" y="1872780"/>
                </a:lnTo>
                <a:lnTo>
                  <a:pt x="9947542" y="1873250"/>
                </a:lnTo>
                <a:lnTo>
                  <a:pt x="9959696" y="1873250"/>
                </a:lnTo>
                <a:lnTo>
                  <a:pt x="9960813" y="1872780"/>
                </a:lnTo>
                <a:lnTo>
                  <a:pt x="9962680" y="1870913"/>
                </a:lnTo>
                <a:lnTo>
                  <a:pt x="9963150" y="1869795"/>
                </a:lnTo>
                <a:lnTo>
                  <a:pt x="9963150" y="1867166"/>
                </a:lnTo>
                <a:close/>
              </a:path>
              <a:path w="11449050" h="1873250">
                <a:moveTo>
                  <a:pt x="9963150" y="1245920"/>
                </a:moveTo>
                <a:lnTo>
                  <a:pt x="9962680" y="1244803"/>
                </a:lnTo>
                <a:lnTo>
                  <a:pt x="9960813" y="1242936"/>
                </a:lnTo>
                <a:lnTo>
                  <a:pt x="9959696" y="1242479"/>
                </a:lnTo>
                <a:lnTo>
                  <a:pt x="9947542" y="1242479"/>
                </a:lnTo>
                <a:lnTo>
                  <a:pt x="9946424" y="1242936"/>
                </a:lnTo>
                <a:lnTo>
                  <a:pt x="9944557" y="1244803"/>
                </a:lnTo>
                <a:lnTo>
                  <a:pt x="9944100" y="1245920"/>
                </a:lnTo>
                <a:lnTo>
                  <a:pt x="9944100" y="1248549"/>
                </a:lnTo>
                <a:lnTo>
                  <a:pt x="9944557" y="1249680"/>
                </a:lnTo>
                <a:lnTo>
                  <a:pt x="9946424" y="1251534"/>
                </a:lnTo>
                <a:lnTo>
                  <a:pt x="9947542" y="1252004"/>
                </a:lnTo>
                <a:lnTo>
                  <a:pt x="9959696" y="1252004"/>
                </a:lnTo>
                <a:lnTo>
                  <a:pt x="9960813" y="1251534"/>
                </a:lnTo>
                <a:lnTo>
                  <a:pt x="9962680" y="1249680"/>
                </a:lnTo>
                <a:lnTo>
                  <a:pt x="9963150" y="1248549"/>
                </a:lnTo>
                <a:lnTo>
                  <a:pt x="9963150" y="1245920"/>
                </a:lnTo>
                <a:close/>
              </a:path>
              <a:path w="11449050" h="1873250">
                <a:moveTo>
                  <a:pt x="9963150" y="624687"/>
                </a:moveTo>
                <a:lnTo>
                  <a:pt x="9962680" y="623557"/>
                </a:lnTo>
                <a:lnTo>
                  <a:pt x="9960813" y="621703"/>
                </a:lnTo>
                <a:lnTo>
                  <a:pt x="9959696" y="621233"/>
                </a:lnTo>
                <a:lnTo>
                  <a:pt x="9947542" y="621233"/>
                </a:lnTo>
                <a:lnTo>
                  <a:pt x="9946424" y="621703"/>
                </a:lnTo>
                <a:lnTo>
                  <a:pt x="9944557" y="623557"/>
                </a:lnTo>
                <a:lnTo>
                  <a:pt x="9944100" y="624687"/>
                </a:lnTo>
                <a:lnTo>
                  <a:pt x="9944100" y="627316"/>
                </a:lnTo>
                <a:lnTo>
                  <a:pt x="9944557" y="628434"/>
                </a:lnTo>
                <a:lnTo>
                  <a:pt x="9946424" y="630301"/>
                </a:lnTo>
                <a:lnTo>
                  <a:pt x="9947542" y="630758"/>
                </a:lnTo>
                <a:lnTo>
                  <a:pt x="9959696" y="630758"/>
                </a:lnTo>
                <a:lnTo>
                  <a:pt x="9960813" y="630301"/>
                </a:lnTo>
                <a:lnTo>
                  <a:pt x="9962680" y="628434"/>
                </a:lnTo>
                <a:lnTo>
                  <a:pt x="9963150" y="627316"/>
                </a:lnTo>
                <a:lnTo>
                  <a:pt x="9963150" y="624687"/>
                </a:lnTo>
                <a:close/>
              </a:path>
              <a:path w="11449050" h="1873250">
                <a:moveTo>
                  <a:pt x="9963150" y="3441"/>
                </a:moveTo>
                <a:lnTo>
                  <a:pt x="9962680" y="2324"/>
                </a:lnTo>
                <a:lnTo>
                  <a:pt x="9960813" y="457"/>
                </a:lnTo>
                <a:lnTo>
                  <a:pt x="9959696" y="0"/>
                </a:lnTo>
                <a:lnTo>
                  <a:pt x="9947542" y="0"/>
                </a:lnTo>
                <a:lnTo>
                  <a:pt x="9946424" y="457"/>
                </a:lnTo>
                <a:lnTo>
                  <a:pt x="9944557" y="2324"/>
                </a:lnTo>
                <a:lnTo>
                  <a:pt x="9944100" y="3441"/>
                </a:lnTo>
                <a:lnTo>
                  <a:pt x="9944100" y="6070"/>
                </a:lnTo>
                <a:lnTo>
                  <a:pt x="9944557" y="7188"/>
                </a:lnTo>
                <a:lnTo>
                  <a:pt x="9946424" y="9055"/>
                </a:lnTo>
                <a:lnTo>
                  <a:pt x="9947542" y="9525"/>
                </a:lnTo>
                <a:lnTo>
                  <a:pt x="9959696" y="9525"/>
                </a:lnTo>
                <a:lnTo>
                  <a:pt x="9960813" y="9055"/>
                </a:lnTo>
                <a:lnTo>
                  <a:pt x="9962680" y="7188"/>
                </a:lnTo>
                <a:lnTo>
                  <a:pt x="9963150" y="6070"/>
                </a:lnTo>
                <a:lnTo>
                  <a:pt x="9963150" y="3441"/>
                </a:lnTo>
                <a:close/>
              </a:path>
              <a:path w="11449050" h="1873250">
                <a:moveTo>
                  <a:pt x="10020287" y="1867166"/>
                </a:moveTo>
                <a:lnTo>
                  <a:pt x="10019830" y="1866049"/>
                </a:lnTo>
                <a:lnTo>
                  <a:pt x="10017963" y="1864182"/>
                </a:lnTo>
                <a:lnTo>
                  <a:pt x="10016846" y="1863725"/>
                </a:lnTo>
                <a:lnTo>
                  <a:pt x="10004692" y="1863725"/>
                </a:lnTo>
                <a:lnTo>
                  <a:pt x="10003574" y="1864182"/>
                </a:lnTo>
                <a:lnTo>
                  <a:pt x="10001707" y="1866049"/>
                </a:lnTo>
                <a:lnTo>
                  <a:pt x="10001250" y="1867166"/>
                </a:lnTo>
                <a:lnTo>
                  <a:pt x="10001250" y="1869795"/>
                </a:lnTo>
                <a:lnTo>
                  <a:pt x="10001707" y="1870913"/>
                </a:lnTo>
                <a:lnTo>
                  <a:pt x="10003574" y="1872780"/>
                </a:lnTo>
                <a:lnTo>
                  <a:pt x="10004692" y="1873250"/>
                </a:lnTo>
                <a:lnTo>
                  <a:pt x="10016846" y="1873250"/>
                </a:lnTo>
                <a:lnTo>
                  <a:pt x="10017963" y="1872780"/>
                </a:lnTo>
                <a:lnTo>
                  <a:pt x="10019830" y="1870913"/>
                </a:lnTo>
                <a:lnTo>
                  <a:pt x="10020287" y="1869795"/>
                </a:lnTo>
                <a:lnTo>
                  <a:pt x="10020287" y="1867166"/>
                </a:lnTo>
                <a:close/>
              </a:path>
              <a:path w="11449050" h="1873250">
                <a:moveTo>
                  <a:pt x="10020287" y="1245920"/>
                </a:moveTo>
                <a:lnTo>
                  <a:pt x="10019830" y="1244803"/>
                </a:lnTo>
                <a:lnTo>
                  <a:pt x="10017963" y="1242936"/>
                </a:lnTo>
                <a:lnTo>
                  <a:pt x="10016846" y="1242479"/>
                </a:lnTo>
                <a:lnTo>
                  <a:pt x="10004692" y="1242479"/>
                </a:lnTo>
                <a:lnTo>
                  <a:pt x="10003574" y="1242936"/>
                </a:lnTo>
                <a:lnTo>
                  <a:pt x="10001707" y="1244803"/>
                </a:lnTo>
                <a:lnTo>
                  <a:pt x="10001250" y="1245920"/>
                </a:lnTo>
                <a:lnTo>
                  <a:pt x="10001250" y="1248549"/>
                </a:lnTo>
                <a:lnTo>
                  <a:pt x="10001707" y="1249680"/>
                </a:lnTo>
                <a:lnTo>
                  <a:pt x="10003574" y="1251534"/>
                </a:lnTo>
                <a:lnTo>
                  <a:pt x="10004692" y="1252004"/>
                </a:lnTo>
                <a:lnTo>
                  <a:pt x="10016846" y="1252004"/>
                </a:lnTo>
                <a:lnTo>
                  <a:pt x="10017963" y="1251534"/>
                </a:lnTo>
                <a:lnTo>
                  <a:pt x="10019830" y="1249680"/>
                </a:lnTo>
                <a:lnTo>
                  <a:pt x="10020287" y="1248549"/>
                </a:lnTo>
                <a:lnTo>
                  <a:pt x="10020287" y="1245920"/>
                </a:lnTo>
                <a:close/>
              </a:path>
              <a:path w="11449050" h="1873250">
                <a:moveTo>
                  <a:pt x="10020287" y="624687"/>
                </a:moveTo>
                <a:lnTo>
                  <a:pt x="10019830" y="623557"/>
                </a:lnTo>
                <a:lnTo>
                  <a:pt x="10017963" y="621703"/>
                </a:lnTo>
                <a:lnTo>
                  <a:pt x="10016846" y="621233"/>
                </a:lnTo>
                <a:lnTo>
                  <a:pt x="10004692" y="621233"/>
                </a:lnTo>
                <a:lnTo>
                  <a:pt x="10003574" y="621703"/>
                </a:lnTo>
                <a:lnTo>
                  <a:pt x="10001707" y="623557"/>
                </a:lnTo>
                <a:lnTo>
                  <a:pt x="10001250" y="624687"/>
                </a:lnTo>
                <a:lnTo>
                  <a:pt x="10001250" y="627316"/>
                </a:lnTo>
                <a:lnTo>
                  <a:pt x="10001707" y="628434"/>
                </a:lnTo>
                <a:lnTo>
                  <a:pt x="10003574" y="630301"/>
                </a:lnTo>
                <a:lnTo>
                  <a:pt x="10004692" y="630758"/>
                </a:lnTo>
                <a:lnTo>
                  <a:pt x="10016846" y="630758"/>
                </a:lnTo>
                <a:lnTo>
                  <a:pt x="10017963" y="630301"/>
                </a:lnTo>
                <a:lnTo>
                  <a:pt x="10019830" y="628434"/>
                </a:lnTo>
                <a:lnTo>
                  <a:pt x="10020287" y="627316"/>
                </a:lnTo>
                <a:lnTo>
                  <a:pt x="10020287" y="624687"/>
                </a:lnTo>
                <a:close/>
              </a:path>
              <a:path w="11449050" h="1873250">
                <a:moveTo>
                  <a:pt x="10020287" y="3441"/>
                </a:moveTo>
                <a:lnTo>
                  <a:pt x="10019830" y="2324"/>
                </a:lnTo>
                <a:lnTo>
                  <a:pt x="10017963" y="457"/>
                </a:lnTo>
                <a:lnTo>
                  <a:pt x="10016846" y="0"/>
                </a:lnTo>
                <a:lnTo>
                  <a:pt x="10004692" y="0"/>
                </a:lnTo>
                <a:lnTo>
                  <a:pt x="10003574" y="457"/>
                </a:lnTo>
                <a:lnTo>
                  <a:pt x="10001707" y="2324"/>
                </a:lnTo>
                <a:lnTo>
                  <a:pt x="10001250" y="3441"/>
                </a:lnTo>
                <a:lnTo>
                  <a:pt x="10001250" y="6070"/>
                </a:lnTo>
                <a:lnTo>
                  <a:pt x="10001707" y="7188"/>
                </a:lnTo>
                <a:lnTo>
                  <a:pt x="10003574" y="9055"/>
                </a:lnTo>
                <a:lnTo>
                  <a:pt x="10004692" y="9525"/>
                </a:lnTo>
                <a:lnTo>
                  <a:pt x="10016846" y="9525"/>
                </a:lnTo>
                <a:lnTo>
                  <a:pt x="10017963" y="9055"/>
                </a:lnTo>
                <a:lnTo>
                  <a:pt x="10019830" y="7188"/>
                </a:lnTo>
                <a:lnTo>
                  <a:pt x="10020287" y="6070"/>
                </a:lnTo>
                <a:lnTo>
                  <a:pt x="10020287" y="3441"/>
                </a:lnTo>
                <a:close/>
              </a:path>
              <a:path w="11449050" h="1873250">
                <a:moveTo>
                  <a:pt x="10077437" y="1867166"/>
                </a:moveTo>
                <a:lnTo>
                  <a:pt x="10076980" y="1866049"/>
                </a:lnTo>
                <a:lnTo>
                  <a:pt x="10075113" y="1864182"/>
                </a:lnTo>
                <a:lnTo>
                  <a:pt x="10073996" y="1863725"/>
                </a:lnTo>
                <a:lnTo>
                  <a:pt x="10061842" y="1863725"/>
                </a:lnTo>
                <a:lnTo>
                  <a:pt x="10060724" y="1864182"/>
                </a:lnTo>
                <a:lnTo>
                  <a:pt x="10058857" y="1866049"/>
                </a:lnTo>
                <a:lnTo>
                  <a:pt x="10058387" y="1867166"/>
                </a:lnTo>
                <a:lnTo>
                  <a:pt x="10058387" y="1869795"/>
                </a:lnTo>
                <a:lnTo>
                  <a:pt x="10058857" y="1870913"/>
                </a:lnTo>
                <a:lnTo>
                  <a:pt x="10060724" y="1872780"/>
                </a:lnTo>
                <a:lnTo>
                  <a:pt x="10061842" y="1873250"/>
                </a:lnTo>
                <a:lnTo>
                  <a:pt x="10073996" y="1873250"/>
                </a:lnTo>
                <a:lnTo>
                  <a:pt x="10075113" y="1872780"/>
                </a:lnTo>
                <a:lnTo>
                  <a:pt x="10076980" y="1870913"/>
                </a:lnTo>
                <a:lnTo>
                  <a:pt x="10077437" y="1869795"/>
                </a:lnTo>
                <a:lnTo>
                  <a:pt x="10077437" y="1867166"/>
                </a:lnTo>
                <a:close/>
              </a:path>
              <a:path w="11449050" h="1873250">
                <a:moveTo>
                  <a:pt x="10077437" y="1245920"/>
                </a:moveTo>
                <a:lnTo>
                  <a:pt x="10076980" y="1244803"/>
                </a:lnTo>
                <a:lnTo>
                  <a:pt x="10075113" y="1242936"/>
                </a:lnTo>
                <a:lnTo>
                  <a:pt x="10073996" y="1242479"/>
                </a:lnTo>
                <a:lnTo>
                  <a:pt x="10061842" y="1242479"/>
                </a:lnTo>
                <a:lnTo>
                  <a:pt x="10060724" y="1242936"/>
                </a:lnTo>
                <a:lnTo>
                  <a:pt x="10058857" y="1244803"/>
                </a:lnTo>
                <a:lnTo>
                  <a:pt x="10058387" y="1245920"/>
                </a:lnTo>
                <a:lnTo>
                  <a:pt x="10058387" y="1248549"/>
                </a:lnTo>
                <a:lnTo>
                  <a:pt x="10058857" y="1249680"/>
                </a:lnTo>
                <a:lnTo>
                  <a:pt x="10060724" y="1251534"/>
                </a:lnTo>
                <a:lnTo>
                  <a:pt x="10061842" y="1252004"/>
                </a:lnTo>
                <a:lnTo>
                  <a:pt x="10073996" y="1252004"/>
                </a:lnTo>
                <a:lnTo>
                  <a:pt x="10075113" y="1251534"/>
                </a:lnTo>
                <a:lnTo>
                  <a:pt x="10076980" y="1249680"/>
                </a:lnTo>
                <a:lnTo>
                  <a:pt x="10077437" y="1248549"/>
                </a:lnTo>
                <a:lnTo>
                  <a:pt x="10077437" y="1245920"/>
                </a:lnTo>
                <a:close/>
              </a:path>
              <a:path w="11449050" h="1873250">
                <a:moveTo>
                  <a:pt x="10077437" y="624687"/>
                </a:moveTo>
                <a:lnTo>
                  <a:pt x="10076980" y="623557"/>
                </a:lnTo>
                <a:lnTo>
                  <a:pt x="10075113" y="621703"/>
                </a:lnTo>
                <a:lnTo>
                  <a:pt x="10073996" y="621233"/>
                </a:lnTo>
                <a:lnTo>
                  <a:pt x="10061842" y="621233"/>
                </a:lnTo>
                <a:lnTo>
                  <a:pt x="10060724" y="621703"/>
                </a:lnTo>
                <a:lnTo>
                  <a:pt x="10058857" y="623557"/>
                </a:lnTo>
                <a:lnTo>
                  <a:pt x="10058387" y="624687"/>
                </a:lnTo>
                <a:lnTo>
                  <a:pt x="10058387" y="627316"/>
                </a:lnTo>
                <a:lnTo>
                  <a:pt x="10058857" y="628434"/>
                </a:lnTo>
                <a:lnTo>
                  <a:pt x="10060724" y="630301"/>
                </a:lnTo>
                <a:lnTo>
                  <a:pt x="10061842" y="630758"/>
                </a:lnTo>
                <a:lnTo>
                  <a:pt x="10073996" y="630758"/>
                </a:lnTo>
                <a:lnTo>
                  <a:pt x="10075113" y="630301"/>
                </a:lnTo>
                <a:lnTo>
                  <a:pt x="10076980" y="628434"/>
                </a:lnTo>
                <a:lnTo>
                  <a:pt x="10077437" y="627316"/>
                </a:lnTo>
                <a:lnTo>
                  <a:pt x="10077437" y="624687"/>
                </a:lnTo>
                <a:close/>
              </a:path>
              <a:path w="11449050" h="1873250">
                <a:moveTo>
                  <a:pt x="10077437" y="3441"/>
                </a:moveTo>
                <a:lnTo>
                  <a:pt x="10076980" y="2324"/>
                </a:lnTo>
                <a:lnTo>
                  <a:pt x="10075113" y="457"/>
                </a:lnTo>
                <a:lnTo>
                  <a:pt x="10073996" y="0"/>
                </a:lnTo>
                <a:lnTo>
                  <a:pt x="10061842" y="0"/>
                </a:lnTo>
                <a:lnTo>
                  <a:pt x="10060724" y="457"/>
                </a:lnTo>
                <a:lnTo>
                  <a:pt x="10058857" y="2324"/>
                </a:lnTo>
                <a:lnTo>
                  <a:pt x="10058387" y="3441"/>
                </a:lnTo>
                <a:lnTo>
                  <a:pt x="10058387" y="6070"/>
                </a:lnTo>
                <a:lnTo>
                  <a:pt x="10058857" y="7188"/>
                </a:lnTo>
                <a:lnTo>
                  <a:pt x="10060724" y="9055"/>
                </a:lnTo>
                <a:lnTo>
                  <a:pt x="10061842" y="9525"/>
                </a:lnTo>
                <a:lnTo>
                  <a:pt x="10073996" y="9525"/>
                </a:lnTo>
                <a:lnTo>
                  <a:pt x="10075113" y="9055"/>
                </a:lnTo>
                <a:lnTo>
                  <a:pt x="10076980" y="7188"/>
                </a:lnTo>
                <a:lnTo>
                  <a:pt x="10077437" y="6070"/>
                </a:lnTo>
                <a:lnTo>
                  <a:pt x="10077437" y="3441"/>
                </a:lnTo>
                <a:close/>
              </a:path>
              <a:path w="11449050" h="1873250">
                <a:moveTo>
                  <a:pt x="10134587" y="1867166"/>
                </a:moveTo>
                <a:lnTo>
                  <a:pt x="10134130" y="1866049"/>
                </a:lnTo>
                <a:lnTo>
                  <a:pt x="10132263" y="1864182"/>
                </a:lnTo>
                <a:lnTo>
                  <a:pt x="10131146" y="1863725"/>
                </a:lnTo>
                <a:lnTo>
                  <a:pt x="10118992" y="1863725"/>
                </a:lnTo>
                <a:lnTo>
                  <a:pt x="10117861" y="1864182"/>
                </a:lnTo>
                <a:lnTo>
                  <a:pt x="10116007" y="1866049"/>
                </a:lnTo>
                <a:lnTo>
                  <a:pt x="10115537" y="1867166"/>
                </a:lnTo>
                <a:lnTo>
                  <a:pt x="10115537" y="1869795"/>
                </a:lnTo>
                <a:lnTo>
                  <a:pt x="10116007" y="1870913"/>
                </a:lnTo>
                <a:lnTo>
                  <a:pt x="10117861" y="1872780"/>
                </a:lnTo>
                <a:lnTo>
                  <a:pt x="10118992" y="1873250"/>
                </a:lnTo>
                <a:lnTo>
                  <a:pt x="10131146" y="1873250"/>
                </a:lnTo>
                <a:lnTo>
                  <a:pt x="10132263" y="1872780"/>
                </a:lnTo>
                <a:lnTo>
                  <a:pt x="10134130" y="1870913"/>
                </a:lnTo>
                <a:lnTo>
                  <a:pt x="10134587" y="1869795"/>
                </a:lnTo>
                <a:lnTo>
                  <a:pt x="10134587" y="1867166"/>
                </a:lnTo>
                <a:close/>
              </a:path>
              <a:path w="11449050" h="1873250">
                <a:moveTo>
                  <a:pt x="10134587" y="1245920"/>
                </a:moveTo>
                <a:lnTo>
                  <a:pt x="10134130" y="1244803"/>
                </a:lnTo>
                <a:lnTo>
                  <a:pt x="10132263" y="1242936"/>
                </a:lnTo>
                <a:lnTo>
                  <a:pt x="10131146" y="1242479"/>
                </a:lnTo>
                <a:lnTo>
                  <a:pt x="10118992" y="1242479"/>
                </a:lnTo>
                <a:lnTo>
                  <a:pt x="10117861" y="1242936"/>
                </a:lnTo>
                <a:lnTo>
                  <a:pt x="10116007" y="1244803"/>
                </a:lnTo>
                <a:lnTo>
                  <a:pt x="10115537" y="1245920"/>
                </a:lnTo>
                <a:lnTo>
                  <a:pt x="10115537" y="1248549"/>
                </a:lnTo>
                <a:lnTo>
                  <a:pt x="10116007" y="1249680"/>
                </a:lnTo>
                <a:lnTo>
                  <a:pt x="10117861" y="1251534"/>
                </a:lnTo>
                <a:lnTo>
                  <a:pt x="10118992" y="1252004"/>
                </a:lnTo>
                <a:lnTo>
                  <a:pt x="10131146" y="1252004"/>
                </a:lnTo>
                <a:lnTo>
                  <a:pt x="10132263" y="1251534"/>
                </a:lnTo>
                <a:lnTo>
                  <a:pt x="10134130" y="1249680"/>
                </a:lnTo>
                <a:lnTo>
                  <a:pt x="10134587" y="1248549"/>
                </a:lnTo>
                <a:lnTo>
                  <a:pt x="10134587" y="1245920"/>
                </a:lnTo>
                <a:close/>
              </a:path>
              <a:path w="11449050" h="1873250">
                <a:moveTo>
                  <a:pt x="10134587" y="624687"/>
                </a:moveTo>
                <a:lnTo>
                  <a:pt x="10134130" y="623557"/>
                </a:lnTo>
                <a:lnTo>
                  <a:pt x="10132263" y="621703"/>
                </a:lnTo>
                <a:lnTo>
                  <a:pt x="10131146" y="621233"/>
                </a:lnTo>
                <a:lnTo>
                  <a:pt x="10118992" y="621233"/>
                </a:lnTo>
                <a:lnTo>
                  <a:pt x="10117861" y="621703"/>
                </a:lnTo>
                <a:lnTo>
                  <a:pt x="10116007" y="623557"/>
                </a:lnTo>
                <a:lnTo>
                  <a:pt x="10115537" y="624687"/>
                </a:lnTo>
                <a:lnTo>
                  <a:pt x="10115537" y="627316"/>
                </a:lnTo>
                <a:lnTo>
                  <a:pt x="10116007" y="628434"/>
                </a:lnTo>
                <a:lnTo>
                  <a:pt x="10117861" y="630301"/>
                </a:lnTo>
                <a:lnTo>
                  <a:pt x="10118992" y="630758"/>
                </a:lnTo>
                <a:lnTo>
                  <a:pt x="10131146" y="630758"/>
                </a:lnTo>
                <a:lnTo>
                  <a:pt x="10132263" y="630301"/>
                </a:lnTo>
                <a:lnTo>
                  <a:pt x="10134130" y="628434"/>
                </a:lnTo>
                <a:lnTo>
                  <a:pt x="10134587" y="627316"/>
                </a:lnTo>
                <a:lnTo>
                  <a:pt x="10134587" y="624687"/>
                </a:lnTo>
                <a:close/>
              </a:path>
              <a:path w="11449050" h="1873250">
                <a:moveTo>
                  <a:pt x="10134587" y="3441"/>
                </a:moveTo>
                <a:lnTo>
                  <a:pt x="10134130" y="2324"/>
                </a:lnTo>
                <a:lnTo>
                  <a:pt x="10132263" y="457"/>
                </a:lnTo>
                <a:lnTo>
                  <a:pt x="10131146" y="0"/>
                </a:lnTo>
                <a:lnTo>
                  <a:pt x="10118992" y="0"/>
                </a:lnTo>
                <a:lnTo>
                  <a:pt x="10117861" y="457"/>
                </a:lnTo>
                <a:lnTo>
                  <a:pt x="10116007" y="2324"/>
                </a:lnTo>
                <a:lnTo>
                  <a:pt x="10115537" y="3441"/>
                </a:lnTo>
                <a:lnTo>
                  <a:pt x="10115537" y="6070"/>
                </a:lnTo>
                <a:lnTo>
                  <a:pt x="10116007" y="7188"/>
                </a:lnTo>
                <a:lnTo>
                  <a:pt x="10117861" y="9055"/>
                </a:lnTo>
                <a:lnTo>
                  <a:pt x="10118992" y="9525"/>
                </a:lnTo>
                <a:lnTo>
                  <a:pt x="10131146" y="9525"/>
                </a:lnTo>
                <a:lnTo>
                  <a:pt x="10132263" y="9055"/>
                </a:lnTo>
                <a:lnTo>
                  <a:pt x="10134130" y="7188"/>
                </a:lnTo>
                <a:lnTo>
                  <a:pt x="10134587" y="6070"/>
                </a:lnTo>
                <a:lnTo>
                  <a:pt x="10134587" y="3441"/>
                </a:lnTo>
                <a:close/>
              </a:path>
              <a:path w="11449050" h="1873250">
                <a:moveTo>
                  <a:pt x="10191750" y="1867166"/>
                </a:moveTo>
                <a:lnTo>
                  <a:pt x="10191280" y="1866049"/>
                </a:lnTo>
                <a:lnTo>
                  <a:pt x="10189413" y="1864182"/>
                </a:lnTo>
                <a:lnTo>
                  <a:pt x="10188296" y="1863725"/>
                </a:lnTo>
                <a:lnTo>
                  <a:pt x="10176142" y="1863725"/>
                </a:lnTo>
                <a:lnTo>
                  <a:pt x="10175024" y="1864182"/>
                </a:lnTo>
                <a:lnTo>
                  <a:pt x="10173157" y="1866049"/>
                </a:lnTo>
                <a:lnTo>
                  <a:pt x="10172687" y="1867166"/>
                </a:lnTo>
                <a:lnTo>
                  <a:pt x="10172687" y="1869795"/>
                </a:lnTo>
                <a:lnTo>
                  <a:pt x="10173157" y="1870913"/>
                </a:lnTo>
                <a:lnTo>
                  <a:pt x="10175024" y="1872780"/>
                </a:lnTo>
                <a:lnTo>
                  <a:pt x="10176142" y="1873250"/>
                </a:lnTo>
                <a:lnTo>
                  <a:pt x="10188296" y="1873250"/>
                </a:lnTo>
                <a:lnTo>
                  <a:pt x="10189413" y="1872780"/>
                </a:lnTo>
                <a:lnTo>
                  <a:pt x="10191280" y="1870913"/>
                </a:lnTo>
                <a:lnTo>
                  <a:pt x="10191750" y="1869795"/>
                </a:lnTo>
                <a:lnTo>
                  <a:pt x="10191750" y="1867166"/>
                </a:lnTo>
                <a:close/>
              </a:path>
              <a:path w="11449050" h="1873250">
                <a:moveTo>
                  <a:pt x="10191750" y="1245920"/>
                </a:moveTo>
                <a:lnTo>
                  <a:pt x="10191280" y="1244803"/>
                </a:lnTo>
                <a:lnTo>
                  <a:pt x="10189413" y="1242936"/>
                </a:lnTo>
                <a:lnTo>
                  <a:pt x="10188296" y="1242479"/>
                </a:lnTo>
                <a:lnTo>
                  <a:pt x="10176142" y="1242479"/>
                </a:lnTo>
                <a:lnTo>
                  <a:pt x="10175024" y="1242936"/>
                </a:lnTo>
                <a:lnTo>
                  <a:pt x="10173157" y="1244803"/>
                </a:lnTo>
                <a:lnTo>
                  <a:pt x="10172687" y="1245920"/>
                </a:lnTo>
                <a:lnTo>
                  <a:pt x="10172687" y="1248549"/>
                </a:lnTo>
                <a:lnTo>
                  <a:pt x="10173157" y="1249680"/>
                </a:lnTo>
                <a:lnTo>
                  <a:pt x="10175024" y="1251534"/>
                </a:lnTo>
                <a:lnTo>
                  <a:pt x="10176142" y="1252004"/>
                </a:lnTo>
                <a:lnTo>
                  <a:pt x="10188296" y="1252004"/>
                </a:lnTo>
                <a:lnTo>
                  <a:pt x="10189413" y="1251534"/>
                </a:lnTo>
                <a:lnTo>
                  <a:pt x="10191280" y="1249680"/>
                </a:lnTo>
                <a:lnTo>
                  <a:pt x="10191750" y="1248549"/>
                </a:lnTo>
                <a:lnTo>
                  <a:pt x="10191750" y="1245920"/>
                </a:lnTo>
                <a:close/>
              </a:path>
              <a:path w="11449050" h="1873250">
                <a:moveTo>
                  <a:pt x="10191750" y="624687"/>
                </a:moveTo>
                <a:lnTo>
                  <a:pt x="10191280" y="623557"/>
                </a:lnTo>
                <a:lnTo>
                  <a:pt x="10189413" y="621703"/>
                </a:lnTo>
                <a:lnTo>
                  <a:pt x="10188296" y="621233"/>
                </a:lnTo>
                <a:lnTo>
                  <a:pt x="10176142" y="621233"/>
                </a:lnTo>
                <a:lnTo>
                  <a:pt x="10175024" y="621703"/>
                </a:lnTo>
                <a:lnTo>
                  <a:pt x="10173157" y="623557"/>
                </a:lnTo>
                <a:lnTo>
                  <a:pt x="10172687" y="624687"/>
                </a:lnTo>
                <a:lnTo>
                  <a:pt x="10172687" y="627316"/>
                </a:lnTo>
                <a:lnTo>
                  <a:pt x="10173157" y="628434"/>
                </a:lnTo>
                <a:lnTo>
                  <a:pt x="10175024" y="630301"/>
                </a:lnTo>
                <a:lnTo>
                  <a:pt x="10176142" y="630758"/>
                </a:lnTo>
                <a:lnTo>
                  <a:pt x="10188296" y="630758"/>
                </a:lnTo>
                <a:lnTo>
                  <a:pt x="10189413" y="630301"/>
                </a:lnTo>
                <a:lnTo>
                  <a:pt x="10191280" y="628434"/>
                </a:lnTo>
                <a:lnTo>
                  <a:pt x="10191750" y="627316"/>
                </a:lnTo>
                <a:lnTo>
                  <a:pt x="10191750" y="624687"/>
                </a:lnTo>
                <a:close/>
              </a:path>
              <a:path w="11449050" h="1873250">
                <a:moveTo>
                  <a:pt x="10191750" y="3441"/>
                </a:moveTo>
                <a:lnTo>
                  <a:pt x="10191280" y="2324"/>
                </a:lnTo>
                <a:lnTo>
                  <a:pt x="10189413" y="457"/>
                </a:lnTo>
                <a:lnTo>
                  <a:pt x="10188296" y="0"/>
                </a:lnTo>
                <a:lnTo>
                  <a:pt x="10176142" y="0"/>
                </a:lnTo>
                <a:lnTo>
                  <a:pt x="10175024" y="457"/>
                </a:lnTo>
                <a:lnTo>
                  <a:pt x="10173157" y="2324"/>
                </a:lnTo>
                <a:lnTo>
                  <a:pt x="10172687" y="3441"/>
                </a:lnTo>
                <a:lnTo>
                  <a:pt x="10172687" y="6070"/>
                </a:lnTo>
                <a:lnTo>
                  <a:pt x="10173157" y="7188"/>
                </a:lnTo>
                <a:lnTo>
                  <a:pt x="10175024" y="9055"/>
                </a:lnTo>
                <a:lnTo>
                  <a:pt x="10176142" y="9525"/>
                </a:lnTo>
                <a:lnTo>
                  <a:pt x="10188296" y="9525"/>
                </a:lnTo>
                <a:lnTo>
                  <a:pt x="10189413" y="9055"/>
                </a:lnTo>
                <a:lnTo>
                  <a:pt x="10191280" y="7188"/>
                </a:lnTo>
                <a:lnTo>
                  <a:pt x="10191750" y="6070"/>
                </a:lnTo>
                <a:lnTo>
                  <a:pt x="10191750" y="3441"/>
                </a:lnTo>
                <a:close/>
              </a:path>
              <a:path w="11449050" h="1873250">
                <a:moveTo>
                  <a:pt x="10248900" y="1867166"/>
                </a:moveTo>
                <a:lnTo>
                  <a:pt x="10248430" y="1866049"/>
                </a:lnTo>
                <a:lnTo>
                  <a:pt x="10246563" y="1864182"/>
                </a:lnTo>
                <a:lnTo>
                  <a:pt x="10245446" y="1863725"/>
                </a:lnTo>
                <a:lnTo>
                  <a:pt x="10233292" y="1863725"/>
                </a:lnTo>
                <a:lnTo>
                  <a:pt x="10232174" y="1864182"/>
                </a:lnTo>
                <a:lnTo>
                  <a:pt x="10230307" y="1866049"/>
                </a:lnTo>
                <a:lnTo>
                  <a:pt x="10229837" y="1867166"/>
                </a:lnTo>
                <a:lnTo>
                  <a:pt x="10229837" y="1869795"/>
                </a:lnTo>
                <a:lnTo>
                  <a:pt x="10230307" y="1870913"/>
                </a:lnTo>
                <a:lnTo>
                  <a:pt x="10232174" y="1872780"/>
                </a:lnTo>
                <a:lnTo>
                  <a:pt x="10233292" y="1873250"/>
                </a:lnTo>
                <a:lnTo>
                  <a:pt x="10245446" y="1873250"/>
                </a:lnTo>
                <a:lnTo>
                  <a:pt x="10246563" y="1872780"/>
                </a:lnTo>
                <a:lnTo>
                  <a:pt x="10248430" y="1870913"/>
                </a:lnTo>
                <a:lnTo>
                  <a:pt x="10248900" y="1869795"/>
                </a:lnTo>
                <a:lnTo>
                  <a:pt x="10248900" y="1867166"/>
                </a:lnTo>
                <a:close/>
              </a:path>
              <a:path w="11449050" h="1873250">
                <a:moveTo>
                  <a:pt x="10248900" y="1245920"/>
                </a:moveTo>
                <a:lnTo>
                  <a:pt x="10248430" y="1244803"/>
                </a:lnTo>
                <a:lnTo>
                  <a:pt x="10246563" y="1242936"/>
                </a:lnTo>
                <a:lnTo>
                  <a:pt x="10245446" y="1242479"/>
                </a:lnTo>
                <a:lnTo>
                  <a:pt x="10233292" y="1242479"/>
                </a:lnTo>
                <a:lnTo>
                  <a:pt x="10232174" y="1242936"/>
                </a:lnTo>
                <a:lnTo>
                  <a:pt x="10230307" y="1244803"/>
                </a:lnTo>
                <a:lnTo>
                  <a:pt x="10229837" y="1245920"/>
                </a:lnTo>
                <a:lnTo>
                  <a:pt x="10229837" y="1248549"/>
                </a:lnTo>
                <a:lnTo>
                  <a:pt x="10230307" y="1249680"/>
                </a:lnTo>
                <a:lnTo>
                  <a:pt x="10232174" y="1251534"/>
                </a:lnTo>
                <a:lnTo>
                  <a:pt x="10233292" y="1252004"/>
                </a:lnTo>
                <a:lnTo>
                  <a:pt x="10245446" y="1252004"/>
                </a:lnTo>
                <a:lnTo>
                  <a:pt x="10246563" y="1251534"/>
                </a:lnTo>
                <a:lnTo>
                  <a:pt x="10248430" y="1249680"/>
                </a:lnTo>
                <a:lnTo>
                  <a:pt x="10248900" y="1248549"/>
                </a:lnTo>
                <a:lnTo>
                  <a:pt x="10248900" y="1245920"/>
                </a:lnTo>
                <a:close/>
              </a:path>
              <a:path w="11449050" h="1873250">
                <a:moveTo>
                  <a:pt x="10248900" y="624687"/>
                </a:moveTo>
                <a:lnTo>
                  <a:pt x="10248430" y="623557"/>
                </a:lnTo>
                <a:lnTo>
                  <a:pt x="10246563" y="621703"/>
                </a:lnTo>
                <a:lnTo>
                  <a:pt x="10245446" y="621233"/>
                </a:lnTo>
                <a:lnTo>
                  <a:pt x="10233292" y="621233"/>
                </a:lnTo>
                <a:lnTo>
                  <a:pt x="10232174" y="621703"/>
                </a:lnTo>
                <a:lnTo>
                  <a:pt x="10230307" y="623557"/>
                </a:lnTo>
                <a:lnTo>
                  <a:pt x="10229837" y="624687"/>
                </a:lnTo>
                <a:lnTo>
                  <a:pt x="10229837" y="627316"/>
                </a:lnTo>
                <a:lnTo>
                  <a:pt x="10230307" y="628434"/>
                </a:lnTo>
                <a:lnTo>
                  <a:pt x="10232174" y="630301"/>
                </a:lnTo>
                <a:lnTo>
                  <a:pt x="10233292" y="630758"/>
                </a:lnTo>
                <a:lnTo>
                  <a:pt x="10245446" y="630758"/>
                </a:lnTo>
                <a:lnTo>
                  <a:pt x="10246563" y="630301"/>
                </a:lnTo>
                <a:lnTo>
                  <a:pt x="10248430" y="628434"/>
                </a:lnTo>
                <a:lnTo>
                  <a:pt x="10248900" y="627316"/>
                </a:lnTo>
                <a:lnTo>
                  <a:pt x="10248900" y="624687"/>
                </a:lnTo>
                <a:close/>
              </a:path>
              <a:path w="11449050" h="1873250">
                <a:moveTo>
                  <a:pt x="10248900" y="3441"/>
                </a:moveTo>
                <a:lnTo>
                  <a:pt x="10248430" y="2324"/>
                </a:lnTo>
                <a:lnTo>
                  <a:pt x="10246563" y="457"/>
                </a:lnTo>
                <a:lnTo>
                  <a:pt x="10245446" y="0"/>
                </a:lnTo>
                <a:lnTo>
                  <a:pt x="10233292" y="0"/>
                </a:lnTo>
                <a:lnTo>
                  <a:pt x="10232174" y="457"/>
                </a:lnTo>
                <a:lnTo>
                  <a:pt x="10230307" y="2324"/>
                </a:lnTo>
                <a:lnTo>
                  <a:pt x="10229837" y="3441"/>
                </a:lnTo>
                <a:lnTo>
                  <a:pt x="10229837" y="6070"/>
                </a:lnTo>
                <a:lnTo>
                  <a:pt x="10230307" y="7188"/>
                </a:lnTo>
                <a:lnTo>
                  <a:pt x="10232174" y="9055"/>
                </a:lnTo>
                <a:lnTo>
                  <a:pt x="10233292" y="9525"/>
                </a:lnTo>
                <a:lnTo>
                  <a:pt x="10245446" y="9525"/>
                </a:lnTo>
                <a:lnTo>
                  <a:pt x="10246563" y="9055"/>
                </a:lnTo>
                <a:lnTo>
                  <a:pt x="10248430" y="7188"/>
                </a:lnTo>
                <a:lnTo>
                  <a:pt x="10248900" y="6070"/>
                </a:lnTo>
                <a:lnTo>
                  <a:pt x="10248900" y="3441"/>
                </a:lnTo>
                <a:close/>
              </a:path>
              <a:path w="11449050" h="1873250">
                <a:moveTo>
                  <a:pt x="10306037" y="1867166"/>
                </a:moveTo>
                <a:lnTo>
                  <a:pt x="10305580" y="1866049"/>
                </a:lnTo>
                <a:lnTo>
                  <a:pt x="10303713" y="1864182"/>
                </a:lnTo>
                <a:lnTo>
                  <a:pt x="10302596" y="1863725"/>
                </a:lnTo>
                <a:lnTo>
                  <a:pt x="10290442" y="1863725"/>
                </a:lnTo>
                <a:lnTo>
                  <a:pt x="10289324" y="1864182"/>
                </a:lnTo>
                <a:lnTo>
                  <a:pt x="10287457" y="1866049"/>
                </a:lnTo>
                <a:lnTo>
                  <a:pt x="10286987" y="1867166"/>
                </a:lnTo>
                <a:lnTo>
                  <a:pt x="10286987" y="1869795"/>
                </a:lnTo>
                <a:lnTo>
                  <a:pt x="10287457" y="1870913"/>
                </a:lnTo>
                <a:lnTo>
                  <a:pt x="10289324" y="1872780"/>
                </a:lnTo>
                <a:lnTo>
                  <a:pt x="10290442" y="1873250"/>
                </a:lnTo>
                <a:lnTo>
                  <a:pt x="10302596" y="1873250"/>
                </a:lnTo>
                <a:lnTo>
                  <a:pt x="10303713" y="1872780"/>
                </a:lnTo>
                <a:lnTo>
                  <a:pt x="10305580" y="1870913"/>
                </a:lnTo>
                <a:lnTo>
                  <a:pt x="10306037" y="1869795"/>
                </a:lnTo>
                <a:lnTo>
                  <a:pt x="10306037" y="1867166"/>
                </a:lnTo>
                <a:close/>
              </a:path>
              <a:path w="11449050" h="1873250">
                <a:moveTo>
                  <a:pt x="10306037" y="1245920"/>
                </a:moveTo>
                <a:lnTo>
                  <a:pt x="10305580" y="1244803"/>
                </a:lnTo>
                <a:lnTo>
                  <a:pt x="10303713" y="1242936"/>
                </a:lnTo>
                <a:lnTo>
                  <a:pt x="10302596" y="1242479"/>
                </a:lnTo>
                <a:lnTo>
                  <a:pt x="10290442" y="1242479"/>
                </a:lnTo>
                <a:lnTo>
                  <a:pt x="10289324" y="1242936"/>
                </a:lnTo>
                <a:lnTo>
                  <a:pt x="10287457" y="1244803"/>
                </a:lnTo>
                <a:lnTo>
                  <a:pt x="10286987" y="1245920"/>
                </a:lnTo>
                <a:lnTo>
                  <a:pt x="10286987" y="1248549"/>
                </a:lnTo>
                <a:lnTo>
                  <a:pt x="10287457" y="1249680"/>
                </a:lnTo>
                <a:lnTo>
                  <a:pt x="10289324" y="1251534"/>
                </a:lnTo>
                <a:lnTo>
                  <a:pt x="10290442" y="1252004"/>
                </a:lnTo>
                <a:lnTo>
                  <a:pt x="10302596" y="1252004"/>
                </a:lnTo>
                <a:lnTo>
                  <a:pt x="10303713" y="1251534"/>
                </a:lnTo>
                <a:lnTo>
                  <a:pt x="10305580" y="1249680"/>
                </a:lnTo>
                <a:lnTo>
                  <a:pt x="10306037" y="1248549"/>
                </a:lnTo>
                <a:lnTo>
                  <a:pt x="10306037" y="1245920"/>
                </a:lnTo>
                <a:close/>
              </a:path>
              <a:path w="11449050" h="1873250">
                <a:moveTo>
                  <a:pt x="10306037" y="624687"/>
                </a:moveTo>
                <a:lnTo>
                  <a:pt x="10305580" y="623557"/>
                </a:lnTo>
                <a:lnTo>
                  <a:pt x="10303713" y="621703"/>
                </a:lnTo>
                <a:lnTo>
                  <a:pt x="10302596" y="621233"/>
                </a:lnTo>
                <a:lnTo>
                  <a:pt x="10290442" y="621233"/>
                </a:lnTo>
                <a:lnTo>
                  <a:pt x="10289324" y="621703"/>
                </a:lnTo>
                <a:lnTo>
                  <a:pt x="10287457" y="623557"/>
                </a:lnTo>
                <a:lnTo>
                  <a:pt x="10286987" y="624687"/>
                </a:lnTo>
                <a:lnTo>
                  <a:pt x="10286987" y="627316"/>
                </a:lnTo>
                <a:lnTo>
                  <a:pt x="10287457" y="628434"/>
                </a:lnTo>
                <a:lnTo>
                  <a:pt x="10289324" y="630301"/>
                </a:lnTo>
                <a:lnTo>
                  <a:pt x="10290442" y="630758"/>
                </a:lnTo>
                <a:lnTo>
                  <a:pt x="10302596" y="630758"/>
                </a:lnTo>
                <a:lnTo>
                  <a:pt x="10303713" y="630301"/>
                </a:lnTo>
                <a:lnTo>
                  <a:pt x="10305580" y="628434"/>
                </a:lnTo>
                <a:lnTo>
                  <a:pt x="10306037" y="627316"/>
                </a:lnTo>
                <a:lnTo>
                  <a:pt x="10306037" y="624687"/>
                </a:lnTo>
                <a:close/>
              </a:path>
              <a:path w="11449050" h="1873250">
                <a:moveTo>
                  <a:pt x="10306037" y="3441"/>
                </a:moveTo>
                <a:lnTo>
                  <a:pt x="10305580" y="2324"/>
                </a:lnTo>
                <a:lnTo>
                  <a:pt x="10303713" y="457"/>
                </a:lnTo>
                <a:lnTo>
                  <a:pt x="10302596" y="0"/>
                </a:lnTo>
                <a:lnTo>
                  <a:pt x="10290442" y="0"/>
                </a:lnTo>
                <a:lnTo>
                  <a:pt x="10289324" y="457"/>
                </a:lnTo>
                <a:lnTo>
                  <a:pt x="10287457" y="2324"/>
                </a:lnTo>
                <a:lnTo>
                  <a:pt x="10286987" y="3441"/>
                </a:lnTo>
                <a:lnTo>
                  <a:pt x="10286987" y="6070"/>
                </a:lnTo>
                <a:lnTo>
                  <a:pt x="10287457" y="7188"/>
                </a:lnTo>
                <a:lnTo>
                  <a:pt x="10289324" y="9055"/>
                </a:lnTo>
                <a:lnTo>
                  <a:pt x="10290442" y="9525"/>
                </a:lnTo>
                <a:lnTo>
                  <a:pt x="10302596" y="9525"/>
                </a:lnTo>
                <a:lnTo>
                  <a:pt x="10303713" y="9055"/>
                </a:lnTo>
                <a:lnTo>
                  <a:pt x="10305580" y="7188"/>
                </a:lnTo>
                <a:lnTo>
                  <a:pt x="10306037" y="6070"/>
                </a:lnTo>
                <a:lnTo>
                  <a:pt x="10306037" y="3441"/>
                </a:lnTo>
                <a:close/>
              </a:path>
              <a:path w="11449050" h="1873250">
                <a:moveTo>
                  <a:pt x="10363200" y="1867166"/>
                </a:moveTo>
                <a:lnTo>
                  <a:pt x="10362730" y="1866049"/>
                </a:lnTo>
                <a:lnTo>
                  <a:pt x="10360863" y="1864182"/>
                </a:lnTo>
                <a:lnTo>
                  <a:pt x="10359746" y="1863725"/>
                </a:lnTo>
                <a:lnTo>
                  <a:pt x="10347592" y="1863725"/>
                </a:lnTo>
                <a:lnTo>
                  <a:pt x="10346474" y="1864182"/>
                </a:lnTo>
                <a:lnTo>
                  <a:pt x="10344607" y="1866049"/>
                </a:lnTo>
                <a:lnTo>
                  <a:pt x="10344150" y="1867166"/>
                </a:lnTo>
                <a:lnTo>
                  <a:pt x="10344150" y="1869795"/>
                </a:lnTo>
                <a:lnTo>
                  <a:pt x="10344607" y="1870913"/>
                </a:lnTo>
                <a:lnTo>
                  <a:pt x="10346474" y="1872780"/>
                </a:lnTo>
                <a:lnTo>
                  <a:pt x="10347592" y="1873250"/>
                </a:lnTo>
                <a:lnTo>
                  <a:pt x="10359746" y="1873250"/>
                </a:lnTo>
                <a:lnTo>
                  <a:pt x="10360863" y="1872780"/>
                </a:lnTo>
                <a:lnTo>
                  <a:pt x="10362730" y="1870913"/>
                </a:lnTo>
                <a:lnTo>
                  <a:pt x="10363200" y="1869795"/>
                </a:lnTo>
                <a:lnTo>
                  <a:pt x="10363200" y="1867166"/>
                </a:lnTo>
                <a:close/>
              </a:path>
              <a:path w="11449050" h="1873250">
                <a:moveTo>
                  <a:pt x="10363200" y="1245920"/>
                </a:moveTo>
                <a:lnTo>
                  <a:pt x="10362730" y="1244803"/>
                </a:lnTo>
                <a:lnTo>
                  <a:pt x="10360863" y="1242936"/>
                </a:lnTo>
                <a:lnTo>
                  <a:pt x="10359746" y="1242479"/>
                </a:lnTo>
                <a:lnTo>
                  <a:pt x="10347592" y="1242479"/>
                </a:lnTo>
                <a:lnTo>
                  <a:pt x="10346474" y="1242936"/>
                </a:lnTo>
                <a:lnTo>
                  <a:pt x="10344607" y="1244803"/>
                </a:lnTo>
                <a:lnTo>
                  <a:pt x="10344150" y="1245920"/>
                </a:lnTo>
                <a:lnTo>
                  <a:pt x="10344150" y="1248549"/>
                </a:lnTo>
                <a:lnTo>
                  <a:pt x="10344607" y="1249680"/>
                </a:lnTo>
                <a:lnTo>
                  <a:pt x="10346474" y="1251534"/>
                </a:lnTo>
                <a:lnTo>
                  <a:pt x="10347592" y="1252004"/>
                </a:lnTo>
                <a:lnTo>
                  <a:pt x="10359746" y="1252004"/>
                </a:lnTo>
                <a:lnTo>
                  <a:pt x="10360863" y="1251534"/>
                </a:lnTo>
                <a:lnTo>
                  <a:pt x="10362730" y="1249680"/>
                </a:lnTo>
                <a:lnTo>
                  <a:pt x="10363200" y="1248549"/>
                </a:lnTo>
                <a:lnTo>
                  <a:pt x="10363200" y="1245920"/>
                </a:lnTo>
                <a:close/>
              </a:path>
              <a:path w="11449050" h="1873250">
                <a:moveTo>
                  <a:pt x="10363200" y="624687"/>
                </a:moveTo>
                <a:lnTo>
                  <a:pt x="10362730" y="623557"/>
                </a:lnTo>
                <a:lnTo>
                  <a:pt x="10360863" y="621703"/>
                </a:lnTo>
                <a:lnTo>
                  <a:pt x="10359746" y="621233"/>
                </a:lnTo>
                <a:lnTo>
                  <a:pt x="10347592" y="621233"/>
                </a:lnTo>
                <a:lnTo>
                  <a:pt x="10346474" y="621703"/>
                </a:lnTo>
                <a:lnTo>
                  <a:pt x="10344607" y="623557"/>
                </a:lnTo>
                <a:lnTo>
                  <a:pt x="10344150" y="624687"/>
                </a:lnTo>
                <a:lnTo>
                  <a:pt x="10344150" y="627316"/>
                </a:lnTo>
                <a:lnTo>
                  <a:pt x="10344607" y="628434"/>
                </a:lnTo>
                <a:lnTo>
                  <a:pt x="10346474" y="630301"/>
                </a:lnTo>
                <a:lnTo>
                  <a:pt x="10347592" y="630758"/>
                </a:lnTo>
                <a:lnTo>
                  <a:pt x="10359746" y="630758"/>
                </a:lnTo>
                <a:lnTo>
                  <a:pt x="10360863" y="630301"/>
                </a:lnTo>
                <a:lnTo>
                  <a:pt x="10362730" y="628434"/>
                </a:lnTo>
                <a:lnTo>
                  <a:pt x="10363200" y="627316"/>
                </a:lnTo>
                <a:lnTo>
                  <a:pt x="10363200" y="624687"/>
                </a:lnTo>
                <a:close/>
              </a:path>
              <a:path w="11449050" h="1873250">
                <a:moveTo>
                  <a:pt x="10363200" y="3441"/>
                </a:moveTo>
                <a:lnTo>
                  <a:pt x="10362730" y="2324"/>
                </a:lnTo>
                <a:lnTo>
                  <a:pt x="10360863" y="457"/>
                </a:lnTo>
                <a:lnTo>
                  <a:pt x="10359746" y="0"/>
                </a:lnTo>
                <a:lnTo>
                  <a:pt x="10347592" y="0"/>
                </a:lnTo>
                <a:lnTo>
                  <a:pt x="10346474" y="457"/>
                </a:lnTo>
                <a:lnTo>
                  <a:pt x="10344607" y="2324"/>
                </a:lnTo>
                <a:lnTo>
                  <a:pt x="10344150" y="3441"/>
                </a:lnTo>
                <a:lnTo>
                  <a:pt x="10344150" y="6070"/>
                </a:lnTo>
                <a:lnTo>
                  <a:pt x="10344607" y="7188"/>
                </a:lnTo>
                <a:lnTo>
                  <a:pt x="10346474" y="9055"/>
                </a:lnTo>
                <a:lnTo>
                  <a:pt x="10347592" y="9525"/>
                </a:lnTo>
                <a:lnTo>
                  <a:pt x="10359746" y="9525"/>
                </a:lnTo>
                <a:lnTo>
                  <a:pt x="10360863" y="9055"/>
                </a:lnTo>
                <a:lnTo>
                  <a:pt x="10362730" y="7188"/>
                </a:lnTo>
                <a:lnTo>
                  <a:pt x="10363200" y="6070"/>
                </a:lnTo>
                <a:lnTo>
                  <a:pt x="10363200" y="3441"/>
                </a:lnTo>
                <a:close/>
              </a:path>
              <a:path w="11449050" h="1873250">
                <a:moveTo>
                  <a:pt x="10420337" y="1867166"/>
                </a:moveTo>
                <a:lnTo>
                  <a:pt x="10419880" y="1866049"/>
                </a:lnTo>
                <a:lnTo>
                  <a:pt x="10418013" y="1864182"/>
                </a:lnTo>
                <a:lnTo>
                  <a:pt x="10416896" y="1863725"/>
                </a:lnTo>
                <a:lnTo>
                  <a:pt x="10404742" y="1863725"/>
                </a:lnTo>
                <a:lnTo>
                  <a:pt x="10403624" y="1864182"/>
                </a:lnTo>
                <a:lnTo>
                  <a:pt x="10401757" y="1866049"/>
                </a:lnTo>
                <a:lnTo>
                  <a:pt x="10401300" y="1867166"/>
                </a:lnTo>
                <a:lnTo>
                  <a:pt x="10401300" y="1869795"/>
                </a:lnTo>
                <a:lnTo>
                  <a:pt x="10401757" y="1870913"/>
                </a:lnTo>
                <a:lnTo>
                  <a:pt x="10403624" y="1872780"/>
                </a:lnTo>
                <a:lnTo>
                  <a:pt x="10404742" y="1873250"/>
                </a:lnTo>
                <a:lnTo>
                  <a:pt x="10416896" y="1873250"/>
                </a:lnTo>
                <a:lnTo>
                  <a:pt x="10418013" y="1872780"/>
                </a:lnTo>
                <a:lnTo>
                  <a:pt x="10419880" y="1870913"/>
                </a:lnTo>
                <a:lnTo>
                  <a:pt x="10420337" y="1869795"/>
                </a:lnTo>
                <a:lnTo>
                  <a:pt x="10420337" y="1867166"/>
                </a:lnTo>
                <a:close/>
              </a:path>
              <a:path w="11449050" h="1873250">
                <a:moveTo>
                  <a:pt x="10420337" y="1245920"/>
                </a:moveTo>
                <a:lnTo>
                  <a:pt x="10419880" y="1244803"/>
                </a:lnTo>
                <a:lnTo>
                  <a:pt x="10418013" y="1242936"/>
                </a:lnTo>
                <a:lnTo>
                  <a:pt x="10416896" y="1242479"/>
                </a:lnTo>
                <a:lnTo>
                  <a:pt x="10404742" y="1242479"/>
                </a:lnTo>
                <a:lnTo>
                  <a:pt x="10403624" y="1242936"/>
                </a:lnTo>
                <a:lnTo>
                  <a:pt x="10401757" y="1244803"/>
                </a:lnTo>
                <a:lnTo>
                  <a:pt x="10401300" y="1245920"/>
                </a:lnTo>
                <a:lnTo>
                  <a:pt x="10401300" y="1248549"/>
                </a:lnTo>
                <a:lnTo>
                  <a:pt x="10401757" y="1249680"/>
                </a:lnTo>
                <a:lnTo>
                  <a:pt x="10403624" y="1251534"/>
                </a:lnTo>
                <a:lnTo>
                  <a:pt x="10404742" y="1252004"/>
                </a:lnTo>
                <a:lnTo>
                  <a:pt x="10416896" y="1252004"/>
                </a:lnTo>
                <a:lnTo>
                  <a:pt x="10418013" y="1251534"/>
                </a:lnTo>
                <a:lnTo>
                  <a:pt x="10419880" y="1249680"/>
                </a:lnTo>
                <a:lnTo>
                  <a:pt x="10420337" y="1248549"/>
                </a:lnTo>
                <a:lnTo>
                  <a:pt x="10420337" y="1245920"/>
                </a:lnTo>
                <a:close/>
              </a:path>
              <a:path w="11449050" h="1873250">
                <a:moveTo>
                  <a:pt x="10420337" y="624687"/>
                </a:moveTo>
                <a:lnTo>
                  <a:pt x="10419880" y="623557"/>
                </a:lnTo>
                <a:lnTo>
                  <a:pt x="10418013" y="621703"/>
                </a:lnTo>
                <a:lnTo>
                  <a:pt x="10416896" y="621233"/>
                </a:lnTo>
                <a:lnTo>
                  <a:pt x="10404742" y="621233"/>
                </a:lnTo>
                <a:lnTo>
                  <a:pt x="10403624" y="621703"/>
                </a:lnTo>
                <a:lnTo>
                  <a:pt x="10401757" y="623557"/>
                </a:lnTo>
                <a:lnTo>
                  <a:pt x="10401300" y="624687"/>
                </a:lnTo>
                <a:lnTo>
                  <a:pt x="10401300" y="627316"/>
                </a:lnTo>
                <a:lnTo>
                  <a:pt x="10401757" y="628434"/>
                </a:lnTo>
                <a:lnTo>
                  <a:pt x="10403624" y="630301"/>
                </a:lnTo>
                <a:lnTo>
                  <a:pt x="10404742" y="630758"/>
                </a:lnTo>
                <a:lnTo>
                  <a:pt x="10416896" y="630758"/>
                </a:lnTo>
                <a:lnTo>
                  <a:pt x="10418013" y="630301"/>
                </a:lnTo>
                <a:lnTo>
                  <a:pt x="10419880" y="628434"/>
                </a:lnTo>
                <a:lnTo>
                  <a:pt x="10420337" y="627316"/>
                </a:lnTo>
                <a:lnTo>
                  <a:pt x="10420337" y="624687"/>
                </a:lnTo>
                <a:close/>
              </a:path>
              <a:path w="11449050" h="1873250">
                <a:moveTo>
                  <a:pt x="10420337" y="3441"/>
                </a:moveTo>
                <a:lnTo>
                  <a:pt x="10419880" y="2324"/>
                </a:lnTo>
                <a:lnTo>
                  <a:pt x="10418013" y="457"/>
                </a:lnTo>
                <a:lnTo>
                  <a:pt x="10416896" y="0"/>
                </a:lnTo>
                <a:lnTo>
                  <a:pt x="10404742" y="0"/>
                </a:lnTo>
                <a:lnTo>
                  <a:pt x="10403624" y="457"/>
                </a:lnTo>
                <a:lnTo>
                  <a:pt x="10401757" y="2324"/>
                </a:lnTo>
                <a:lnTo>
                  <a:pt x="10401300" y="3441"/>
                </a:lnTo>
                <a:lnTo>
                  <a:pt x="10401300" y="6070"/>
                </a:lnTo>
                <a:lnTo>
                  <a:pt x="10401757" y="7188"/>
                </a:lnTo>
                <a:lnTo>
                  <a:pt x="10403624" y="9055"/>
                </a:lnTo>
                <a:lnTo>
                  <a:pt x="10404742" y="9525"/>
                </a:lnTo>
                <a:lnTo>
                  <a:pt x="10416896" y="9525"/>
                </a:lnTo>
                <a:lnTo>
                  <a:pt x="10418013" y="9055"/>
                </a:lnTo>
                <a:lnTo>
                  <a:pt x="10419880" y="7188"/>
                </a:lnTo>
                <a:lnTo>
                  <a:pt x="10420337" y="6070"/>
                </a:lnTo>
                <a:lnTo>
                  <a:pt x="10420337" y="3441"/>
                </a:lnTo>
                <a:close/>
              </a:path>
              <a:path w="11449050" h="1873250">
                <a:moveTo>
                  <a:pt x="10477487" y="1867166"/>
                </a:moveTo>
                <a:lnTo>
                  <a:pt x="10477030" y="1866049"/>
                </a:lnTo>
                <a:lnTo>
                  <a:pt x="10475163" y="1864182"/>
                </a:lnTo>
                <a:lnTo>
                  <a:pt x="10474046" y="1863725"/>
                </a:lnTo>
                <a:lnTo>
                  <a:pt x="10461892" y="1863725"/>
                </a:lnTo>
                <a:lnTo>
                  <a:pt x="10460774" y="1864182"/>
                </a:lnTo>
                <a:lnTo>
                  <a:pt x="10458907" y="1866049"/>
                </a:lnTo>
                <a:lnTo>
                  <a:pt x="10458437" y="1867166"/>
                </a:lnTo>
                <a:lnTo>
                  <a:pt x="10458437" y="1869795"/>
                </a:lnTo>
                <a:lnTo>
                  <a:pt x="10458907" y="1870913"/>
                </a:lnTo>
                <a:lnTo>
                  <a:pt x="10460774" y="1872780"/>
                </a:lnTo>
                <a:lnTo>
                  <a:pt x="10461892" y="1873250"/>
                </a:lnTo>
                <a:lnTo>
                  <a:pt x="10474046" y="1873250"/>
                </a:lnTo>
                <a:lnTo>
                  <a:pt x="10475163" y="1872780"/>
                </a:lnTo>
                <a:lnTo>
                  <a:pt x="10477030" y="1870913"/>
                </a:lnTo>
                <a:lnTo>
                  <a:pt x="10477487" y="1869795"/>
                </a:lnTo>
                <a:lnTo>
                  <a:pt x="10477487" y="1867166"/>
                </a:lnTo>
                <a:close/>
              </a:path>
              <a:path w="11449050" h="1873250">
                <a:moveTo>
                  <a:pt x="10477487" y="1245920"/>
                </a:moveTo>
                <a:lnTo>
                  <a:pt x="10477030" y="1244803"/>
                </a:lnTo>
                <a:lnTo>
                  <a:pt x="10475163" y="1242936"/>
                </a:lnTo>
                <a:lnTo>
                  <a:pt x="10474046" y="1242479"/>
                </a:lnTo>
                <a:lnTo>
                  <a:pt x="10461892" y="1242479"/>
                </a:lnTo>
                <a:lnTo>
                  <a:pt x="10460774" y="1242936"/>
                </a:lnTo>
                <a:lnTo>
                  <a:pt x="10458907" y="1244803"/>
                </a:lnTo>
                <a:lnTo>
                  <a:pt x="10458437" y="1245920"/>
                </a:lnTo>
                <a:lnTo>
                  <a:pt x="10458437" y="1248549"/>
                </a:lnTo>
                <a:lnTo>
                  <a:pt x="10458907" y="1249680"/>
                </a:lnTo>
                <a:lnTo>
                  <a:pt x="10460774" y="1251534"/>
                </a:lnTo>
                <a:lnTo>
                  <a:pt x="10461892" y="1252004"/>
                </a:lnTo>
                <a:lnTo>
                  <a:pt x="10474046" y="1252004"/>
                </a:lnTo>
                <a:lnTo>
                  <a:pt x="10475163" y="1251534"/>
                </a:lnTo>
                <a:lnTo>
                  <a:pt x="10477030" y="1249680"/>
                </a:lnTo>
                <a:lnTo>
                  <a:pt x="10477487" y="1248549"/>
                </a:lnTo>
                <a:lnTo>
                  <a:pt x="10477487" y="1245920"/>
                </a:lnTo>
                <a:close/>
              </a:path>
              <a:path w="11449050" h="1873250">
                <a:moveTo>
                  <a:pt x="10477487" y="624687"/>
                </a:moveTo>
                <a:lnTo>
                  <a:pt x="10477030" y="623557"/>
                </a:lnTo>
                <a:lnTo>
                  <a:pt x="10475163" y="621703"/>
                </a:lnTo>
                <a:lnTo>
                  <a:pt x="10474046" y="621233"/>
                </a:lnTo>
                <a:lnTo>
                  <a:pt x="10461892" y="621233"/>
                </a:lnTo>
                <a:lnTo>
                  <a:pt x="10460774" y="621703"/>
                </a:lnTo>
                <a:lnTo>
                  <a:pt x="10458907" y="623557"/>
                </a:lnTo>
                <a:lnTo>
                  <a:pt x="10458437" y="624687"/>
                </a:lnTo>
                <a:lnTo>
                  <a:pt x="10458437" y="627316"/>
                </a:lnTo>
                <a:lnTo>
                  <a:pt x="10458907" y="628434"/>
                </a:lnTo>
                <a:lnTo>
                  <a:pt x="10460774" y="630301"/>
                </a:lnTo>
                <a:lnTo>
                  <a:pt x="10461892" y="630758"/>
                </a:lnTo>
                <a:lnTo>
                  <a:pt x="10474046" y="630758"/>
                </a:lnTo>
                <a:lnTo>
                  <a:pt x="10475163" y="630301"/>
                </a:lnTo>
                <a:lnTo>
                  <a:pt x="10477030" y="628434"/>
                </a:lnTo>
                <a:lnTo>
                  <a:pt x="10477487" y="627316"/>
                </a:lnTo>
                <a:lnTo>
                  <a:pt x="10477487" y="624687"/>
                </a:lnTo>
                <a:close/>
              </a:path>
              <a:path w="11449050" h="1873250">
                <a:moveTo>
                  <a:pt x="10477487" y="3441"/>
                </a:moveTo>
                <a:lnTo>
                  <a:pt x="10477030" y="2324"/>
                </a:lnTo>
                <a:lnTo>
                  <a:pt x="10475163" y="457"/>
                </a:lnTo>
                <a:lnTo>
                  <a:pt x="10474046" y="0"/>
                </a:lnTo>
                <a:lnTo>
                  <a:pt x="10461892" y="0"/>
                </a:lnTo>
                <a:lnTo>
                  <a:pt x="10460774" y="457"/>
                </a:lnTo>
                <a:lnTo>
                  <a:pt x="10458907" y="2324"/>
                </a:lnTo>
                <a:lnTo>
                  <a:pt x="10458437" y="3441"/>
                </a:lnTo>
                <a:lnTo>
                  <a:pt x="10458437" y="6070"/>
                </a:lnTo>
                <a:lnTo>
                  <a:pt x="10458907" y="7188"/>
                </a:lnTo>
                <a:lnTo>
                  <a:pt x="10460774" y="9055"/>
                </a:lnTo>
                <a:lnTo>
                  <a:pt x="10461892" y="9525"/>
                </a:lnTo>
                <a:lnTo>
                  <a:pt x="10474046" y="9525"/>
                </a:lnTo>
                <a:lnTo>
                  <a:pt x="10475163" y="9055"/>
                </a:lnTo>
                <a:lnTo>
                  <a:pt x="10477030" y="7188"/>
                </a:lnTo>
                <a:lnTo>
                  <a:pt x="10477487" y="6070"/>
                </a:lnTo>
                <a:lnTo>
                  <a:pt x="10477487" y="3441"/>
                </a:lnTo>
                <a:close/>
              </a:path>
              <a:path w="11449050" h="1873250">
                <a:moveTo>
                  <a:pt x="10534637" y="1867166"/>
                </a:moveTo>
                <a:lnTo>
                  <a:pt x="10534180" y="1866049"/>
                </a:lnTo>
                <a:lnTo>
                  <a:pt x="10532313" y="1864182"/>
                </a:lnTo>
                <a:lnTo>
                  <a:pt x="10531196" y="1863725"/>
                </a:lnTo>
                <a:lnTo>
                  <a:pt x="10519042" y="1863725"/>
                </a:lnTo>
                <a:lnTo>
                  <a:pt x="10517911" y="1864182"/>
                </a:lnTo>
                <a:lnTo>
                  <a:pt x="10516057" y="1866049"/>
                </a:lnTo>
                <a:lnTo>
                  <a:pt x="10515587" y="1867166"/>
                </a:lnTo>
                <a:lnTo>
                  <a:pt x="10515587" y="1869795"/>
                </a:lnTo>
                <a:lnTo>
                  <a:pt x="10516057" y="1870913"/>
                </a:lnTo>
                <a:lnTo>
                  <a:pt x="10517911" y="1872780"/>
                </a:lnTo>
                <a:lnTo>
                  <a:pt x="10519042" y="1873250"/>
                </a:lnTo>
                <a:lnTo>
                  <a:pt x="10531196" y="1873250"/>
                </a:lnTo>
                <a:lnTo>
                  <a:pt x="10532313" y="1872780"/>
                </a:lnTo>
                <a:lnTo>
                  <a:pt x="10534180" y="1870913"/>
                </a:lnTo>
                <a:lnTo>
                  <a:pt x="10534637" y="1869795"/>
                </a:lnTo>
                <a:lnTo>
                  <a:pt x="10534637" y="1867166"/>
                </a:lnTo>
                <a:close/>
              </a:path>
              <a:path w="11449050" h="1873250">
                <a:moveTo>
                  <a:pt x="10534637" y="1245920"/>
                </a:moveTo>
                <a:lnTo>
                  <a:pt x="10534180" y="1244803"/>
                </a:lnTo>
                <a:lnTo>
                  <a:pt x="10532313" y="1242936"/>
                </a:lnTo>
                <a:lnTo>
                  <a:pt x="10531196" y="1242479"/>
                </a:lnTo>
                <a:lnTo>
                  <a:pt x="10519042" y="1242479"/>
                </a:lnTo>
                <a:lnTo>
                  <a:pt x="10517911" y="1242936"/>
                </a:lnTo>
                <a:lnTo>
                  <a:pt x="10516057" y="1244803"/>
                </a:lnTo>
                <a:lnTo>
                  <a:pt x="10515587" y="1245920"/>
                </a:lnTo>
                <a:lnTo>
                  <a:pt x="10515587" y="1248549"/>
                </a:lnTo>
                <a:lnTo>
                  <a:pt x="10516057" y="1249680"/>
                </a:lnTo>
                <a:lnTo>
                  <a:pt x="10517911" y="1251534"/>
                </a:lnTo>
                <a:lnTo>
                  <a:pt x="10519042" y="1252004"/>
                </a:lnTo>
                <a:lnTo>
                  <a:pt x="10531196" y="1252004"/>
                </a:lnTo>
                <a:lnTo>
                  <a:pt x="10532313" y="1251534"/>
                </a:lnTo>
                <a:lnTo>
                  <a:pt x="10534180" y="1249680"/>
                </a:lnTo>
                <a:lnTo>
                  <a:pt x="10534637" y="1248549"/>
                </a:lnTo>
                <a:lnTo>
                  <a:pt x="10534637" y="1245920"/>
                </a:lnTo>
                <a:close/>
              </a:path>
              <a:path w="11449050" h="1873250">
                <a:moveTo>
                  <a:pt x="10534637" y="624687"/>
                </a:moveTo>
                <a:lnTo>
                  <a:pt x="10534180" y="623557"/>
                </a:lnTo>
                <a:lnTo>
                  <a:pt x="10532313" y="621703"/>
                </a:lnTo>
                <a:lnTo>
                  <a:pt x="10531196" y="621233"/>
                </a:lnTo>
                <a:lnTo>
                  <a:pt x="10519042" y="621233"/>
                </a:lnTo>
                <a:lnTo>
                  <a:pt x="10517911" y="621703"/>
                </a:lnTo>
                <a:lnTo>
                  <a:pt x="10516057" y="623557"/>
                </a:lnTo>
                <a:lnTo>
                  <a:pt x="10515587" y="624687"/>
                </a:lnTo>
                <a:lnTo>
                  <a:pt x="10515587" y="627316"/>
                </a:lnTo>
                <a:lnTo>
                  <a:pt x="10516057" y="628434"/>
                </a:lnTo>
                <a:lnTo>
                  <a:pt x="10517911" y="630301"/>
                </a:lnTo>
                <a:lnTo>
                  <a:pt x="10519042" y="630758"/>
                </a:lnTo>
                <a:lnTo>
                  <a:pt x="10531196" y="630758"/>
                </a:lnTo>
                <a:lnTo>
                  <a:pt x="10532313" y="630301"/>
                </a:lnTo>
                <a:lnTo>
                  <a:pt x="10534180" y="628434"/>
                </a:lnTo>
                <a:lnTo>
                  <a:pt x="10534637" y="627316"/>
                </a:lnTo>
                <a:lnTo>
                  <a:pt x="10534637" y="624687"/>
                </a:lnTo>
                <a:close/>
              </a:path>
              <a:path w="11449050" h="1873250">
                <a:moveTo>
                  <a:pt x="10534637" y="3441"/>
                </a:moveTo>
                <a:lnTo>
                  <a:pt x="10534180" y="2324"/>
                </a:lnTo>
                <a:lnTo>
                  <a:pt x="10532313" y="457"/>
                </a:lnTo>
                <a:lnTo>
                  <a:pt x="10531196" y="0"/>
                </a:lnTo>
                <a:lnTo>
                  <a:pt x="10519042" y="0"/>
                </a:lnTo>
                <a:lnTo>
                  <a:pt x="10517911" y="457"/>
                </a:lnTo>
                <a:lnTo>
                  <a:pt x="10516057" y="2324"/>
                </a:lnTo>
                <a:lnTo>
                  <a:pt x="10515587" y="3441"/>
                </a:lnTo>
                <a:lnTo>
                  <a:pt x="10515587" y="6070"/>
                </a:lnTo>
                <a:lnTo>
                  <a:pt x="10516057" y="7188"/>
                </a:lnTo>
                <a:lnTo>
                  <a:pt x="10517911" y="9055"/>
                </a:lnTo>
                <a:lnTo>
                  <a:pt x="10519042" y="9525"/>
                </a:lnTo>
                <a:lnTo>
                  <a:pt x="10531196" y="9525"/>
                </a:lnTo>
                <a:lnTo>
                  <a:pt x="10532313" y="9055"/>
                </a:lnTo>
                <a:lnTo>
                  <a:pt x="10534180" y="7188"/>
                </a:lnTo>
                <a:lnTo>
                  <a:pt x="10534637" y="6070"/>
                </a:lnTo>
                <a:lnTo>
                  <a:pt x="10534637" y="3441"/>
                </a:lnTo>
                <a:close/>
              </a:path>
              <a:path w="11449050" h="1873250">
                <a:moveTo>
                  <a:pt x="10591800" y="1867166"/>
                </a:moveTo>
                <a:lnTo>
                  <a:pt x="10591330" y="1866049"/>
                </a:lnTo>
                <a:lnTo>
                  <a:pt x="10589463" y="1864182"/>
                </a:lnTo>
                <a:lnTo>
                  <a:pt x="10588346" y="1863725"/>
                </a:lnTo>
                <a:lnTo>
                  <a:pt x="10576192" y="1863725"/>
                </a:lnTo>
                <a:lnTo>
                  <a:pt x="10575074" y="1864182"/>
                </a:lnTo>
                <a:lnTo>
                  <a:pt x="10573207" y="1866049"/>
                </a:lnTo>
                <a:lnTo>
                  <a:pt x="10572737" y="1867166"/>
                </a:lnTo>
                <a:lnTo>
                  <a:pt x="10572737" y="1869795"/>
                </a:lnTo>
                <a:lnTo>
                  <a:pt x="10573207" y="1870913"/>
                </a:lnTo>
                <a:lnTo>
                  <a:pt x="10575074" y="1872780"/>
                </a:lnTo>
                <a:lnTo>
                  <a:pt x="10576192" y="1873250"/>
                </a:lnTo>
                <a:lnTo>
                  <a:pt x="10588346" y="1873250"/>
                </a:lnTo>
                <a:lnTo>
                  <a:pt x="10589463" y="1872780"/>
                </a:lnTo>
                <a:lnTo>
                  <a:pt x="10591330" y="1870913"/>
                </a:lnTo>
                <a:lnTo>
                  <a:pt x="10591800" y="1869795"/>
                </a:lnTo>
                <a:lnTo>
                  <a:pt x="10591800" y="1867166"/>
                </a:lnTo>
                <a:close/>
              </a:path>
              <a:path w="11449050" h="1873250">
                <a:moveTo>
                  <a:pt x="10591800" y="1245920"/>
                </a:moveTo>
                <a:lnTo>
                  <a:pt x="10591330" y="1244803"/>
                </a:lnTo>
                <a:lnTo>
                  <a:pt x="10589463" y="1242936"/>
                </a:lnTo>
                <a:lnTo>
                  <a:pt x="10588346" y="1242479"/>
                </a:lnTo>
                <a:lnTo>
                  <a:pt x="10576192" y="1242479"/>
                </a:lnTo>
                <a:lnTo>
                  <a:pt x="10575074" y="1242936"/>
                </a:lnTo>
                <a:lnTo>
                  <a:pt x="10573207" y="1244803"/>
                </a:lnTo>
                <a:lnTo>
                  <a:pt x="10572737" y="1245920"/>
                </a:lnTo>
                <a:lnTo>
                  <a:pt x="10572737" y="1248549"/>
                </a:lnTo>
                <a:lnTo>
                  <a:pt x="10573207" y="1249680"/>
                </a:lnTo>
                <a:lnTo>
                  <a:pt x="10575074" y="1251534"/>
                </a:lnTo>
                <a:lnTo>
                  <a:pt x="10576192" y="1252004"/>
                </a:lnTo>
                <a:lnTo>
                  <a:pt x="10588346" y="1252004"/>
                </a:lnTo>
                <a:lnTo>
                  <a:pt x="10589463" y="1251534"/>
                </a:lnTo>
                <a:lnTo>
                  <a:pt x="10591330" y="1249680"/>
                </a:lnTo>
                <a:lnTo>
                  <a:pt x="10591800" y="1248549"/>
                </a:lnTo>
                <a:lnTo>
                  <a:pt x="10591800" y="1245920"/>
                </a:lnTo>
                <a:close/>
              </a:path>
              <a:path w="11449050" h="1873250">
                <a:moveTo>
                  <a:pt x="10591800" y="624687"/>
                </a:moveTo>
                <a:lnTo>
                  <a:pt x="10591330" y="623557"/>
                </a:lnTo>
                <a:lnTo>
                  <a:pt x="10589463" y="621703"/>
                </a:lnTo>
                <a:lnTo>
                  <a:pt x="10588346" y="621233"/>
                </a:lnTo>
                <a:lnTo>
                  <a:pt x="10576192" y="621233"/>
                </a:lnTo>
                <a:lnTo>
                  <a:pt x="10575074" y="621703"/>
                </a:lnTo>
                <a:lnTo>
                  <a:pt x="10573207" y="623557"/>
                </a:lnTo>
                <a:lnTo>
                  <a:pt x="10572737" y="624687"/>
                </a:lnTo>
                <a:lnTo>
                  <a:pt x="10572737" y="627316"/>
                </a:lnTo>
                <a:lnTo>
                  <a:pt x="10573207" y="628434"/>
                </a:lnTo>
                <a:lnTo>
                  <a:pt x="10575074" y="630301"/>
                </a:lnTo>
                <a:lnTo>
                  <a:pt x="10576192" y="630758"/>
                </a:lnTo>
                <a:lnTo>
                  <a:pt x="10588346" y="630758"/>
                </a:lnTo>
                <a:lnTo>
                  <a:pt x="10589463" y="630301"/>
                </a:lnTo>
                <a:lnTo>
                  <a:pt x="10591330" y="628434"/>
                </a:lnTo>
                <a:lnTo>
                  <a:pt x="10591800" y="627316"/>
                </a:lnTo>
                <a:lnTo>
                  <a:pt x="10591800" y="624687"/>
                </a:lnTo>
                <a:close/>
              </a:path>
              <a:path w="11449050" h="1873250">
                <a:moveTo>
                  <a:pt x="10591800" y="3441"/>
                </a:moveTo>
                <a:lnTo>
                  <a:pt x="10591330" y="2324"/>
                </a:lnTo>
                <a:lnTo>
                  <a:pt x="10589463" y="457"/>
                </a:lnTo>
                <a:lnTo>
                  <a:pt x="10588346" y="0"/>
                </a:lnTo>
                <a:lnTo>
                  <a:pt x="10576192" y="0"/>
                </a:lnTo>
                <a:lnTo>
                  <a:pt x="10575074" y="457"/>
                </a:lnTo>
                <a:lnTo>
                  <a:pt x="10573207" y="2324"/>
                </a:lnTo>
                <a:lnTo>
                  <a:pt x="10572737" y="3441"/>
                </a:lnTo>
                <a:lnTo>
                  <a:pt x="10572737" y="6070"/>
                </a:lnTo>
                <a:lnTo>
                  <a:pt x="10573207" y="7188"/>
                </a:lnTo>
                <a:lnTo>
                  <a:pt x="10575074" y="9055"/>
                </a:lnTo>
                <a:lnTo>
                  <a:pt x="10576192" y="9525"/>
                </a:lnTo>
                <a:lnTo>
                  <a:pt x="10588346" y="9525"/>
                </a:lnTo>
                <a:lnTo>
                  <a:pt x="10589463" y="9055"/>
                </a:lnTo>
                <a:lnTo>
                  <a:pt x="10591330" y="7188"/>
                </a:lnTo>
                <a:lnTo>
                  <a:pt x="10591800" y="6070"/>
                </a:lnTo>
                <a:lnTo>
                  <a:pt x="10591800" y="3441"/>
                </a:lnTo>
                <a:close/>
              </a:path>
              <a:path w="11449050" h="1873250">
                <a:moveTo>
                  <a:pt x="10648950" y="1867166"/>
                </a:moveTo>
                <a:lnTo>
                  <a:pt x="10648480" y="1866049"/>
                </a:lnTo>
                <a:lnTo>
                  <a:pt x="10646613" y="1864182"/>
                </a:lnTo>
                <a:lnTo>
                  <a:pt x="10645496" y="1863725"/>
                </a:lnTo>
                <a:lnTo>
                  <a:pt x="10633342" y="1863725"/>
                </a:lnTo>
                <a:lnTo>
                  <a:pt x="10632224" y="1864182"/>
                </a:lnTo>
                <a:lnTo>
                  <a:pt x="10630357" y="1866049"/>
                </a:lnTo>
                <a:lnTo>
                  <a:pt x="10629887" y="1867166"/>
                </a:lnTo>
                <a:lnTo>
                  <a:pt x="10629887" y="1869795"/>
                </a:lnTo>
                <a:lnTo>
                  <a:pt x="10630357" y="1870913"/>
                </a:lnTo>
                <a:lnTo>
                  <a:pt x="10632224" y="1872780"/>
                </a:lnTo>
                <a:lnTo>
                  <a:pt x="10633342" y="1873250"/>
                </a:lnTo>
                <a:lnTo>
                  <a:pt x="10645496" y="1873250"/>
                </a:lnTo>
                <a:lnTo>
                  <a:pt x="10646613" y="1872780"/>
                </a:lnTo>
                <a:lnTo>
                  <a:pt x="10648480" y="1870913"/>
                </a:lnTo>
                <a:lnTo>
                  <a:pt x="10648950" y="1869795"/>
                </a:lnTo>
                <a:lnTo>
                  <a:pt x="10648950" y="1867166"/>
                </a:lnTo>
                <a:close/>
              </a:path>
              <a:path w="11449050" h="1873250">
                <a:moveTo>
                  <a:pt x="10648950" y="1245920"/>
                </a:moveTo>
                <a:lnTo>
                  <a:pt x="10648480" y="1244803"/>
                </a:lnTo>
                <a:lnTo>
                  <a:pt x="10646613" y="1242936"/>
                </a:lnTo>
                <a:lnTo>
                  <a:pt x="10645496" y="1242479"/>
                </a:lnTo>
                <a:lnTo>
                  <a:pt x="10633342" y="1242479"/>
                </a:lnTo>
                <a:lnTo>
                  <a:pt x="10632224" y="1242936"/>
                </a:lnTo>
                <a:lnTo>
                  <a:pt x="10630357" y="1244803"/>
                </a:lnTo>
                <a:lnTo>
                  <a:pt x="10629887" y="1245920"/>
                </a:lnTo>
                <a:lnTo>
                  <a:pt x="10629887" y="1248549"/>
                </a:lnTo>
                <a:lnTo>
                  <a:pt x="10630357" y="1249680"/>
                </a:lnTo>
                <a:lnTo>
                  <a:pt x="10632224" y="1251534"/>
                </a:lnTo>
                <a:lnTo>
                  <a:pt x="10633342" y="1252004"/>
                </a:lnTo>
                <a:lnTo>
                  <a:pt x="10645496" y="1252004"/>
                </a:lnTo>
                <a:lnTo>
                  <a:pt x="10646613" y="1251534"/>
                </a:lnTo>
                <a:lnTo>
                  <a:pt x="10648480" y="1249680"/>
                </a:lnTo>
                <a:lnTo>
                  <a:pt x="10648950" y="1248549"/>
                </a:lnTo>
                <a:lnTo>
                  <a:pt x="10648950" y="1245920"/>
                </a:lnTo>
                <a:close/>
              </a:path>
              <a:path w="11449050" h="1873250">
                <a:moveTo>
                  <a:pt x="10648950" y="624687"/>
                </a:moveTo>
                <a:lnTo>
                  <a:pt x="10648480" y="623557"/>
                </a:lnTo>
                <a:lnTo>
                  <a:pt x="10646613" y="621703"/>
                </a:lnTo>
                <a:lnTo>
                  <a:pt x="10645496" y="621233"/>
                </a:lnTo>
                <a:lnTo>
                  <a:pt x="10633342" y="621233"/>
                </a:lnTo>
                <a:lnTo>
                  <a:pt x="10632224" y="621703"/>
                </a:lnTo>
                <a:lnTo>
                  <a:pt x="10630357" y="623557"/>
                </a:lnTo>
                <a:lnTo>
                  <a:pt x="10629887" y="624687"/>
                </a:lnTo>
                <a:lnTo>
                  <a:pt x="10629887" y="627316"/>
                </a:lnTo>
                <a:lnTo>
                  <a:pt x="10630357" y="628434"/>
                </a:lnTo>
                <a:lnTo>
                  <a:pt x="10632224" y="630301"/>
                </a:lnTo>
                <a:lnTo>
                  <a:pt x="10633342" y="630758"/>
                </a:lnTo>
                <a:lnTo>
                  <a:pt x="10645496" y="630758"/>
                </a:lnTo>
                <a:lnTo>
                  <a:pt x="10646613" y="630301"/>
                </a:lnTo>
                <a:lnTo>
                  <a:pt x="10648480" y="628434"/>
                </a:lnTo>
                <a:lnTo>
                  <a:pt x="10648950" y="627316"/>
                </a:lnTo>
                <a:lnTo>
                  <a:pt x="10648950" y="624687"/>
                </a:lnTo>
                <a:close/>
              </a:path>
              <a:path w="11449050" h="1873250">
                <a:moveTo>
                  <a:pt x="10648950" y="3441"/>
                </a:moveTo>
                <a:lnTo>
                  <a:pt x="10648480" y="2324"/>
                </a:lnTo>
                <a:lnTo>
                  <a:pt x="10646613" y="457"/>
                </a:lnTo>
                <a:lnTo>
                  <a:pt x="10645496" y="0"/>
                </a:lnTo>
                <a:lnTo>
                  <a:pt x="10633342" y="0"/>
                </a:lnTo>
                <a:lnTo>
                  <a:pt x="10632224" y="457"/>
                </a:lnTo>
                <a:lnTo>
                  <a:pt x="10630357" y="2324"/>
                </a:lnTo>
                <a:lnTo>
                  <a:pt x="10629887" y="3441"/>
                </a:lnTo>
                <a:lnTo>
                  <a:pt x="10629887" y="6070"/>
                </a:lnTo>
                <a:lnTo>
                  <a:pt x="10630357" y="7188"/>
                </a:lnTo>
                <a:lnTo>
                  <a:pt x="10632224" y="9055"/>
                </a:lnTo>
                <a:lnTo>
                  <a:pt x="10633342" y="9525"/>
                </a:lnTo>
                <a:lnTo>
                  <a:pt x="10645496" y="9525"/>
                </a:lnTo>
                <a:lnTo>
                  <a:pt x="10646613" y="9055"/>
                </a:lnTo>
                <a:lnTo>
                  <a:pt x="10648480" y="7188"/>
                </a:lnTo>
                <a:lnTo>
                  <a:pt x="10648950" y="6070"/>
                </a:lnTo>
                <a:lnTo>
                  <a:pt x="10648950" y="3441"/>
                </a:lnTo>
                <a:close/>
              </a:path>
              <a:path w="11449050" h="1873250">
                <a:moveTo>
                  <a:pt x="10706087" y="1867166"/>
                </a:moveTo>
                <a:lnTo>
                  <a:pt x="10705630" y="1866049"/>
                </a:lnTo>
                <a:lnTo>
                  <a:pt x="10703763" y="1864182"/>
                </a:lnTo>
                <a:lnTo>
                  <a:pt x="10702646" y="1863725"/>
                </a:lnTo>
                <a:lnTo>
                  <a:pt x="10690492" y="1863725"/>
                </a:lnTo>
                <a:lnTo>
                  <a:pt x="10689374" y="1864182"/>
                </a:lnTo>
                <a:lnTo>
                  <a:pt x="10687507" y="1866049"/>
                </a:lnTo>
                <a:lnTo>
                  <a:pt x="10687037" y="1867166"/>
                </a:lnTo>
                <a:lnTo>
                  <a:pt x="10687037" y="1869795"/>
                </a:lnTo>
                <a:lnTo>
                  <a:pt x="10687507" y="1870913"/>
                </a:lnTo>
                <a:lnTo>
                  <a:pt x="10689374" y="1872780"/>
                </a:lnTo>
                <a:lnTo>
                  <a:pt x="10690492" y="1873250"/>
                </a:lnTo>
                <a:lnTo>
                  <a:pt x="10702646" y="1873250"/>
                </a:lnTo>
                <a:lnTo>
                  <a:pt x="10703763" y="1872780"/>
                </a:lnTo>
                <a:lnTo>
                  <a:pt x="10705630" y="1870913"/>
                </a:lnTo>
                <a:lnTo>
                  <a:pt x="10706087" y="1869795"/>
                </a:lnTo>
                <a:lnTo>
                  <a:pt x="10706087" y="1867166"/>
                </a:lnTo>
                <a:close/>
              </a:path>
              <a:path w="11449050" h="1873250">
                <a:moveTo>
                  <a:pt x="10706087" y="1245920"/>
                </a:moveTo>
                <a:lnTo>
                  <a:pt x="10705630" y="1244803"/>
                </a:lnTo>
                <a:lnTo>
                  <a:pt x="10703763" y="1242936"/>
                </a:lnTo>
                <a:lnTo>
                  <a:pt x="10702646" y="1242479"/>
                </a:lnTo>
                <a:lnTo>
                  <a:pt x="10690492" y="1242479"/>
                </a:lnTo>
                <a:lnTo>
                  <a:pt x="10689374" y="1242936"/>
                </a:lnTo>
                <a:lnTo>
                  <a:pt x="10687507" y="1244803"/>
                </a:lnTo>
                <a:lnTo>
                  <a:pt x="10687037" y="1245920"/>
                </a:lnTo>
                <a:lnTo>
                  <a:pt x="10687037" y="1248549"/>
                </a:lnTo>
                <a:lnTo>
                  <a:pt x="10687507" y="1249680"/>
                </a:lnTo>
                <a:lnTo>
                  <a:pt x="10689374" y="1251534"/>
                </a:lnTo>
                <a:lnTo>
                  <a:pt x="10690492" y="1252004"/>
                </a:lnTo>
                <a:lnTo>
                  <a:pt x="10702646" y="1252004"/>
                </a:lnTo>
                <a:lnTo>
                  <a:pt x="10703763" y="1251534"/>
                </a:lnTo>
                <a:lnTo>
                  <a:pt x="10705630" y="1249680"/>
                </a:lnTo>
                <a:lnTo>
                  <a:pt x="10706087" y="1248549"/>
                </a:lnTo>
                <a:lnTo>
                  <a:pt x="10706087" y="1245920"/>
                </a:lnTo>
                <a:close/>
              </a:path>
              <a:path w="11449050" h="1873250">
                <a:moveTo>
                  <a:pt x="10706087" y="624687"/>
                </a:moveTo>
                <a:lnTo>
                  <a:pt x="10705630" y="623557"/>
                </a:lnTo>
                <a:lnTo>
                  <a:pt x="10703763" y="621703"/>
                </a:lnTo>
                <a:lnTo>
                  <a:pt x="10702646" y="621233"/>
                </a:lnTo>
                <a:lnTo>
                  <a:pt x="10690492" y="621233"/>
                </a:lnTo>
                <a:lnTo>
                  <a:pt x="10689374" y="621703"/>
                </a:lnTo>
                <a:lnTo>
                  <a:pt x="10687507" y="623557"/>
                </a:lnTo>
                <a:lnTo>
                  <a:pt x="10687037" y="624687"/>
                </a:lnTo>
                <a:lnTo>
                  <a:pt x="10687037" y="627316"/>
                </a:lnTo>
                <a:lnTo>
                  <a:pt x="10687507" y="628434"/>
                </a:lnTo>
                <a:lnTo>
                  <a:pt x="10689374" y="630301"/>
                </a:lnTo>
                <a:lnTo>
                  <a:pt x="10690492" y="630758"/>
                </a:lnTo>
                <a:lnTo>
                  <a:pt x="10702646" y="630758"/>
                </a:lnTo>
                <a:lnTo>
                  <a:pt x="10703763" y="630301"/>
                </a:lnTo>
                <a:lnTo>
                  <a:pt x="10705630" y="628434"/>
                </a:lnTo>
                <a:lnTo>
                  <a:pt x="10706087" y="627316"/>
                </a:lnTo>
                <a:lnTo>
                  <a:pt x="10706087" y="624687"/>
                </a:lnTo>
                <a:close/>
              </a:path>
              <a:path w="11449050" h="1873250">
                <a:moveTo>
                  <a:pt x="10706087" y="3441"/>
                </a:moveTo>
                <a:lnTo>
                  <a:pt x="10705630" y="2324"/>
                </a:lnTo>
                <a:lnTo>
                  <a:pt x="10703763" y="457"/>
                </a:lnTo>
                <a:lnTo>
                  <a:pt x="10702646" y="0"/>
                </a:lnTo>
                <a:lnTo>
                  <a:pt x="10690492" y="0"/>
                </a:lnTo>
                <a:lnTo>
                  <a:pt x="10689374" y="457"/>
                </a:lnTo>
                <a:lnTo>
                  <a:pt x="10687507" y="2324"/>
                </a:lnTo>
                <a:lnTo>
                  <a:pt x="10687037" y="3441"/>
                </a:lnTo>
                <a:lnTo>
                  <a:pt x="10687037" y="6070"/>
                </a:lnTo>
                <a:lnTo>
                  <a:pt x="10687507" y="7188"/>
                </a:lnTo>
                <a:lnTo>
                  <a:pt x="10689374" y="9055"/>
                </a:lnTo>
                <a:lnTo>
                  <a:pt x="10690492" y="9525"/>
                </a:lnTo>
                <a:lnTo>
                  <a:pt x="10702646" y="9525"/>
                </a:lnTo>
                <a:lnTo>
                  <a:pt x="10703763" y="9055"/>
                </a:lnTo>
                <a:lnTo>
                  <a:pt x="10705630" y="7188"/>
                </a:lnTo>
                <a:lnTo>
                  <a:pt x="10706087" y="6070"/>
                </a:lnTo>
                <a:lnTo>
                  <a:pt x="10706087" y="3441"/>
                </a:lnTo>
                <a:close/>
              </a:path>
              <a:path w="11449050" h="1873250">
                <a:moveTo>
                  <a:pt x="10763250" y="1867166"/>
                </a:moveTo>
                <a:lnTo>
                  <a:pt x="10762780" y="1866049"/>
                </a:lnTo>
                <a:lnTo>
                  <a:pt x="10760913" y="1864182"/>
                </a:lnTo>
                <a:lnTo>
                  <a:pt x="10759796" y="1863725"/>
                </a:lnTo>
                <a:lnTo>
                  <a:pt x="10747642" y="1863725"/>
                </a:lnTo>
                <a:lnTo>
                  <a:pt x="10746524" y="1864182"/>
                </a:lnTo>
                <a:lnTo>
                  <a:pt x="10744657" y="1866049"/>
                </a:lnTo>
                <a:lnTo>
                  <a:pt x="10744200" y="1867166"/>
                </a:lnTo>
                <a:lnTo>
                  <a:pt x="10744200" y="1869795"/>
                </a:lnTo>
                <a:lnTo>
                  <a:pt x="10744657" y="1870913"/>
                </a:lnTo>
                <a:lnTo>
                  <a:pt x="10746524" y="1872780"/>
                </a:lnTo>
                <a:lnTo>
                  <a:pt x="10747642" y="1873250"/>
                </a:lnTo>
                <a:lnTo>
                  <a:pt x="10759796" y="1873250"/>
                </a:lnTo>
                <a:lnTo>
                  <a:pt x="10760913" y="1872780"/>
                </a:lnTo>
                <a:lnTo>
                  <a:pt x="10762780" y="1870913"/>
                </a:lnTo>
                <a:lnTo>
                  <a:pt x="10763250" y="1869795"/>
                </a:lnTo>
                <a:lnTo>
                  <a:pt x="10763250" y="1867166"/>
                </a:lnTo>
                <a:close/>
              </a:path>
              <a:path w="11449050" h="1873250">
                <a:moveTo>
                  <a:pt x="10763250" y="1245920"/>
                </a:moveTo>
                <a:lnTo>
                  <a:pt x="10762780" y="1244803"/>
                </a:lnTo>
                <a:lnTo>
                  <a:pt x="10760913" y="1242936"/>
                </a:lnTo>
                <a:lnTo>
                  <a:pt x="10759796" y="1242479"/>
                </a:lnTo>
                <a:lnTo>
                  <a:pt x="10747642" y="1242479"/>
                </a:lnTo>
                <a:lnTo>
                  <a:pt x="10746524" y="1242936"/>
                </a:lnTo>
                <a:lnTo>
                  <a:pt x="10744657" y="1244803"/>
                </a:lnTo>
                <a:lnTo>
                  <a:pt x="10744200" y="1245920"/>
                </a:lnTo>
                <a:lnTo>
                  <a:pt x="10744200" y="1248549"/>
                </a:lnTo>
                <a:lnTo>
                  <a:pt x="10744657" y="1249680"/>
                </a:lnTo>
                <a:lnTo>
                  <a:pt x="10746524" y="1251534"/>
                </a:lnTo>
                <a:lnTo>
                  <a:pt x="10747642" y="1252004"/>
                </a:lnTo>
                <a:lnTo>
                  <a:pt x="10759796" y="1252004"/>
                </a:lnTo>
                <a:lnTo>
                  <a:pt x="10760913" y="1251534"/>
                </a:lnTo>
                <a:lnTo>
                  <a:pt x="10762780" y="1249680"/>
                </a:lnTo>
                <a:lnTo>
                  <a:pt x="10763250" y="1248549"/>
                </a:lnTo>
                <a:lnTo>
                  <a:pt x="10763250" y="1245920"/>
                </a:lnTo>
                <a:close/>
              </a:path>
              <a:path w="11449050" h="1873250">
                <a:moveTo>
                  <a:pt x="10763250" y="624687"/>
                </a:moveTo>
                <a:lnTo>
                  <a:pt x="10762780" y="623557"/>
                </a:lnTo>
                <a:lnTo>
                  <a:pt x="10760913" y="621703"/>
                </a:lnTo>
                <a:lnTo>
                  <a:pt x="10759796" y="621233"/>
                </a:lnTo>
                <a:lnTo>
                  <a:pt x="10747642" y="621233"/>
                </a:lnTo>
                <a:lnTo>
                  <a:pt x="10746524" y="621703"/>
                </a:lnTo>
                <a:lnTo>
                  <a:pt x="10744657" y="623557"/>
                </a:lnTo>
                <a:lnTo>
                  <a:pt x="10744200" y="624687"/>
                </a:lnTo>
                <a:lnTo>
                  <a:pt x="10744200" y="627316"/>
                </a:lnTo>
                <a:lnTo>
                  <a:pt x="10744657" y="628434"/>
                </a:lnTo>
                <a:lnTo>
                  <a:pt x="10746524" y="630301"/>
                </a:lnTo>
                <a:lnTo>
                  <a:pt x="10747642" y="630758"/>
                </a:lnTo>
                <a:lnTo>
                  <a:pt x="10759796" y="630758"/>
                </a:lnTo>
                <a:lnTo>
                  <a:pt x="10760913" y="630301"/>
                </a:lnTo>
                <a:lnTo>
                  <a:pt x="10762780" y="628434"/>
                </a:lnTo>
                <a:lnTo>
                  <a:pt x="10763250" y="627316"/>
                </a:lnTo>
                <a:lnTo>
                  <a:pt x="10763250" y="624687"/>
                </a:lnTo>
                <a:close/>
              </a:path>
              <a:path w="11449050" h="1873250">
                <a:moveTo>
                  <a:pt x="10763250" y="3441"/>
                </a:moveTo>
                <a:lnTo>
                  <a:pt x="10762780" y="2324"/>
                </a:lnTo>
                <a:lnTo>
                  <a:pt x="10760913" y="457"/>
                </a:lnTo>
                <a:lnTo>
                  <a:pt x="10759796" y="0"/>
                </a:lnTo>
                <a:lnTo>
                  <a:pt x="10747642" y="0"/>
                </a:lnTo>
                <a:lnTo>
                  <a:pt x="10746524" y="457"/>
                </a:lnTo>
                <a:lnTo>
                  <a:pt x="10744657" y="2324"/>
                </a:lnTo>
                <a:lnTo>
                  <a:pt x="10744200" y="3441"/>
                </a:lnTo>
                <a:lnTo>
                  <a:pt x="10744200" y="6070"/>
                </a:lnTo>
                <a:lnTo>
                  <a:pt x="10744657" y="7188"/>
                </a:lnTo>
                <a:lnTo>
                  <a:pt x="10746524" y="9055"/>
                </a:lnTo>
                <a:lnTo>
                  <a:pt x="10747642" y="9525"/>
                </a:lnTo>
                <a:lnTo>
                  <a:pt x="10759796" y="9525"/>
                </a:lnTo>
                <a:lnTo>
                  <a:pt x="10760913" y="9055"/>
                </a:lnTo>
                <a:lnTo>
                  <a:pt x="10762780" y="7188"/>
                </a:lnTo>
                <a:lnTo>
                  <a:pt x="10763250" y="6070"/>
                </a:lnTo>
                <a:lnTo>
                  <a:pt x="10763250" y="3441"/>
                </a:lnTo>
                <a:close/>
              </a:path>
              <a:path w="11449050" h="1873250">
                <a:moveTo>
                  <a:pt x="10820387" y="1867166"/>
                </a:moveTo>
                <a:lnTo>
                  <a:pt x="10819930" y="1866049"/>
                </a:lnTo>
                <a:lnTo>
                  <a:pt x="10818063" y="1864182"/>
                </a:lnTo>
                <a:lnTo>
                  <a:pt x="10816946" y="1863725"/>
                </a:lnTo>
                <a:lnTo>
                  <a:pt x="10804792" y="1863725"/>
                </a:lnTo>
                <a:lnTo>
                  <a:pt x="10803674" y="1864182"/>
                </a:lnTo>
                <a:lnTo>
                  <a:pt x="10801807" y="1866049"/>
                </a:lnTo>
                <a:lnTo>
                  <a:pt x="10801337" y="1867166"/>
                </a:lnTo>
                <a:lnTo>
                  <a:pt x="10801337" y="1869795"/>
                </a:lnTo>
                <a:lnTo>
                  <a:pt x="10801807" y="1870913"/>
                </a:lnTo>
                <a:lnTo>
                  <a:pt x="10803674" y="1872780"/>
                </a:lnTo>
                <a:lnTo>
                  <a:pt x="10804792" y="1873250"/>
                </a:lnTo>
                <a:lnTo>
                  <a:pt x="10816946" y="1873250"/>
                </a:lnTo>
                <a:lnTo>
                  <a:pt x="10818063" y="1872780"/>
                </a:lnTo>
                <a:lnTo>
                  <a:pt x="10819930" y="1870913"/>
                </a:lnTo>
                <a:lnTo>
                  <a:pt x="10820387" y="1869795"/>
                </a:lnTo>
                <a:lnTo>
                  <a:pt x="10820387" y="1867166"/>
                </a:lnTo>
                <a:close/>
              </a:path>
              <a:path w="11449050" h="1873250">
                <a:moveTo>
                  <a:pt x="10820387" y="1245920"/>
                </a:moveTo>
                <a:lnTo>
                  <a:pt x="10819930" y="1244803"/>
                </a:lnTo>
                <a:lnTo>
                  <a:pt x="10818063" y="1242936"/>
                </a:lnTo>
                <a:lnTo>
                  <a:pt x="10816946" y="1242479"/>
                </a:lnTo>
                <a:lnTo>
                  <a:pt x="10804792" y="1242479"/>
                </a:lnTo>
                <a:lnTo>
                  <a:pt x="10803674" y="1242936"/>
                </a:lnTo>
                <a:lnTo>
                  <a:pt x="10801807" y="1244803"/>
                </a:lnTo>
                <a:lnTo>
                  <a:pt x="10801337" y="1245920"/>
                </a:lnTo>
                <a:lnTo>
                  <a:pt x="10801337" y="1248549"/>
                </a:lnTo>
                <a:lnTo>
                  <a:pt x="10801807" y="1249680"/>
                </a:lnTo>
                <a:lnTo>
                  <a:pt x="10803674" y="1251534"/>
                </a:lnTo>
                <a:lnTo>
                  <a:pt x="10804792" y="1252004"/>
                </a:lnTo>
                <a:lnTo>
                  <a:pt x="10816946" y="1252004"/>
                </a:lnTo>
                <a:lnTo>
                  <a:pt x="10818063" y="1251534"/>
                </a:lnTo>
                <a:lnTo>
                  <a:pt x="10819930" y="1249680"/>
                </a:lnTo>
                <a:lnTo>
                  <a:pt x="10820387" y="1248549"/>
                </a:lnTo>
                <a:lnTo>
                  <a:pt x="10820387" y="1245920"/>
                </a:lnTo>
                <a:close/>
              </a:path>
              <a:path w="11449050" h="1873250">
                <a:moveTo>
                  <a:pt x="10820387" y="624687"/>
                </a:moveTo>
                <a:lnTo>
                  <a:pt x="10819930" y="623557"/>
                </a:lnTo>
                <a:lnTo>
                  <a:pt x="10818063" y="621703"/>
                </a:lnTo>
                <a:lnTo>
                  <a:pt x="10816946" y="621233"/>
                </a:lnTo>
                <a:lnTo>
                  <a:pt x="10804792" y="621233"/>
                </a:lnTo>
                <a:lnTo>
                  <a:pt x="10803674" y="621703"/>
                </a:lnTo>
                <a:lnTo>
                  <a:pt x="10801807" y="623557"/>
                </a:lnTo>
                <a:lnTo>
                  <a:pt x="10801337" y="624687"/>
                </a:lnTo>
                <a:lnTo>
                  <a:pt x="10801337" y="627316"/>
                </a:lnTo>
                <a:lnTo>
                  <a:pt x="10801807" y="628434"/>
                </a:lnTo>
                <a:lnTo>
                  <a:pt x="10803674" y="630301"/>
                </a:lnTo>
                <a:lnTo>
                  <a:pt x="10804792" y="630758"/>
                </a:lnTo>
                <a:lnTo>
                  <a:pt x="10816946" y="630758"/>
                </a:lnTo>
                <a:lnTo>
                  <a:pt x="10818063" y="630301"/>
                </a:lnTo>
                <a:lnTo>
                  <a:pt x="10819930" y="628434"/>
                </a:lnTo>
                <a:lnTo>
                  <a:pt x="10820387" y="627316"/>
                </a:lnTo>
                <a:lnTo>
                  <a:pt x="10820387" y="624687"/>
                </a:lnTo>
                <a:close/>
              </a:path>
              <a:path w="11449050" h="1873250">
                <a:moveTo>
                  <a:pt x="10820387" y="3441"/>
                </a:moveTo>
                <a:lnTo>
                  <a:pt x="10819930" y="2324"/>
                </a:lnTo>
                <a:lnTo>
                  <a:pt x="10818063" y="457"/>
                </a:lnTo>
                <a:lnTo>
                  <a:pt x="10816946" y="0"/>
                </a:lnTo>
                <a:lnTo>
                  <a:pt x="10804792" y="0"/>
                </a:lnTo>
                <a:lnTo>
                  <a:pt x="10803674" y="457"/>
                </a:lnTo>
                <a:lnTo>
                  <a:pt x="10801807" y="2324"/>
                </a:lnTo>
                <a:lnTo>
                  <a:pt x="10801337" y="3441"/>
                </a:lnTo>
                <a:lnTo>
                  <a:pt x="10801337" y="6070"/>
                </a:lnTo>
                <a:lnTo>
                  <a:pt x="10801807" y="7188"/>
                </a:lnTo>
                <a:lnTo>
                  <a:pt x="10803674" y="9055"/>
                </a:lnTo>
                <a:lnTo>
                  <a:pt x="10804792" y="9525"/>
                </a:lnTo>
                <a:lnTo>
                  <a:pt x="10816946" y="9525"/>
                </a:lnTo>
                <a:lnTo>
                  <a:pt x="10818063" y="9055"/>
                </a:lnTo>
                <a:lnTo>
                  <a:pt x="10819930" y="7188"/>
                </a:lnTo>
                <a:lnTo>
                  <a:pt x="10820387" y="6070"/>
                </a:lnTo>
                <a:lnTo>
                  <a:pt x="10820387" y="3441"/>
                </a:lnTo>
                <a:close/>
              </a:path>
              <a:path w="11449050" h="1873250">
                <a:moveTo>
                  <a:pt x="10877537" y="1867166"/>
                </a:moveTo>
                <a:lnTo>
                  <a:pt x="10877080" y="1866049"/>
                </a:lnTo>
                <a:lnTo>
                  <a:pt x="10875213" y="1864182"/>
                </a:lnTo>
                <a:lnTo>
                  <a:pt x="10874096" y="1863725"/>
                </a:lnTo>
                <a:lnTo>
                  <a:pt x="10861942" y="1863725"/>
                </a:lnTo>
                <a:lnTo>
                  <a:pt x="10860824" y="1864182"/>
                </a:lnTo>
                <a:lnTo>
                  <a:pt x="10858957" y="1866049"/>
                </a:lnTo>
                <a:lnTo>
                  <a:pt x="10858487" y="1867166"/>
                </a:lnTo>
                <a:lnTo>
                  <a:pt x="10858487" y="1869795"/>
                </a:lnTo>
                <a:lnTo>
                  <a:pt x="10858957" y="1870913"/>
                </a:lnTo>
                <a:lnTo>
                  <a:pt x="10860824" y="1872780"/>
                </a:lnTo>
                <a:lnTo>
                  <a:pt x="10861942" y="1873250"/>
                </a:lnTo>
                <a:lnTo>
                  <a:pt x="10874096" y="1873250"/>
                </a:lnTo>
                <a:lnTo>
                  <a:pt x="10875213" y="1872780"/>
                </a:lnTo>
                <a:lnTo>
                  <a:pt x="10877080" y="1870913"/>
                </a:lnTo>
                <a:lnTo>
                  <a:pt x="10877537" y="1869795"/>
                </a:lnTo>
                <a:lnTo>
                  <a:pt x="10877537" y="1867166"/>
                </a:lnTo>
                <a:close/>
              </a:path>
              <a:path w="11449050" h="1873250">
                <a:moveTo>
                  <a:pt x="10877537" y="1245920"/>
                </a:moveTo>
                <a:lnTo>
                  <a:pt x="10877080" y="1244803"/>
                </a:lnTo>
                <a:lnTo>
                  <a:pt x="10875213" y="1242936"/>
                </a:lnTo>
                <a:lnTo>
                  <a:pt x="10874096" y="1242479"/>
                </a:lnTo>
                <a:lnTo>
                  <a:pt x="10861942" y="1242479"/>
                </a:lnTo>
                <a:lnTo>
                  <a:pt x="10860824" y="1242936"/>
                </a:lnTo>
                <a:lnTo>
                  <a:pt x="10858957" y="1244803"/>
                </a:lnTo>
                <a:lnTo>
                  <a:pt x="10858487" y="1245920"/>
                </a:lnTo>
                <a:lnTo>
                  <a:pt x="10858487" y="1248549"/>
                </a:lnTo>
                <a:lnTo>
                  <a:pt x="10858957" y="1249680"/>
                </a:lnTo>
                <a:lnTo>
                  <a:pt x="10860824" y="1251534"/>
                </a:lnTo>
                <a:lnTo>
                  <a:pt x="10861942" y="1252004"/>
                </a:lnTo>
                <a:lnTo>
                  <a:pt x="10874096" y="1252004"/>
                </a:lnTo>
                <a:lnTo>
                  <a:pt x="10875213" y="1251534"/>
                </a:lnTo>
                <a:lnTo>
                  <a:pt x="10877080" y="1249680"/>
                </a:lnTo>
                <a:lnTo>
                  <a:pt x="10877537" y="1248549"/>
                </a:lnTo>
                <a:lnTo>
                  <a:pt x="10877537" y="1245920"/>
                </a:lnTo>
                <a:close/>
              </a:path>
              <a:path w="11449050" h="1873250">
                <a:moveTo>
                  <a:pt x="10877537" y="624687"/>
                </a:moveTo>
                <a:lnTo>
                  <a:pt x="10877080" y="623557"/>
                </a:lnTo>
                <a:lnTo>
                  <a:pt x="10875213" y="621703"/>
                </a:lnTo>
                <a:lnTo>
                  <a:pt x="10874096" y="621233"/>
                </a:lnTo>
                <a:lnTo>
                  <a:pt x="10861942" y="621233"/>
                </a:lnTo>
                <a:lnTo>
                  <a:pt x="10860824" y="621703"/>
                </a:lnTo>
                <a:lnTo>
                  <a:pt x="10858957" y="623557"/>
                </a:lnTo>
                <a:lnTo>
                  <a:pt x="10858487" y="624687"/>
                </a:lnTo>
                <a:lnTo>
                  <a:pt x="10858487" y="627316"/>
                </a:lnTo>
                <a:lnTo>
                  <a:pt x="10858957" y="628434"/>
                </a:lnTo>
                <a:lnTo>
                  <a:pt x="10860824" y="630301"/>
                </a:lnTo>
                <a:lnTo>
                  <a:pt x="10861942" y="630758"/>
                </a:lnTo>
                <a:lnTo>
                  <a:pt x="10874096" y="630758"/>
                </a:lnTo>
                <a:lnTo>
                  <a:pt x="10875213" y="630301"/>
                </a:lnTo>
                <a:lnTo>
                  <a:pt x="10877080" y="628434"/>
                </a:lnTo>
                <a:lnTo>
                  <a:pt x="10877537" y="627316"/>
                </a:lnTo>
                <a:lnTo>
                  <a:pt x="10877537" y="624687"/>
                </a:lnTo>
                <a:close/>
              </a:path>
              <a:path w="11449050" h="1873250">
                <a:moveTo>
                  <a:pt x="10877537" y="3441"/>
                </a:moveTo>
                <a:lnTo>
                  <a:pt x="10877080" y="2324"/>
                </a:lnTo>
                <a:lnTo>
                  <a:pt x="10875213" y="457"/>
                </a:lnTo>
                <a:lnTo>
                  <a:pt x="10874096" y="0"/>
                </a:lnTo>
                <a:lnTo>
                  <a:pt x="10861942" y="0"/>
                </a:lnTo>
                <a:lnTo>
                  <a:pt x="10860824" y="457"/>
                </a:lnTo>
                <a:lnTo>
                  <a:pt x="10858957" y="2324"/>
                </a:lnTo>
                <a:lnTo>
                  <a:pt x="10858487" y="3441"/>
                </a:lnTo>
                <a:lnTo>
                  <a:pt x="10858487" y="6070"/>
                </a:lnTo>
                <a:lnTo>
                  <a:pt x="10858957" y="7188"/>
                </a:lnTo>
                <a:lnTo>
                  <a:pt x="10860824" y="9055"/>
                </a:lnTo>
                <a:lnTo>
                  <a:pt x="10861942" y="9525"/>
                </a:lnTo>
                <a:lnTo>
                  <a:pt x="10874096" y="9525"/>
                </a:lnTo>
                <a:lnTo>
                  <a:pt x="10875213" y="9055"/>
                </a:lnTo>
                <a:lnTo>
                  <a:pt x="10877080" y="7188"/>
                </a:lnTo>
                <a:lnTo>
                  <a:pt x="10877537" y="6070"/>
                </a:lnTo>
                <a:lnTo>
                  <a:pt x="10877537" y="3441"/>
                </a:lnTo>
                <a:close/>
              </a:path>
              <a:path w="11449050" h="1873250">
                <a:moveTo>
                  <a:pt x="10934687" y="1867166"/>
                </a:moveTo>
                <a:lnTo>
                  <a:pt x="10934230" y="1866049"/>
                </a:lnTo>
                <a:lnTo>
                  <a:pt x="10932363" y="1864182"/>
                </a:lnTo>
                <a:lnTo>
                  <a:pt x="10931246" y="1863725"/>
                </a:lnTo>
                <a:lnTo>
                  <a:pt x="10919092" y="1863725"/>
                </a:lnTo>
                <a:lnTo>
                  <a:pt x="10917961" y="1864182"/>
                </a:lnTo>
                <a:lnTo>
                  <a:pt x="10916107" y="1866049"/>
                </a:lnTo>
                <a:lnTo>
                  <a:pt x="10915637" y="1867166"/>
                </a:lnTo>
                <a:lnTo>
                  <a:pt x="10915637" y="1869795"/>
                </a:lnTo>
                <a:lnTo>
                  <a:pt x="10916107" y="1870913"/>
                </a:lnTo>
                <a:lnTo>
                  <a:pt x="10917961" y="1872780"/>
                </a:lnTo>
                <a:lnTo>
                  <a:pt x="10919092" y="1873250"/>
                </a:lnTo>
                <a:lnTo>
                  <a:pt x="10931246" y="1873250"/>
                </a:lnTo>
                <a:lnTo>
                  <a:pt x="10932363" y="1872780"/>
                </a:lnTo>
                <a:lnTo>
                  <a:pt x="10934230" y="1870913"/>
                </a:lnTo>
                <a:lnTo>
                  <a:pt x="10934687" y="1869795"/>
                </a:lnTo>
                <a:lnTo>
                  <a:pt x="10934687" y="1867166"/>
                </a:lnTo>
                <a:close/>
              </a:path>
              <a:path w="11449050" h="1873250">
                <a:moveTo>
                  <a:pt x="10934687" y="1245920"/>
                </a:moveTo>
                <a:lnTo>
                  <a:pt x="10934230" y="1244803"/>
                </a:lnTo>
                <a:lnTo>
                  <a:pt x="10932363" y="1242936"/>
                </a:lnTo>
                <a:lnTo>
                  <a:pt x="10931246" y="1242479"/>
                </a:lnTo>
                <a:lnTo>
                  <a:pt x="10919092" y="1242479"/>
                </a:lnTo>
                <a:lnTo>
                  <a:pt x="10917961" y="1242936"/>
                </a:lnTo>
                <a:lnTo>
                  <a:pt x="10916107" y="1244803"/>
                </a:lnTo>
                <a:lnTo>
                  <a:pt x="10915637" y="1245920"/>
                </a:lnTo>
                <a:lnTo>
                  <a:pt x="10915637" y="1248549"/>
                </a:lnTo>
                <a:lnTo>
                  <a:pt x="10916107" y="1249680"/>
                </a:lnTo>
                <a:lnTo>
                  <a:pt x="10917961" y="1251534"/>
                </a:lnTo>
                <a:lnTo>
                  <a:pt x="10919092" y="1252004"/>
                </a:lnTo>
                <a:lnTo>
                  <a:pt x="10931246" y="1252004"/>
                </a:lnTo>
                <a:lnTo>
                  <a:pt x="10932363" y="1251534"/>
                </a:lnTo>
                <a:lnTo>
                  <a:pt x="10934230" y="1249680"/>
                </a:lnTo>
                <a:lnTo>
                  <a:pt x="10934687" y="1248549"/>
                </a:lnTo>
                <a:lnTo>
                  <a:pt x="10934687" y="1245920"/>
                </a:lnTo>
                <a:close/>
              </a:path>
              <a:path w="11449050" h="1873250">
                <a:moveTo>
                  <a:pt x="10934687" y="624687"/>
                </a:moveTo>
                <a:lnTo>
                  <a:pt x="10934230" y="623557"/>
                </a:lnTo>
                <a:lnTo>
                  <a:pt x="10932363" y="621703"/>
                </a:lnTo>
                <a:lnTo>
                  <a:pt x="10931246" y="621233"/>
                </a:lnTo>
                <a:lnTo>
                  <a:pt x="10919092" y="621233"/>
                </a:lnTo>
                <a:lnTo>
                  <a:pt x="10917961" y="621703"/>
                </a:lnTo>
                <a:lnTo>
                  <a:pt x="10916107" y="623557"/>
                </a:lnTo>
                <a:lnTo>
                  <a:pt x="10915637" y="624687"/>
                </a:lnTo>
                <a:lnTo>
                  <a:pt x="10915637" y="627316"/>
                </a:lnTo>
                <a:lnTo>
                  <a:pt x="10916107" y="628434"/>
                </a:lnTo>
                <a:lnTo>
                  <a:pt x="10917961" y="630301"/>
                </a:lnTo>
                <a:lnTo>
                  <a:pt x="10919092" y="630758"/>
                </a:lnTo>
                <a:lnTo>
                  <a:pt x="10931246" y="630758"/>
                </a:lnTo>
                <a:lnTo>
                  <a:pt x="10932363" y="630301"/>
                </a:lnTo>
                <a:lnTo>
                  <a:pt x="10934230" y="628434"/>
                </a:lnTo>
                <a:lnTo>
                  <a:pt x="10934687" y="627316"/>
                </a:lnTo>
                <a:lnTo>
                  <a:pt x="10934687" y="624687"/>
                </a:lnTo>
                <a:close/>
              </a:path>
              <a:path w="11449050" h="1873250">
                <a:moveTo>
                  <a:pt x="10934687" y="3441"/>
                </a:moveTo>
                <a:lnTo>
                  <a:pt x="10934230" y="2324"/>
                </a:lnTo>
                <a:lnTo>
                  <a:pt x="10932363" y="457"/>
                </a:lnTo>
                <a:lnTo>
                  <a:pt x="10931246" y="0"/>
                </a:lnTo>
                <a:lnTo>
                  <a:pt x="10919092" y="0"/>
                </a:lnTo>
                <a:lnTo>
                  <a:pt x="10917961" y="457"/>
                </a:lnTo>
                <a:lnTo>
                  <a:pt x="10916107" y="2324"/>
                </a:lnTo>
                <a:lnTo>
                  <a:pt x="10915637" y="3441"/>
                </a:lnTo>
                <a:lnTo>
                  <a:pt x="10915637" y="6070"/>
                </a:lnTo>
                <a:lnTo>
                  <a:pt x="10916107" y="7188"/>
                </a:lnTo>
                <a:lnTo>
                  <a:pt x="10917961" y="9055"/>
                </a:lnTo>
                <a:lnTo>
                  <a:pt x="10919092" y="9525"/>
                </a:lnTo>
                <a:lnTo>
                  <a:pt x="10931246" y="9525"/>
                </a:lnTo>
                <a:lnTo>
                  <a:pt x="10932363" y="9055"/>
                </a:lnTo>
                <a:lnTo>
                  <a:pt x="10934230" y="7188"/>
                </a:lnTo>
                <a:lnTo>
                  <a:pt x="10934687" y="6070"/>
                </a:lnTo>
                <a:lnTo>
                  <a:pt x="10934687" y="3441"/>
                </a:lnTo>
                <a:close/>
              </a:path>
              <a:path w="11449050" h="1873250">
                <a:moveTo>
                  <a:pt x="10991850" y="1867166"/>
                </a:moveTo>
                <a:lnTo>
                  <a:pt x="10991380" y="1866049"/>
                </a:lnTo>
                <a:lnTo>
                  <a:pt x="10989513" y="1864182"/>
                </a:lnTo>
                <a:lnTo>
                  <a:pt x="10988396" y="1863725"/>
                </a:lnTo>
                <a:lnTo>
                  <a:pt x="10976242" y="1863725"/>
                </a:lnTo>
                <a:lnTo>
                  <a:pt x="10975124" y="1864182"/>
                </a:lnTo>
                <a:lnTo>
                  <a:pt x="10973257" y="1866049"/>
                </a:lnTo>
                <a:lnTo>
                  <a:pt x="10972787" y="1867166"/>
                </a:lnTo>
                <a:lnTo>
                  <a:pt x="10972787" y="1869795"/>
                </a:lnTo>
                <a:lnTo>
                  <a:pt x="10973257" y="1870913"/>
                </a:lnTo>
                <a:lnTo>
                  <a:pt x="10975124" y="1872780"/>
                </a:lnTo>
                <a:lnTo>
                  <a:pt x="10976242" y="1873250"/>
                </a:lnTo>
                <a:lnTo>
                  <a:pt x="10988396" y="1873250"/>
                </a:lnTo>
                <a:lnTo>
                  <a:pt x="10989513" y="1872780"/>
                </a:lnTo>
                <a:lnTo>
                  <a:pt x="10991380" y="1870913"/>
                </a:lnTo>
                <a:lnTo>
                  <a:pt x="10991850" y="1869795"/>
                </a:lnTo>
                <a:lnTo>
                  <a:pt x="10991850" y="1867166"/>
                </a:lnTo>
                <a:close/>
              </a:path>
              <a:path w="11449050" h="1873250">
                <a:moveTo>
                  <a:pt x="10991850" y="1245920"/>
                </a:moveTo>
                <a:lnTo>
                  <a:pt x="10991380" y="1244803"/>
                </a:lnTo>
                <a:lnTo>
                  <a:pt x="10989513" y="1242936"/>
                </a:lnTo>
                <a:lnTo>
                  <a:pt x="10988396" y="1242479"/>
                </a:lnTo>
                <a:lnTo>
                  <a:pt x="10976242" y="1242479"/>
                </a:lnTo>
                <a:lnTo>
                  <a:pt x="10975124" y="1242936"/>
                </a:lnTo>
                <a:lnTo>
                  <a:pt x="10973257" y="1244803"/>
                </a:lnTo>
                <a:lnTo>
                  <a:pt x="10972787" y="1245920"/>
                </a:lnTo>
                <a:lnTo>
                  <a:pt x="10972787" y="1248549"/>
                </a:lnTo>
                <a:lnTo>
                  <a:pt x="10973257" y="1249680"/>
                </a:lnTo>
                <a:lnTo>
                  <a:pt x="10975124" y="1251534"/>
                </a:lnTo>
                <a:lnTo>
                  <a:pt x="10976242" y="1252004"/>
                </a:lnTo>
                <a:lnTo>
                  <a:pt x="10988396" y="1252004"/>
                </a:lnTo>
                <a:lnTo>
                  <a:pt x="10989513" y="1251534"/>
                </a:lnTo>
                <a:lnTo>
                  <a:pt x="10991380" y="1249680"/>
                </a:lnTo>
                <a:lnTo>
                  <a:pt x="10991850" y="1248549"/>
                </a:lnTo>
                <a:lnTo>
                  <a:pt x="10991850" y="1245920"/>
                </a:lnTo>
                <a:close/>
              </a:path>
              <a:path w="11449050" h="1873250">
                <a:moveTo>
                  <a:pt x="10991850" y="624687"/>
                </a:moveTo>
                <a:lnTo>
                  <a:pt x="10991380" y="623557"/>
                </a:lnTo>
                <a:lnTo>
                  <a:pt x="10989513" y="621703"/>
                </a:lnTo>
                <a:lnTo>
                  <a:pt x="10988396" y="621233"/>
                </a:lnTo>
                <a:lnTo>
                  <a:pt x="10976242" y="621233"/>
                </a:lnTo>
                <a:lnTo>
                  <a:pt x="10975124" y="621703"/>
                </a:lnTo>
                <a:lnTo>
                  <a:pt x="10973257" y="623557"/>
                </a:lnTo>
                <a:lnTo>
                  <a:pt x="10972787" y="624687"/>
                </a:lnTo>
                <a:lnTo>
                  <a:pt x="10972787" y="627316"/>
                </a:lnTo>
                <a:lnTo>
                  <a:pt x="10973257" y="628434"/>
                </a:lnTo>
                <a:lnTo>
                  <a:pt x="10975124" y="630301"/>
                </a:lnTo>
                <a:lnTo>
                  <a:pt x="10976242" y="630758"/>
                </a:lnTo>
                <a:lnTo>
                  <a:pt x="10988396" y="630758"/>
                </a:lnTo>
                <a:lnTo>
                  <a:pt x="10989513" y="630301"/>
                </a:lnTo>
                <a:lnTo>
                  <a:pt x="10991380" y="628434"/>
                </a:lnTo>
                <a:lnTo>
                  <a:pt x="10991850" y="627316"/>
                </a:lnTo>
                <a:lnTo>
                  <a:pt x="10991850" y="624687"/>
                </a:lnTo>
                <a:close/>
              </a:path>
              <a:path w="11449050" h="1873250">
                <a:moveTo>
                  <a:pt x="10991850" y="3441"/>
                </a:moveTo>
                <a:lnTo>
                  <a:pt x="10991380" y="2324"/>
                </a:lnTo>
                <a:lnTo>
                  <a:pt x="10989513" y="457"/>
                </a:lnTo>
                <a:lnTo>
                  <a:pt x="10988396" y="0"/>
                </a:lnTo>
                <a:lnTo>
                  <a:pt x="10976242" y="0"/>
                </a:lnTo>
                <a:lnTo>
                  <a:pt x="10975124" y="457"/>
                </a:lnTo>
                <a:lnTo>
                  <a:pt x="10973257" y="2324"/>
                </a:lnTo>
                <a:lnTo>
                  <a:pt x="10972787" y="3441"/>
                </a:lnTo>
                <a:lnTo>
                  <a:pt x="10972787" y="6070"/>
                </a:lnTo>
                <a:lnTo>
                  <a:pt x="10973257" y="7188"/>
                </a:lnTo>
                <a:lnTo>
                  <a:pt x="10975124" y="9055"/>
                </a:lnTo>
                <a:lnTo>
                  <a:pt x="10976242" y="9525"/>
                </a:lnTo>
                <a:lnTo>
                  <a:pt x="10988396" y="9525"/>
                </a:lnTo>
                <a:lnTo>
                  <a:pt x="10989513" y="9055"/>
                </a:lnTo>
                <a:lnTo>
                  <a:pt x="10991380" y="7188"/>
                </a:lnTo>
                <a:lnTo>
                  <a:pt x="10991850" y="6070"/>
                </a:lnTo>
                <a:lnTo>
                  <a:pt x="10991850" y="3441"/>
                </a:lnTo>
                <a:close/>
              </a:path>
              <a:path w="11449050" h="1873250">
                <a:moveTo>
                  <a:pt x="11049000" y="1867166"/>
                </a:moveTo>
                <a:lnTo>
                  <a:pt x="11048530" y="1866049"/>
                </a:lnTo>
                <a:lnTo>
                  <a:pt x="11046663" y="1864182"/>
                </a:lnTo>
                <a:lnTo>
                  <a:pt x="11045546" y="1863725"/>
                </a:lnTo>
                <a:lnTo>
                  <a:pt x="11033392" y="1863725"/>
                </a:lnTo>
                <a:lnTo>
                  <a:pt x="11032274" y="1864182"/>
                </a:lnTo>
                <a:lnTo>
                  <a:pt x="11030407" y="1866049"/>
                </a:lnTo>
                <a:lnTo>
                  <a:pt x="11029937" y="1867166"/>
                </a:lnTo>
                <a:lnTo>
                  <a:pt x="11029937" y="1869795"/>
                </a:lnTo>
                <a:lnTo>
                  <a:pt x="11030407" y="1870913"/>
                </a:lnTo>
                <a:lnTo>
                  <a:pt x="11032274" y="1872780"/>
                </a:lnTo>
                <a:lnTo>
                  <a:pt x="11033392" y="1873250"/>
                </a:lnTo>
                <a:lnTo>
                  <a:pt x="11045546" y="1873250"/>
                </a:lnTo>
                <a:lnTo>
                  <a:pt x="11046663" y="1872780"/>
                </a:lnTo>
                <a:lnTo>
                  <a:pt x="11048530" y="1870913"/>
                </a:lnTo>
                <a:lnTo>
                  <a:pt x="11049000" y="1869795"/>
                </a:lnTo>
                <a:lnTo>
                  <a:pt x="11049000" y="1867166"/>
                </a:lnTo>
                <a:close/>
              </a:path>
              <a:path w="11449050" h="1873250">
                <a:moveTo>
                  <a:pt x="11049000" y="1245920"/>
                </a:moveTo>
                <a:lnTo>
                  <a:pt x="11048530" y="1244803"/>
                </a:lnTo>
                <a:lnTo>
                  <a:pt x="11046663" y="1242936"/>
                </a:lnTo>
                <a:lnTo>
                  <a:pt x="11045546" y="1242479"/>
                </a:lnTo>
                <a:lnTo>
                  <a:pt x="11033392" y="1242479"/>
                </a:lnTo>
                <a:lnTo>
                  <a:pt x="11032274" y="1242936"/>
                </a:lnTo>
                <a:lnTo>
                  <a:pt x="11030407" y="1244803"/>
                </a:lnTo>
                <a:lnTo>
                  <a:pt x="11029937" y="1245920"/>
                </a:lnTo>
                <a:lnTo>
                  <a:pt x="11029937" y="1248549"/>
                </a:lnTo>
                <a:lnTo>
                  <a:pt x="11030407" y="1249680"/>
                </a:lnTo>
                <a:lnTo>
                  <a:pt x="11032274" y="1251534"/>
                </a:lnTo>
                <a:lnTo>
                  <a:pt x="11033392" y="1252004"/>
                </a:lnTo>
                <a:lnTo>
                  <a:pt x="11045546" y="1252004"/>
                </a:lnTo>
                <a:lnTo>
                  <a:pt x="11046663" y="1251534"/>
                </a:lnTo>
                <a:lnTo>
                  <a:pt x="11048530" y="1249680"/>
                </a:lnTo>
                <a:lnTo>
                  <a:pt x="11049000" y="1248549"/>
                </a:lnTo>
                <a:lnTo>
                  <a:pt x="11049000" y="1245920"/>
                </a:lnTo>
                <a:close/>
              </a:path>
              <a:path w="11449050" h="1873250">
                <a:moveTo>
                  <a:pt x="11049000" y="624687"/>
                </a:moveTo>
                <a:lnTo>
                  <a:pt x="11048530" y="623557"/>
                </a:lnTo>
                <a:lnTo>
                  <a:pt x="11046663" y="621703"/>
                </a:lnTo>
                <a:lnTo>
                  <a:pt x="11045546" y="621233"/>
                </a:lnTo>
                <a:lnTo>
                  <a:pt x="11033392" y="621233"/>
                </a:lnTo>
                <a:lnTo>
                  <a:pt x="11032274" y="621703"/>
                </a:lnTo>
                <a:lnTo>
                  <a:pt x="11030407" y="623557"/>
                </a:lnTo>
                <a:lnTo>
                  <a:pt x="11029937" y="624687"/>
                </a:lnTo>
                <a:lnTo>
                  <a:pt x="11029937" y="627316"/>
                </a:lnTo>
                <a:lnTo>
                  <a:pt x="11030407" y="628434"/>
                </a:lnTo>
                <a:lnTo>
                  <a:pt x="11032274" y="630301"/>
                </a:lnTo>
                <a:lnTo>
                  <a:pt x="11033392" y="630758"/>
                </a:lnTo>
                <a:lnTo>
                  <a:pt x="11045546" y="630758"/>
                </a:lnTo>
                <a:lnTo>
                  <a:pt x="11046663" y="630301"/>
                </a:lnTo>
                <a:lnTo>
                  <a:pt x="11048530" y="628434"/>
                </a:lnTo>
                <a:lnTo>
                  <a:pt x="11049000" y="627316"/>
                </a:lnTo>
                <a:lnTo>
                  <a:pt x="11049000" y="624687"/>
                </a:lnTo>
                <a:close/>
              </a:path>
              <a:path w="11449050" h="1873250">
                <a:moveTo>
                  <a:pt x="11049000" y="3441"/>
                </a:moveTo>
                <a:lnTo>
                  <a:pt x="11048530" y="2324"/>
                </a:lnTo>
                <a:lnTo>
                  <a:pt x="11046663" y="457"/>
                </a:lnTo>
                <a:lnTo>
                  <a:pt x="11045546" y="0"/>
                </a:lnTo>
                <a:lnTo>
                  <a:pt x="11033392" y="0"/>
                </a:lnTo>
                <a:lnTo>
                  <a:pt x="11032274" y="457"/>
                </a:lnTo>
                <a:lnTo>
                  <a:pt x="11030407" y="2324"/>
                </a:lnTo>
                <a:lnTo>
                  <a:pt x="11029937" y="3441"/>
                </a:lnTo>
                <a:lnTo>
                  <a:pt x="11029937" y="6070"/>
                </a:lnTo>
                <a:lnTo>
                  <a:pt x="11030407" y="7188"/>
                </a:lnTo>
                <a:lnTo>
                  <a:pt x="11032274" y="9055"/>
                </a:lnTo>
                <a:lnTo>
                  <a:pt x="11033392" y="9525"/>
                </a:lnTo>
                <a:lnTo>
                  <a:pt x="11045546" y="9525"/>
                </a:lnTo>
                <a:lnTo>
                  <a:pt x="11046663" y="9055"/>
                </a:lnTo>
                <a:lnTo>
                  <a:pt x="11048530" y="7188"/>
                </a:lnTo>
                <a:lnTo>
                  <a:pt x="11049000" y="6070"/>
                </a:lnTo>
                <a:lnTo>
                  <a:pt x="11049000" y="3441"/>
                </a:lnTo>
                <a:close/>
              </a:path>
              <a:path w="11449050" h="1873250">
                <a:moveTo>
                  <a:pt x="11106137" y="1867166"/>
                </a:moveTo>
                <a:lnTo>
                  <a:pt x="11105680" y="1866049"/>
                </a:lnTo>
                <a:lnTo>
                  <a:pt x="11103813" y="1864182"/>
                </a:lnTo>
                <a:lnTo>
                  <a:pt x="11102696" y="1863725"/>
                </a:lnTo>
                <a:lnTo>
                  <a:pt x="11090542" y="1863725"/>
                </a:lnTo>
                <a:lnTo>
                  <a:pt x="11089424" y="1864182"/>
                </a:lnTo>
                <a:lnTo>
                  <a:pt x="11087557" y="1866049"/>
                </a:lnTo>
                <a:lnTo>
                  <a:pt x="11087087" y="1867166"/>
                </a:lnTo>
                <a:lnTo>
                  <a:pt x="11087087" y="1869795"/>
                </a:lnTo>
                <a:lnTo>
                  <a:pt x="11087557" y="1870913"/>
                </a:lnTo>
                <a:lnTo>
                  <a:pt x="11089424" y="1872780"/>
                </a:lnTo>
                <a:lnTo>
                  <a:pt x="11090542" y="1873250"/>
                </a:lnTo>
                <a:lnTo>
                  <a:pt x="11102696" y="1873250"/>
                </a:lnTo>
                <a:lnTo>
                  <a:pt x="11103813" y="1872780"/>
                </a:lnTo>
                <a:lnTo>
                  <a:pt x="11105680" y="1870913"/>
                </a:lnTo>
                <a:lnTo>
                  <a:pt x="11106137" y="1869795"/>
                </a:lnTo>
                <a:lnTo>
                  <a:pt x="11106137" y="1867166"/>
                </a:lnTo>
                <a:close/>
              </a:path>
              <a:path w="11449050" h="1873250">
                <a:moveTo>
                  <a:pt x="11106137" y="1245920"/>
                </a:moveTo>
                <a:lnTo>
                  <a:pt x="11105680" y="1244803"/>
                </a:lnTo>
                <a:lnTo>
                  <a:pt x="11103813" y="1242936"/>
                </a:lnTo>
                <a:lnTo>
                  <a:pt x="11102696" y="1242479"/>
                </a:lnTo>
                <a:lnTo>
                  <a:pt x="11090542" y="1242479"/>
                </a:lnTo>
                <a:lnTo>
                  <a:pt x="11089424" y="1242936"/>
                </a:lnTo>
                <a:lnTo>
                  <a:pt x="11087557" y="1244803"/>
                </a:lnTo>
                <a:lnTo>
                  <a:pt x="11087087" y="1245920"/>
                </a:lnTo>
                <a:lnTo>
                  <a:pt x="11087087" y="1248549"/>
                </a:lnTo>
                <a:lnTo>
                  <a:pt x="11087557" y="1249680"/>
                </a:lnTo>
                <a:lnTo>
                  <a:pt x="11089424" y="1251534"/>
                </a:lnTo>
                <a:lnTo>
                  <a:pt x="11090542" y="1252004"/>
                </a:lnTo>
                <a:lnTo>
                  <a:pt x="11102696" y="1252004"/>
                </a:lnTo>
                <a:lnTo>
                  <a:pt x="11103813" y="1251534"/>
                </a:lnTo>
                <a:lnTo>
                  <a:pt x="11105680" y="1249680"/>
                </a:lnTo>
                <a:lnTo>
                  <a:pt x="11106137" y="1248549"/>
                </a:lnTo>
                <a:lnTo>
                  <a:pt x="11106137" y="1245920"/>
                </a:lnTo>
                <a:close/>
              </a:path>
              <a:path w="11449050" h="1873250">
                <a:moveTo>
                  <a:pt x="11106137" y="624687"/>
                </a:moveTo>
                <a:lnTo>
                  <a:pt x="11105680" y="623557"/>
                </a:lnTo>
                <a:lnTo>
                  <a:pt x="11103813" y="621703"/>
                </a:lnTo>
                <a:lnTo>
                  <a:pt x="11102696" y="621233"/>
                </a:lnTo>
                <a:lnTo>
                  <a:pt x="11090542" y="621233"/>
                </a:lnTo>
                <a:lnTo>
                  <a:pt x="11089424" y="621703"/>
                </a:lnTo>
                <a:lnTo>
                  <a:pt x="11087557" y="623557"/>
                </a:lnTo>
                <a:lnTo>
                  <a:pt x="11087087" y="624687"/>
                </a:lnTo>
                <a:lnTo>
                  <a:pt x="11087087" y="627316"/>
                </a:lnTo>
                <a:lnTo>
                  <a:pt x="11087557" y="628434"/>
                </a:lnTo>
                <a:lnTo>
                  <a:pt x="11089424" y="630301"/>
                </a:lnTo>
                <a:lnTo>
                  <a:pt x="11090542" y="630758"/>
                </a:lnTo>
                <a:lnTo>
                  <a:pt x="11102696" y="630758"/>
                </a:lnTo>
                <a:lnTo>
                  <a:pt x="11103813" y="630301"/>
                </a:lnTo>
                <a:lnTo>
                  <a:pt x="11105680" y="628434"/>
                </a:lnTo>
                <a:lnTo>
                  <a:pt x="11106137" y="627316"/>
                </a:lnTo>
                <a:lnTo>
                  <a:pt x="11106137" y="624687"/>
                </a:lnTo>
                <a:close/>
              </a:path>
              <a:path w="11449050" h="1873250">
                <a:moveTo>
                  <a:pt x="11106137" y="3441"/>
                </a:moveTo>
                <a:lnTo>
                  <a:pt x="11105680" y="2324"/>
                </a:lnTo>
                <a:lnTo>
                  <a:pt x="11103813" y="457"/>
                </a:lnTo>
                <a:lnTo>
                  <a:pt x="11102696" y="0"/>
                </a:lnTo>
                <a:lnTo>
                  <a:pt x="11090542" y="0"/>
                </a:lnTo>
                <a:lnTo>
                  <a:pt x="11089424" y="457"/>
                </a:lnTo>
                <a:lnTo>
                  <a:pt x="11087557" y="2324"/>
                </a:lnTo>
                <a:lnTo>
                  <a:pt x="11087087" y="3441"/>
                </a:lnTo>
                <a:lnTo>
                  <a:pt x="11087087" y="6070"/>
                </a:lnTo>
                <a:lnTo>
                  <a:pt x="11087557" y="7188"/>
                </a:lnTo>
                <a:lnTo>
                  <a:pt x="11089424" y="9055"/>
                </a:lnTo>
                <a:lnTo>
                  <a:pt x="11090542" y="9525"/>
                </a:lnTo>
                <a:lnTo>
                  <a:pt x="11102696" y="9525"/>
                </a:lnTo>
                <a:lnTo>
                  <a:pt x="11103813" y="9055"/>
                </a:lnTo>
                <a:lnTo>
                  <a:pt x="11105680" y="7188"/>
                </a:lnTo>
                <a:lnTo>
                  <a:pt x="11106137" y="6070"/>
                </a:lnTo>
                <a:lnTo>
                  <a:pt x="11106137" y="3441"/>
                </a:lnTo>
                <a:close/>
              </a:path>
              <a:path w="11449050" h="1873250">
                <a:moveTo>
                  <a:pt x="11163287" y="1867166"/>
                </a:moveTo>
                <a:lnTo>
                  <a:pt x="11162830" y="1866049"/>
                </a:lnTo>
                <a:lnTo>
                  <a:pt x="11160963" y="1864182"/>
                </a:lnTo>
                <a:lnTo>
                  <a:pt x="11159846" y="1863725"/>
                </a:lnTo>
                <a:lnTo>
                  <a:pt x="11147692" y="1863725"/>
                </a:lnTo>
                <a:lnTo>
                  <a:pt x="11146574" y="1864182"/>
                </a:lnTo>
                <a:lnTo>
                  <a:pt x="11144707" y="1866049"/>
                </a:lnTo>
                <a:lnTo>
                  <a:pt x="11144250" y="1867166"/>
                </a:lnTo>
                <a:lnTo>
                  <a:pt x="11144250" y="1869795"/>
                </a:lnTo>
                <a:lnTo>
                  <a:pt x="11144707" y="1870913"/>
                </a:lnTo>
                <a:lnTo>
                  <a:pt x="11146574" y="1872780"/>
                </a:lnTo>
                <a:lnTo>
                  <a:pt x="11147692" y="1873250"/>
                </a:lnTo>
                <a:lnTo>
                  <a:pt x="11159846" y="1873250"/>
                </a:lnTo>
                <a:lnTo>
                  <a:pt x="11160963" y="1872780"/>
                </a:lnTo>
                <a:lnTo>
                  <a:pt x="11162830" y="1870913"/>
                </a:lnTo>
                <a:lnTo>
                  <a:pt x="11163287" y="1869795"/>
                </a:lnTo>
                <a:lnTo>
                  <a:pt x="11163287" y="1867166"/>
                </a:lnTo>
                <a:close/>
              </a:path>
              <a:path w="11449050" h="1873250">
                <a:moveTo>
                  <a:pt x="11163287" y="1245920"/>
                </a:moveTo>
                <a:lnTo>
                  <a:pt x="11162830" y="1244803"/>
                </a:lnTo>
                <a:lnTo>
                  <a:pt x="11160963" y="1242936"/>
                </a:lnTo>
                <a:lnTo>
                  <a:pt x="11159846" y="1242479"/>
                </a:lnTo>
                <a:lnTo>
                  <a:pt x="11147692" y="1242479"/>
                </a:lnTo>
                <a:lnTo>
                  <a:pt x="11146574" y="1242936"/>
                </a:lnTo>
                <a:lnTo>
                  <a:pt x="11144707" y="1244803"/>
                </a:lnTo>
                <a:lnTo>
                  <a:pt x="11144250" y="1245920"/>
                </a:lnTo>
                <a:lnTo>
                  <a:pt x="11144250" y="1248549"/>
                </a:lnTo>
                <a:lnTo>
                  <a:pt x="11144707" y="1249680"/>
                </a:lnTo>
                <a:lnTo>
                  <a:pt x="11146574" y="1251534"/>
                </a:lnTo>
                <a:lnTo>
                  <a:pt x="11147692" y="1252004"/>
                </a:lnTo>
                <a:lnTo>
                  <a:pt x="11159846" y="1252004"/>
                </a:lnTo>
                <a:lnTo>
                  <a:pt x="11160963" y="1251534"/>
                </a:lnTo>
                <a:lnTo>
                  <a:pt x="11162830" y="1249680"/>
                </a:lnTo>
                <a:lnTo>
                  <a:pt x="11163287" y="1248549"/>
                </a:lnTo>
                <a:lnTo>
                  <a:pt x="11163287" y="1245920"/>
                </a:lnTo>
                <a:close/>
              </a:path>
              <a:path w="11449050" h="1873250">
                <a:moveTo>
                  <a:pt x="11163287" y="624687"/>
                </a:moveTo>
                <a:lnTo>
                  <a:pt x="11162830" y="623557"/>
                </a:lnTo>
                <a:lnTo>
                  <a:pt x="11160963" y="621703"/>
                </a:lnTo>
                <a:lnTo>
                  <a:pt x="11159846" y="621233"/>
                </a:lnTo>
                <a:lnTo>
                  <a:pt x="11147692" y="621233"/>
                </a:lnTo>
                <a:lnTo>
                  <a:pt x="11146574" y="621703"/>
                </a:lnTo>
                <a:lnTo>
                  <a:pt x="11144707" y="623557"/>
                </a:lnTo>
                <a:lnTo>
                  <a:pt x="11144250" y="624687"/>
                </a:lnTo>
                <a:lnTo>
                  <a:pt x="11144250" y="627316"/>
                </a:lnTo>
                <a:lnTo>
                  <a:pt x="11144707" y="628434"/>
                </a:lnTo>
                <a:lnTo>
                  <a:pt x="11146574" y="630301"/>
                </a:lnTo>
                <a:lnTo>
                  <a:pt x="11147692" y="630758"/>
                </a:lnTo>
                <a:lnTo>
                  <a:pt x="11159846" y="630758"/>
                </a:lnTo>
                <a:lnTo>
                  <a:pt x="11160963" y="630301"/>
                </a:lnTo>
                <a:lnTo>
                  <a:pt x="11162830" y="628434"/>
                </a:lnTo>
                <a:lnTo>
                  <a:pt x="11163287" y="627316"/>
                </a:lnTo>
                <a:lnTo>
                  <a:pt x="11163287" y="624687"/>
                </a:lnTo>
                <a:close/>
              </a:path>
              <a:path w="11449050" h="1873250">
                <a:moveTo>
                  <a:pt x="11163287" y="3441"/>
                </a:moveTo>
                <a:lnTo>
                  <a:pt x="11162830" y="2324"/>
                </a:lnTo>
                <a:lnTo>
                  <a:pt x="11160963" y="457"/>
                </a:lnTo>
                <a:lnTo>
                  <a:pt x="11159846" y="0"/>
                </a:lnTo>
                <a:lnTo>
                  <a:pt x="11147692" y="0"/>
                </a:lnTo>
                <a:lnTo>
                  <a:pt x="11146574" y="457"/>
                </a:lnTo>
                <a:lnTo>
                  <a:pt x="11144707" y="2324"/>
                </a:lnTo>
                <a:lnTo>
                  <a:pt x="11144250" y="3441"/>
                </a:lnTo>
                <a:lnTo>
                  <a:pt x="11144250" y="6070"/>
                </a:lnTo>
                <a:lnTo>
                  <a:pt x="11144707" y="7188"/>
                </a:lnTo>
                <a:lnTo>
                  <a:pt x="11146574" y="9055"/>
                </a:lnTo>
                <a:lnTo>
                  <a:pt x="11147692" y="9525"/>
                </a:lnTo>
                <a:lnTo>
                  <a:pt x="11159846" y="9525"/>
                </a:lnTo>
                <a:lnTo>
                  <a:pt x="11160963" y="9055"/>
                </a:lnTo>
                <a:lnTo>
                  <a:pt x="11162830" y="7188"/>
                </a:lnTo>
                <a:lnTo>
                  <a:pt x="11163287" y="6070"/>
                </a:lnTo>
                <a:lnTo>
                  <a:pt x="11163287" y="3441"/>
                </a:lnTo>
                <a:close/>
              </a:path>
              <a:path w="11449050" h="1873250">
                <a:moveTo>
                  <a:pt x="11220437" y="1867166"/>
                </a:moveTo>
                <a:lnTo>
                  <a:pt x="11219980" y="1866049"/>
                </a:lnTo>
                <a:lnTo>
                  <a:pt x="11218113" y="1864182"/>
                </a:lnTo>
                <a:lnTo>
                  <a:pt x="11216996" y="1863725"/>
                </a:lnTo>
                <a:lnTo>
                  <a:pt x="11204842" y="1863725"/>
                </a:lnTo>
                <a:lnTo>
                  <a:pt x="11203724" y="1864182"/>
                </a:lnTo>
                <a:lnTo>
                  <a:pt x="11201857" y="1866049"/>
                </a:lnTo>
                <a:lnTo>
                  <a:pt x="11201387" y="1867166"/>
                </a:lnTo>
                <a:lnTo>
                  <a:pt x="11201387" y="1869795"/>
                </a:lnTo>
                <a:lnTo>
                  <a:pt x="11201857" y="1870913"/>
                </a:lnTo>
                <a:lnTo>
                  <a:pt x="11203724" y="1872780"/>
                </a:lnTo>
                <a:lnTo>
                  <a:pt x="11204842" y="1873250"/>
                </a:lnTo>
                <a:lnTo>
                  <a:pt x="11216996" y="1873250"/>
                </a:lnTo>
                <a:lnTo>
                  <a:pt x="11218113" y="1872780"/>
                </a:lnTo>
                <a:lnTo>
                  <a:pt x="11219980" y="1870913"/>
                </a:lnTo>
                <a:lnTo>
                  <a:pt x="11220437" y="1869795"/>
                </a:lnTo>
                <a:lnTo>
                  <a:pt x="11220437" y="1867166"/>
                </a:lnTo>
                <a:close/>
              </a:path>
              <a:path w="11449050" h="1873250">
                <a:moveTo>
                  <a:pt x="11220437" y="1245920"/>
                </a:moveTo>
                <a:lnTo>
                  <a:pt x="11219980" y="1244803"/>
                </a:lnTo>
                <a:lnTo>
                  <a:pt x="11218113" y="1242936"/>
                </a:lnTo>
                <a:lnTo>
                  <a:pt x="11216996" y="1242479"/>
                </a:lnTo>
                <a:lnTo>
                  <a:pt x="11204842" y="1242479"/>
                </a:lnTo>
                <a:lnTo>
                  <a:pt x="11203724" y="1242936"/>
                </a:lnTo>
                <a:lnTo>
                  <a:pt x="11201857" y="1244803"/>
                </a:lnTo>
                <a:lnTo>
                  <a:pt x="11201387" y="1245920"/>
                </a:lnTo>
                <a:lnTo>
                  <a:pt x="11201387" y="1248549"/>
                </a:lnTo>
                <a:lnTo>
                  <a:pt x="11201857" y="1249680"/>
                </a:lnTo>
                <a:lnTo>
                  <a:pt x="11203724" y="1251534"/>
                </a:lnTo>
                <a:lnTo>
                  <a:pt x="11204842" y="1252004"/>
                </a:lnTo>
                <a:lnTo>
                  <a:pt x="11216996" y="1252004"/>
                </a:lnTo>
                <a:lnTo>
                  <a:pt x="11218113" y="1251534"/>
                </a:lnTo>
                <a:lnTo>
                  <a:pt x="11219980" y="1249680"/>
                </a:lnTo>
                <a:lnTo>
                  <a:pt x="11220437" y="1248549"/>
                </a:lnTo>
                <a:lnTo>
                  <a:pt x="11220437" y="1245920"/>
                </a:lnTo>
                <a:close/>
              </a:path>
              <a:path w="11449050" h="1873250">
                <a:moveTo>
                  <a:pt x="11220437" y="624687"/>
                </a:moveTo>
                <a:lnTo>
                  <a:pt x="11219980" y="623557"/>
                </a:lnTo>
                <a:lnTo>
                  <a:pt x="11218113" y="621703"/>
                </a:lnTo>
                <a:lnTo>
                  <a:pt x="11216996" y="621233"/>
                </a:lnTo>
                <a:lnTo>
                  <a:pt x="11204842" y="621233"/>
                </a:lnTo>
                <a:lnTo>
                  <a:pt x="11203724" y="621703"/>
                </a:lnTo>
                <a:lnTo>
                  <a:pt x="11201857" y="623557"/>
                </a:lnTo>
                <a:lnTo>
                  <a:pt x="11201387" y="624687"/>
                </a:lnTo>
                <a:lnTo>
                  <a:pt x="11201387" y="627316"/>
                </a:lnTo>
                <a:lnTo>
                  <a:pt x="11201857" y="628434"/>
                </a:lnTo>
                <a:lnTo>
                  <a:pt x="11203724" y="630301"/>
                </a:lnTo>
                <a:lnTo>
                  <a:pt x="11204842" y="630758"/>
                </a:lnTo>
                <a:lnTo>
                  <a:pt x="11216996" y="630758"/>
                </a:lnTo>
                <a:lnTo>
                  <a:pt x="11218113" y="630301"/>
                </a:lnTo>
                <a:lnTo>
                  <a:pt x="11219980" y="628434"/>
                </a:lnTo>
                <a:lnTo>
                  <a:pt x="11220437" y="627316"/>
                </a:lnTo>
                <a:lnTo>
                  <a:pt x="11220437" y="624687"/>
                </a:lnTo>
                <a:close/>
              </a:path>
              <a:path w="11449050" h="1873250">
                <a:moveTo>
                  <a:pt x="11220437" y="3441"/>
                </a:moveTo>
                <a:lnTo>
                  <a:pt x="11219980" y="2324"/>
                </a:lnTo>
                <a:lnTo>
                  <a:pt x="11218113" y="457"/>
                </a:lnTo>
                <a:lnTo>
                  <a:pt x="11216996" y="0"/>
                </a:lnTo>
                <a:lnTo>
                  <a:pt x="11204842" y="0"/>
                </a:lnTo>
                <a:lnTo>
                  <a:pt x="11203724" y="457"/>
                </a:lnTo>
                <a:lnTo>
                  <a:pt x="11201857" y="2324"/>
                </a:lnTo>
                <a:lnTo>
                  <a:pt x="11201387" y="3441"/>
                </a:lnTo>
                <a:lnTo>
                  <a:pt x="11201387" y="6070"/>
                </a:lnTo>
                <a:lnTo>
                  <a:pt x="11201857" y="7188"/>
                </a:lnTo>
                <a:lnTo>
                  <a:pt x="11203724" y="9055"/>
                </a:lnTo>
                <a:lnTo>
                  <a:pt x="11204842" y="9525"/>
                </a:lnTo>
                <a:lnTo>
                  <a:pt x="11216996" y="9525"/>
                </a:lnTo>
                <a:lnTo>
                  <a:pt x="11218113" y="9055"/>
                </a:lnTo>
                <a:lnTo>
                  <a:pt x="11219980" y="7188"/>
                </a:lnTo>
                <a:lnTo>
                  <a:pt x="11220437" y="6070"/>
                </a:lnTo>
                <a:lnTo>
                  <a:pt x="11220437" y="3441"/>
                </a:lnTo>
                <a:close/>
              </a:path>
              <a:path w="11449050" h="1873250">
                <a:moveTo>
                  <a:pt x="11277587" y="1867166"/>
                </a:moveTo>
                <a:lnTo>
                  <a:pt x="11277130" y="1866049"/>
                </a:lnTo>
                <a:lnTo>
                  <a:pt x="11275263" y="1864182"/>
                </a:lnTo>
                <a:lnTo>
                  <a:pt x="11274146" y="1863725"/>
                </a:lnTo>
                <a:lnTo>
                  <a:pt x="11261992" y="1863725"/>
                </a:lnTo>
                <a:lnTo>
                  <a:pt x="11260874" y="1864182"/>
                </a:lnTo>
                <a:lnTo>
                  <a:pt x="11259007" y="1866049"/>
                </a:lnTo>
                <a:lnTo>
                  <a:pt x="11258537" y="1867166"/>
                </a:lnTo>
                <a:lnTo>
                  <a:pt x="11258537" y="1869795"/>
                </a:lnTo>
                <a:lnTo>
                  <a:pt x="11259007" y="1870913"/>
                </a:lnTo>
                <a:lnTo>
                  <a:pt x="11260874" y="1872780"/>
                </a:lnTo>
                <a:lnTo>
                  <a:pt x="11261992" y="1873250"/>
                </a:lnTo>
                <a:lnTo>
                  <a:pt x="11274146" y="1873250"/>
                </a:lnTo>
                <a:lnTo>
                  <a:pt x="11275263" y="1872780"/>
                </a:lnTo>
                <a:lnTo>
                  <a:pt x="11277130" y="1870913"/>
                </a:lnTo>
                <a:lnTo>
                  <a:pt x="11277587" y="1869795"/>
                </a:lnTo>
                <a:lnTo>
                  <a:pt x="11277587" y="1867166"/>
                </a:lnTo>
                <a:close/>
              </a:path>
              <a:path w="11449050" h="1873250">
                <a:moveTo>
                  <a:pt x="11277587" y="1245920"/>
                </a:moveTo>
                <a:lnTo>
                  <a:pt x="11277130" y="1244803"/>
                </a:lnTo>
                <a:lnTo>
                  <a:pt x="11275263" y="1242936"/>
                </a:lnTo>
                <a:lnTo>
                  <a:pt x="11274146" y="1242479"/>
                </a:lnTo>
                <a:lnTo>
                  <a:pt x="11261992" y="1242479"/>
                </a:lnTo>
                <a:lnTo>
                  <a:pt x="11260874" y="1242936"/>
                </a:lnTo>
                <a:lnTo>
                  <a:pt x="11259007" y="1244803"/>
                </a:lnTo>
                <a:lnTo>
                  <a:pt x="11258537" y="1245920"/>
                </a:lnTo>
                <a:lnTo>
                  <a:pt x="11258537" y="1248549"/>
                </a:lnTo>
                <a:lnTo>
                  <a:pt x="11259007" y="1249680"/>
                </a:lnTo>
                <a:lnTo>
                  <a:pt x="11260874" y="1251534"/>
                </a:lnTo>
                <a:lnTo>
                  <a:pt x="11261992" y="1252004"/>
                </a:lnTo>
                <a:lnTo>
                  <a:pt x="11274146" y="1252004"/>
                </a:lnTo>
                <a:lnTo>
                  <a:pt x="11275263" y="1251534"/>
                </a:lnTo>
                <a:lnTo>
                  <a:pt x="11277130" y="1249680"/>
                </a:lnTo>
                <a:lnTo>
                  <a:pt x="11277587" y="1248549"/>
                </a:lnTo>
                <a:lnTo>
                  <a:pt x="11277587" y="1245920"/>
                </a:lnTo>
                <a:close/>
              </a:path>
              <a:path w="11449050" h="1873250">
                <a:moveTo>
                  <a:pt x="11277587" y="624687"/>
                </a:moveTo>
                <a:lnTo>
                  <a:pt x="11277130" y="623557"/>
                </a:lnTo>
                <a:lnTo>
                  <a:pt x="11275263" y="621703"/>
                </a:lnTo>
                <a:lnTo>
                  <a:pt x="11274146" y="621233"/>
                </a:lnTo>
                <a:lnTo>
                  <a:pt x="11261992" y="621233"/>
                </a:lnTo>
                <a:lnTo>
                  <a:pt x="11260874" y="621703"/>
                </a:lnTo>
                <a:lnTo>
                  <a:pt x="11259007" y="623557"/>
                </a:lnTo>
                <a:lnTo>
                  <a:pt x="11258537" y="624687"/>
                </a:lnTo>
                <a:lnTo>
                  <a:pt x="11258537" y="627316"/>
                </a:lnTo>
                <a:lnTo>
                  <a:pt x="11259007" y="628434"/>
                </a:lnTo>
                <a:lnTo>
                  <a:pt x="11260874" y="630301"/>
                </a:lnTo>
                <a:lnTo>
                  <a:pt x="11261992" y="630758"/>
                </a:lnTo>
                <a:lnTo>
                  <a:pt x="11274146" y="630758"/>
                </a:lnTo>
                <a:lnTo>
                  <a:pt x="11275263" y="630301"/>
                </a:lnTo>
                <a:lnTo>
                  <a:pt x="11277130" y="628434"/>
                </a:lnTo>
                <a:lnTo>
                  <a:pt x="11277587" y="627316"/>
                </a:lnTo>
                <a:lnTo>
                  <a:pt x="11277587" y="624687"/>
                </a:lnTo>
                <a:close/>
              </a:path>
              <a:path w="11449050" h="1873250">
                <a:moveTo>
                  <a:pt x="11277587" y="3441"/>
                </a:moveTo>
                <a:lnTo>
                  <a:pt x="11277130" y="2324"/>
                </a:lnTo>
                <a:lnTo>
                  <a:pt x="11275263" y="457"/>
                </a:lnTo>
                <a:lnTo>
                  <a:pt x="11274146" y="0"/>
                </a:lnTo>
                <a:lnTo>
                  <a:pt x="11261992" y="0"/>
                </a:lnTo>
                <a:lnTo>
                  <a:pt x="11260874" y="457"/>
                </a:lnTo>
                <a:lnTo>
                  <a:pt x="11259007" y="2324"/>
                </a:lnTo>
                <a:lnTo>
                  <a:pt x="11258537" y="3441"/>
                </a:lnTo>
                <a:lnTo>
                  <a:pt x="11258537" y="6070"/>
                </a:lnTo>
                <a:lnTo>
                  <a:pt x="11259007" y="7188"/>
                </a:lnTo>
                <a:lnTo>
                  <a:pt x="11260874" y="9055"/>
                </a:lnTo>
                <a:lnTo>
                  <a:pt x="11261992" y="9525"/>
                </a:lnTo>
                <a:lnTo>
                  <a:pt x="11274146" y="9525"/>
                </a:lnTo>
                <a:lnTo>
                  <a:pt x="11275263" y="9055"/>
                </a:lnTo>
                <a:lnTo>
                  <a:pt x="11277130" y="7188"/>
                </a:lnTo>
                <a:lnTo>
                  <a:pt x="11277587" y="6070"/>
                </a:lnTo>
                <a:lnTo>
                  <a:pt x="11277587" y="3441"/>
                </a:lnTo>
                <a:close/>
              </a:path>
              <a:path w="11449050" h="1873250">
                <a:moveTo>
                  <a:pt x="11334737" y="1867166"/>
                </a:moveTo>
                <a:lnTo>
                  <a:pt x="11334280" y="1866049"/>
                </a:lnTo>
                <a:lnTo>
                  <a:pt x="11332413" y="1864182"/>
                </a:lnTo>
                <a:lnTo>
                  <a:pt x="11331296" y="1863725"/>
                </a:lnTo>
                <a:lnTo>
                  <a:pt x="11319142" y="1863725"/>
                </a:lnTo>
                <a:lnTo>
                  <a:pt x="11318011" y="1864182"/>
                </a:lnTo>
                <a:lnTo>
                  <a:pt x="11316157" y="1866049"/>
                </a:lnTo>
                <a:lnTo>
                  <a:pt x="11315687" y="1867166"/>
                </a:lnTo>
                <a:lnTo>
                  <a:pt x="11315687" y="1869795"/>
                </a:lnTo>
                <a:lnTo>
                  <a:pt x="11316157" y="1870913"/>
                </a:lnTo>
                <a:lnTo>
                  <a:pt x="11318011" y="1872780"/>
                </a:lnTo>
                <a:lnTo>
                  <a:pt x="11319142" y="1873250"/>
                </a:lnTo>
                <a:lnTo>
                  <a:pt x="11331296" y="1873250"/>
                </a:lnTo>
                <a:lnTo>
                  <a:pt x="11332413" y="1872780"/>
                </a:lnTo>
                <a:lnTo>
                  <a:pt x="11334280" y="1870913"/>
                </a:lnTo>
                <a:lnTo>
                  <a:pt x="11334737" y="1869795"/>
                </a:lnTo>
                <a:lnTo>
                  <a:pt x="11334737" y="1867166"/>
                </a:lnTo>
                <a:close/>
              </a:path>
              <a:path w="11449050" h="1873250">
                <a:moveTo>
                  <a:pt x="11334737" y="1245920"/>
                </a:moveTo>
                <a:lnTo>
                  <a:pt x="11334280" y="1244803"/>
                </a:lnTo>
                <a:lnTo>
                  <a:pt x="11332413" y="1242936"/>
                </a:lnTo>
                <a:lnTo>
                  <a:pt x="11331296" y="1242479"/>
                </a:lnTo>
                <a:lnTo>
                  <a:pt x="11319142" y="1242479"/>
                </a:lnTo>
                <a:lnTo>
                  <a:pt x="11318011" y="1242936"/>
                </a:lnTo>
                <a:lnTo>
                  <a:pt x="11316157" y="1244803"/>
                </a:lnTo>
                <a:lnTo>
                  <a:pt x="11315687" y="1245920"/>
                </a:lnTo>
                <a:lnTo>
                  <a:pt x="11315687" y="1248549"/>
                </a:lnTo>
                <a:lnTo>
                  <a:pt x="11316157" y="1249680"/>
                </a:lnTo>
                <a:lnTo>
                  <a:pt x="11318011" y="1251534"/>
                </a:lnTo>
                <a:lnTo>
                  <a:pt x="11319142" y="1252004"/>
                </a:lnTo>
                <a:lnTo>
                  <a:pt x="11331296" y="1252004"/>
                </a:lnTo>
                <a:lnTo>
                  <a:pt x="11332413" y="1251534"/>
                </a:lnTo>
                <a:lnTo>
                  <a:pt x="11334280" y="1249680"/>
                </a:lnTo>
                <a:lnTo>
                  <a:pt x="11334737" y="1248549"/>
                </a:lnTo>
                <a:lnTo>
                  <a:pt x="11334737" y="1245920"/>
                </a:lnTo>
                <a:close/>
              </a:path>
              <a:path w="11449050" h="1873250">
                <a:moveTo>
                  <a:pt x="11334737" y="624687"/>
                </a:moveTo>
                <a:lnTo>
                  <a:pt x="11334280" y="623557"/>
                </a:lnTo>
                <a:lnTo>
                  <a:pt x="11332413" y="621703"/>
                </a:lnTo>
                <a:lnTo>
                  <a:pt x="11331296" y="621233"/>
                </a:lnTo>
                <a:lnTo>
                  <a:pt x="11319142" y="621233"/>
                </a:lnTo>
                <a:lnTo>
                  <a:pt x="11318011" y="621703"/>
                </a:lnTo>
                <a:lnTo>
                  <a:pt x="11316157" y="623557"/>
                </a:lnTo>
                <a:lnTo>
                  <a:pt x="11315687" y="624687"/>
                </a:lnTo>
                <a:lnTo>
                  <a:pt x="11315687" y="627316"/>
                </a:lnTo>
                <a:lnTo>
                  <a:pt x="11316157" y="628434"/>
                </a:lnTo>
                <a:lnTo>
                  <a:pt x="11318011" y="630301"/>
                </a:lnTo>
                <a:lnTo>
                  <a:pt x="11319142" y="630758"/>
                </a:lnTo>
                <a:lnTo>
                  <a:pt x="11331296" y="630758"/>
                </a:lnTo>
                <a:lnTo>
                  <a:pt x="11332413" y="630301"/>
                </a:lnTo>
                <a:lnTo>
                  <a:pt x="11334280" y="628434"/>
                </a:lnTo>
                <a:lnTo>
                  <a:pt x="11334737" y="627316"/>
                </a:lnTo>
                <a:lnTo>
                  <a:pt x="11334737" y="624687"/>
                </a:lnTo>
                <a:close/>
              </a:path>
              <a:path w="11449050" h="1873250">
                <a:moveTo>
                  <a:pt x="11334737" y="3441"/>
                </a:moveTo>
                <a:lnTo>
                  <a:pt x="11334280" y="2324"/>
                </a:lnTo>
                <a:lnTo>
                  <a:pt x="11332413" y="457"/>
                </a:lnTo>
                <a:lnTo>
                  <a:pt x="11331296" y="0"/>
                </a:lnTo>
                <a:lnTo>
                  <a:pt x="11319142" y="0"/>
                </a:lnTo>
                <a:lnTo>
                  <a:pt x="11318011" y="457"/>
                </a:lnTo>
                <a:lnTo>
                  <a:pt x="11316157" y="2324"/>
                </a:lnTo>
                <a:lnTo>
                  <a:pt x="11315687" y="3441"/>
                </a:lnTo>
                <a:lnTo>
                  <a:pt x="11315687" y="6070"/>
                </a:lnTo>
                <a:lnTo>
                  <a:pt x="11316157" y="7188"/>
                </a:lnTo>
                <a:lnTo>
                  <a:pt x="11318011" y="9055"/>
                </a:lnTo>
                <a:lnTo>
                  <a:pt x="11319142" y="9525"/>
                </a:lnTo>
                <a:lnTo>
                  <a:pt x="11331296" y="9525"/>
                </a:lnTo>
                <a:lnTo>
                  <a:pt x="11332413" y="9055"/>
                </a:lnTo>
                <a:lnTo>
                  <a:pt x="11334280" y="7188"/>
                </a:lnTo>
                <a:lnTo>
                  <a:pt x="11334737" y="6070"/>
                </a:lnTo>
                <a:lnTo>
                  <a:pt x="11334737" y="3441"/>
                </a:lnTo>
                <a:close/>
              </a:path>
              <a:path w="11449050" h="1873250">
                <a:moveTo>
                  <a:pt x="11391900" y="1867166"/>
                </a:moveTo>
                <a:lnTo>
                  <a:pt x="11391430" y="1866049"/>
                </a:lnTo>
                <a:lnTo>
                  <a:pt x="11389563" y="1864182"/>
                </a:lnTo>
                <a:lnTo>
                  <a:pt x="11388446" y="1863725"/>
                </a:lnTo>
                <a:lnTo>
                  <a:pt x="11376292" y="1863725"/>
                </a:lnTo>
                <a:lnTo>
                  <a:pt x="11375174" y="1864182"/>
                </a:lnTo>
                <a:lnTo>
                  <a:pt x="11373307" y="1866049"/>
                </a:lnTo>
                <a:lnTo>
                  <a:pt x="11372837" y="1867166"/>
                </a:lnTo>
                <a:lnTo>
                  <a:pt x="11372837" y="1869795"/>
                </a:lnTo>
                <a:lnTo>
                  <a:pt x="11373307" y="1870913"/>
                </a:lnTo>
                <a:lnTo>
                  <a:pt x="11375174" y="1872780"/>
                </a:lnTo>
                <a:lnTo>
                  <a:pt x="11376292" y="1873250"/>
                </a:lnTo>
                <a:lnTo>
                  <a:pt x="11388446" y="1873250"/>
                </a:lnTo>
                <a:lnTo>
                  <a:pt x="11389563" y="1872780"/>
                </a:lnTo>
                <a:lnTo>
                  <a:pt x="11391430" y="1870913"/>
                </a:lnTo>
                <a:lnTo>
                  <a:pt x="11391900" y="1869795"/>
                </a:lnTo>
                <a:lnTo>
                  <a:pt x="11391900" y="1867166"/>
                </a:lnTo>
                <a:close/>
              </a:path>
              <a:path w="11449050" h="1873250">
                <a:moveTo>
                  <a:pt x="11391900" y="1245920"/>
                </a:moveTo>
                <a:lnTo>
                  <a:pt x="11391430" y="1244803"/>
                </a:lnTo>
                <a:lnTo>
                  <a:pt x="11389563" y="1242936"/>
                </a:lnTo>
                <a:lnTo>
                  <a:pt x="11388446" y="1242479"/>
                </a:lnTo>
                <a:lnTo>
                  <a:pt x="11376292" y="1242479"/>
                </a:lnTo>
                <a:lnTo>
                  <a:pt x="11375174" y="1242936"/>
                </a:lnTo>
                <a:lnTo>
                  <a:pt x="11373307" y="1244803"/>
                </a:lnTo>
                <a:lnTo>
                  <a:pt x="11372837" y="1245920"/>
                </a:lnTo>
                <a:lnTo>
                  <a:pt x="11372837" y="1248549"/>
                </a:lnTo>
                <a:lnTo>
                  <a:pt x="11373307" y="1249680"/>
                </a:lnTo>
                <a:lnTo>
                  <a:pt x="11375174" y="1251534"/>
                </a:lnTo>
                <a:lnTo>
                  <a:pt x="11376292" y="1252004"/>
                </a:lnTo>
                <a:lnTo>
                  <a:pt x="11388446" y="1252004"/>
                </a:lnTo>
                <a:lnTo>
                  <a:pt x="11389563" y="1251534"/>
                </a:lnTo>
                <a:lnTo>
                  <a:pt x="11391430" y="1249680"/>
                </a:lnTo>
                <a:lnTo>
                  <a:pt x="11391900" y="1248549"/>
                </a:lnTo>
                <a:lnTo>
                  <a:pt x="11391900" y="1245920"/>
                </a:lnTo>
                <a:close/>
              </a:path>
              <a:path w="11449050" h="1873250">
                <a:moveTo>
                  <a:pt x="11391900" y="624687"/>
                </a:moveTo>
                <a:lnTo>
                  <a:pt x="11391430" y="623557"/>
                </a:lnTo>
                <a:lnTo>
                  <a:pt x="11389563" y="621703"/>
                </a:lnTo>
                <a:lnTo>
                  <a:pt x="11388446" y="621233"/>
                </a:lnTo>
                <a:lnTo>
                  <a:pt x="11376292" y="621233"/>
                </a:lnTo>
                <a:lnTo>
                  <a:pt x="11375174" y="621703"/>
                </a:lnTo>
                <a:lnTo>
                  <a:pt x="11373307" y="623557"/>
                </a:lnTo>
                <a:lnTo>
                  <a:pt x="11372837" y="624687"/>
                </a:lnTo>
                <a:lnTo>
                  <a:pt x="11372837" y="627316"/>
                </a:lnTo>
                <a:lnTo>
                  <a:pt x="11373307" y="628434"/>
                </a:lnTo>
                <a:lnTo>
                  <a:pt x="11375174" y="630301"/>
                </a:lnTo>
                <a:lnTo>
                  <a:pt x="11376292" y="630758"/>
                </a:lnTo>
                <a:lnTo>
                  <a:pt x="11388446" y="630758"/>
                </a:lnTo>
                <a:lnTo>
                  <a:pt x="11389563" y="630301"/>
                </a:lnTo>
                <a:lnTo>
                  <a:pt x="11391430" y="628434"/>
                </a:lnTo>
                <a:lnTo>
                  <a:pt x="11391900" y="627316"/>
                </a:lnTo>
                <a:lnTo>
                  <a:pt x="11391900" y="624687"/>
                </a:lnTo>
                <a:close/>
              </a:path>
              <a:path w="11449050" h="1873250">
                <a:moveTo>
                  <a:pt x="11391900" y="3441"/>
                </a:moveTo>
                <a:lnTo>
                  <a:pt x="11391430" y="2324"/>
                </a:lnTo>
                <a:lnTo>
                  <a:pt x="11389563" y="457"/>
                </a:lnTo>
                <a:lnTo>
                  <a:pt x="11388446" y="0"/>
                </a:lnTo>
                <a:lnTo>
                  <a:pt x="11376292" y="0"/>
                </a:lnTo>
                <a:lnTo>
                  <a:pt x="11375174" y="457"/>
                </a:lnTo>
                <a:lnTo>
                  <a:pt x="11373307" y="2324"/>
                </a:lnTo>
                <a:lnTo>
                  <a:pt x="11372837" y="3441"/>
                </a:lnTo>
                <a:lnTo>
                  <a:pt x="11372837" y="6070"/>
                </a:lnTo>
                <a:lnTo>
                  <a:pt x="11373307" y="7188"/>
                </a:lnTo>
                <a:lnTo>
                  <a:pt x="11375174" y="9055"/>
                </a:lnTo>
                <a:lnTo>
                  <a:pt x="11376292" y="9525"/>
                </a:lnTo>
                <a:lnTo>
                  <a:pt x="11388446" y="9525"/>
                </a:lnTo>
                <a:lnTo>
                  <a:pt x="11389563" y="9055"/>
                </a:lnTo>
                <a:lnTo>
                  <a:pt x="11391430" y="7188"/>
                </a:lnTo>
                <a:lnTo>
                  <a:pt x="11391900" y="6070"/>
                </a:lnTo>
                <a:lnTo>
                  <a:pt x="11391900" y="3441"/>
                </a:lnTo>
                <a:close/>
              </a:path>
              <a:path w="11449050" h="1873250">
                <a:moveTo>
                  <a:pt x="11449050" y="1867166"/>
                </a:moveTo>
                <a:lnTo>
                  <a:pt x="11448580" y="1866049"/>
                </a:lnTo>
                <a:lnTo>
                  <a:pt x="11446713" y="1864182"/>
                </a:lnTo>
                <a:lnTo>
                  <a:pt x="11445596" y="1863725"/>
                </a:lnTo>
                <a:lnTo>
                  <a:pt x="11433442" y="1863725"/>
                </a:lnTo>
                <a:lnTo>
                  <a:pt x="11432324" y="1864182"/>
                </a:lnTo>
                <a:lnTo>
                  <a:pt x="11430457" y="1866049"/>
                </a:lnTo>
                <a:lnTo>
                  <a:pt x="11429987" y="1867166"/>
                </a:lnTo>
                <a:lnTo>
                  <a:pt x="11429987" y="1869795"/>
                </a:lnTo>
                <a:lnTo>
                  <a:pt x="11430457" y="1870913"/>
                </a:lnTo>
                <a:lnTo>
                  <a:pt x="11432324" y="1872780"/>
                </a:lnTo>
                <a:lnTo>
                  <a:pt x="11433442" y="1873250"/>
                </a:lnTo>
                <a:lnTo>
                  <a:pt x="11445596" y="1873250"/>
                </a:lnTo>
                <a:lnTo>
                  <a:pt x="11446713" y="1872780"/>
                </a:lnTo>
                <a:lnTo>
                  <a:pt x="11448580" y="1870913"/>
                </a:lnTo>
                <a:lnTo>
                  <a:pt x="11449050" y="1869795"/>
                </a:lnTo>
                <a:lnTo>
                  <a:pt x="11449050" y="1867166"/>
                </a:lnTo>
                <a:close/>
              </a:path>
              <a:path w="11449050" h="1873250">
                <a:moveTo>
                  <a:pt x="11449050" y="1245920"/>
                </a:moveTo>
                <a:lnTo>
                  <a:pt x="11448580" y="1244803"/>
                </a:lnTo>
                <a:lnTo>
                  <a:pt x="11446713" y="1242936"/>
                </a:lnTo>
                <a:lnTo>
                  <a:pt x="11445596" y="1242479"/>
                </a:lnTo>
                <a:lnTo>
                  <a:pt x="11433442" y="1242479"/>
                </a:lnTo>
                <a:lnTo>
                  <a:pt x="11432324" y="1242936"/>
                </a:lnTo>
                <a:lnTo>
                  <a:pt x="11430457" y="1244803"/>
                </a:lnTo>
                <a:lnTo>
                  <a:pt x="11429987" y="1245920"/>
                </a:lnTo>
                <a:lnTo>
                  <a:pt x="11429987" y="1248549"/>
                </a:lnTo>
                <a:lnTo>
                  <a:pt x="11430457" y="1249680"/>
                </a:lnTo>
                <a:lnTo>
                  <a:pt x="11432324" y="1251534"/>
                </a:lnTo>
                <a:lnTo>
                  <a:pt x="11433442" y="1252004"/>
                </a:lnTo>
                <a:lnTo>
                  <a:pt x="11445596" y="1252004"/>
                </a:lnTo>
                <a:lnTo>
                  <a:pt x="11446713" y="1251534"/>
                </a:lnTo>
                <a:lnTo>
                  <a:pt x="11448580" y="1249680"/>
                </a:lnTo>
                <a:lnTo>
                  <a:pt x="11449050" y="1248549"/>
                </a:lnTo>
                <a:lnTo>
                  <a:pt x="11449050" y="1245920"/>
                </a:lnTo>
                <a:close/>
              </a:path>
              <a:path w="11449050" h="1873250">
                <a:moveTo>
                  <a:pt x="11449050" y="624687"/>
                </a:moveTo>
                <a:lnTo>
                  <a:pt x="11448580" y="623557"/>
                </a:lnTo>
                <a:lnTo>
                  <a:pt x="11446713" y="621703"/>
                </a:lnTo>
                <a:lnTo>
                  <a:pt x="11445596" y="621233"/>
                </a:lnTo>
                <a:lnTo>
                  <a:pt x="11433442" y="621233"/>
                </a:lnTo>
                <a:lnTo>
                  <a:pt x="11432324" y="621703"/>
                </a:lnTo>
                <a:lnTo>
                  <a:pt x="11430457" y="623557"/>
                </a:lnTo>
                <a:lnTo>
                  <a:pt x="11429987" y="624687"/>
                </a:lnTo>
                <a:lnTo>
                  <a:pt x="11429987" y="627316"/>
                </a:lnTo>
                <a:lnTo>
                  <a:pt x="11430457" y="628434"/>
                </a:lnTo>
                <a:lnTo>
                  <a:pt x="11432324" y="630301"/>
                </a:lnTo>
                <a:lnTo>
                  <a:pt x="11433442" y="630758"/>
                </a:lnTo>
                <a:lnTo>
                  <a:pt x="11445596" y="630758"/>
                </a:lnTo>
                <a:lnTo>
                  <a:pt x="11446713" y="630301"/>
                </a:lnTo>
                <a:lnTo>
                  <a:pt x="11448580" y="628434"/>
                </a:lnTo>
                <a:lnTo>
                  <a:pt x="11449050" y="627316"/>
                </a:lnTo>
                <a:lnTo>
                  <a:pt x="11449050" y="624687"/>
                </a:lnTo>
                <a:close/>
              </a:path>
              <a:path w="11449050" h="1873250">
                <a:moveTo>
                  <a:pt x="11449050" y="3441"/>
                </a:moveTo>
                <a:lnTo>
                  <a:pt x="11448580" y="2324"/>
                </a:lnTo>
                <a:lnTo>
                  <a:pt x="11446713" y="457"/>
                </a:lnTo>
                <a:lnTo>
                  <a:pt x="11445596" y="0"/>
                </a:lnTo>
                <a:lnTo>
                  <a:pt x="11433442" y="0"/>
                </a:lnTo>
                <a:lnTo>
                  <a:pt x="11432324" y="457"/>
                </a:lnTo>
                <a:lnTo>
                  <a:pt x="11430457" y="2324"/>
                </a:lnTo>
                <a:lnTo>
                  <a:pt x="11429987" y="3441"/>
                </a:lnTo>
                <a:lnTo>
                  <a:pt x="11429987" y="6070"/>
                </a:lnTo>
                <a:lnTo>
                  <a:pt x="11430457" y="7188"/>
                </a:lnTo>
                <a:lnTo>
                  <a:pt x="11432324" y="9055"/>
                </a:lnTo>
                <a:lnTo>
                  <a:pt x="11433442" y="9525"/>
                </a:lnTo>
                <a:lnTo>
                  <a:pt x="11445596" y="9525"/>
                </a:lnTo>
                <a:lnTo>
                  <a:pt x="11446713" y="9055"/>
                </a:lnTo>
                <a:lnTo>
                  <a:pt x="11448580" y="7188"/>
                </a:lnTo>
                <a:lnTo>
                  <a:pt x="11449050" y="6070"/>
                </a:lnTo>
                <a:lnTo>
                  <a:pt x="11449050" y="34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73385" y="6540599"/>
            <a:ext cx="876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11770" y="5919358"/>
            <a:ext cx="1492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20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11770" y="5298116"/>
            <a:ext cx="1492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40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236742" y="6832600"/>
            <a:ext cx="4902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Segoe UI Semibold"/>
                <a:cs typeface="Segoe UI Semibold"/>
              </a:rPr>
              <a:t>Month</a:t>
            </a:r>
            <a:endParaRPr sz="1200">
              <a:latin typeface="Segoe UI Semibold"/>
              <a:cs typeface="Segoe UI Semibold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22894" y="5329559"/>
            <a:ext cx="228600" cy="729615"/>
          </a:xfrm>
          <a:prstGeom prst="rect">
            <a:avLst/>
          </a:prstGeom>
        </p:spPr>
        <p:txBody>
          <a:bodyPr vert="vert270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200" dirty="0">
                <a:solidFill>
                  <a:srgbClr val="FFFFFF"/>
                </a:solidFill>
                <a:latin typeface="Segoe UI Semibold"/>
                <a:cs typeface="Segoe UI Semibold"/>
              </a:rPr>
              <a:t>Units</a:t>
            </a:r>
            <a:r>
              <a:rPr sz="1200" spc="-8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 Semibold"/>
                <a:cs typeface="Segoe UI Semibold"/>
              </a:rPr>
              <a:t>Sold</a:t>
            </a:r>
            <a:endParaRPr sz="1200">
              <a:latin typeface="Segoe UI Semibold"/>
              <a:cs typeface="Segoe UI Semibold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28524" y="6651625"/>
            <a:ext cx="40703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January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71736" y="6651625"/>
            <a:ext cx="4660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February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905733" y="6651625"/>
            <a:ext cx="343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March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919341" y="6651625"/>
            <a:ext cx="2616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April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901993" y="6651625"/>
            <a:ext cx="2419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May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867827" y="6651625"/>
            <a:ext cx="25590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June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861194" y="6651625"/>
            <a:ext cx="2139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July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749340" y="6651625"/>
            <a:ext cx="3835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August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625133" y="6651625"/>
            <a:ext cx="5772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September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667763" y="6651625"/>
            <a:ext cx="4368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October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580018" y="6651625"/>
            <a:ext cx="5581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November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1559991" y="6651625"/>
            <a:ext cx="5435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December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743585" y="4498213"/>
            <a:ext cx="11102340" cy="1987550"/>
            <a:chOff x="743585" y="4498213"/>
            <a:chExt cx="11102340" cy="1987550"/>
          </a:xfrm>
        </p:grpSpPr>
        <p:sp>
          <p:nvSpPr>
            <p:cNvPr id="48" name="object 48"/>
            <p:cNvSpPr/>
            <p:nvPr/>
          </p:nvSpPr>
          <p:spPr>
            <a:xfrm>
              <a:off x="1132022" y="5321617"/>
              <a:ext cx="10699750" cy="1149350"/>
            </a:xfrm>
            <a:custGeom>
              <a:avLst/>
              <a:gdLst/>
              <a:ahLst/>
              <a:cxnLst/>
              <a:rect l="l" t="t" r="r" b="b"/>
              <a:pathLst>
                <a:path w="10699750" h="1149350">
                  <a:moveTo>
                    <a:pt x="0" y="1149297"/>
                  </a:moveTo>
                  <a:lnTo>
                    <a:pt x="972680" y="1025048"/>
                  </a:lnTo>
                  <a:lnTo>
                    <a:pt x="1945360" y="776552"/>
                  </a:lnTo>
                  <a:lnTo>
                    <a:pt x="2918040" y="652303"/>
                  </a:lnTo>
                  <a:lnTo>
                    <a:pt x="3890720" y="807614"/>
                  </a:lnTo>
                  <a:lnTo>
                    <a:pt x="4863400" y="807614"/>
                  </a:lnTo>
                  <a:lnTo>
                    <a:pt x="5836080" y="714427"/>
                  </a:lnTo>
                  <a:lnTo>
                    <a:pt x="6808760" y="807614"/>
                  </a:lnTo>
                  <a:lnTo>
                    <a:pt x="7781440" y="31062"/>
                  </a:lnTo>
                  <a:lnTo>
                    <a:pt x="8754121" y="683365"/>
                  </a:lnTo>
                  <a:lnTo>
                    <a:pt x="9726801" y="124248"/>
                  </a:lnTo>
                  <a:lnTo>
                    <a:pt x="10699481" y="0"/>
                  </a:lnTo>
                </a:path>
              </a:pathLst>
            </a:custGeom>
            <a:ln w="28575">
              <a:solidFill>
                <a:srgbClr val="8FE9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132022" y="5570114"/>
              <a:ext cx="10699750" cy="901065"/>
            </a:xfrm>
            <a:custGeom>
              <a:avLst/>
              <a:gdLst/>
              <a:ahLst/>
              <a:cxnLst/>
              <a:rect l="l" t="t" r="r" b="b"/>
              <a:pathLst>
                <a:path w="10699750" h="901064">
                  <a:moveTo>
                    <a:pt x="0" y="807614"/>
                  </a:moveTo>
                  <a:lnTo>
                    <a:pt x="972680" y="900800"/>
                  </a:lnTo>
                  <a:lnTo>
                    <a:pt x="1945360" y="559117"/>
                  </a:lnTo>
                  <a:lnTo>
                    <a:pt x="2918040" y="496993"/>
                  </a:lnTo>
                  <a:lnTo>
                    <a:pt x="3890720" y="559117"/>
                  </a:lnTo>
                  <a:lnTo>
                    <a:pt x="4863400" y="621241"/>
                  </a:lnTo>
                  <a:lnTo>
                    <a:pt x="5836080" y="621241"/>
                  </a:lnTo>
                  <a:lnTo>
                    <a:pt x="6808760" y="652303"/>
                  </a:lnTo>
                  <a:lnTo>
                    <a:pt x="7781440" y="186372"/>
                  </a:lnTo>
                  <a:lnTo>
                    <a:pt x="8754121" y="559117"/>
                  </a:lnTo>
                  <a:lnTo>
                    <a:pt x="9726801" y="0"/>
                  </a:lnTo>
                  <a:lnTo>
                    <a:pt x="10699481" y="310620"/>
                  </a:lnTo>
                </a:path>
              </a:pathLst>
            </a:custGeom>
            <a:ln w="28574">
              <a:solidFill>
                <a:srgbClr val="F07D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132022" y="5042058"/>
              <a:ext cx="10699750" cy="1242695"/>
            </a:xfrm>
            <a:custGeom>
              <a:avLst/>
              <a:gdLst/>
              <a:ahLst/>
              <a:cxnLst/>
              <a:rect l="l" t="t" r="r" b="b"/>
              <a:pathLst>
                <a:path w="10699750" h="1242695">
                  <a:moveTo>
                    <a:pt x="0" y="1211421"/>
                  </a:moveTo>
                  <a:lnTo>
                    <a:pt x="972680" y="1242483"/>
                  </a:lnTo>
                  <a:lnTo>
                    <a:pt x="1945360" y="683365"/>
                  </a:lnTo>
                  <a:lnTo>
                    <a:pt x="2918040" y="652303"/>
                  </a:lnTo>
                  <a:lnTo>
                    <a:pt x="3890720" y="621241"/>
                  </a:lnTo>
                  <a:lnTo>
                    <a:pt x="4863400" y="931862"/>
                  </a:lnTo>
                  <a:lnTo>
                    <a:pt x="5836080" y="931862"/>
                  </a:lnTo>
                  <a:lnTo>
                    <a:pt x="6808760" y="1211421"/>
                  </a:lnTo>
                  <a:lnTo>
                    <a:pt x="7781440" y="403807"/>
                  </a:lnTo>
                  <a:lnTo>
                    <a:pt x="8754121" y="745490"/>
                  </a:lnTo>
                  <a:lnTo>
                    <a:pt x="9726801" y="310620"/>
                  </a:lnTo>
                  <a:lnTo>
                    <a:pt x="10699481" y="0"/>
                  </a:lnTo>
                </a:path>
              </a:pathLst>
            </a:custGeom>
            <a:ln w="28575">
              <a:solidFill>
                <a:srgbClr val="FFE7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3585" y="4498213"/>
              <a:ext cx="95249" cy="95249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53160" y="4498213"/>
              <a:ext cx="95249" cy="95249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62735" y="4498213"/>
              <a:ext cx="95249" cy="95249"/>
            </a:xfrm>
            <a:prstGeom prst="rect">
              <a:avLst/>
            </a:prstGeom>
          </p:spPr>
        </p:pic>
      </p:grpSp>
      <p:sp>
        <p:nvSpPr>
          <p:cNvPr id="54" name="object 54"/>
          <p:cNvSpPr txBox="1"/>
          <p:nvPr/>
        </p:nvSpPr>
        <p:spPr>
          <a:xfrm>
            <a:off x="263525" y="4114863"/>
            <a:ext cx="2603500" cy="725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Segoe UI Semibold"/>
                <a:cs typeface="Segoe UI Semibold"/>
              </a:rPr>
              <a:t>Units</a:t>
            </a:r>
            <a:r>
              <a:rPr sz="1400" spc="-2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 Semibold"/>
                <a:cs typeface="Segoe UI Semibold"/>
              </a:rPr>
              <a:t>Sold</a:t>
            </a:r>
            <a:r>
              <a:rPr sz="1400" spc="-2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 Semibold"/>
                <a:cs typeface="Segoe UI Semibold"/>
              </a:rPr>
              <a:t>by</a:t>
            </a:r>
            <a:r>
              <a:rPr sz="1400" spc="-2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 Semibold"/>
                <a:cs typeface="Segoe UI Semibold"/>
              </a:rPr>
              <a:t>Month</a:t>
            </a:r>
            <a:r>
              <a:rPr sz="1400" spc="-2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 Semibold"/>
                <a:cs typeface="Segoe UI Semibold"/>
              </a:rPr>
              <a:t>and</a:t>
            </a:r>
            <a:r>
              <a:rPr sz="1400" spc="-2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 Semibold"/>
                <a:cs typeface="Segoe UI Semibold"/>
              </a:rPr>
              <a:t>Model</a:t>
            </a:r>
            <a:endParaRPr sz="140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  <a:spcBef>
                <a:spcPts val="970"/>
              </a:spcBef>
              <a:tabLst>
                <a:tab pos="591185" algn="l"/>
                <a:tab pos="1000760" algn="l"/>
                <a:tab pos="1410335" algn="l"/>
              </a:tabLst>
            </a:pPr>
            <a:r>
              <a:rPr sz="1000" b="1" dirty="0">
                <a:solidFill>
                  <a:srgbClr val="FFFFFF"/>
                </a:solidFill>
                <a:latin typeface="Segoe UI"/>
                <a:cs typeface="Segoe UI"/>
              </a:rPr>
              <a:t>Model	</a:t>
            </a:r>
            <a:r>
              <a:rPr sz="1000" dirty="0">
                <a:solidFill>
                  <a:srgbClr val="FFFFFF"/>
                </a:solidFill>
                <a:latin typeface="Segoe UI"/>
                <a:cs typeface="Segoe UI"/>
              </a:rPr>
              <a:t>323i	328i	528i</a:t>
            </a:r>
            <a:endParaRPr sz="1000">
              <a:latin typeface="Segoe UI"/>
              <a:cs typeface="Segoe UI"/>
            </a:endParaRPr>
          </a:p>
          <a:p>
            <a:pPr marL="260350">
              <a:lnSpc>
                <a:spcPct val="100000"/>
              </a:lnSpc>
              <a:spcBef>
                <a:spcPts val="575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60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57200" y="2257488"/>
            <a:ext cx="15811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Segoe UI Semibold"/>
                <a:cs typeface="Segoe UI Semibold"/>
              </a:rPr>
              <a:t>Male</a:t>
            </a:r>
            <a:r>
              <a:rPr sz="1400" spc="-4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Buyers</a:t>
            </a:r>
            <a:r>
              <a:rPr sz="1400" spc="-4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 Semibold"/>
                <a:cs typeface="Segoe UI Semibold"/>
              </a:rPr>
              <a:t>Guage</a:t>
            </a:r>
            <a:endParaRPr sz="1400">
              <a:latin typeface="Segoe UI Semibold"/>
              <a:cs typeface="Segoe UI Semibold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844153" y="2649140"/>
            <a:ext cx="1443355" cy="721995"/>
            <a:chOff x="844153" y="2649140"/>
            <a:chExt cx="1443355" cy="721995"/>
          </a:xfrm>
        </p:grpSpPr>
        <p:sp>
          <p:nvSpPr>
            <p:cNvPr id="57" name="object 57"/>
            <p:cNvSpPr/>
            <p:nvPr/>
          </p:nvSpPr>
          <p:spPr>
            <a:xfrm>
              <a:off x="844153" y="2649140"/>
              <a:ext cx="1443355" cy="721995"/>
            </a:xfrm>
            <a:custGeom>
              <a:avLst/>
              <a:gdLst/>
              <a:ahLst/>
              <a:cxnLst/>
              <a:rect l="l" t="t" r="r" b="b"/>
              <a:pathLst>
                <a:path w="1443355" h="721995">
                  <a:moveTo>
                    <a:pt x="1443037" y="721518"/>
                  </a:moveTo>
                  <a:lnTo>
                    <a:pt x="1226581" y="721518"/>
                  </a:lnTo>
                  <a:lnTo>
                    <a:pt x="1226429" y="709120"/>
                  </a:lnTo>
                  <a:lnTo>
                    <a:pt x="1225973" y="696736"/>
                  </a:lnTo>
                  <a:lnTo>
                    <a:pt x="1221115" y="647410"/>
                  </a:lnTo>
                  <a:lnTo>
                    <a:pt x="1211446" y="598798"/>
                  </a:lnTo>
                  <a:lnTo>
                    <a:pt x="1197058" y="551368"/>
                  </a:lnTo>
                  <a:lnTo>
                    <a:pt x="1178090" y="505576"/>
                  </a:lnTo>
                  <a:lnTo>
                    <a:pt x="1154726" y="461864"/>
                  </a:lnTo>
                  <a:lnTo>
                    <a:pt x="1127189" y="420652"/>
                  </a:lnTo>
                  <a:lnTo>
                    <a:pt x="1095746" y="382338"/>
                  </a:lnTo>
                  <a:lnTo>
                    <a:pt x="1060698" y="347291"/>
                  </a:lnTo>
                  <a:lnTo>
                    <a:pt x="1022384" y="315847"/>
                  </a:lnTo>
                  <a:lnTo>
                    <a:pt x="981173" y="288311"/>
                  </a:lnTo>
                  <a:lnTo>
                    <a:pt x="937461" y="264946"/>
                  </a:lnTo>
                  <a:lnTo>
                    <a:pt x="891669" y="245979"/>
                  </a:lnTo>
                  <a:lnTo>
                    <a:pt x="844239" y="231591"/>
                  </a:lnTo>
                  <a:lnTo>
                    <a:pt x="795626" y="221921"/>
                  </a:lnTo>
                  <a:lnTo>
                    <a:pt x="746301" y="217063"/>
                  </a:lnTo>
                  <a:lnTo>
                    <a:pt x="721518" y="216455"/>
                  </a:lnTo>
                  <a:lnTo>
                    <a:pt x="709120" y="216607"/>
                  </a:lnTo>
                  <a:lnTo>
                    <a:pt x="659689" y="220254"/>
                  </a:lnTo>
                  <a:lnTo>
                    <a:pt x="610855" y="228728"/>
                  </a:lnTo>
                  <a:lnTo>
                    <a:pt x="563086" y="241948"/>
                  </a:lnTo>
                  <a:lnTo>
                    <a:pt x="516842" y="259786"/>
                  </a:lnTo>
                  <a:lnTo>
                    <a:pt x="472570" y="282071"/>
                  </a:lnTo>
                  <a:lnTo>
                    <a:pt x="430696" y="308588"/>
                  </a:lnTo>
                  <a:lnTo>
                    <a:pt x="391622" y="339082"/>
                  </a:lnTo>
                  <a:lnTo>
                    <a:pt x="355725" y="373259"/>
                  </a:lnTo>
                  <a:lnTo>
                    <a:pt x="323351" y="410790"/>
                  </a:lnTo>
                  <a:lnTo>
                    <a:pt x="294812" y="451314"/>
                  </a:lnTo>
                  <a:lnTo>
                    <a:pt x="270382" y="494439"/>
                  </a:lnTo>
                  <a:lnTo>
                    <a:pt x="250296" y="539752"/>
                  </a:lnTo>
                  <a:lnTo>
                    <a:pt x="234749" y="586815"/>
                  </a:lnTo>
                  <a:lnTo>
                    <a:pt x="223890" y="635175"/>
                  </a:lnTo>
                  <a:lnTo>
                    <a:pt x="217823" y="684367"/>
                  </a:lnTo>
                  <a:lnTo>
                    <a:pt x="216455" y="721518"/>
                  </a:lnTo>
                  <a:lnTo>
                    <a:pt x="0" y="721518"/>
                  </a:lnTo>
                  <a:lnTo>
                    <a:pt x="1954" y="668445"/>
                  </a:lnTo>
                  <a:lnTo>
                    <a:pt x="7808" y="615649"/>
                  </a:lnTo>
                  <a:lnTo>
                    <a:pt x="17532" y="563427"/>
                  </a:lnTo>
                  <a:lnTo>
                    <a:pt x="31068" y="512072"/>
                  </a:lnTo>
                  <a:lnTo>
                    <a:pt x="48344" y="461852"/>
                  </a:lnTo>
                  <a:lnTo>
                    <a:pt x="69273" y="413029"/>
                  </a:lnTo>
                  <a:lnTo>
                    <a:pt x="93737" y="365878"/>
                  </a:lnTo>
                  <a:lnTo>
                    <a:pt x="121597" y="320664"/>
                  </a:lnTo>
                  <a:lnTo>
                    <a:pt x="152708" y="277621"/>
                  </a:lnTo>
                  <a:lnTo>
                    <a:pt x="186908" y="236976"/>
                  </a:lnTo>
                  <a:lnTo>
                    <a:pt x="224006" y="198957"/>
                  </a:lnTo>
                  <a:lnTo>
                    <a:pt x="263792" y="163777"/>
                  </a:lnTo>
                  <a:lnTo>
                    <a:pt x="306057" y="131618"/>
                  </a:lnTo>
                  <a:lnTo>
                    <a:pt x="350583" y="102651"/>
                  </a:lnTo>
                  <a:lnTo>
                    <a:pt x="397120" y="77038"/>
                  </a:lnTo>
                  <a:lnTo>
                    <a:pt x="445405" y="54922"/>
                  </a:lnTo>
                  <a:lnTo>
                    <a:pt x="495186" y="36417"/>
                  </a:lnTo>
                  <a:lnTo>
                    <a:pt x="546203" y="21622"/>
                  </a:lnTo>
                  <a:lnTo>
                    <a:pt x="598171" y="10621"/>
                  </a:lnTo>
                  <a:lnTo>
                    <a:pt x="650797" y="3474"/>
                  </a:lnTo>
                  <a:lnTo>
                    <a:pt x="703806" y="217"/>
                  </a:lnTo>
                  <a:lnTo>
                    <a:pt x="721518" y="0"/>
                  </a:lnTo>
                  <a:lnTo>
                    <a:pt x="739231" y="217"/>
                  </a:lnTo>
                  <a:lnTo>
                    <a:pt x="792239" y="3474"/>
                  </a:lnTo>
                  <a:lnTo>
                    <a:pt x="844865" y="10621"/>
                  </a:lnTo>
                  <a:lnTo>
                    <a:pt x="896833" y="21622"/>
                  </a:lnTo>
                  <a:lnTo>
                    <a:pt x="947851" y="36417"/>
                  </a:lnTo>
                  <a:lnTo>
                    <a:pt x="997631" y="54922"/>
                  </a:lnTo>
                  <a:lnTo>
                    <a:pt x="1045917" y="77038"/>
                  </a:lnTo>
                  <a:lnTo>
                    <a:pt x="1092453" y="102651"/>
                  </a:lnTo>
                  <a:lnTo>
                    <a:pt x="1136979" y="131618"/>
                  </a:lnTo>
                  <a:lnTo>
                    <a:pt x="1179245" y="163777"/>
                  </a:lnTo>
                  <a:lnTo>
                    <a:pt x="1219031" y="198957"/>
                  </a:lnTo>
                  <a:lnTo>
                    <a:pt x="1256129" y="236976"/>
                  </a:lnTo>
                  <a:lnTo>
                    <a:pt x="1290328" y="277621"/>
                  </a:lnTo>
                  <a:lnTo>
                    <a:pt x="1321439" y="320664"/>
                  </a:lnTo>
                  <a:lnTo>
                    <a:pt x="1349300" y="365878"/>
                  </a:lnTo>
                  <a:lnTo>
                    <a:pt x="1373764" y="413029"/>
                  </a:lnTo>
                  <a:lnTo>
                    <a:pt x="1394692" y="461852"/>
                  </a:lnTo>
                  <a:lnTo>
                    <a:pt x="1411969" y="512072"/>
                  </a:lnTo>
                  <a:lnTo>
                    <a:pt x="1425505" y="563427"/>
                  </a:lnTo>
                  <a:lnTo>
                    <a:pt x="1435228" y="615649"/>
                  </a:lnTo>
                  <a:lnTo>
                    <a:pt x="1441083" y="668445"/>
                  </a:lnTo>
                  <a:lnTo>
                    <a:pt x="1442820" y="703806"/>
                  </a:lnTo>
                  <a:lnTo>
                    <a:pt x="1443037" y="7215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44153" y="2649163"/>
              <a:ext cx="1286510" cy="721995"/>
            </a:xfrm>
            <a:custGeom>
              <a:avLst/>
              <a:gdLst/>
              <a:ahLst/>
              <a:cxnLst/>
              <a:rect l="l" t="t" r="r" b="b"/>
              <a:pathLst>
                <a:path w="1286510" h="721995">
                  <a:moveTo>
                    <a:pt x="216455" y="721495"/>
                  </a:moveTo>
                  <a:lnTo>
                    <a:pt x="0" y="721495"/>
                  </a:lnTo>
                  <a:lnTo>
                    <a:pt x="134" y="707573"/>
                  </a:lnTo>
                  <a:lnTo>
                    <a:pt x="2147" y="665869"/>
                  </a:lnTo>
                  <a:lnTo>
                    <a:pt x="6569" y="624351"/>
                  </a:lnTo>
                  <a:lnTo>
                    <a:pt x="13386" y="583153"/>
                  </a:lnTo>
                  <a:lnTo>
                    <a:pt x="22575" y="542419"/>
                  </a:lnTo>
                  <a:lnTo>
                    <a:pt x="34104" y="502289"/>
                  </a:lnTo>
                  <a:lnTo>
                    <a:pt x="47935" y="462893"/>
                  </a:lnTo>
                  <a:lnTo>
                    <a:pt x="64023" y="424359"/>
                  </a:lnTo>
                  <a:lnTo>
                    <a:pt x="82314" y="386820"/>
                  </a:lnTo>
                  <a:lnTo>
                    <a:pt x="102743" y="350406"/>
                  </a:lnTo>
                  <a:lnTo>
                    <a:pt x="125244" y="315235"/>
                  </a:lnTo>
                  <a:lnTo>
                    <a:pt x="149745" y="281421"/>
                  </a:lnTo>
                  <a:lnTo>
                    <a:pt x="176162" y="249080"/>
                  </a:lnTo>
                  <a:lnTo>
                    <a:pt x="204401" y="218326"/>
                  </a:lnTo>
                  <a:lnTo>
                    <a:pt x="234372" y="189256"/>
                  </a:lnTo>
                  <a:lnTo>
                    <a:pt x="265978" y="161966"/>
                  </a:lnTo>
                  <a:lnTo>
                    <a:pt x="299111" y="136550"/>
                  </a:lnTo>
                  <a:lnTo>
                    <a:pt x="333653" y="113095"/>
                  </a:lnTo>
                  <a:lnTo>
                    <a:pt x="369495" y="91678"/>
                  </a:lnTo>
                  <a:lnTo>
                    <a:pt x="406520" y="72368"/>
                  </a:lnTo>
                  <a:lnTo>
                    <a:pt x="444600" y="55233"/>
                  </a:lnTo>
                  <a:lnTo>
                    <a:pt x="483603" y="40330"/>
                  </a:lnTo>
                  <a:lnTo>
                    <a:pt x="523402" y="27709"/>
                  </a:lnTo>
                  <a:lnTo>
                    <a:pt x="563870" y="17409"/>
                  </a:lnTo>
                  <a:lnTo>
                    <a:pt x="604866" y="9469"/>
                  </a:lnTo>
                  <a:lnTo>
                    <a:pt x="646248" y="3913"/>
                  </a:lnTo>
                  <a:lnTo>
                    <a:pt x="687881" y="761"/>
                  </a:lnTo>
                  <a:lnTo>
                    <a:pt x="715715" y="0"/>
                  </a:lnTo>
                  <a:lnTo>
                    <a:pt x="729633" y="22"/>
                  </a:lnTo>
                  <a:lnTo>
                    <a:pt x="771357" y="1699"/>
                  </a:lnTo>
                  <a:lnTo>
                    <a:pt x="812909" y="5788"/>
                  </a:lnTo>
                  <a:lnTo>
                    <a:pt x="854155" y="12272"/>
                  </a:lnTo>
                  <a:lnTo>
                    <a:pt x="894962" y="21133"/>
                  </a:lnTo>
                  <a:lnTo>
                    <a:pt x="935189" y="32340"/>
                  </a:lnTo>
                  <a:lnTo>
                    <a:pt x="974694" y="45854"/>
                  </a:lnTo>
                  <a:lnTo>
                    <a:pt x="1013352" y="61629"/>
                  </a:lnTo>
                  <a:lnTo>
                    <a:pt x="1051037" y="79617"/>
                  </a:lnTo>
                  <a:lnTo>
                    <a:pt x="1087618" y="99755"/>
                  </a:lnTo>
                  <a:lnTo>
                    <a:pt x="1122969" y="121973"/>
                  </a:lnTo>
                  <a:lnTo>
                    <a:pt x="1156975" y="146198"/>
                  </a:lnTo>
                  <a:lnTo>
                    <a:pt x="1189528" y="172353"/>
                  </a:lnTo>
                  <a:lnTo>
                    <a:pt x="1220512" y="200348"/>
                  </a:lnTo>
                  <a:lnTo>
                    <a:pt x="1249822" y="230084"/>
                  </a:lnTo>
                  <a:lnTo>
                    <a:pt x="1277362" y="261466"/>
                  </a:lnTo>
                  <a:lnTo>
                    <a:pt x="1286135" y="272277"/>
                  </a:lnTo>
                  <a:lnTo>
                    <a:pt x="1116750" y="407042"/>
                  </a:lnTo>
                  <a:lnTo>
                    <a:pt x="1104317" y="392018"/>
                  </a:lnTo>
                  <a:lnTo>
                    <a:pt x="1091332" y="377506"/>
                  </a:lnTo>
                  <a:lnTo>
                    <a:pt x="1063710" y="350020"/>
                  </a:lnTo>
                  <a:lnTo>
                    <a:pt x="1034053" y="324742"/>
                  </a:lnTo>
                  <a:lnTo>
                    <a:pt x="1002534" y="301830"/>
                  </a:lnTo>
                  <a:lnTo>
                    <a:pt x="969344" y="281411"/>
                  </a:lnTo>
                  <a:lnTo>
                    <a:pt x="934676" y="263617"/>
                  </a:lnTo>
                  <a:lnTo>
                    <a:pt x="898742" y="248544"/>
                  </a:lnTo>
                  <a:lnTo>
                    <a:pt x="861751" y="236290"/>
                  </a:lnTo>
                  <a:lnTo>
                    <a:pt x="823927" y="226921"/>
                  </a:lnTo>
                  <a:lnTo>
                    <a:pt x="785492" y="220500"/>
                  </a:lnTo>
                  <a:lnTo>
                    <a:pt x="746677" y="217057"/>
                  </a:lnTo>
                  <a:lnTo>
                    <a:pt x="727213" y="216463"/>
                  </a:lnTo>
                  <a:lnTo>
                    <a:pt x="707712" y="216621"/>
                  </a:lnTo>
                  <a:lnTo>
                    <a:pt x="668829" y="219186"/>
                  </a:lnTo>
                  <a:lnTo>
                    <a:pt x="630260" y="224745"/>
                  </a:lnTo>
                  <a:lnTo>
                    <a:pt x="592233" y="233257"/>
                  </a:lnTo>
                  <a:lnTo>
                    <a:pt x="554977" y="244680"/>
                  </a:lnTo>
                  <a:lnTo>
                    <a:pt x="518711" y="258936"/>
                  </a:lnTo>
                  <a:lnTo>
                    <a:pt x="483655" y="275951"/>
                  </a:lnTo>
                  <a:lnTo>
                    <a:pt x="450012" y="295613"/>
                  </a:lnTo>
                  <a:lnTo>
                    <a:pt x="417987" y="317815"/>
                  </a:lnTo>
                  <a:lnTo>
                    <a:pt x="387767" y="342416"/>
                  </a:lnTo>
                  <a:lnTo>
                    <a:pt x="359536" y="369277"/>
                  </a:lnTo>
                  <a:lnTo>
                    <a:pt x="333457" y="398231"/>
                  </a:lnTo>
                  <a:lnTo>
                    <a:pt x="309692" y="429113"/>
                  </a:lnTo>
                  <a:lnTo>
                    <a:pt x="288374" y="461732"/>
                  </a:lnTo>
                  <a:lnTo>
                    <a:pt x="269638" y="495900"/>
                  </a:lnTo>
                  <a:lnTo>
                    <a:pt x="253588" y="531409"/>
                  </a:lnTo>
                  <a:lnTo>
                    <a:pt x="240328" y="568051"/>
                  </a:lnTo>
                  <a:lnTo>
                    <a:pt x="229928" y="605605"/>
                  </a:lnTo>
                  <a:lnTo>
                    <a:pt x="222459" y="643850"/>
                  </a:lnTo>
                  <a:lnTo>
                    <a:pt x="217956" y="682556"/>
                  </a:lnTo>
                  <a:lnTo>
                    <a:pt x="216830" y="701997"/>
                  </a:lnTo>
                  <a:lnTo>
                    <a:pt x="216455" y="721495"/>
                  </a:lnTo>
                  <a:close/>
                </a:path>
              </a:pathLst>
            </a:custGeom>
            <a:solidFill>
              <a:srgbClr val="F29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960903" y="2921441"/>
              <a:ext cx="169545" cy="135255"/>
            </a:xfrm>
            <a:custGeom>
              <a:avLst/>
              <a:gdLst/>
              <a:ahLst/>
              <a:cxnLst/>
              <a:rect l="l" t="t" r="r" b="b"/>
              <a:pathLst>
                <a:path w="169544" h="135255">
                  <a:moveTo>
                    <a:pt x="0" y="134765"/>
                  </a:moveTo>
                  <a:lnTo>
                    <a:pt x="169385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960903" y="2921441"/>
              <a:ext cx="169545" cy="135255"/>
            </a:xfrm>
            <a:custGeom>
              <a:avLst/>
              <a:gdLst/>
              <a:ahLst/>
              <a:cxnLst/>
              <a:rect l="l" t="t" r="r" b="b"/>
              <a:pathLst>
                <a:path w="169544" h="135255">
                  <a:moveTo>
                    <a:pt x="0" y="134765"/>
                  </a:moveTo>
                  <a:lnTo>
                    <a:pt x="169385" y="0"/>
                  </a:lnTo>
                </a:path>
              </a:pathLst>
            </a:custGeom>
            <a:ln w="19050">
              <a:solidFill>
                <a:srgbClr val="D92D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2154833" y="2726630"/>
            <a:ext cx="2724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621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01675" y="3205559"/>
            <a:ext cx="1079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0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322115" y="3205559"/>
            <a:ext cx="2724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790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330473" y="3046042"/>
            <a:ext cx="470534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2E90C1"/>
                </a:solidFill>
                <a:latin typeface="Arial MT"/>
                <a:cs typeface="Arial MT"/>
              </a:rPr>
              <a:t>621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3910012" y="2677439"/>
            <a:ext cx="2647950" cy="1329690"/>
          </a:xfrm>
          <a:custGeom>
            <a:avLst/>
            <a:gdLst/>
            <a:ahLst/>
            <a:cxnLst/>
            <a:rect l="l" t="t" r="r" b="b"/>
            <a:pathLst>
              <a:path w="2647950" h="1329689">
                <a:moveTo>
                  <a:pt x="19050" y="1323340"/>
                </a:moveTo>
                <a:lnTo>
                  <a:pt x="18580" y="1322222"/>
                </a:lnTo>
                <a:lnTo>
                  <a:pt x="16713" y="1320355"/>
                </a:lnTo>
                <a:lnTo>
                  <a:pt x="15595" y="1319898"/>
                </a:lnTo>
                <a:lnTo>
                  <a:pt x="3441" y="1319898"/>
                </a:lnTo>
                <a:lnTo>
                  <a:pt x="2324" y="1320355"/>
                </a:lnTo>
                <a:lnTo>
                  <a:pt x="457" y="1322222"/>
                </a:lnTo>
                <a:lnTo>
                  <a:pt x="0" y="1323340"/>
                </a:lnTo>
                <a:lnTo>
                  <a:pt x="0" y="1325968"/>
                </a:lnTo>
                <a:lnTo>
                  <a:pt x="457" y="1327086"/>
                </a:lnTo>
                <a:lnTo>
                  <a:pt x="2324" y="1328953"/>
                </a:lnTo>
                <a:lnTo>
                  <a:pt x="3441" y="1329423"/>
                </a:lnTo>
                <a:lnTo>
                  <a:pt x="15595" y="1329423"/>
                </a:lnTo>
                <a:lnTo>
                  <a:pt x="16713" y="1328953"/>
                </a:lnTo>
                <a:lnTo>
                  <a:pt x="18580" y="1327086"/>
                </a:lnTo>
                <a:lnTo>
                  <a:pt x="19050" y="1325968"/>
                </a:lnTo>
                <a:lnTo>
                  <a:pt x="19050" y="1323340"/>
                </a:lnTo>
                <a:close/>
              </a:path>
              <a:path w="2647950" h="1329689">
                <a:moveTo>
                  <a:pt x="19050" y="883373"/>
                </a:moveTo>
                <a:lnTo>
                  <a:pt x="18580" y="882256"/>
                </a:lnTo>
                <a:lnTo>
                  <a:pt x="16713" y="880389"/>
                </a:lnTo>
                <a:lnTo>
                  <a:pt x="15595" y="879932"/>
                </a:lnTo>
                <a:lnTo>
                  <a:pt x="3441" y="879932"/>
                </a:lnTo>
                <a:lnTo>
                  <a:pt x="2324" y="880389"/>
                </a:lnTo>
                <a:lnTo>
                  <a:pt x="457" y="882256"/>
                </a:lnTo>
                <a:lnTo>
                  <a:pt x="0" y="883373"/>
                </a:lnTo>
                <a:lnTo>
                  <a:pt x="0" y="886002"/>
                </a:lnTo>
                <a:lnTo>
                  <a:pt x="457" y="887133"/>
                </a:lnTo>
                <a:lnTo>
                  <a:pt x="2324" y="888987"/>
                </a:lnTo>
                <a:lnTo>
                  <a:pt x="3441" y="889457"/>
                </a:lnTo>
                <a:lnTo>
                  <a:pt x="15595" y="889457"/>
                </a:lnTo>
                <a:lnTo>
                  <a:pt x="16713" y="888987"/>
                </a:lnTo>
                <a:lnTo>
                  <a:pt x="18580" y="887133"/>
                </a:lnTo>
                <a:lnTo>
                  <a:pt x="19050" y="886002"/>
                </a:lnTo>
                <a:lnTo>
                  <a:pt x="19050" y="883373"/>
                </a:lnTo>
                <a:close/>
              </a:path>
              <a:path w="2647950" h="1329689">
                <a:moveTo>
                  <a:pt x="19050" y="443407"/>
                </a:moveTo>
                <a:lnTo>
                  <a:pt x="18580" y="442290"/>
                </a:lnTo>
                <a:lnTo>
                  <a:pt x="16713" y="440423"/>
                </a:lnTo>
                <a:lnTo>
                  <a:pt x="15595" y="439966"/>
                </a:lnTo>
                <a:lnTo>
                  <a:pt x="3441" y="439966"/>
                </a:lnTo>
                <a:lnTo>
                  <a:pt x="2324" y="440423"/>
                </a:lnTo>
                <a:lnTo>
                  <a:pt x="457" y="442290"/>
                </a:lnTo>
                <a:lnTo>
                  <a:pt x="0" y="443407"/>
                </a:lnTo>
                <a:lnTo>
                  <a:pt x="0" y="446036"/>
                </a:lnTo>
                <a:lnTo>
                  <a:pt x="457" y="447167"/>
                </a:lnTo>
                <a:lnTo>
                  <a:pt x="2324" y="449021"/>
                </a:lnTo>
                <a:lnTo>
                  <a:pt x="3441" y="449491"/>
                </a:lnTo>
                <a:lnTo>
                  <a:pt x="15595" y="449491"/>
                </a:lnTo>
                <a:lnTo>
                  <a:pt x="16713" y="449021"/>
                </a:lnTo>
                <a:lnTo>
                  <a:pt x="18580" y="447167"/>
                </a:lnTo>
                <a:lnTo>
                  <a:pt x="19050" y="446036"/>
                </a:lnTo>
                <a:lnTo>
                  <a:pt x="19050" y="443407"/>
                </a:lnTo>
                <a:close/>
              </a:path>
              <a:path w="2647950" h="1329689">
                <a:moveTo>
                  <a:pt x="19050" y="3441"/>
                </a:moveTo>
                <a:lnTo>
                  <a:pt x="18580" y="2324"/>
                </a:lnTo>
                <a:lnTo>
                  <a:pt x="16713" y="469"/>
                </a:lnTo>
                <a:lnTo>
                  <a:pt x="15595" y="0"/>
                </a:lnTo>
                <a:lnTo>
                  <a:pt x="3441" y="0"/>
                </a:lnTo>
                <a:lnTo>
                  <a:pt x="2324" y="469"/>
                </a:lnTo>
                <a:lnTo>
                  <a:pt x="457" y="2324"/>
                </a:lnTo>
                <a:lnTo>
                  <a:pt x="0" y="3441"/>
                </a:lnTo>
                <a:lnTo>
                  <a:pt x="0" y="6070"/>
                </a:lnTo>
                <a:lnTo>
                  <a:pt x="457" y="7200"/>
                </a:lnTo>
                <a:lnTo>
                  <a:pt x="2324" y="9055"/>
                </a:lnTo>
                <a:lnTo>
                  <a:pt x="3441" y="9525"/>
                </a:lnTo>
                <a:lnTo>
                  <a:pt x="15595" y="9525"/>
                </a:lnTo>
                <a:lnTo>
                  <a:pt x="16713" y="9055"/>
                </a:lnTo>
                <a:lnTo>
                  <a:pt x="18580" y="7200"/>
                </a:lnTo>
                <a:lnTo>
                  <a:pt x="19050" y="6070"/>
                </a:lnTo>
                <a:lnTo>
                  <a:pt x="19050" y="3441"/>
                </a:lnTo>
                <a:close/>
              </a:path>
              <a:path w="2647950" h="1329689">
                <a:moveTo>
                  <a:pt x="76200" y="1323340"/>
                </a:moveTo>
                <a:lnTo>
                  <a:pt x="75730" y="1322222"/>
                </a:lnTo>
                <a:lnTo>
                  <a:pt x="73863" y="1320355"/>
                </a:lnTo>
                <a:lnTo>
                  <a:pt x="72745" y="1319898"/>
                </a:lnTo>
                <a:lnTo>
                  <a:pt x="60591" y="1319898"/>
                </a:lnTo>
                <a:lnTo>
                  <a:pt x="59474" y="1320355"/>
                </a:lnTo>
                <a:lnTo>
                  <a:pt x="57607" y="1322222"/>
                </a:lnTo>
                <a:lnTo>
                  <a:pt x="57150" y="1323340"/>
                </a:lnTo>
                <a:lnTo>
                  <a:pt x="57150" y="1325968"/>
                </a:lnTo>
                <a:lnTo>
                  <a:pt x="57607" y="1327086"/>
                </a:lnTo>
                <a:lnTo>
                  <a:pt x="59474" y="1328953"/>
                </a:lnTo>
                <a:lnTo>
                  <a:pt x="60591" y="1329423"/>
                </a:lnTo>
                <a:lnTo>
                  <a:pt x="72745" y="1329423"/>
                </a:lnTo>
                <a:lnTo>
                  <a:pt x="73863" y="1328953"/>
                </a:lnTo>
                <a:lnTo>
                  <a:pt x="75730" y="1327086"/>
                </a:lnTo>
                <a:lnTo>
                  <a:pt x="76200" y="1325968"/>
                </a:lnTo>
                <a:lnTo>
                  <a:pt x="76200" y="1323340"/>
                </a:lnTo>
                <a:close/>
              </a:path>
              <a:path w="2647950" h="1329689">
                <a:moveTo>
                  <a:pt x="76200" y="883373"/>
                </a:moveTo>
                <a:lnTo>
                  <a:pt x="75730" y="882256"/>
                </a:lnTo>
                <a:lnTo>
                  <a:pt x="73863" y="880389"/>
                </a:lnTo>
                <a:lnTo>
                  <a:pt x="72745" y="879932"/>
                </a:lnTo>
                <a:lnTo>
                  <a:pt x="60591" y="879932"/>
                </a:lnTo>
                <a:lnTo>
                  <a:pt x="59474" y="880389"/>
                </a:lnTo>
                <a:lnTo>
                  <a:pt x="57607" y="882256"/>
                </a:lnTo>
                <a:lnTo>
                  <a:pt x="57150" y="883373"/>
                </a:lnTo>
                <a:lnTo>
                  <a:pt x="57150" y="886002"/>
                </a:lnTo>
                <a:lnTo>
                  <a:pt x="57607" y="887133"/>
                </a:lnTo>
                <a:lnTo>
                  <a:pt x="59474" y="888987"/>
                </a:lnTo>
                <a:lnTo>
                  <a:pt x="60591" y="889457"/>
                </a:lnTo>
                <a:lnTo>
                  <a:pt x="72745" y="889457"/>
                </a:lnTo>
                <a:lnTo>
                  <a:pt x="73863" y="888987"/>
                </a:lnTo>
                <a:lnTo>
                  <a:pt x="75730" y="887133"/>
                </a:lnTo>
                <a:lnTo>
                  <a:pt x="76200" y="886002"/>
                </a:lnTo>
                <a:lnTo>
                  <a:pt x="76200" y="883373"/>
                </a:lnTo>
                <a:close/>
              </a:path>
              <a:path w="2647950" h="1329689">
                <a:moveTo>
                  <a:pt x="76200" y="443407"/>
                </a:moveTo>
                <a:lnTo>
                  <a:pt x="75730" y="442290"/>
                </a:lnTo>
                <a:lnTo>
                  <a:pt x="73863" y="440423"/>
                </a:lnTo>
                <a:lnTo>
                  <a:pt x="72745" y="439966"/>
                </a:lnTo>
                <a:lnTo>
                  <a:pt x="60591" y="439966"/>
                </a:lnTo>
                <a:lnTo>
                  <a:pt x="59474" y="440423"/>
                </a:lnTo>
                <a:lnTo>
                  <a:pt x="57607" y="442290"/>
                </a:lnTo>
                <a:lnTo>
                  <a:pt x="57150" y="443407"/>
                </a:lnTo>
                <a:lnTo>
                  <a:pt x="57150" y="446036"/>
                </a:lnTo>
                <a:lnTo>
                  <a:pt x="57607" y="447167"/>
                </a:lnTo>
                <a:lnTo>
                  <a:pt x="59474" y="449021"/>
                </a:lnTo>
                <a:lnTo>
                  <a:pt x="60591" y="449491"/>
                </a:lnTo>
                <a:lnTo>
                  <a:pt x="72745" y="449491"/>
                </a:lnTo>
                <a:lnTo>
                  <a:pt x="73863" y="449021"/>
                </a:lnTo>
                <a:lnTo>
                  <a:pt x="75730" y="447167"/>
                </a:lnTo>
                <a:lnTo>
                  <a:pt x="76200" y="446036"/>
                </a:lnTo>
                <a:lnTo>
                  <a:pt x="76200" y="443407"/>
                </a:lnTo>
                <a:close/>
              </a:path>
              <a:path w="2647950" h="1329689">
                <a:moveTo>
                  <a:pt x="76200" y="3441"/>
                </a:moveTo>
                <a:lnTo>
                  <a:pt x="75730" y="2324"/>
                </a:lnTo>
                <a:lnTo>
                  <a:pt x="73863" y="469"/>
                </a:lnTo>
                <a:lnTo>
                  <a:pt x="72745" y="0"/>
                </a:lnTo>
                <a:lnTo>
                  <a:pt x="60591" y="0"/>
                </a:lnTo>
                <a:lnTo>
                  <a:pt x="59474" y="469"/>
                </a:lnTo>
                <a:lnTo>
                  <a:pt x="57607" y="2324"/>
                </a:lnTo>
                <a:lnTo>
                  <a:pt x="57150" y="3441"/>
                </a:lnTo>
                <a:lnTo>
                  <a:pt x="57150" y="6070"/>
                </a:lnTo>
                <a:lnTo>
                  <a:pt x="57607" y="7200"/>
                </a:lnTo>
                <a:lnTo>
                  <a:pt x="59474" y="9055"/>
                </a:lnTo>
                <a:lnTo>
                  <a:pt x="60591" y="9525"/>
                </a:lnTo>
                <a:lnTo>
                  <a:pt x="72745" y="9525"/>
                </a:lnTo>
                <a:lnTo>
                  <a:pt x="73863" y="9055"/>
                </a:lnTo>
                <a:lnTo>
                  <a:pt x="75730" y="7200"/>
                </a:lnTo>
                <a:lnTo>
                  <a:pt x="76200" y="6070"/>
                </a:lnTo>
                <a:lnTo>
                  <a:pt x="76200" y="3441"/>
                </a:lnTo>
                <a:close/>
              </a:path>
              <a:path w="2647950" h="1329689">
                <a:moveTo>
                  <a:pt x="133350" y="1323340"/>
                </a:moveTo>
                <a:lnTo>
                  <a:pt x="132880" y="1322222"/>
                </a:lnTo>
                <a:lnTo>
                  <a:pt x="131013" y="1320355"/>
                </a:lnTo>
                <a:lnTo>
                  <a:pt x="129895" y="1319898"/>
                </a:lnTo>
                <a:lnTo>
                  <a:pt x="117741" y="1319898"/>
                </a:lnTo>
                <a:lnTo>
                  <a:pt x="116624" y="1320355"/>
                </a:lnTo>
                <a:lnTo>
                  <a:pt x="114757" y="1322222"/>
                </a:lnTo>
                <a:lnTo>
                  <a:pt x="114300" y="1323340"/>
                </a:lnTo>
                <a:lnTo>
                  <a:pt x="114300" y="1325968"/>
                </a:lnTo>
                <a:lnTo>
                  <a:pt x="114757" y="1327086"/>
                </a:lnTo>
                <a:lnTo>
                  <a:pt x="116624" y="1328953"/>
                </a:lnTo>
                <a:lnTo>
                  <a:pt x="117741" y="1329423"/>
                </a:lnTo>
                <a:lnTo>
                  <a:pt x="129895" y="1329423"/>
                </a:lnTo>
                <a:lnTo>
                  <a:pt x="131013" y="1328953"/>
                </a:lnTo>
                <a:lnTo>
                  <a:pt x="132880" y="1327086"/>
                </a:lnTo>
                <a:lnTo>
                  <a:pt x="133350" y="1325968"/>
                </a:lnTo>
                <a:lnTo>
                  <a:pt x="133350" y="1323340"/>
                </a:lnTo>
                <a:close/>
              </a:path>
              <a:path w="2647950" h="1329689">
                <a:moveTo>
                  <a:pt x="133350" y="883373"/>
                </a:moveTo>
                <a:lnTo>
                  <a:pt x="132880" y="882256"/>
                </a:lnTo>
                <a:lnTo>
                  <a:pt x="131013" y="880389"/>
                </a:lnTo>
                <a:lnTo>
                  <a:pt x="129895" y="879932"/>
                </a:lnTo>
                <a:lnTo>
                  <a:pt x="117741" y="879932"/>
                </a:lnTo>
                <a:lnTo>
                  <a:pt x="116624" y="880389"/>
                </a:lnTo>
                <a:lnTo>
                  <a:pt x="114757" y="882256"/>
                </a:lnTo>
                <a:lnTo>
                  <a:pt x="114300" y="883373"/>
                </a:lnTo>
                <a:lnTo>
                  <a:pt x="114300" y="886002"/>
                </a:lnTo>
                <a:lnTo>
                  <a:pt x="114757" y="887133"/>
                </a:lnTo>
                <a:lnTo>
                  <a:pt x="116624" y="888987"/>
                </a:lnTo>
                <a:lnTo>
                  <a:pt x="117741" y="889457"/>
                </a:lnTo>
                <a:lnTo>
                  <a:pt x="129895" y="889457"/>
                </a:lnTo>
                <a:lnTo>
                  <a:pt x="131013" y="888987"/>
                </a:lnTo>
                <a:lnTo>
                  <a:pt x="132880" y="887133"/>
                </a:lnTo>
                <a:lnTo>
                  <a:pt x="133350" y="886002"/>
                </a:lnTo>
                <a:lnTo>
                  <a:pt x="133350" y="883373"/>
                </a:lnTo>
                <a:close/>
              </a:path>
              <a:path w="2647950" h="1329689">
                <a:moveTo>
                  <a:pt x="133350" y="443407"/>
                </a:moveTo>
                <a:lnTo>
                  <a:pt x="132880" y="442290"/>
                </a:lnTo>
                <a:lnTo>
                  <a:pt x="131013" y="440423"/>
                </a:lnTo>
                <a:lnTo>
                  <a:pt x="129895" y="439966"/>
                </a:lnTo>
                <a:lnTo>
                  <a:pt x="117741" y="439966"/>
                </a:lnTo>
                <a:lnTo>
                  <a:pt x="116624" y="440423"/>
                </a:lnTo>
                <a:lnTo>
                  <a:pt x="114757" y="442290"/>
                </a:lnTo>
                <a:lnTo>
                  <a:pt x="114300" y="443407"/>
                </a:lnTo>
                <a:lnTo>
                  <a:pt x="114300" y="446036"/>
                </a:lnTo>
                <a:lnTo>
                  <a:pt x="114757" y="447167"/>
                </a:lnTo>
                <a:lnTo>
                  <a:pt x="116624" y="449021"/>
                </a:lnTo>
                <a:lnTo>
                  <a:pt x="117741" y="449491"/>
                </a:lnTo>
                <a:lnTo>
                  <a:pt x="129895" y="449491"/>
                </a:lnTo>
                <a:lnTo>
                  <a:pt x="131013" y="449021"/>
                </a:lnTo>
                <a:lnTo>
                  <a:pt x="132880" y="447167"/>
                </a:lnTo>
                <a:lnTo>
                  <a:pt x="133350" y="446036"/>
                </a:lnTo>
                <a:lnTo>
                  <a:pt x="133350" y="443407"/>
                </a:lnTo>
                <a:close/>
              </a:path>
              <a:path w="2647950" h="1329689">
                <a:moveTo>
                  <a:pt x="133350" y="3441"/>
                </a:moveTo>
                <a:lnTo>
                  <a:pt x="132880" y="2324"/>
                </a:lnTo>
                <a:lnTo>
                  <a:pt x="131013" y="469"/>
                </a:lnTo>
                <a:lnTo>
                  <a:pt x="129895" y="0"/>
                </a:lnTo>
                <a:lnTo>
                  <a:pt x="117741" y="0"/>
                </a:lnTo>
                <a:lnTo>
                  <a:pt x="116624" y="469"/>
                </a:lnTo>
                <a:lnTo>
                  <a:pt x="114757" y="2324"/>
                </a:lnTo>
                <a:lnTo>
                  <a:pt x="114300" y="3441"/>
                </a:lnTo>
                <a:lnTo>
                  <a:pt x="114300" y="6070"/>
                </a:lnTo>
                <a:lnTo>
                  <a:pt x="114757" y="7200"/>
                </a:lnTo>
                <a:lnTo>
                  <a:pt x="116624" y="9055"/>
                </a:lnTo>
                <a:lnTo>
                  <a:pt x="117741" y="9525"/>
                </a:lnTo>
                <a:lnTo>
                  <a:pt x="129895" y="9525"/>
                </a:lnTo>
                <a:lnTo>
                  <a:pt x="131013" y="9055"/>
                </a:lnTo>
                <a:lnTo>
                  <a:pt x="132880" y="7200"/>
                </a:lnTo>
                <a:lnTo>
                  <a:pt x="133350" y="6070"/>
                </a:lnTo>
                <a:lnTo>
                  <a:pt x="133350" y="3441"/>
                </a:lnTo>
                <a:close/>
              </a:path>
              <a:path w="2647950" h="1329689">
                <a:moveTo>
                  <a:pt x="190500" y="1323340"/>
                </a:moveTo>
                <a:lnTo>
                  <a:pt x="190030" y="1322222"/>
                </a:lnTo>
                <a:lnTo>
                  <a:pt x="188163" y="1320355"/>
                </a:lnTo>
                <a:lnTo>
                  <a:pt x="187045" y="1319898"/>
                </a:lnTo>
                <a:lnTo>
                  <a:pt x="174891" y="1319898"/>
                </a:lnTo>
                <a:lnTo>
                  <a:pt x="173774" y="1320355"/>
                </a:lnTo>
                <a:lnTo>
                  <a:pt x="171907" y="1322222"/>
                </a:lnTo>
                <a:lnTo>
                  <a:pt x="171450" y="1323340"/>
                </a:lnTo>
                <a:lnTo>
                  <a:pt x="171450" y="1325968"/>
                </a:lnTo>
                <a:lnTo>
                  <a:pt x="171907" y="1327086"/>
                </a:lnTo>
                <a:lnTo>
                  <a:pt x="173774" y="1328953"/>
                </a:lnTo>
                <a:lnTo>
                  <a:pt x="174891" y="1329423"/>
                </a:lnTo>
                <a:lnTo>
                  <a:pt x="187045" y="1329423"/>
                </a:lnTo>
                <a:lnTo>
                  <a:pt x="188163" y="1328953"/>
                </a:lnTo>
                <a:lnTo>
                  <a:pt x="190030" y="1327086"/>
                </a:lnTo>
                <a:lnTo>
                  <a:pt x="190500" y="1325968"/>
                </a:lnTo>
                <a:lnTo>
                  <a:pt x="190500" y="1323340"/>
                </a:lnTo>
                <a:close/>
              </a:path>
              <a:path w="2647950" h="1329689">
                <a:moveTo>
                  <a:pt x="190500" y="883373"/>
                </a:moveTo>
                <a:lnTo>
                  <a:pt x="190030" y="882256"/>
                </a:lnTo>
                <a:lnTo>
                  <a:pt x="188163" y="880389"/>
                </a:lnTo>
                <a:lnTo>
                  <a:pt x="187045" y="879932"/>
                </a:lnTo>
                <a:lnTo>
                  <a:pt x="174891" y="879932"/>
                </a:lnTo>
                <a:lnTo>
                  <a:pt x="173774" y="880389"/>
                </a:lnTo>
                <a:lnTo>
                  <a:pt x="171907" y="882256"/>
                </a:lnTo>
                <a:lnTo>
                  <a:pt x="171450" y="883373"/>
                </a:lnTo>
                <a:lnTo>
                  <a:pt x="171450" y="886002"/>
                </a:lnTo>
                <a:lnTo>
                  <a:pt x="171907" y="887133"/>
                </a:lnTo>
                <a:lnTo>
                  <a:pt x="173774" y="888987"/>
                </a:lnTo>
                <a:lnTo>
                  <a:pt x="174891" y="889457"/>
                </a:lnTo>
                <a:lnTo>
                  <a:pt x="187045" y="889457"/>
                </a:lnTo>
                <a:lnTo>
                  <a:pt x="188163" y="888987"/>
                </a:lnTo>
                <a:lnTo>
                  <a:pt x="190030" y="887133"/>
                </a:lnTo>
                <a:lnTo>
                  <a:pt x="190500" y="886002"/>
                </a:lnTo>
                <a:lnTo>
                  <a:pt x="190500" y="883373"/>
                </a:lnTo>
                <a:close/>
              </a:path>
              <a:path w="2647950" h="1329689">
                <a:moveTo>
                  <a:pt x="190500" y="443407"/>
                </a:moveTo>
                <a:lnTo>
                  <a:pt x="190030" y="442290"/>
                </a:lnTo>
                <a:lnTo>
                  <a:pt x="188163" y="440423"/>
                </a:lnTo>
                <a:lnTo>
                  <a:pt x="187045" y="439966"/>
                </a:lnTo>
                <a:lnTo>
                  <a:pt x="174891" y="439966"/>
                </a:lnTo>
                <a:lnTo>
                  <a:pt x="173774" y="440423"/>
                </a:lnTo>
                <a:lnTo>
                  <a:pt x="171907" y="442290"/>
                </a:lnTo>
                <a:lnTo>
                  <a:pt x="171450" y="443407"/>
                </a:lnTo>
                <a:lnTo>
                  <a:pt x="171450" y="446036"/>
                </a:lnTo>
                <a:lnTo>
                  <a:pt x="171907" y="447167"/>
                </a:lnTo>
                <a:lnTo>
                  <a:pt x="173774" y="449021"/>
                </a:lnTo>
                <a:lnTo>
                  <a:pt x="174891" y="449491"/>
                </a:lnTo>
                <a:lnTo>
                  <a:pt x="187045" y="449491"/>
                </a:lnTo>
                <a:lnTo>
                  <a:pt x="188163" y="449021"/>
                </a:lnTo>
                <a:lnTo>
                  <a:pt x="190030" y="447167"/>
                </a:lnTo>
                <a:lnTo>
                  <a:pt x="190500" y="446036"/>
                </a:lnTo>
                <a:lnTo>
                  <a:pt x="190500" y="443407"/>
                </a:lnTo>
                <a:close/>
              </a:path>
              <a:path w="2647950" h="1329689">
                <a:moveTo>
                  <a:pt x="190500" y="3441"/>
                </a:moveTo>
                <a:lnTo>
                  <a:pt x="190030" y="2324"/>
                </a:lnTo>
                <a:lnTo>
                  <a:pt x="188163" y="469"/>
                </a:lnTo>
                <a:lnTo>
                  <a:pt x="187045" y="0"/>
                </a:lnTo>
                <a:lnTo>
                  <a:pt x="174891" y="0"/>
                </a:lnTo>
                <a:lnTo>
                  <a:pt x="173774" y="469"/>
                </a:lnTo>
                <a:lnTo>
                  <a:pt x="171907" y="2324"/>
                </a:lnTo>
                <a:lnTo>
                  <a:pt x="171450" y="3441"/>
                </a:lnTo>
                <a:lnTo>
                  <a:pt x="171450" y="6070"/>
                </a:lnTo>
                <a:lnTo>
                  <a:pt x="171907" y="7200"/>
                </a:lnTo>
                <a:lnTo>
                  <a:pt x="173774" y="9055"/>
                </a:lnTo>
                <a:lnTo>
                  <a:pt x="174891" y="9525"/>
                </a:lnTo>
                <a:lnTo>
                  <a:pt x="187045" y="9525"/>
                </a:lnTo>
                <a:lnTo>
                  <a:pt x="188163" y="9055"/>
                </a:lnTo>
                <a:lnTo>
                  <a:pt x="190030" y="7200"/>
                </a:lnTo>
                <a:lnTo>
                  <a:pt x="190500" y="6070"/>
                </a:lnTo>
                <a:lnTo>
                  <a:pt x="190500" y="3441"/>
                </a:lnTo>
                <a:close/>
              </a:path>
              <a:path w="2647950" h="1329689">
                <a:moveTo>
                  <a:pt x="247650" y="1323340"/>
                </a:moveTo>
                <a:lnTo>
                  <a:pt x="247180" y="1322222"/>
                </a:lnTo>
                <a:lnTo>
                  <a:pt x="245313" y="1320355"/>
                </a:lnTo>
                <a:lnTo>
                  <a:pt x="244195" y="1319898"/>
                </a:lnTo>
                <a:lnTo>
                  <a:pt x="232041" y="1319898"/>
                </a:lnTo>
                <a:lnTo>
                  <a:pt x="230924" y="1320355"/>
                </a:lnTo>
                <a:lnTo>
                  <a:pt x="229057" y="1322222"/>
                </a:lnTo>
                <a:lnTo>
                  <a:pt x="228600" y="1323340"/>
                </a:lnTo>
                <a:lnTo>
                  <a:pt x="228600" y="1325968"/>
                </a:lnTo>
                <a:lnTo>
                  <a:pt x="229057" y="1327086"/>
                </a:lnTo>
                <a:lnTo>
                  <a:pt x="230924" y="1328953"/>
                </a:lnTo>
                <a:lnTo>
                  <a:pt x="232041" y="1329423"/>
                </a:lnTo>
                <a:lnTo>
                  <a:pt x="244195" y="1329423"/>
                </a:lnTo>
                <a:lnTo>
                  <a:pt x="245313" y="1328953"/>
                </a:lnTo>
                <a:lnTo>
                  <a:pt x="247180" y="1327086"/>
                </a:lnTo>
                <a:lnTo>
                  <a:pt x="247650" y="1325968"/>
                </a:lnTo>
                <a:lnTo>
                  <a:pt x="247650" y="1323340"/>
                </a:lnTo>
                <a:close/>
              </a:path>
              <a:path w="2647950" h="1329689">
                <a:moveTo>
                  <a:pt x="247650" y="883373"/>
                </a:moveTo>
                <a:lnTo>
                  <a:pt x="247180" y="882256"/>
                </a:lnTo>
                <a:lnTo>
                  <a:pt x="245313" y="880389"/>
                </a:lnTo>
                <a:lnTo>
                  <a:pt x="244195" y="879932"/>
                </a:lnTo>
                <a:lnTo>
                  <a:pt x="232041" y="879932"/>
                </a:lnTo>
                <a:lnTo>
                  <a:pt x="230924" y="880389"/>
                </a:lnTo>
                <a:lnTo>
                  <a:pt x="229057" y="882256"/>
                </a:lnTo>
                <a:lnTo>
                  <a:pt x="228600" y="883373"/>
                </a:lnTo>
                <a:lnTo>
                  <a:pt x="228600" y="886002"/>
                </a:lnTo>
                <a:lnTo>
                  <a:pt x="229057" y="887133"/>
                </a:lnTo>
                <a:lnTo>
                  <a:pt x="230924" y="888987"/>
                </a:lnTo>
                <a:lnTo>
                  <a:pt x="232041" y="889457"/>
                </a:lnTo>
                <a:lnTo>
                  <a:pt x="244195" y="889457"/>
                </a:lnTo>
                <a:lnTo>
                  <a:pt x="245313" y="888987"/>
                </a:lnTo>
                <a:lnTo>
                  <a:pt x="247180" y="887133"/>
                </a:lnTo>
                <a:lnTo>
                  <a:pt x="247650" y="886002"/>
                </a:lnTo>
                <a:lnTo>
                  <a:pt x="247650" y="883373"/>
                </a:lnTo>
                <a:close/>
              </a:path>
              <a:path w="2647950" h="1329689">
                <a:moveTo>
                  <a:pt x="247650" y="443407"/>
                </a:moveTo>
                <a:lnTo>
                  <a:pt x="247180" y="442290"/>
                </a:lnTo>
                <a:lnTo>
                  <a:pt x="245313" y="440423"/>
                </a:lnTo>
                <a:lnTo>
                  <a:pt x="244195" y="439966"/>
                </a:lnTo>
                <a:lnTo>
                  <a:pt x="232041" y="439966"/>
                </a:lnTo>
                <a:lnTo>
                  <a:pt x="230924" y="440423"/>
                </a:lnTo>
                <a:lnTo>
                  <a:pt x="229057" y="442290"/>
                </a:lnTo>
                <a:lnTo>
                  <a:pt x="228600" y="443407"/>
                </a:lnTo>
                <a:lnTo>
                  <a:pt x="228600" y="446036"/>
                </a:lnTo>
                <a:lnTo>
                  <a:pt x="229057" y="447167"/>
                </a:lnTo>
                <a:lnTo>
                  <a:pt x="230924" y="449021"/>
                </a:lnTo>
                <a:lnTo>
                  <a:pt x="232041" y="449491"/>
                </a:lnTo>
                <a:lnTo>
                  <a:pt x="244195" y="449491"/>
                </a:lnTo>
                <a:lnTo>
                  <a:pt x="245313" y="449021"/>
                </a:lnTo>
                <a:lnTo>
                  <a:pt x="247180" y="447167"/>
                </a:lnTo>
                <a:lnTo>
                  <a:pt x="247650" y="446036"/>
                </a:lnTo>
                <a:lnTo>
                  <a:pt x="247650" y="443407"/>
                </a:lnTo>
                <a:close/>
              </a:path>
              <a:path w="2647950" h="1329689">
                <a:moveTo>
                  <a:pt x="247650" y="3441"/>
                </a:moveTo>
                <a:lnTo>
                  <a:pt x="247180" y="2324"/>
                </a:lnTo>
                <a:lnTo>
                  <a:pt x="245313" y="469"/>
                </a:lnTo>
                <a:lnTo>
                  <a:pt x="244195" y="0"/>
                </a:lnTo>
                <a:lnTo>
                  <a:pt x="232041" y="0"/>
                </a:lnTo>
                <a:lnTo>
                  <a:pt x="230924" y="469"/>
                </a:lnTo>
                <a:lnTo>
                  <a:pt x="229057" y="2324"/>
                </a:lnTo>
                <a:lnTo>
                  <a:pt x="228600" y="3441"/>
                </a:lnTo>
                <a:lnTo>
                  <a:pt x="228600" y="6070"/>
                </a:lnTo>
                <a:lnTo>
                  <a:pt x="229057" y="7200"/>
                </a:lnTo>
                <a:lnTo>
                  <a:pt x="230924" y="9055"/>
                </a:lnTo>
                <a:lnTo>
                  <a:pt x="232041" y="9525"/>
                </a:lnTo>
                <a:lnTo>
                  <a:pt x="244195" y="9525"/>
                </a:lnTo>
                <a:lnTo>
                  <a:pt x="245313" y="9055"/>
                </a:lnTo>
                <a:lnTo>
                  <a:pt x="247180" y="7200"/>
                </a:lnTo>
                <a:lnTo>
                  <a:pt x="247650" y="6070"/>
                </a:lnTo>
                <a:lnTo>
                  <a:pt x="247650" y="3441"/>
                </a:lnTo>
                <a:close/>
              </a:path>
              <a:path w="2647950" h="1329689">
                <a:moveTo>
                  <a:pt x="304800" y="1323340"/>
                </a:moveTo>
                <a:lnTo>
                  <a:pt x="304330" y="1322222"/>
                </a:lnTo>
                <a:lnTo>
                  <a:pt x="302463" y="1320355"/>
                </a:lnTo>
                <a:lnTo>
                  <a:pt x="301345" y="1319898"/>
                </a:lnTo>
                <a:lnTo>
                  <a:pt x="289191" y="1319898"/>
                </a:lnTo>
                <a:lnTo>
                  <a:pt x="288074" y="1320355"/>
                </a:lnTo>
                <a:lnTo>
                  <a:pt x="286207" y="1322222"/>
                </a:lnTo>
                <a:lnTo>
                  <a:pt x="285750" y="1323340"/>
                </a:lnTo>
                <a:lnTo>
                  <a:pt x="285750" y="1325968"/>
                </a:lnTo>
                <a:lnTo>
                  <a:pt x="286207" y="1327086"/>
                </a:lnTo>
                <a:lnTo>
                  <a:pt x="288074" y="1328953"/>
                </a:lnTo>
                <a:lnTo>
                  <a:pt x="289191" y="1329423"/>
                </a:lnTo>
                <a:lnTo>
                  <a:pt x="301345" y="1329423"/>
                </a:lnTo>
                <a:lnTo>
                  <a:pt x="302463" y="1328953"/>
                </a:lnTo>
                <a:lnTo>
                  <a:pt x="304330" y="1327086"/>
                </a:lnTo>
                <a:lnTo>
                  <a:pt x="304800" y="1325968"/>
                </a:lnTo>
                <a:lnTo>
                  <a:pt x="304800" y="1323340"/>
                </a:lnTo>
                <a:close/>
              </a:path>
              <a:path w="2647950" h="1329689">
                <a:moveTo>
                  <a:pt x="304800" y="883373"/>
                </a:moveTo>
                <a:lnTo>
                  <a:pt x="304330" y="882256"/>
                </a:lnTo>
                <a:lnTo>
                  <a:pt x="302463" y="880389"/>
                </a:lnTo>
                <a:lnTo>
                  <a:pt x="301345" y="879932"/>
                </a:lnTo>
                <a:lnTo>
                  <a:pt x="289191" y="879932"/>
                </a:lnTo>
                <a:lnTo>
                  <a:pt x="288074" y="880389"/>
                </a:lnTo>
                <a:lnTo>
                  <a:pt x="286207" y="882256"/>
                </a:lnTo>
                <a:lnTo>
                  <a:pt x="285750" y="883373"/>
                </a:lnTo>
                <a:lnTo>
                  <a:pt x="285750" y="886002"/>
                </a:lnTo>
                <a:lnTo>
                  <a:pt x="286207" y="887133"/>
                </a:lnTo>
                <a:lnTo>
                  <a:pt x="288074" y="888987"/>
                </a:lnTo>
                <a:lnTo>
                  <a:pt x="289191" y="889457"/>
                </a:lnTo>
                <a:lnTo>
                  <a:pt x="301345" y="889457"/>
                </a:lnTo>
                <a:lnTo>
                  <a:pt x="302463" y="888987"/>
                </a:lnTo>
                <a:lnTo>
                  <a:pt x="304330" y="887133"/>
                </a:lnTo>
                <a:lnTo>
                  <a:pt x="304800" y="886002"/>
                </a:lnTo>
                <a:lnTo>
                  <a:pt x="304800" y="883373"/>
                </a:lnTo>
                <a:close/>
              </a:path>
              <a:path w="2647950" h="1329689">
                <a:moveTo>
                  <a:pt x="304800" y="443407"/>
                </a:moveTo>
                <a:lnTo>
                  <a:pt x="304330" y="442290"/>
                </a:lnTo>
                <a:lnTo>
                  <a:pt x="302463" y="440423"/>
                </a:lnTo>
                <a:lnTo>
                  <a:pt x="301345" y="439966"/>
                </a:lnTo>
                <a:lnTo>
                  <a:pt x="289191" y="439966"/>
                </a:lnTo>
                <a:lnTo>
                  <a:pt x="288074" y="440423"/>
                </a:lnTo>
                <a:lnTo>
                  <a:pt x="286207" y="442290"/>
                </a:lnTo>
                <a:lnTo>
                  <a:pt x="285750" y="443407"/>
                </a:lnTo>
                <a:lnTo>
                  <a:pt x="285750" y="446036"/>
                </a:lnTo>
                <a:lnTo>
                  <a:pt x="286207" y="447167"/>
                </a:lnTo>
                <a:lnTo>
                  <a:pt x="288074" y="449021"/>
                </a:lnTo>
                <a:lnTo>
                  <a:pt x="289191" y="449491"/>
                </a:lnTo>
                <a:lnTo>
                  <a:pt x="301345" y="449491"/>
                </a:lnTo>
                <a:lnTo>
                  <a:pt x="302463" y="449021"/>
                </a:lnTo>
                <a:lnTo>
                  <a:pt x="304330" y="447167"/>
                </a:lnTo>
                <a:lnTo>
                  <a:pt x="304800" y="446036"/>
                </a:lnTo>
                <a:lnTo>
                  <a:pt x="304800" y="443407"/>
                </a:lnTo>
                <a:close/>
              </a:path>
              <a:path w="2647950" h="1329689">
                <a:moveTo>
                  <a:pt x="304800" y="3441"/>
                </a:moveTo>
                <a:lnTo>
                  <a:pt x="304330" y="2324"/>
                </a:lnTo>
                <a:lnTo>
                  <a:pt x="302463" y="469"/>
                </a:lnTo>
                <a:lnTo>
                  <a:pt x="301345" y="0"/>
                </a:lnTo>
                <a:lnTo>
                  <a:pt x="289191" y="0"/>
                </a:lnTo>
                <a:lnTo>
                  <a:pt x="288074" y="469"/>
                </a:lnTo>
                <a:lnTo>
                  <a:pt x="286207" y="2324"/>
                </a:lnTo>
                <a:lnTo>
                  <a:pt x="285750" y="3441"/>
                </a:lnTo>
                <a:lnTo>
                  <a:pt x="285750" y="6070"/>
                </a:lnTo>
                <a:lnTo>
                  <a:pt x="286207" y="7200"/>
                </a:lnTo>
                <a:lnTo>
                  <a:pt x="288074" y="9055"/>
                </a:lnTo>
                <a:lnTo>
                  <a:pt x="289191" y="9525"/>
                </a:lnTo>
                <a:lnTo>
                  <a:pt x="301345" y="9525"/>
                </a:lnTo>
                <a:lnTo>
                  <a:pt x="302463" y="9055"/>
                </a:lnTo>
                <a:lnTo>
                  <a:pt x="304330" y="7200"/>
                </a:lnTo>
                <a:lnTo>
                  <a:pt x="304800" y="6070"/>
                </a:lnTo>
                <a:lnTo>
                  <a:pt x="304800" y="3441"/>
                </a:lnTo>
                <a:close/>
              </a:path>
              <a:path w="2647950" h="1329689">
                <a:moveTo>
                  <a:pt x="361950" y="1323340"/>
                </a:moveTo>
                <a:lnTo>
                  <a:pt x="361480" y="1322222"/>
                </a:lnTo>
                <a:lnTo>
                  <a:pt x="359613" y="1320355"/>
                </a:lnTo>
                <a:lnTo>
                  <a:pt x="358495" y="1319898"/>
                </a:lnTo>
                <a:lnTo>
                  <a:pt x="346341" y="1319898"/>
                </a:lnTo>
                <a:lnTo>
                  <a:pt x="345224" y="1320355"/>
                </a:lnTo>
                <a:lnTo>
                  <a:pt x="343357" y="1322222"/>
                </a:lnTo>
                <a:lnTo>
                  <a:pt x="342900" y="1323340"/>
                </a:lnTo>
                <a:lnTo>
                  <a:pt x="342900" y="1325968"/>
                </a:lnTo>
                <a:lnTo>
                  <a:pt x="343357" y="1327086"/>
                </a:lnTo>
                <a:lnTo>
                  <a:pt x="345224" y="1328953"/>
                </a:lnTo>
                <a:lnTo>
                  <a:pt x="346341" y="1329423"/>
                </a:lnTo>
                <a:lnTo>
                  <a:pt x="358495" y="1329423"/>
                </a:lnTo>
                <a:lnTo>
                  <a:pt x="359613" y="1328953"/>
                </a:lnTo>
                <a:lnTo>
                  <a:pt x="361480" y="1327086"/>
                </a:lnTo>
                <a:lnTo>
                  <a:pt x="361950" y="1325968"/>
                </a:lnTo>
                <a:lnTo>
                  <a:pt x="361950" y="1323340"/>
                </a:lnTo>
                <a:close/>
              </a:path>
              <a:path w="2647950" h="1329689">
                <a:moveTo>
                  <a:pt x="361950" y="883373"/>
                </a:moveTo>
                <a:lnTo>
                  <a:pt x="361480" y="882256"/>
                </a:lnTo>
                <a:lnTo>
                  <a:pt x="359613" y="880389"/>
                </a:lnTo>
                <a:lnTo>
                  <a:pt x="358495" y="879932"/>
                </a:lnTo>
                <a:lnTo>
                  <a:pt x="346341" y="879932"/>
                </a:lnTo>
                <a:lnTo>
                  <a:pt x="345224" y="880389"/>
                </a:lnTo>
                <a:lnTo>
                  <a:pt x="343357" y="882256"/>
                </a:lnTo>
                <a:lnTo>
                  <a:pt x="342900" y="883373"/>
                </a:lnTo>
                <a:lnTo>
                  <a:pt x="342900" y="886002"/>
                </a:lnTo>
                <a:lnTo>
                  <a:pt x="343357" y="887133"/>
                </a:lnTo>
                <a:lnTo>
                  <a:pt x="345224" y="888987"/>
                </a:lnTo>
                <a:lnTo>
                  <a:pt x="346341" y="889457"/>
                </a:lnTo>
                <a:lnTo>
                  <a:pt x="358495" y="889457"/>
                </a:lnTo>
                <a:lnTo>
                  <a:pt x="359613" y="888987"/>
                </a:lnTo>
                <a:lnTo>
                  <a:pt x="361480" y="887133"/>
                </a:lnTo>
                <a:lnTo>
                  <a:pt x="361950" y="886002"/>
                </a:lnTo>
                <a:lnTo>
                  <a:pt x="361950" y="883373"/>
                </a:lnTo>
                <a:close/>
              </a:path>
              <a:path w="2647950" h="1329689">
                <a:moveTo>
                  <a:pt x="361950" y="443407"/>
                </a:moveTo>
                <a:lnTo>
                  <a:pt x="361480" y="442290"/>
                </a:lnTo>
                <a:lnTo>
                  <a:pt x="359613" y="440423"/>
                </a:lnTo>
                <a:lnTo>
                  <a:pt x="358495" y="439966"/>
                </a:lnTo>
                <a:lnTo>
                  <a:pt x="346341" y="439966"/>
                </a:lnTo>
                <a:lnTo>
                  <a:pt x="345224" y="440423"/>
                </a:lnTo>
                <a:lnTo>
                  <a:pt x="343357" y="442290"/>
                </a:lnTo>
                <a:lnTo>
                  <a:pt x="342900" y="443407"/>
                </a:lnTo>
                <a:lnTo>
                  <a:pt x="342900" y="446036"/>
                </a:lnTo>
                <a:lnTo>
                  <a:pt x="343357" y="447167"/>
                </a:lnTo>
                <a:lnTo>
                  <a:pt x="345224" y="449021"/>
                </a:lnTo>
                <a:lnTo>
                  <a:pt x="346341" y="449491"/>
                </a:lnTo>
                <a:lnTo>
                  <a:pt x="358495" y="449491"/>
                </a:lnTo>
                <a:lnTo>
                  <a:pt x="359613" y="449021"/>
                </a:lnTo>
                <a:lnTo>
                  <a:pt x="361480" y="447167"/>
                </a:lnTo>
                <a:lnTo>
                  <a:pt x="361950" y="446036"/>
                </a:lnTo>
                <a:lnTo>
                  <a:pt x="361950" y="443407"/>
                </a:lnTo>
                <a:close/>
              </a:path>
              <a:path w="2647950" h="1329689">
                <a:moveTo>
                  <a:pt x="361950" y="3441"/>
                </a:moveTo>
                <a:lnTo>
                  <a:pt x="361480" y="2324"/>
                </a:lnTo>
                <a:lnTo>
                  <a:pt x="359613" y="469"/>
                </a:lnTo>
                <a:lnTo>
                  <a:pt x="358495" y="0"/>
                </a:lnTo>
                <a:lnTo>
                  <a:pt x="346341" y="0"/>
                </a:lnTo>
                <a:lnTo>
                  <a:pt x="345224" y="469"/>
                </a:lnTo>
                <a:lnTo>
                  <a:pt x="343357" y="2324"/>
                </a:lnTo>
                <a:lnTo>
                  <a:pt x="342900" y="3441"/>
                </a:lnTo>
                <a:lnTo>
                  <a:pt x="342900" y="6070"/>
                </a:lnTo>
                <a:lnTo>
                  <a:pt x="343357" y="7200"/>
                </a:lnTo>
                <a:lnTo>
                  <a:pt x="345224" y="9055"/>
                </a:lnTo>
                <a:lnTo>
                  <a:pt x="346341" y="9525"/>
                </a:lnTo>
                <a:lnTo>
                  <a:pt x="358495" y="9525"/>
                </a:lnTo>
                <a:lnTo>
                  <a:pt x="359613" y="9055"/>
                </a:lnTo>
                <a:lnTo>
                  <a:pt x="361480" y="7200"/>
                </a:lnTo>
                <a:lnTo>
                  <a:pt x="361950" y="6070"/>
                </a:lnTo>
                <a:lnTo>
                  <a:pt x="361950" y="3441"/>
                </a:lnTo>
                <a:close/>
              </a:path>
              <a:path w="2647950" h="1329689">
                <a:moveTo>
                  <a:pt x="419100" y="1323340"/>
                </a:moveTo>
                <a:lnTo>
                  <a:pt x="418630" y="1322222"/>
                </a:lnTo>
                <a:lnTo>
                  <a:pt x="416763" y="1320355"/>
                </a:lnTo>
                <a:lnTo>
                  <a:pt x="415645" y="1319898"/>
                </a:lnTo>
                <a:lnTo>
                  <a:pt x="403491" y="1319898"/>
                </a:lnTo>
                <a:lnTo>
                  <a:pt x="402374" y="1320355"/>
                </a:lnTo>
                <a:lnTo>
                  <a:pt x="400507" y="1322222"/>
                </a:lnTo>
                <a:lnTo>
                  <a:pt x="400050" y="1323340"/>
                </a:lnTo>
                <a:lnTo>
                  <a:pt x="400050" y="1325968"/>
                </a:lnTo>
                <a:lnTo>
                  <a:pt x="400507" y="1327086"/>
                </a:lnTo>
                <a:lnTo>
                  <a:pt x="402374" y="1328953"/>
                </a:lnTo>
                <a:lnTo>
                  <a:pt x="403491" y="1329423"/>
                </a:lnTo>
                <a:lnTo>
                  <a:pt x="415645" y="1329423"/>
                </a:lnTo>
                <a:lnTo>
                  <a:pt x="416763" y="1328953"/>
                </a:lnTo>
                <a:lnTo>
                  <a:pt x="418630" y="1327086"/>
                </a:lnTo>
                <a:lnTo>
                  <a:pt x="419100" y="1325968"/>
                </a:lnTo>
                <a:lnTo>
                  <a:pt x="419100" y="1323340"/>
                </a:lnTo>
                <a:close/>
              </a:path>
              <a:path w="2647950" h="1329689">
                <a:moveTo>
                  <a:pt x="419100" y="883373"/>
                </a:moveTo>
                <a:lnTo>
                  <a:pt x="418630" y="882256"/>
                </a:lnTo>
                <a:lnTo>
                  <a:pt x="416763" y="880389"/>
                </a:lnTo>
                <a:lnTo>
                  <a:pt x="415645" y="879932"/>
                </a:lnTo>
                <a:lnTo>
                  <a:pt x="403491" y="879932"/>
                </a:lnTo>
                <a:lnTo>
                  <a:pt x="402374" y="880389"/>
                </a:lnTo>
                <a:lnTo>
                  <a:pt x="400507" y="882256"/>
                </a:lnTo>
                <a:lnTo>
                  <a:pt x="400050" y="883373"/>
                </a:lnTo>
                <a:lnTo>
                  <a:pt x="400050" y="886002"/>
                </a:lnTo>
                <a:lnTo>
                  <a:pt x="400507" y="887133"/>
                </a:lnTo>
                <a:lnTo>
                  <a:pt x="402374" y="888987"/>
                </a:lnTo>
                <a:lnTo>
                  <a:pt x="403491" y="889457"/>
                </a:lnTo>
                <a:lnTo>
                  <a:pt x="415645" y="889457"/>
                </a:lnTo>
                <a:lnTo>
                  <a:pt x="416763" y="888987"/>
                </a:lnTo>
                <a:lnTo>
                  <a:pt x="418630" y="887133"/>
                </a:lnTo>
                <a:lnTo>
                  <a:pt x="419100" y="886002"/>
                </a:lnTo>
                <a:lnTo>
                  <a:pt x="419100" y="883373"/>
                </a:lnTo>
                <a:close/>
              </a:path>
              <a:path w="2647950" h="1329689">
                <a:moveTo>
                  <a:pt x="419100" y="443407"/>
                </a:moveTo>
                <a:lnTo>
                  <a:pt x="418630" y="442290"/>
                </a:lnTo>
                <a:lnTo>
                  <a:pt x="416763" y="440423"/>
                </a:lnTo>
                <a:lnTo>
                  <a:pt x="415645" y="439966"/>
                </a:lnTo>
                <a:lnTo>
                  <a:pt x="403491" y="439966"/>
                </a:lnTo>
                <a:lnTo>
                  <a:pt x="402374" y="440423"/>
                </a:lnTo>
                <a:lnTo>
                  <a:pt x="400507" y="442290"/>
                </a:lnTo>
                <a:lnTo>
                  <a:pt x="400050" y="443407"/>
                </a:lnTo>
                <a:lnTo>
                  <a:pt x="400050" y="446036"/>
                </a:lnTo>
                <a:lnTo>
                  <a:pt x="400507" y="447167"/>
                </a:lnTo>
                <a:lnTo>
                  <a:pt x="402374" y="449021"/>
                </a:lnTo>
                <a:lnTo>
                  <a:pt x="403491" y="449491"/>
                </a:lnTo>
                <a:lnTo>
                  <a:pt x="415645" y="449491"/>
                </a:lnTo>
                <a:lnTo>
                  <a:pt x="416763" y="449021"/>
                </a:lnTo>
                <a:lnTo>
                  <a:pt x="418630" y="447167"/>
                </a:lnTo>
                <a:lnTo>
                  <a:pt x="419100" y="446036"/>
                </a:lnTo>
                <a:lnTo>
                  <a:pt x="419100" y="443407"/>
                </a:lnTo>
                <a:close/>
              </a:path>
              <a:path w="2647950" h="1329689">
                <a:moveTo>
                  <a:pt x="419100" y="3441"/>
                </a:moveTo>
                <a:lnTo>
                  <a:pt x="418630" y="2324"/>
                </a:lnTo>
                <a:lnTo>
                  <a:pt x="416763" y="469"/>
                </a:lnTo>
                <a:lnTo>
                  <a:pt x="415645" y="0"/>
                </a:lnTo>
                <a:lnTo>
                  <a:pt x="403491" y="0"/>
                </a:lnTo>
                <a:lnTo>
                  <a:pt x="402374" y="469"/>
                </a:lnTo>
                <a:lnTo>
                  <a:pt x="400507" y="2324"/>
                </a:lnTo>
                <a:lnTo>
                  <a:pt x="400050" y="3441"/>
                </a:lnTo>
                <a:lnTo>
                  <a:pt x="400050" y="6070"/>
                </a:lnTo>
                <a:lnTo>
                  <a:pt x="400507" y="7200"/>
                </a:lnTo>
                <a:lnTo>
                  <a:pt x="402374" y="9055"/>
                </a:lnTo>
                <a:lnTo>
                  <a:pt x="403491" y="9525"/>
                </a:lnTo>
                <a:lnTo>
                  <a:pt x="415645" y="9525"/>
                </a:lnTo>
                <a:lnTo>
                  <a:pt x="416763" y="9055"/>
                </a:lnTo>
                <a:lnTo>
                  <a:pt x="418630" y="7200"/>
                </a:lnTo>
                <a:lnTo>
                  <a:pt x="419100" y="6070"/>
                </a:lnTo>
                <a:lnTo>
                  <a:pt x="419100" y="3441"/>
                </a:lnTo>
                <a:close/>
              </a:path>
              <a:path w="2647950" h="1329689">
                <a:moveTo>
                  <a:pt x="476250" y="1323340"/>
                </a:moveTo>
                <a:lnTo>
                  <a:pt x="475780" y="1322222"/>
                </a:lnTo>
                <a:lnTo>
                  <a:pt x="473913" y="1320355"/>
                </a:lnTo>
                <a:lnTo>
                  <a:pt x="472795" y="1319898"/>
                </a:lnTo>
                <a:lnTo>
                  <a:pt x="460641" y="1319898"/>
                </a:lnTo>
                <a:lnTo>
                  <a:pt x="459524" y="1320355"/>
                </a:lnTo>
                <a:lnTo>
                  <a:pt x="457657" y="1322222"/>
                </a:lnTo>
                <a:lnTo>
                  <a:pt x="457200" y="1323340"/>
                </a:lnTo>
                <a:lnTo>
                  <a:pt x="457200" y="1325968"/>
                </a:lnTo>
                <a:lnTo>
                  <a:pt x="457657" y="1327086"/>
                </a:lnTo>
                <a:lnTo>
                  <a:pt x="459524" y="1328953"/>
                </a:lnTo>
                <a:lnTo>
                  <a:pt x="460641" y="1329423"/>
                </a:lnTo>
                <a:lnTo>
                  <a:pt x="472795" y="1329423"/>
                </a:lnTo>
                <a:lnTo>
                  <a:pt x="473913" y="1328953"/>
                </a:lnTo>
                <a:lnTo>
                  <a:pt x="475780" y="1327086"/>
                </a:lnTo>
                <a:lnTo>
                  <a:pt x="476250" y="1325968"/>
                </a:lnTo>
                <a:lnTo>
                  <a:pt x="476250" y="1323340"/>
                </a:lnTo>
                <a:close/>
              </a:path>
              <a:path w="2647950" h="1329689">
                <a:moveTo>
                  <a:pt x="476250" y="883373"/>
                </a:moveTo>
                <a:lnTo>
                  <a:pt x="475780" y="882256"/>
                </a:lnTo>
                <a:lnTo>
                  <a:pt x="473913" y="880389"/>
                </a:lnTo>
                <a:lnTo>
                  <a:pt x="472795" y="879932"/>
                </a:lnTo>
                <a:lnTo>
                  <a:pt x="460641" y="879932"/>
                </a:lnTo>
                <a:lnTo>
                  <a:pt x="459524" y="880389"/>
                </a:lnTo>
                <a:lnTo>
                  <a:pt x="457657" y="882256"/>
                </a:lnTo>
                <a:lnTo>
                  <a:pt x="457200" y="883373"/>
                </a:lnTo>
                <a:lnTo>
                  <a:pt x="457200" y="886002"/>
                </a:lnTo>
                <a:lnTo>
                  <a:pt x="457657" y="887133"/>
                </a:lnTo>
                <a:lnTo>
                  <a:pt x="459524" y="888987"/>
                </a:lnTo>
                <a:lnTo>
                  <a:pt x="460641" y="889457"/>
                </a:lnTo>
                <a:lnTo>
                  <a:pt x="472795" y="889457"/>
                </a:lnTo>
                <a:lnTo>
                  <a:pt x="473913" y="888987"/>
                </a:lnTo>
                <a:lnTo>
                  <a:pt x="475780" y="887133"/>
                </a:lnTo>
                <a:lnTo>
                  <a:pt x="476250" y="886002"/>
                </a:lnTo>
                <a:lnTo>
                  <a:pt x="476250" y="883373"/>
                </a:lnTo>
                <a:close/>
              </a:path>
              <a:path w="2647950" h="1329689">
                <a:moveTo>
                  <a:pt x="476250" y="443407"/>
                </a:moveTo>
                <a:lnTo>
                  <a:pt x="475780" y="442290"/>
                </a:lnTo>
                <a:lnTo>
                  <a:pt x="473913" y="440423"/>
                </a:lnTo>
                <a:lnTo>
                  <a:pt x="472795" y="439966"/>
                </a:lnTo>
                <a:lnTo>
                  <a:pt x="460641" y="439966"/>
                </a:lnTo>
                <a:lnTo>
                  <a:pt x="459524" y="440423"/>
                </a:lnTo>
                <a:lnTo>
                  <a:pt x="457657" y="442290"/>
                </a:lnTo>
                <a:lnTo>
                  <a:pt x="457200" y="443407"/>
                </a:lnTo>
                <a:lnTo>
                  <a:pt x="457200" y="446036"/>
                </a:lnTo>
                <a:lnTo>
                  <a:pt x="457657" y="447167"/>
                </a:lnTo>
                <a:lnTo>
                  <a:pt x="459524" y="449021"/>
                </a:lnTo>
                <a:lnTo>
                  <a:pt x="460641" y="449491"/>
                </a:lnTo>
                <a:lnTo>
                  <a:pt x="472795" y="449491"/>
                </a:lnTo>
                <a:lnTo>
                  <a:pt x="473913" y="449021"/>
                </a:lnTo>
                <a:lnTo>
                  <a:pt x="475780" y="447167"/>
                </a:lnTo>
                <a:lnTo>
                  <a:pt x="476250" y="446036"/>
                </a:lnTo>
                <a:lnTo>
                  <a:pt x="476250" y="443407"/>
                </a:lnTo>
                <a:close/>
              </a:path>
              <a:path w="2647950" h="1329689">
                <a:moveTo>
                  <a:pt x="476250" y="3441"/>
                </a:moveTo>
                <a:lnTo>
                  <a:pt x="475780" y="2324"/>
                </a:lnTo>
                <a:lnTo>
                  <a:pt x="473913" y="469"/>
                </a:lnTo>
                <a:lnTo>
                  <a:pt x="472795" y="0"/>
                </a:lnTo>
                <a:lnTo>
                  <a:pt x="460641" y="0"/>
                </a:lnTo>
                <a:lnTo>
                  <a:pt x="459524" y="469"/>
                </a:lnTo>
                <a:lnTo>
                  <a:pt x="457657" y="2324"/>
                </a:lnTo>
                <a:lnTo>
                  <a:pt x="457200" y="3441"/>
                </a:lnTo>
                <a:lnTo>
                  <a:pt x="457200" y="6070"/>
                </a:lnTo>
                <a:lnTo>
                  <a:pt x="457657" y="7200"/>
                </a:lnTo>
                <a:lnTo>
                  <a:pt x="459524" y="9055"/>
                </a:lnTo>
                <a:lnTo>
                  <a:pt x="460641" y="9525"/>
                </a:lnTo>
                <a:lnTo>
                  <a:pt x="472795" y="9525"/>
                </a:lnTo>
                <a:lnTo>
                  <a:pt x="473913" y="9055"/>
                </a:lnTo>
                <a:lnTo>
                  <a:pt x="475780" y="7200"/>
                </a:lnTo>
                <a:lnTo>
                  <a:pt x="476250" y="6070"/>
                </a:lnTo>
                <a:lnTo>
                  <a:pt x="476250" y="3441"/>
                </a:lnTo>
                <a:close/>
              </a:path>
              <a:path w="2647950" h="1329689">
                <a:moveTo>
                  <a:pt x="533400" y="1323340"/>
                </a:moveTo>
                <a:lnTo>
                  <a:pt x="532930" y="1322222"/>
                </a:lnTo>
                <a:lnTo>
                  <a:pt x="531063" y="1320355"/>
                </a:lnTo>
                <a:lnTo>
                  <a:pt x="529945" y="1319898"/>
                </a:lnTo>
                <a:lnTo>
                  <a:pt x="517791" y="1319898"/>
                </a:lnTo>
                <a:lnTo>
                  <a:pt x="516674" y="1320355"/>
                </a:lnTo>
                <a:lnTo>
                  <a:pt x="514807" y="1322222"/>
                </a:lnTo>
                <a:lnTo>
                  <a:pt x="514350" y="1323340"/>
                </a:lnTo>
                <a:lnTo>
                  <a:pt x="514350" y="1325968"/>
                </a:lnTo>
                <a:lnTo>
                  <a:pt x="514807" y="1327086"/>
                </a:lnTo>
                <a:lnTo>
                  <a:pt x="516674" y="1328953"/>
                </a:lnTo>
                <a:lnTo>
                  <a:pt x="517791" y="1329423"/>
                </a:lnTo>
                <a:lnTo>
                  <a:pt x="529945" y="1329423"/>
                </a:lnTo>
                <a:lnTo>
                  <a:pt x="531063" y="1328953"/>
                </a:lnTo>
                <a:lnTo>
                  <a:pt x="532930" y="1327086"/>
                </a:lnTo>
                <a:lnTo>
                  <a:pt x="533400" y="1325968"/>
                </a:lnTo>
                <a:lnTo>
                  <a:pt x="533400" y="1323340"/>
                </a:lnTo>
                <a:close/>
              </a:path>
              <a:path w="2647950" h="1329689">
                <a:moveTo>
                  <a:pt x="533400" y="883373"/>
                </a:moveTo>
                <a:lnTo>
                  <a:pt x="532930" y="882256"/>
                </a:lnTo>
                <a:lnTo>
                  <a:pt x="531063" y="880389"/>
                </a:lnTo>
                <a:lnTo>
                  <a:pt x="529945" y="879932"/>
                </a:lnTo>
                <a:lnTo>
                  <a:pt x="517791" y="879932"/>
                </a:lnTo>
                <a:lnTo>
                  <a:pt x="516674" y="880389"/>
                </a:lnTo>
                <a:lnTo>
                  <a:pt x="514807" y="882256"/>
                </a:lnTo>
                <a:lnTo>
                  <a:pt x="514350" y="883373"/>
                </a:lnTo>
                <a:lnTo>
                  <a:pt x="514350" y="886002"/>
                </a:lnTo>
                <a:lnTo>
                  <a:pt x="514807" y="887133"/>
                </a:lnTo>
                <a:lnTo>
                  <a:pt x="516674" y="888987"/>
                </a:lnTo>
                <a:lnTo>
                  <a:pt x="517791" y="889457"/>
                </a:lnTo>
                <a:lnTo>
                  <a:pt x="529945" y="889457"/>
                </a:lnTo>
                <a:lnTo>
                  <a:pt x="531063" y="888987"/>
                </a:lnTo>
                <a:lnTo>
                  <a:pt x="532930" y="887133"/>
                </a:lnTo>
                <a:lnTo>
                  <a:pt x="533400" y="886002"/>
                </a:lnTo>
                <a:lnTo>
                  <a:pt x="533400" y="883373"/>
                </a:lnTo>
                <a:close/>
              </a:path>
              <a:path w="2647950" h="1329689">
                <a:moveTo>
                  <a:pt x="533400" y="443407"/>
                </a:moveTo>
                <a:lnTo>
                  <a:pt x="532930" y="442290"/>
                </a:lnTo>
                <a:lnTo>
                  <a:pt x="531063" y="440423"/>
                </a:lnTo>
                <a:lnTo>
                  <a:pt x="529945" y="439966"/>
                </a:lnTo>
                <a:lnTo>
                  <a:pt x="517791" y="439966"/>
                </a:lnTo>
                <a:lnTo>
                  <a:pt x="516674" y="440423"/>
                </a:lnTo>
                <a:lnTo>
                  <a:pt x="514807" y="442290"/>
                </a:lnTo>
                <a:lnTo>
                  <a:pt x="514350" y="443407"/>
                </a:lnTo>
                <a:lnTo>
                  <a:pt x="514350" y="446036"/>
                </a:lnTo>
                <a:lnTo>
                  <a:pt x="514807" y="447167"/>
                </a:lnTo>
                <a:lnTo>
                  <a:pt x="516674" y="449021"/>
                </a:lnTo>
                <a:lnTo>
                  <a:pt x="517791" y="449491"/>
                </a:lnTo>
                <a:lnTo>
                  <a:pt x="529945" y="449491"/>
                </a:lnTo>
                <a:lnTo>
                  <a:pt x="531063" y="449021"/>
                </a:lnTo>
                <a:lnTo>
                  <a:pt x="532930" y="447167"/>
                </a:lnTo>
                <a:lnTo>
                  <a:pt x="533400" y="446036"/>
                </a:lnTo>
                <a:lnTo>
                  <a:pt x="533400" y="443407"/>
                </a:lnTo>
                <a:close/>
              </a:path>
              <a:path w="2647950" h="1329689">
                <a:moveTo>
                  <a:pt x="533400" y="3441"/>
                </a:moveTo>
                <a:lnTo>
                  <a:pt x="532930" y="2324"/>
                </a:lnTo>
                <a:lnTo>
                  <a:pt x="531063" y="469"/>
                </a:lnTo>
                <a:lnTo>
                  <a:pt x="529945" y="0"/>
                </a:lnTo>
                <a:lnTo>
                  <a:pt x="517791" y="0"/>
                </a:lnTo>
                <a:lnTo>
                  <a:pt x="516674" y="469"/>
                </a:lnTo>
                <a:lnTo>
                  <a:pt x="514807" y="2324"/>
                </a:lnTo>
                <a:lnTo>
                  <a:pt x="514350" y="3441"/>
                </a:lnTo>
                <a:lnTo>
                  <a:pt x="514350" y="6070"/>
                </a:lnTo>
                <a:lnTo>
                  <a:pt x="514807" y="7200"/>
                </a:lnTo>
                <a:lnTo>
                  <a:pt x="516674" y="9055"/>
                </a:lnTo>
                <a:lnTo>
                  <a:pt x="517791" y="9525"/>
                </a:lnTo>
                <a:lnTo>
                  <a:pt x="529945" y="9525"/>
                </a:lnTo>
                <a:lnTo>
                  <a:pt x="531063" y="9055"/>
                </a:lnTo>
                <a:lnTo>
                  <a:pt x="532930" y="7200"/>
                </a:lnTo>
                <a:lnTo>
                  <a:pt x="533400" y="6070"/>
                </a:lnTo>
                <a:lnTo>
                  <a:pt x="533400" y="3441"/>
                </a:lnTo>
                <a:close/>
              </a:path>
              <a:path w="2647950" h="1329689">
                <a:moveTo>
                  <a:pt x="590550" y="1323340"/>
                </a:moveTo>
                <a:lnTo>
                  <a:pt x="590080" y="1322222"/>
                </a:lnTo>
                <a:lnTo>
                  <a:pt x="588213" y="1320355"/>
                </a:lnTo>
                <a:lnTo>
                  <a:pt x="587095" y="1319898"/>
                </a:lnTo>
                <a:lnTo>
                  <a:pt x="574941" y="1319898"/>
                </a:lnTo>
                <a:lnTo>
                  <a:pt x="573824" y="1320355"/>
                </a:lnTo>
                <a:lnTo>
                  <a:pt x="571957" y="1322222"/>
                </a:lnTo>
                <a:lnTo>
                  <a:pt x="571500" y="1323340"/>
                </a:lnTo>
                <a:lnTo>
                  <a:pt x="571500" y="1325968"/>
                </a:lnTo>
                <a:lnTo>
                  <a:pt x="571957" y="1327086"/>
                </a:lnTo>
                <a:lnTo>
                  <a:pt x="573824" y="1328953"/>
                </a:lnTo>
                <a:lnTo>
                  <a:pt x="574941" y="1329423"/>
                </a:lnTo>
                <a:lnTo>
                  <a:pt x="587095" y="1329423"/>
                </a:lnTo>
                <a:lnTo>
                  <a:pt x="588213" y="1328953"/>
                </a:lnTo>
                <a:lnTo>
                  <a:pt x="590080" y="1327086"/>
                </a:lnTo>
                <a:lnTo>
                  <a:pt x="590550" y="1325968"/>
                </a:lnTo>
                <a:lnTo>
                  <a:pt x="590550" y="1323340"/>
                </a:lnTo>
                <a:close/>
              </a:path>
              <a:path w="2647950" h="1329689">
                <a:moveTo>
                  <a:pt x="590550" y="883373"/>
                </a:moveTo>
                <a:lnTo>
                  <a:pt x="590080" y="882256"/>
                </a:lnTo>
                <a:lnTo>
                  <a:pt x="588213" y="880389"/>
                </a:lnTo>
                <a:lnTo>
                  <a:pt x="587095" y="879932"/>
                </a:lnTo>
                <a:lnTo>
                  <a:pt x="574941" y="879932"/>
                </a:lnTo>
                <a:lnTo>
                  <a:pt x="573824" y="880389"/>
                </a:lnTo>
                <a:lnTo>
                  <a:pt x="571957" y="882256"/>
                </a:lnTo>
                <a:lnTo>
                  <a:pt x="571500" y="883373"/>
                </a:lnTo>
                <a:lnTo>
                  <a:pt x="571500" y="886002"/>
                </a:lnTo>
                <a:lnTo>
                  <a:pt x="571957" y="887133"/>
                </a:lnTo>
                <a:lnTo>
                  <a:pt x="573824" y="888987"/>
                </a:lnTo>
                <a:lnTo>
                  <a:pt x="574941" y="889457"/>
                </a:lnTo>
                <a:lnTo>
                  <a:pt x="587095" y="889457"/>
                </a:lnTo>
                <a:lnTo>
                  <a:pt x="588213" y="888987"/>
                </a:lnTo>
                <a:lnTo>
                  <a:pt x="590080" y="887133"/>
                </a:lnTo>
                <a:lnTo>
                  <a:pt x="590550" y="886002"/>
                </a:lnTo>
                <a:lnTo>
                  <a:pt x="590550" y="883373"/>
                </a:lnTo>
                <a:close/>
              </a:path>
              <a:path w="2647950" h="1329689">
                <a:moveTo>
                  <a:pt x="590550" y="443407"/>
                </a:moveTo>
                <a:lnTo>
                  <a:pt x="590080" y="442290"/>
                </a:lnTo>
                <a:lnTo>
                  <a:pt x="588213" y="440423"/>
                </a:lnTo>
                <a:lnTo>
                  <a:pt x="587095" y="439966"/>
                </a:lnTo>
                <a:lnTo>
                  <a:pt x="574941" y="439966"/>
                </a:lnTo>
                <a:lnTo>
                  <a:pt x="573824" y="440423"/>
                </a:lnTo>
                <a:lnTo>
                  <a:pt x="571957" y="442290"/>
                </a:lnTo>
                <a:lnTo>
                  <a:pt x="571500" y="443407"/>
                </a:lnTo>
                <a:lnTo>
                  <a:pt x="571500" y="446036"/>
                </a:lnTo>
                <a:lnTo>
                  <a:pt x="571957" y="447167"/>
                </a:lnTo>
                <a:lnTo>
                  <a:pt x="573824" y="449021"/>
                </a:lnTo>
                <a:lnTo>
                  <a:pt x="574941" y="449491"/>
                </a:lnTo>
                <a:lnTo>
                  <a:pt x="587095" y="449491"/>
                </a:lnTo>
                <a:lnTo>
                  <a:pt x="588213" y="449021"/>
                </a:lnTo>
                <a:lnTo>
                  <a:pt x="590080" y="447167"/>
                </a:lnTo>
                <a:lnTo>
                  <a:pt x="590550" y="446036"/>
                </a:lnTo>
                <a:lnTo>
                  <a:pt x="590550" y="443407"/>
                </a:lnTo>
                <a:close/>
              </a:path>
              <a:path w="2647950" h="1329689">
                <a:moveTo>
                  <a:pt x="590550" y="3441"/>
                </a:moveTo>
                <a:lnTo>
                  <a:pt x="590080" y="2324"/>
                </a:lnTo>
                <a:lnTo>
                  <a:pt x="588213" y="469"/>
                </a:lnTo>
                <a:lnTo>
                  <a:pt x="587095" y="0"/>
                </a:lnTo>
                <a:lnTo>
                  <a:pt x="574941" y="0"/>
                </a:lnTo>
                <a:lnTo>
                  <a:pt x="573824" y="469"/>
                </a:lnTo>
                <a:lnTo>
                  <a:pt x="571957" y="2324"/>
                </a:lnTo>
                <a:lnTo>
                  <a:pt x="571500" y="3441"/>
                </a:lnTo>
                <a:lnTo>
                  <a:pt x="571500" y="6070"/>
                </a:lnTo>
                <a:lnTo>
                  <a:pt x="571957" y="7200"/>
                </a:lnTo>
                <a:lnTo>
                  <a:pt x="573824" y="9055"/>
                </a:lnTo>
                <a:lnTo>
                  <a:pt x="574941" y="9525"/>
                </a:lnTo>
                <a:lnTo>
                  <a:pt x="587095" y="9525"/>
                </a:lnTo>
                <a:lnTo>
                  <a:pt x="588213" y="9055"/>
                </a:lnTo>
                <a:lnTo>
                  <a:pt x="590080" y="7200"/>
                </a:lnTo>
                <a:lnTo>
                  <a:pt x="590550" y="6070"/>
                </a:lnTo>
                <a:lnTo>
                  <a:pt x="590550" y="3441"/>
                </a:lnTo>
                <a:close/>
              </a:path>
              <a:path w="2647950" h="1329689">
                <a:moveTo>
                  <a:pt x="647700" y="1323340"/>
                </a:moveTo>
                <a:lnTo>
                  <a:pt x="647230" y="1322222"/>
                </a:lnTo>
                <a:lnTo>
                  <a:pt x="645363" y="1320355"/>
                </a:lnTo>
                <a:lnTo>
                  <a:pt x="644245" y="1319898"/>
                </a:lnTo>
                <a:lnTo>
                  <a:pt x="632091" y="1319898"/>
                </a:lnTo>
                <a:lnTo>
                  <a:pt x="630974" y="1320355"/>
                </a:lnTo>
                <a:lnTo>
                  <a:pt x="629107" y="1322222"/>
                </a:lnTo>
                <a:lnTo>
                  <a:pt x="628650" y="1323340"/>
                </a:lnTo>
                <a:lnTo>
                  <a:pt x="628650" y="1325968"/>
                </a:lnTo>
                <a:lnTo>
                  <a:pt x="629107" y="1327086"/>
                </a:lnTo>
                <a:lnTo>
                  <a:pt x="630974" y="1328953"/>
                </a:lnTo>
                <a:lnTo>
                  <a:pt x="632091" y="1329423"/>
                </a:lnTo>
                <a:lnTo>
                  <a:pt x="644245" y="1329423"/>
                </a:lnTo>
                <a:lnTo>
                  <a:pt x="645363" y="1328953"/>
                </a:lnTo>
                <a:lnTo>
                  <a:pt x="647230" y="1327086"/>
                </a:lnTo>
                <a:lnTo>
                  <a:pt x="647700" y="1325968"/>
                </a:lnTo>
                <a:lnTo>
                  <a:pt x="647700" y="1323340"/>
                </a:lnTo>
                <a:close/>
              </a:path>
              <a:path w="2647950" h="1329689">
                <a:moveTo>
                  <a:pt x="647700" y="883373"/>
                </a:moveTo>
                <a:lnTo>
                  <a:pt x="647230" y="882256"/>
                </a:lnTo>
                <a:lnTo>
                  <a:pt x="645363" y="880389"/>
                </a:lnTo>
                <a:lnTo>
                  <a:pt x="644245" y="879932"/>
                </a:lnTo>
                <a:lnTo>
                  <a:pt x="632091" y="879932"/>
                </a:lnTo>
                <a:lnTo>
                  <a:pt x="630974" y="880389"/>
                </a:lnTo>
                <a:lnTo>
                  <a:pt x="629107" y="882256"/>
                </a:lnTo>
                <a:lnTo>
                  <a:pt x="628650" y="883373"/>
                </a:lnTo>
                <a:lnTo>
                  <a:pt x="628650" y="886002"/>
                </a:lnTo>
                <a:lnTo>
                  <a:pt x="629107" y="887133"/>
                </a:lnTo>
                <a:lnTo>
                  <a:pt x="630974" y="888987"/>
                </a:lnTo>
                <a:lnTo>
                  <a:pt x="632091" y="889457"/>
                </a:lnTo>
                <a:lnTo>
                  <a:pt x="644245" y="889457"/>
                </a:lnTo>
                <a:lnTo>
                  <a:pt x="645363" y="888987"/>
                </a:lnTo>
                <a:lnTo>
                  <a:pt x="647230" y="887133"/>
                </a:lnTo>
                <a:lnTo>
                  <a:pt x="647700" y="886002"/>
                </a:lnTo>
                <a:lnTo>
                  <a:pt x="647700" y="883373"/>
                </a:lnTo>
                <a:close/>
              </a:path>
              <a:path w="2647950" h="1329689">
                <a:moveTo>
                  <a:pt x="647700" y="443407"/>
                </a:moveTo>
                <a:lnTo>
                  <a:pt x="647230" y="442290"/>
                </a:lnTo>
                <a:lnTo>
                  <a:pt x="645363" y="440423"/>
                </a:lnTo>
                <a:lnTo>
                  <a:pt x="644245" y="439966"/>
                </a:lnTo>
                <a:lnTo>
                  <a:pt x="632091" y="439966"/>
                </a:lnTo>
                <a:lnTo>
                  <a:pt x="630974" y="440423"/>
                </a:lnTo>
                <a:lnTo>
                  <a:pt x="629107" y="442290"/>
                </a:lnTo>
                <a:lnTo>
                  <a:pt x="628650" y="443407"/>
                </a:lnTo>
                <a:lnTo>
                  <a:pt x="628650" y="446036"/>
                </a:lnTo>
                <a:lnTo>
                  <a:pt x="629107" y="447167"/>
                </a:lnTo>
                <a:lnTo>
                  <a:pt x="630974" y="449021"/>
                </a:lnTo>
                <a:lnTo>
                  <a:pt x="632091" y="449491"/>
                </a:lnTo>
                <a:lnTo>
                  <a:pt x="644245" y="449491"/>
                </a:lnTo>
                <a:lnTo>
                  <a:pt x="645363" y="449021"/>
                </a:lnTo>
                <a:lnTo>
                  <a:pt x="647230" y="447167"/>
                </a:lnTo>
                <a:lnTo>
                  <a:pt x="647700" y="446036"/>
                </a:lnTo>
                <a:lnTo>
                  <a:pt x="647700" y="443407"/>
                </a:lnTo>
                <a:close/>
              </a:path>
              <a:path w="2647950" h="1329689">
                <a:moveTo>
                  <a:pt x="647700" y="3441"/>
                </a:moveTo>
                <a:lnTo>
                  <a:pt x="647230" y="2324"/>
                </a:lnTo>
                <a:lnTo>
                  <a:pt x="645363" y="469"/>
                </a:lnTo>
                <a:lnTo>
                  <a:pt x="644245" y="0"/>
                </a:lnTo>
                <a:lnTo>
                  <a:pt x="632091" y="0"/>
                </a:lnTo>
                <a:lnTo>
                  <a:pt x="630974" y="469"/>
                </a:lnTo>
                <a:lnTo>
                  <a:pt x="629107" y="2324"/>
                </a:lnTo>
                <a:lnTo>
                  <a:pt x="628650" y="3441"/>
                </a:lnTo>
                <a:lnTo>
                  <a:pt x="628650" y="6070"/>
                </a:lnTo>
                <a:lnTo>
                  <a:pt x="629107" y="7200"/>
                </a:lnTo>
                <a:lnTo>
                  <a:pt x="630974" y="9055"/>
                </a:lnTo>
                <a:lnTo>
                  <a:pt x="632091" y="9525"/>
                </a:lnTo>
                <a:lnTo>
                  <a:pt x="644245" y="9525"/>
                </a:lnTo>
                <a:lnTo>
                  <a:pt x="645363" y="9055"/>
                </a:lnTo>
                <a:lnTo>
                  <a:pt x="647230" y="7200"/>
                </a:lnTo>
                <a:lnTo>
                  <a:pt x="647700" y="6070"/>
                </a:lnTo>
                <a:lnTo>
                  <a:pt x="647700" y="3441"/>
                </a:lnTo>
                <a:close/>
              </a:path>
              <a:path w="2647950" h="1329689">
                <a:moveTo>
                  <a:pt x="704850" y="1323340"/>
                </a:moveTo>
                <a:lnTo>
                  <a:pt x="704380" y="1322222"/>
                </a:lnTo>
                <a:lnTo>
                  <a:pt x="702513" y="1320355"/>
                </a:lnTo>
                <a:lnTo>
                  <a:pt x="701395" y="1319898"/>
                </a:lnTo>
                <a:lnTo>
                  <a:pt x="689241" y="1319898"/>
                </a:lnTo>
                <a:lnTo>
                  <a:pt x="688124" y="1320355"/>
                </a:lnTo>
                <a:lnTo>
                  <a:pt x="686257" y="1322222"/>
                </a:lnTo>
                <a:lnTo>
                  <a:pt x="685800" y="1323340"/>
                </a:lnTo>
                <a:lnTo>
                  <a:pt x="685800" y="1325968"/>
                </a:lnTo>
                <a:lnTo>
                  <a:pt x="686257" y="1327086"/>
                </a:lnTo>
                <a:lnTo>
                  <a:pt x="688124" y="1328953"/>
                </a:lnTo>
                <a:lnTo>
                  <a:pt x="689241" y="1329423"/>
                </a:lnTo>
                <a:lnTo>
                  <a:pt x="701395" y="1329423"/>
                </a:lnTo>
                <a:lnTo>
                  <a:pt x="702513" y="1328953"/>
                </a:lnTo>
                <a:lnTo>
                  <a:pt x="704380" y="1327086"/>
                </a:lnTo>
                <a:lnTo>
                  <a:pt x="704850" y="1325968"/>
                </a:lnTo>
                <a:lnTo>
                  <a:pt x="704850" y="1323340"/>
                </a:lnTo>
                <a:close/>
              </a:path>
              <a:path w="2647950" h="1329689">
                <a:moveTo>
                  <a:pt x="704850" y="883373"/>
                </a:moveTo>
                <a:lnTo>
                  <a:pt x="704380" y="882256"/>
                </a:lnTo>
                <a:lnTo>
                  <a:pt x="702513" y="880389"/>
                </a:lnTo>
                <a:lnTo>
                  <a:pt x="701395" y="879932"/>
                </a:lnTo>
                <a:lnTo>
                  <a:pt x="689241" y="879932"/>
                </a:lnTo>
                <a:lnTo>
                  <a:pt x="688124" y="880389"/>
                </a:lnTo>
                <a:lnTo>
                  <a:pt x="686257" y="882256"/>
                </a:lnTo>
                <a:lnTo>
                  <a:pt x="685800" y="883373"/>
                </a:lnTo>
                <a:lnTo>
                  <a:pt x="685800" y="886002"/>
                </a:lnTo>
                <a:lnTo>
                  <a:pt x="686257" y="887133"/>
                </a:lnTo>
                <a:lnTo>
                  <a:pt x="688124" y="888987"/>
                </a:lnTo>
                <a:lnTo>
                  <a:pt x="689241" y="889457"/>
                </a:lnTo>
                <a:lnTo>
                  <a:pt x="701395" y="889457"/>
                </a:lnTo>
                <a:lnTo>
                  <a:pt x="702513" y="888987"/>
                </a:lnTo>
                <a:lnTo>
                  <a:pt x="704380" y="887133"/>
                </a:lnTo>
                <a:lnTo>
                  <a:pt x="704850" y="886002"/>
                </a:lnTo>
                <a:lnTo>
                  <a:pt x="704850" y="883373"/>
                </a:lnTo>
                <a:close/>
              </a:path>
              <a:path w="2647950" h="1329689">
                <a:moveTo>
                  <a:pt x="704850" y="443407"/>
                </a:moveTo>
                <a:lnTo>
                  <a:pt x="704380" y="442290"/>
                </a:lnTo>
                <a:lnTo>
                  <a:pt x="702513" y="440423"/>
                </a:lnTo>
                <a:lnTo>
                  <a:pt x="701395" y="439966"/>
                </a:lnTo>
                <a:lnTo>
                  <a:pt x="689241" y="439966"/>
                </a:lnTo>
                <a:lnTo>
                  <a:pt x="688124" y="440423"/>
                </a:lnTo>
                <a:lnTo>
                  <a:pt x="686257" y="442290"/>
                </a:lnTo>
                <a:lnTo>
                  <a:pt x="685800" y="443407"/>
                </a:lnTo>
                <a:lnTo>
                  <a:pt x="685800" y="446036"/>
                </a:lnTo>
                <a:lnTo>
                  <a:pt x="686257" y="447167"/>
                </a:lnTo>
                <a:lnTo>
                  <a:pt x="688124" y="449021"/>
                </a:lnTo>
                <a:lnTo>
                  <a:pt x="689241" y="449491"/>
                </a:lnTo>
                <a:lnTo>
                  <a:pt x="701395" y="449491"/>
                </a:lnTo>
                <a:lnTo>
                  <a:pt x="702513" y="449021"/>
                </a:lnTo>
                <a:lnTo>
                  <a:pt x="704380" y="447167"/>
                </a:lnTo>
                <a:lnTo>
                  <a:pt x="704850" y="446036"/>
                </a:lnTo>
                <a:lnTo>
                  <a:pt x="704850" y="443407"/>
                </a:lnTo>
                <a:close/>
              </a:path>
              <a:path w="2647950" h="1329689">
                <a:moveTo>
                  <a:pt x="704850" y="3441"/>
                </a:moveTo>
                <a:lnTo>
                  <a:pt x="704380" y="2324"/>
                </a:lnTo>
                <a:lnTo>
                  <a:pt x="702513" y="469"/>
                </a:lnTo>
                <a:lnTo>
                  <a:pt x="701395" y="0"/>
                </a:lnTo>
                <a:lnTo>
                  <a:pt x="689241" y="0"/>
                </a:lnTo>
                <a:lnTo>
                  <a:pt x="688124" y="469"/>
                </a:lnTo>
                <a:lnTo>
                  <a:pt x="686257" y="2324"/>
                </a:lnTo>
                <a:lnTo>
                  <a:pt x="685800" y="3441"/>
                </a:lnTo>
                <a:lnTo>
                  <a:pt x="685800" y="6070"/>
                </a:lnTo>
                <a:lnTo>
                  <a:pt x="686257" y="7200"/>
                </a:lnTo>
                <a:lnTo>
                  <a:pt x="688124" y="9055"/>
                </a:lnTo>
                <a:lnTo>
                  <a:pt x="689241" y="9525"/>
                </a:lnTo>
                <a:lnTo>
                  <a:pt x="701395" y="9525"/>
                </a:lnTo>
                <a:lnTo>
                  <a:pt x="702513" y="9055"/>
                </a:lnTo>
                <a:lnTo>
                  <a:pt x="704380" y="7200"/>
                </a:lnTo>
                <a:lnTo>
                  <a:pt x="704850" y="6070"/>
                </a:lnTo>
                <a:lnTo>
                  <a:pt x="704850" y="3441"/>
                </a:lnTo>
                <a:close/>
              </a:path>
              <a:path w="2647950" h="1329689">
                <a:moveTo>
                  <a:pt x="762000" y="1323340"/>
                </a:moveTo>
                <a:lnTo>
                  <a:pt x="761530" y="1322222"/>
                </a:lnTo>
                <a:lnTo>
                  <a:pt x="759663" y="1320355"/>
                </a:lnTo>
                <a:lnTo>
                  <a:pt x="758545" y="1319898"/>
                </a:lnTo>
                <a:lnTo>
                  <a:pt x="746391" y="1319898"/>
                </a:lnTo>
                <a:lnTo>
                  <a:pt x="745274" y="1320355"/>
                </a:lnTo>
                <a:lnTo>
                  <a:pt x="743407" y="1322222"/>
                </a:lnTo>
                <a:lnTo>
                  <a:pt x="742950" y="1323340"/>
                </a:lnTo>
                <a:lnTo>
                  <a:pt x="742950" y="1325968"/>
                </a:lnTo>
                <a:lnTo>
                  <a:pt x="743407" y="1327086"/>
                </a:lnTo>
                <a:lnTo>
                  <a:pt x="745274" y="1328953"/>
                </a:lnTo>
                <a:lnTo>
                  <a:pt x="746391" y="1329423"/>
                </a:lnTo>
                <a:lnTo>
                  <a:pt x="758545" y="1329423"/>
                </a:lnTo>
                <a:lnTo>
                  <a:pt x="759663" y="1328953"/>
                </a:lnTo>
                <a:lnTo>
                  <a:pt x="761530" y="1327086"/>
                </a:lnTo>
                <a:lnTo>
                  <a:pt x="762000" y="1325968"/>
                </a:lnTo>
                <a:lnTo>
                  <a:pt x="762000" y="1323340"/>
                </a:lnTo>
                <a:close/>
              </a:path>
              <a:path w="2647950" h="1329689">
                <a:moveTo>
                  <a:pt x="762000" y="883373"/>
                </a:moveTo>
                <a:lnTo>
                  <a:pt x="761530" y="882256"/>
                </a:lnTo>
                <a:lnTo>
                  <a:pt x="759663" y="880389"/>
                </a:lnTo>
                <a:lnTo>
                  <a:pt x="758545" y="879932"/>
                </a:lnTo>
                <a:lnTo>
                  <a:pt x="746391" y="879932"/>
                </a:lnTo>
                <a:lnTo>
                  <a:pt x="745274" y="880389"/>
                </a:lnTo>
                <a:lnTo>
                  <a:pt x="743407" y="882256"/>
                </a:lnTo>
                <a:lnTo>
                  <a:pt x="742950" y="883373"/>
                </a:lnTo>
                <a:lnTo>
                  <a:pt x="742950" y="886002"/>
                </a:lnTo>
                <a:lnTo>
                  <a:pt x="743407" y="887133"/>
                </a:lnTo>
                <a:lnTo>
                  <a:pt x="745274" y="888987"/>
                </a:lnTo>
                <a:lnTo>
                  <a:pt x="746391" y="889457"/>
                </a:lnTo>
                <a:lnTo>
                  <a:pt x="758545" y="889457"/>
                </a:lnTo>
                <a:lnTo>
                  <a:pt x="759663" y="888987"/>
                </a:lnTo>
                <a:lnTo>
                  <a:pt x="761530" y="887133"/>
                </a:lnTo>
                <a:lnTo>
                  <a:pt x="762000" y="886002"/>
                </a:lnTo>
                <a:lnTo>
                  <a:pt x="762000" y="883373"/>
                </a:lnTo>
                <a:close/>
              </a:path>
              <a:path w="2647950" h="1329689">
                <a:moveTo>
                  <a:pt x="762000" y="443407"/>
                </a:moveTo>
                <a:lnTo>
                  <a:pt x="761530" y="442290"/>
                </a:lnTo>
                <a:lnTo>
                  <a:pt x="759663" y="440423"/>
                </a:lnTo>
                <a:lnTo>
                  <a:pt x="758545" y="439966"/>
                </a:lnTo>
                <a:lnTo>
                  <a:pt x="746391" y="439966"/>
                </a:lnTo>
                <a:lnTo>
                  <a:pt x="745274" y="440423"/>
                </a:lnTo>
                <a:lnTo>
                  <a:pt x="743407" y="442290"/>
                </a:lnTo>
                <a:lnTo>
                  <a:pt x="742950" y="443407"/>
                </a:lnTo>
                <a:lnTo>
                  <a:pt x="742950" y="446036"/>
                </a:lnTo>
                <a:lnTo>
                  <a:pt x="743407" y="447167"/>
                </a:lnTo>
                <a:lnTo>
                  <a:pt x="745274" y="449021"/>
                </a:lnTo>
                <a:lnTo>
                  <a:pt x="746391" y="449491"/>
                </a:lnTo>
                <a:lnTo>
                  <a:pt x="758545" y="449491"/>
                </a:lnTo>
                <a:lnTo>
                  <a:pt x="759663" y="449021"/>
                </a:lnTo>
                <a:lnTo>
                  <a:pt x="761530" y="447167"/>
                </a:lnTo>
                <a:lnTo>
                  <a:pt x="762000" y="446036"/>
                </a:lnTo>
                <a:lnTo>
                  <a:pt x="762000" y="443407"/>
                </a:lnTo>
                <a:close/>
              </a:path>
              <a:path w="2647950" h="1329689">
                <a:moveTo>
                  <a:pt x="762000" y="3441"/>
                </a:moveTo>
                <a:lnTo>
                  <a:pt x="761530" y="2324"/>
                </a:lnTo>
                <a:lnTo>
                  <a:pt x="759663" y="469"/>
                </a:lnTo>
                <a:lnTo>
                  <a:pt x="758545" y="0"/>
                </a:lnTo>
                <a:lnTo>
                  <a:pt x="746391" y="0"/>
                </a:lnTo>
                <a:lnTo>
                  <a:pt x="745274" y="469"/>
                </a:lnTo>
                <a:lnTo>
                  <a:pt x="743407" y="2324"/>
                </a:lnTo>
                <a:lnTo>
                  <a:pt x="742950" y="3441"/>
                </a:lnTo>
                <a:lnTo>
                  <a:pt x="742950" y="6070"/>
                </a:lnTo>
                <a:lnTo>
                  <a:pt x="743407" y="7200"/>
                </a:lnTo>
                <a:lnTo>
                  <a:pt x="745274" y="9055"/>
                </a:lnTo>
                <a:lnTo>
                  <a:pt x="746391" y="9525"/>
                </a:lnTo>
                <a:lnTo>
                  <a:pt x="758545" y="9525"/>
                </a:lnTo>
                <a:lnTo>
                  <a:pt x="759663" y="9055"/>
                </a:lnTo>
                <a:lnTo>
                  <a:pt x="761530" y="7200"/>
                </a:lnTo>
                <a:lnTo>
                  <a:pt x="762000" y="6070"/>
                </a:lnTo>
                <a:lnTo>
                  <a:pt x="762000" y="3441"/>
                </a:lnTo>
                <a:close/>
              </a:path>
              <a:path w="2647950" h="1329689">
                <a:moveTo>
                  <a:pt x="819150" y="1323340"/>
                </a:moveTo>
                <a:lnTo>
                  <a:pt x="818680" y="1322222"/>
                </a:lnTo>
                <a:lnTo>
                  <a:pt x="816813" y="1320355"/>
                </a:lnTo>
                <a:lnTo>
                  <a:pt x="815695" y="1319898"/>
                </a:lnTo>
                <a:lnTo>
                  <a:pt x="803541" y="1319898"/>
                </a:lnTo>
                <a:lnTo>
                  <a:pt x="802424" y="1320355"/>
                </a:lnTo>
                <a:lnTo>
                  <a:pt x="800557" y="1322222"/>
                </a:lnTo>
                <a:lnTo>
                  <a:pt x="800100" y="1323340"/>
                </a:lnTo>
                <a:lnTo>
                  <a:pt x="800100" y="1325968"/>
                </a:lnTo>
                <a:lnTo>
                  <a:pt x="800557" y="1327086"/>
                </a:lnTo>
                <a:lnTo>
                  <a:pt x="802424" y="1328953"/>
                </a:lnTo>
                <a:lnTo>
                  <a:pt x="803541" y="1329423"/>
                </a:lnTo>
                <a:lnTo>
                  <a:pt x="815695" y="1329423"/>
                </a:lnTo>
                <a:lnTo>
                  <a:pt x="816813" y="1328953"/>
                </a:lnTo>
                <a:lnTo>
                  <a:pt x="818680" y="1327086"/>
                </a:lnTo>
                <a:lnTo>
                  <a:pt x="819150" y="1325968"/>
                </a:lnTo>
                <a:lnTo>
                  <a:pt x="819150" y="1323340"/>
                </a:lnTo>
                <a:close/>
              </a:path>
              <a:path w="2647950" h="1329689">
                <a:moveTo>
                  <a:pt x="819150" y="883373"/>
                </a:moveTo>
                <a:lnTo>
                  <a:pt x="818680" y="882256"/>
                </a:lnTo>
                <a:lnTo>
                  <a:pt x="816813" y="880389"/>
                </a:lnTo>
                <a:lnTo>
                  <a:pt x="815695" y="879932"/>
                </a:lnTo>
                <a:lnTo>
                  <a:pt x="803541" y="879932"/>
                </a:lnTo>
                <a:lnTo>
                  <a:pt x="802424" y="880389"/>
                </a:lnTo>
                <a:lnTo>
                  <a:pt x="800557" y="882256"/>
                </a:lnTo>
                <a:lnTo>
                  <a:pt x="800100" y="883373"/>
                </a:lnTo>
                <a:lnTo>
                  <a:pt x="800100" y="886002"/>
                </a:lnTo>
                <a:lnTo>
                  <a:pt x="800557" y="887133"/>
                </a:lnTo>
                <a:lnTo>
                  <a:pt x="802424" y="888987"/>
                </a:lnTo>
                <a:lnTo>
                  <a:pt x="803541" y="889457"/>
                </a:lnTo>
                <a:lnTo>
                  <a:pt x="815695" y="889457"/>
                </a:lnTo>
                <a:lnTo>
                  <a:pt x="816813" y="888987"/>
                </a:lnTo>
                <a:lnTo>
                  <a:pt x="818680" y="887133"/>
                </a:lnTo>
                <a:lnTo>
                  <a:pt x="819150" y="886002"/>
                </a:lnTo>
                <a:lnTo>
                  <a:pt x="819150" y="883373"/>
                </a:lnTo>
                <a:close/>
              </a:path>
              <a:path w="2647950" h="1329689">
                <a:moveTo>
                  <a:pt x="819150" y="443407"/>
                </a:moveTo>
                <a:lnTo>
                  <a:pt x="818680" y="442290"/>
                </a:lnTo>
                <a:lnTo>
                  <a:pt x="816813" y="440423"/>
                </a:lnTo>
                <a:lnTo>
                  <a:pt x="815695" y="439966"/>
                </a:lnTo>
                <a:lnTo>
                  <a:pt x="803541" y="439966"/>
                </a:lnTo>
                <a:lnTo>
                  <a:pt x="802424" y="440423"/>
                </a:lnTo>
                <a:lnTo>
                  <a:pt x="800557" y="442290"/>
                </a:lnTo>
                <a:lnTo>
                  <a:pt x="800100" y="443407"/>
                </a:lnTo>
                <a:lnTo>
                  <a:pt x="800100" y="446036"/>
                </a:lnTo>
                <a:lnTo>
                  <a:pt x="800557" y="447167"/>
                </a:lnTo>
                <a:lnTo>
                  <a:pt x="802424" y="449021"/>
                </a:lnTo>
                <a:lnTo>
                  <a:pt x="803541" y="449491"/>
                </a:lnTo>
                <a:lnTo>
                  <a:pt x="815695" y="449491"/>
                </a:lnTo>
                <a:lnTo>
                  <a:pt x="816813" y="449021"/>
                </a:lnTo>
                <a:lnTo>
                  <a:pt x="818680" y="447167"/>
                </a:lnTo>
                <a:lnTo>
                  <a:pt x="819150" y="446036"/>
                </a:lnTo>
                <a:lnTo>
                  <a:pt x="819150" y="443407"/>
                </a:lnTo>
                <a:close/>
              </a:path>
              <a:path w="2647950" h="1329689">
                <a:moveTo>
                  <a:pt x="819150" y="3441"/>
                </a:moveTo>
                <a:lnTo>
                  <a:pt x="818680" y="2324"/>
                </a:lnTo>
                <a:lnTo>
                  <a:pt x="816813" y="469"/>
                </a:lnTo>
                <a:lnTo>
                  <a:pt x="815695" y="0"/>
                </a:lnTo>
                <a:lnTo>
                  <a:pt x="803541" y="0"/>
                </a:lnTo>
                <a:lnTo>
                  <a:pt x="802424" y="469"/>
                </a:lnTo>
                <a:lnTo>
                  <a:pt x="800557" y="2324"/>
                </a:lnTo>
                <a:lnTo>
                  <a:pt x="800100" y="3441"/>
                </a:lnTo>
                <a:lnTo>
                  <a:pt x="800100" y="6070"/>
                </a:lnTo>
                <a:lnTo>
                  <a:pt x="800557" y="7200"/>
                </a:lnTo>
                <a:lnTo>
                  <a:pt x="802424" y="9055"/>
                </a:lnTo>
                <a:lnTo>
                  <a:pt x="803541" y="9525"/>
                </a:lnTo>
                <a:lnTo>
                  <a:pt x="815695" y="9525"/>
                </a:lnTo>
                <a:lnTo>
                  <a:pt x="816813" y="9055"/>
                </a:lnTo>
                <a:lnTo>
                  <a:pt x="818680" y="7200"/>
                </a:lnTo>
                <a:lnTo>
                  <a:pt x="819150" y="6070"/>
                </a:lnTo>
                <a:lnTo>
                  <a:pt x="819150" y="3441"/>
                </a:lnTo>
                <a:close/>
              </a:path>
              <a:path w="2647950" h="1329689">
                <a:moveTo>
                  <a:pt x="876300" y="1323340"/>
                </a:moveTo>
                <a:lnTo>
                  <a:pt x="875830" y="1322222"/>
                </a:lnTo>
                <a:lnTo>
                  <a:pt x="873963" y="1320355"/>
                </a:lnTo>
                <a:lnTo>
                  <a:pt x="872845" y="1319898"/>
                </a:lnTo>
                <a:lnTo>
                  <a:pt x="860691" y="1319898"/>
                </a:lnTo>
                <a:lnTo>
                  <a:pt x="859574" y="1320355"/>
                </a:lnTo>
                <a:lnTo>
                  <a:pt x="857707" y="1322222"/>
                </a:lnTo>
                <a:lnTo>
                  <a:pt x="857250" y="1323340"/>
                </a:lnTo>
                <a:lnTo>
                  <a:pt x="857250" y="1325968"/>
                </a:lnTo>
                <a:lnTo>
                  <a:pt x="857707" y="1327086"/>
                </a:lnTo>
                <a:lnTo>
                  <a:pt x="859574" y="1328953"/>
                </a:lnTo>
                <a:lnTo>
                  <a:pt x="860691" y="1329423"/>
                </a:lnTo>
                <a:lnTo>
                  <a:pt x="872845" y="1329423"/>
                </a:lnTo>
                <a:lnTo>
                  <a:pt x="873963" y="1328953"/>
                </a:lnTo>
                <a:lnTo>
                  <a:pt x="875830" y="1327086"/>
                </a:lnTo>
                <a:lnTo>
                  <a:pt x="876300" y="1325968"/>
                </a:lnTo>
                <a:lnTo>
                  <a:pt x="876300" y="1323340"/>
                </a:lnTo>
                <a:close/>
              </a:path>
              <a:path w="2647950" h="1329689">
                <a:moveTo>
                  <a:pt x="876300" y="883373"/>
                </a:moveTo>
                <a:lnTo>
                  <a:pt x="875830" y="882256"/>
                </a:lnTo>
                <a:lnTo>
                  <a:pt x="873963" y="880389"/>
                </a:lnTo>
                <a:lnTo>
                  <a:pt x="872845" y="879932"/>
                </a:lnTo>
                <a:lnTo>
                  <a:pt x="860691" y="879932"/>
                </a:lnTo>
                <a:lnTo>
                  <a:pt x="859574" y="880389"/>
                </a:lnTo>
                <a:lnTo>
                  <a:pt x="857707" y="882256"/>
                </a:lnTo>
                <a:lnTo>
                  <a:pt x="857250" y="883373"/>
                </a:lnTo>
                <a:lnTo>
                  <a:pt x="857250" y="886002"/>
                </a:lnTo>
                <a:lnTo>
                  <a:pt x="857707" y="887133"/>
                </a:lnTo>
                <a:lnTo>
                  <a:pt x="859574" y="888987"/>
                </a:lnTo>
                <a:lnTo>
                  <a:pt x="860691" y="889457"/>
                </a:lnTo>
                <a:lnTo>
                  <a:pt x="872845" y="889457"/>
                </a:lnTo>
                <a:lnTo>
                  <a:pt x="873963" y="888987"/>
                </a:lnTo>
                <a:lnTo>
                  <a:pt x="875830" y="887133"/>
                </a:lnTo>
                <a:lnTo>
                  <a:pt x="876300" y="886002"/>
                </a:lnTo>
                <a:lnTo>
                  <a:pt x="876300" y="883373"/>
                </a:lnTo>
                <a:close/>
              </a:path>
              <a:path w="2647950" h="1329689">
                <a:moveTo>
                  <a:pt x="876300" y="443407"/>
                </a:moveTo>
                <a:lnTo>
                  <a:pt x="875830" y="442290"/>
                </a:lnTo>
                <a:lnTo>
                  <a:pt x="873963" y="440423"/>
                </a:lnTo>
                <a:lnTo>
                  <a:pt x="872845" y="439966"/>
                </a:lnTo>
                <a:lnTo>
                  <a:pt x="860691" y="439966"/>
                </a:lnTo>
                <a:lnTo>
                  <a:pt x="859574" y="440423"/>
                </a:lnTo>
                <a:lnTo>
                  <a:pt x="857707" y="442290"/>
                </a:lnTo>
                <a:lnTo>
                  <a:pt x="857250" y="443407"/>
                </a:lnTo>
                <a:lnTo>
                  <a:pt x="857250" y="446036"/>
                </a:lnTo>
                <a:lnTo>
                  <a:pt x="857707" y="447167"/>
                </a:lnTo>
                <a:lnTo>
                  <a:pt x="859574" y="449021"/>
                </a:lnTo>
                <a:lnTo>
                  <a:pt x="860691" y="449491"/>
                </a:lnTo>
                <a:lnTo>
                  <a:pt x="872845" y="449491"/>
                </a:lnTo>
                <a:lnTo>
                  <a:pt x="873963" y="449021"/>
                </a:lnTo>
                <a:lnTo>
                  <a:pt x="875830" y="447167"/>
                </a:lnTo>
                <a:lnTo>
                  <a:pt x="876300" y="446036"/>
                </a:lnTo>
                <a:lnTo>
                  <a:pt x="876300" y="443407"/>
                </a:lnTo>
                <a:close/>
              </a:path>
              <a:path w="2647950" h="1329689">
                <a:moveTo>
                  <a:pt x="876300" y="3441"/>
                </a:moveTo>
                <a:lnTo>
                  <a:pt x="875830" y="2324"/>
                </a:lnTo>
                <a:lnTo>
                  <a:pt x="873963" y="469"/>
                </a:lnTo>
                <a:lnTo>
                  <a:pt x="872845" y="0"/>
                </a:lnTo>
                <a:lnTo>
                  <a:pt x="860691" y="0"/>
                </a:lnTo>
                <a:lnTo>
                  <a:pt x="859574" y="469"/>
                </a:lnTo>
                <a:lnTo>
                  <a:pt x="857707" y="2324"/>
                </a:lnTo>
                <a:lnTo>
                  <a:pt x="857250" y="3441"/>
                </a:lnTo>
                <a:lnTo>
                  <a:pt x="857250" y="6070"/>
                </a:lnTo>
                <a:lnTo>
                  <a:pt x="857707" y="7200"/>
                </a:lnTo>
                <a:lnTo>
                  <a:pt x="859574" y="9055"/>
                </a:lnTo>
                <a:lnTo>
                  <a:pt x="860691" y="9525"/>
                </a:lnTo>
                <a:lnTo>
                  <a:pt x="872845" y="9525"/>
                </a:lnTo>
                <a:lnTo>
                  <a:pt x="873963" y="9055"/>
                </a:lnTo>
                <a:lnTo>
                  <a:pt x="875830" y="7200"/>
                </a:lnTo>
                <a:lnTo>
                  <a:pt x="876300" y="6070"/>
                </a:lnTo>
                <a:lnTo>
                  <a:pt x="876300" y="3441"/>
                </a:lnTo>
                <a:close/>
              </a:path>
              <a:path w="2647950" h="1329689">
                <a:moveTo>
                  <a:pt x="933450" y="1323340"/>
                </a:moveTo>
                <a:lnTo>
                  <a:pt x="932980" y="1322222"/>
                </a:lnTo>
                <a:lnTo>
                  <a:pt x="931113" y="1320355"/>
                </a:lnTo>
                <a:lnTo>
                  <a:pt x="929995" y="1319898"/>
                </a:lnTo>
                <a:lnTo>
                  <a:pt x="917841" y="1319898"/>
                </a:lnTo>
                <a:lnTo>
                  <a:pt x="916724" y="1320355"/>
                </a:lnTo>
                <a:lnTo>
                  <a:pt x="914857" y="1322222"/>
                </a:lnTo>
                <a:lnTo>
                  <a:pt x="914400" y="1323340"/>
                </a:lnTo>
                <a:lnTo>
                  <a:pt x="914400" y="1325968"/>
                </a:lnTo>
                <a:lnTo>
                  <a:pt x="914857" y="1327086"/>
                </a:lnTo>
                <a:lnTo>
                  <a:pt x="916724" y="1328953"/>
                </a:lnTo>
                <a:lnTo>
                  <a:pt x="917841" y="1329423"/>
                </a:lnTo>
                <a:lnTo>
                  <a:pt x="929995" y="1329423"/>
                </a:lnTo>
                <a:lnTo>
                  <a:pt x="931113" y="1328953"/>
                </a:lnTo>
                <a:lnTo>
                  <a:pt x="932980" y="1327086"/>
                </a:lnTo>
                <a:lnTo>
                  <a:pt x="933450" y="1325968"/>
                </a:lnTo>
                <a:lnTo>
                  <a:pt x="933450" y="1323340"/>
                </a:lnTo>
                <a:close/>
              </a:path>
              <a:path w="2647950" h="1329689">
                <a:moveTo>
                  <a:pt x="933450" y="883373"/>
                </a:moveTo>
                <a:lnTo>
                  <a:pt x="932980" y="882256"/>
                </a:lnTo>
                <a:lnTo>
                  <a:pt x="931113" y="880389"/>
                </a:lnTo>
                <a:lnTo>
                  <a:pt x="929995" y="879932"/>
                </a:lnTo>
                <a:lnTo>
                  <a:pt x="917841" y="879932"/>
                </a:lnTo>
                <a:lnTo>
                  <a:pt x="916724" y="880389"/>
                </a:lnTo>
                <a:lnTo>
                  <a:pt x="914857" y="882256"/>
                </a:lnTo>
                <a:lnTo>
                  <a:pt x="914400" y="883373"/>
                </a:lnTo>
                <a:lnTo>
                  <a:pt x="914400" y="886002"/>
                </a:lnTo>
                <a:lnTo>
                  <a:pt x="914857" y="887133"/>
                </a:lnTo>
                <a:lnTo>
                  <a:pt x="916724" y="888987"/>
                </a:lnTo>
                <a:lnTo>
                  <a:pt x="917841" y="889457"/>
                </a:lnTo>
                <a:lnTo>
                  <a:pt x="929995" y="889457"/>
                </a:lnTo>
                <a:lnTo>
                  <a:pt x="931113" y="888987"/>
                </a:lnTo>
                <a:lnTo>
                  <a:pt x="932980" y="887133"/>
                </a:lnTo>
                <a:lnTo>
                  <a:pt x="933450" y="886002"/>
                </a:lnTo>
                <a:lnTo>
                  <a:pt x="933450" y="883373"/>
                </a:lnTo>
                <a:close/>
              </a:path>
              <a:path w="2647950" h="1329689">
                <a:moveTo>
                  <a:pt x="933450" y="443407"/>
                </a:moveTo>
                <a:lnTo>
                  <a:pt x="932980" y="442290"/>
                </a:lnTo>
                <a:lnTo>
                  <a:pt x="931113" y="440423"/>
                </a:lnTo>
                <a:lnTo>
                  <a:pt x="929995" y="439966"/>
                </a:lnTo>
                <a:lnTo>
                  <a:pt x="917841" y="439966"/>
                </a:lnTo>
                <a:lnTo>
                  <a:pt x="916724" y="440423"/>
                </a:lnTo>
                <a:lnTo>
                  <a:pt x="914857" y="442290"/>
                </a:lnTo>
                <a:lnTo>
                  <a:pt x="914400" y="443407"/>
                </a:lnTo>
                <a:lnTo>
                  <a:pt x="914400" y="446036"/>
                </a:lnTo>
                <a:lnTo>
                  <a:pt x="914857" y="447167"/>
                </a:lnTo>
                <a:lnTo>
                  <a:pt x="916724" y="449021"/>
                </a:lnTo>
                <a:lnTo>
                  <a:pt x="917841" y="449491"/>
                </a:lnTo>
                <a:lnTo>
                  <a:pt x="929995" y="449491"/>
                </a:lnTo>
                <a:lnTo>
                  <a:pt x="931113" y="449021"/>
                </a:lnTo>
                <a:lnTo>
                  <a:pt x="932980" y="447167"/>
                </a:lnTo>
                <a:lnTo>
                  <a:pt x="933450" y="446036"/>
                </a:lnTo>
                <a:lnTo>
                  <a:pt x="933450" y="443407"/>
                </a:lnTo>
                <a:close/>
              </a:path>
              <a:path w="2647950" h="1329689">
                <a:moveTo>
                  <a:pt x="933450" y="3441"/>
                </a:moveTo>
                <a:lnTo>
                  <a:pt x="932980" y="2324"/>
                </a:lnTo>
                <a:lnTo>
                  <a:pt x="931113" y="469"/>
                </a:lnTo>
                <a:lnTo>
                  <a:pt x="929995" y="0"/>
                </a:lnTo>
                <a:lnTo>
                  <a:pt x="917841" y="0"/>
                </a:lnTo>
                <a:lnTo>
                  <a:pt x="916724" y="469"/>
                </a:lnTo>
                <a:lnTo>
                  <a:pt x="914857" y="2324"/>
                </a:lnTo>
                <a:lnTo>
                  <a:pt x="914400" y="3441"/>
                </a:lnTo>
                <a:lnTo>
                  <a:pt x="914400" y="6070"/>
                </a:lnTo>
                <a:lnTo>
                  <a:pt x="914857" y="7200"/>
                </a:lnTo>
                <a:lnTo>
                  <a:pt x="916724" y="9055"/>
                </a:lnTo>
                <a:lnTo>
                  <a:pt x="917841" y="9525"/>
                </a:lnTo>
                <a:lnTo>
                  <a:pt x="929995" y="9525"/>
                </a:lnTo>
                <a:lnTo>
                  <a:pt x="931113" y="9055"/>
                </a:lnTo>
                <a:lnTo>
                  <a:pt x="932980" y="7200"/>
                </a:lnTo>
                <a:lnTo>
                  <a:pt x="933450" y="6070"/>
                </a:lnTo>
                <a:lnTo>
                  <a:pt x="933450" y="3441"/>
                </a:lnTo>
                <a:close/>
              </a:path>
              <a:path w="2647950" h="1329689">
                <a:moveTo>
                  <a:pt x="990600" y="1323340"/>
                </a:moveTo>
                <a:lnTo>
                  <a:pt x="990130" y="1322222"/>
                </a:lnTo>
                <a:lnTo>
                  <a:pt x="988263" y="1320355"/>
                </a:lnTo>
                <a:lnTo>
                  <a:pt x="987145" y="1319898"/>
                </a:lnTo>
                <a:lnTo>
                  <a:pt x="974991" y="1319898"/>
                </a:lnTo>
                <a:lnTo>
                  <a:pt x="973874" y="1320355"/>
                </a:lnTo>
                <a:lnTo>
                  <a:pt x="972007" y="1322222"/>
                </a:lnTo>
                <a:lnTo>
                  <a:pt x="971550" y="1323340"/>
                </a:lnTo>
                <a:lnTo>
                  <a:pt x="971550" y="1325968"/>
                </a:lnTo>
                <a:lnTo>
                  <a:pt x="972007" y="1327086"/>
                </a:lnTo>
                <a:lnTo>
                  <a:pt x="973874" y="1328953"/>
                </a:lnTo>
                <a:lnTo>
                  <a:pt x="974991" y="1329423"/>
                </a:lnTo>
                <a:lnTo>
                  <a:pt x="987145" y="1329423"/>
                </a:lnTo>
                <a:lnTo>
                  <a:pt x="988263" y="1328953"/>
                </a:lnTo>
                <a:lnTo>
                  <a:pt x="990130" y="1327086"/>
                </a:lnTo>
                <a:lnTo>
                  <a:pt x="990600" y="1325968"/>
                </a:lnTo>
                <a:lnTo>
                  <a:pt x="990600" y="1323340"/>
                </a:lnTo>
                <a:close/>
              </a:path>
              <a:path w="2647950" h="1329689">
                <a:moveTo>
                  <a:pt x="990600" y="883373"/>
                </a:moveTo>
                <a:lnTo>
                  <a:pt x="990130" y="882256"/>
                </a:lnTo>
                <a:lnTo>
                  <a:pt x="988263" y="880389"/>
                </a:lnTo>
                <a:lnTo>
                  <a:pt x="987145" y="879932"/>
                </a:lnTo>
                <a:lnTo>
                  <a:pt x="974991" y="879932"/>
                </a:lnTo>
                <a:lnTo>
                  <a:pt x="973874" y="880389"/>
                </a:lnTo>
                <a:lnTo>
                  <a:pt x="972007" y="882256"/>
                </a:lnTo>
                <a:lnTo>
                  <a:pt x="971550" y="883373"/>
                </a:lnTo>
                <a:lnTo>
                  <a:pt x="971550" y="886002"/>
                </a:lnTo>
                <a:lnTo>
                  <a:pt x="972007" y="887133"/>
                </a:lnTo>
                <a:lnTo>
                  <a:pt x="973874" y="888987"/>
                </a:lnTo>
                <a:lnTo>
                  <a:pt x="974991" y="889457"/>
                </a:lnTo>
                <a:lnTo>
                  <a:pt x="987145" y="889457"/>
                </a:lnTo>
                <a:lnTo>
                  <a:pt x="988263" y="888987"/>
                </a:lnTo>
                <a:lnTo>
                  <a:pt x="990130" y="887133"/>
                </a:lnTo>
                <a:lnTo>
                  <a:pt x="990600" y="886002"/>
                </a:lnTo>
                <a:lnTo>
                  <a:pt x="990600" y="883373"/>
                </a:lnTo>
                <a:close/>
              </a:path>
              <a:path w="2647950" h="1329689">
                <a:moveTo>
                  <a:pt x="990600" y="443407"/>
                </a:moveTo>
                <a:lnTo>
                  <a:pt x="990130" y="442290"/>
                </a:lnTo>
                <a:lnTo>
                  <a:pt x="988263" y="440423"/>
                </a:lnTo>
                <a:lnTo>
                  <a:pt x="987145" y="439966"/>
                </a:lnTo>
                <a:lnTo>
                  <a:pt x="974991" y="439966"/>
                </a:lnTo>
                <a:lnTo>
                  <a:pt x="973874" y="440423"/>
                </a:lnTo>
                <a:lnTo>
                  <a:pt x="972007" y="442290"/>
                </a:lnTo>
                <a:lnTo>
                  <a:pt x="971550" y="443407"/>
                </a:lnTo>
                <a:lnTo>
                  <a:pt x="971550" y="446036"/>
                </a:lnTo>
                <a:lnTo>
                  <a:pt x="972007" y="447167"/>
                </a:lnTo>
                <a:lnTo>
                  <a:pt x="973874" y="449021"/>
                </a:lnTo>
                <a:lnTo>
                  <a:pt x="974991" y="449491"/>
                </a:lnTo>
                <a:lnTo>
                  <a:pt x="987145" y="449491"/>
                </a:lnTo>
                <a:lnTo>
                  <a:pt x="988263" y="449021"/>
                </a:lnTo>
                <a:lnTo>
                  <a:pt x="990130" y="447167"/>
                </a:lnTo>
                <a:lnTo>
                  <a:pt x="990600" y="446036"/>
                </a:lnTo>
                <a:lnTo>
                  <a:pt x="990600" y="443407"/>
                </a:lnTo>
                <a:close/>
              </a:path>
              <a:path w="2647950" h="1329689">
                <a:moveTo>
                  <a:pt x="990600" y="3441"/>
                </a:moveTo>
                <a:lnTo>
                  <a:pt x="990130" y="2324"/>
                </a:lnTo>
                <a:lnTo>
                  <a:pt x="988263" y="469"/>
                </a:lnTo>
                <a:lnTo>
                  <a:pt x="987145" y="0"/>
                </a:lnTo>
                <a:lnTo>
                  <a:pt x="974991" y="0"/>
                </a:lnTo>
                <a:lnTo>
                  <a:pt x="973874" y="469"/>
                </a:lnTo>
                <a:lnTo>
                  <a:pt x="972007" y="2324"/>
                </a:lnTo>
                <a:lnTo>
                  <a:pt x="971550" y="3441"/>
                </a:lnTo>
                <a:lnTo>
                  <a:pt x="971550" y="6070"/>
                </a:lnTo>
                <a:lnTo>
                  <a:pt x="972007" y="7200"/>
                </a:lnTo>
                <a:lnTo>
                  <a:pt x="973874" y="9055"/>
                </a:lnTo>
                <a:lnTo>
                  <a:pt x="974991" y="9525"/>
                </a:lnTo>
                <a:lnTo>
                  <a:pt x="987145" y="9525"/>
                </a:lnTo>
                <a:lnTo>
                  <a:pt x="988263" y="9055"/>
                </a:lnTo>
                <a:lnTo>
                  <a:pt x="990130" y="7200"/>
                </a:lnTo>
                <a:lnTo>
                  <a:pt x="990600" y="6070"/>
                </a:lnTo>
                <a:lnTo>
                  <a:pt x="990600" y="3441"/>
                </a:lnTo>
                <a:close/>
              </a:path>
              <a:path w="2647950" h="1329689">
                <a:moveTo>
                  <a:pt x="1047750" y="1323340"/>
                </a:moveTo>
                <a:lnTo>
                  <a:pt x="1047280" y="1322222"/>
                </a:lnTo>
                <a:lnTo>
                  <a:pt x="1045413" y="1320355"/>
                </a:lnTo>
                <a:lnTo>
                  <a:pt x="1044295" y="1319898"/>
                </a:lnTo>
                <a:lnTo>
                  <a:pt x="1032141" y="1319898"/>
                </a:lnTo>
                <a:lnTo>
                  <a:pt x="1031024" y="1320355"/>
                </a:lnTo>
                <a:lnTo>
                  <a:pt x="1029157" y="1322222"/>
                </a:lnTo>
                <a:lnTo>
                  <a:pt x="1028700" y="1323340"/>
                </a:lnTo>
                <a:lnTo>
                  <a:pt x="1028700" y="1325968"/>
                </a:lnTo>
                <a:lnTo>
                  <a:pt x="1029157" y="1327086"/>
                </a:lnTo>
                <a:lnTo>
                  <a:pt x="1031024" y="1328953"/>
                </a:lnTo>
                <a:lnTo>
                  <a:pt x="1032141" y="1329423"/>
                </a:lnTo>
                <a:lnTo>
                  <a:pt x="1044295" y="1329423"/>
                </a:lnTo>
                <a:lnTo>
                  <a:pt x="1045413" y="1328953"/>
                </a:lnTo>
                <a:lnTo>
                  <a:pt x="1047280" y="1327086"/>
                </a:lnTo>
                <a:lnTo>
                  <a:pt x="1047750" y="1325968"/>
                </a:lnTo>
                <a:lnTo>
                  <a:pt x="1047750" y="1323340"/>
                </a:lnTo>
                <a:close/>
              </a:path>
              <a:path w="2647950" h="1329689">
                <a:moveTo>
                  <a:pt x="1047750" y="883373"/>
                </a:moveTo>
                <a:lnTo>
                  <a:pt x="1047280" y="882256"/>
                </a:lnTo>
                <a:lnTo>
                  <a:pt x="1045413" y="880389"/>
                </a:lnTo>
                <a:lnTo>
                  <a:pt x="1044295" y="879932"/>
                </a:lnTo>
                <a:lnTo>
                  <a:pt x="1032141" y="879932"/>
                </a:lnTo>
                <a:lnTo>
                  <a:pt x="1031024" y="880389"/>
                </a:lnTo>
                <a:lnTo>
                  <a:pt x="1029157" y="882256"/>
                </a:lnTo>
                <a:lnTo>
                  <a:pt x="1028700" y="883373"/>
                </a:lnTo>
                <a:lnTo>
                  <a:pt x="1028700" y="886002"/>
                </a:lnTo>
                <a:lnTo>
                  <a:pt x="1029157" y="887133"/>
                </a:lnTo>
                <a:lnTo>
                  <a:pt x="1031024" y="888987"/>
                </a:lnTo>
                <a:lnTo>
                  <a:pt x="1032141" y="889457"/>
                </a:lnTo>
                <a:lnTo>
                  <a:pt x="1044295" y="889457"/>
                </a:lnTo>
                <a:lnTo>
                  <a:pt x="1045413" y="888987"/>
                </a:lnTo>
                <a:lnTo>
                  <a:pt x="1047280" y="887133"/>
                </a:lnTo>
                <a:lnTo>
                  <a:pt x="1047750" y="886002"/>
                </a:lnTo>
                <a:lnTo>
                  <a:pt x="1047750" y="883373"/>
                </a:lnTo>
                <a:close/>
              </a:path>
              <a:path w="2647950" h="1329689">
                <a:moveTo>
                  <a:pt x="1047750" y="443407"/>
                </a:moveTo>
                <a:lnTo>
                  <a:pt x="1047280" y="442290"/>
                </a:lnTo>
                <a:lnTo>
                  <a:pt x="1045413" y="440423"/>
                </a:lnTo>
                <a:lnTo>
                  <a:pt x="1044295" y="439966"/>
                </a:lnTo>
                <a:lnTo>
                  <a:pt x="1032141" y="439966"/>
                </a:lnTo>
                <a:lnTo>
                  <a:pt x="1031024" y="440423"/>
                </a:lnTo>
                <a:lnTo>
                  <a:pt x="1029157" y="442290"/>
                </a:lnTo>
                <a:lnTo>
                  <a:pt x="1028700" y="443407"/>
                </a:lnTo>
                <a:lnTo>
                  <a:pt x="1028700" y="446036"/>
                </a:lnTo>
                <a:lnTo>
                  <a:pt x="1029157" y="447167"/>
                </a:lnTo>
                <a:lnTo>
                  <a:pt x="1031024" y="449021"/>
                </a:lnTo>
                <a:lnTo>
                  <a:pt x="1032141" y="449491"/>
                </a:lnTo>
                <a:lnTo>
                  <a:pt x="1044295" y="449491"/>
                </a:lnTo>
                <a:lnTo>
                  <a:pt x="1045413" y="449021"/>
                </a:lnTo>
                <a:lnTo>
                  <a:pt x="1047280" y="447167"/>
                </a:lnTo>
                <a:lnTo>
                  <a:pt x="1047750" y="446036"/>
                </a:lnTo>
                <a:lnTo>
                  <a:pt x="1047750" y="443407"/>
                </a:lnTo>
                <a:close/>
              </a:path>
              <a:path w="2647950" h="1329689">
                <a:moveTo>
                  <a:pt x="1047750" y="3441"/>
                </a:moveTo>
                <a:lnTo>
                  <a:pt x="1047280" y="2324"/>
                </a:lnTo>
                <a:lnTo>
                  <a:pt x="1045413" y="469"/>
                </a:lnTo>
                <a:lnTo>
                  <a:pt x="1044295" y="0"/>
                </a:lnTo>
                <a:lnTo>
                  <a:pt x="1032141" y="0"/>
                </a:lnTo>
                <a:lnTo>
                  <a:pt x="1031024" y="469"/>
                </a:lnTo>
                <a:lnTo>
                  <a:pt x="1029157" y="2324"/>
                </a:lnTo>
                <a:lnTo>
                  <a:pt x="1028700" y="3441"/>
                </a:lnTo>
                <a:lnTo>
                  <a:pt x="1028700" y="6070"/>
                </a:lnTo>
                <a:lnTo>
                  <a:pt x="1029157" y="7200"/>
                </a:lnTo>
                <a:lnTo>
                  <a:pt x="1031024" y="9055"/>
                </a:lnTo>
                <a:lnTo>
                  <a:pt x="1032141" y="9525"/>
                </a:lnTo>
                <a:lnTo>
                  <a:pt x="1044295" y="9525"/>
                </a:lnTo>
                <a:lnTo>
                  <a:pt x="1045413" y="9055"/>
                </a:lnTo>
                <a:lnTo>
                  <a:pt x="1047280" y="7200"/>
                </a:lnTo>
                <a:lnTo>
                  <a:pt x="1047750" y="6070"/>
                </a:lnTo>
                <a:lnTo>
                  <a:pt x="1047750" y="3441"/>
                </a:lnTo>
                <a:close/>
              </a:path>
              <a:path w="2647950" h="1329689">
                <a:moveTo>
                  <a:pt x="1104900" y="1323340"/>
                </a:moveTo>
                <a:lnTo>
                  <a:pt x="1104430" y="1322222"/>
                </a:lnTo>
                <a:lnTo>
                  <a:pt x="1102563" y="1320355"/>
                </a:lnTo>
                <a:lnTo>
                  <a:pt x="1101445" y="1319898"/>
                </a:lnTo>
                <a:lnTo>
                  <a:pt x="1089291" y="1319898"/>
                </a:lnTo>
                <a:lnTo>
                  <a:pt x="1088174" y="1320355"/>
                </a:lnTo>
                <a:lnTo>
                  <a:pt x="1086307" y="1322222"/>
                </a:lnTo>
                <a:lnTo>
                  <a:pt x="1085850" y="1323340"/>
                </a:lnTo>
                <a:lnTo>
                  <a:pt x="1085850" y="1325968"/>
                </a:lnTo>
                <a:lnTo>
                  <a:pt x="1086307" y="1327086"/>
                </a:lnTo>
                <a:lnTo>
                  <a:pt x="1088174" y="1328953"/>
                </a:lnTo>
                <a:lnTo>
                  <a:pt x="1089291" y="1329423"/>
                </a:lnTo>
                <a:lnTo>
                  <a:pt x="1101445" y="1329423"/>
                </a:lnTo>
                <a:lnTo>
                  <a:pt x="1102563" y="1328953"/>
                </a:lnTo>
                <a:lnTo>
                  <a:pt x="1104430" y="1327086"/>
                </a:lnTo>
                <a:lnTo>
                  <a:pt x="1104900" y="1325968"/>
                </a:lnTo>
                <a:lnTo>
                  <a:pt x="1104900" y="1323340"/>
                </a:lnTo>
                <a:close/>
              </a:path>
              <a:path w="2647950" h="1329689">
                <a:moveTo>
                  <a:pt x="1104900" y="883373"/>
                </a:moveTo>
                <a:lnTo>
                  <a:pt x="1104430" y="882256"/>
                </a:lnTo>
                <a:lnTo>
                  <a:pt x="1102563" y="880389"/>
                </a:lnTo>
                <a:lnTo>
                  <a:pt x="1101445" y="879932"/>
                </a:lnTo>
                <a:lnTo>
                  <a:pt x="1089291" y="879932"/>
                </a:lnTo>
                <a:lnTo>
                  <a:pt x="1088174" y="880389"/>
                </a:lnTo>
                <a:lnTo>
                  <a:pt x="1086307" y="882256"/>
                </a:lnTo>
                <a:lnTo>
                  <a:pt x="1085850" y="883373"/>
                </a:lnTo>
                <a:lnTo>
                  <a:pt x="1085850" y="886002"/>
                </a:lnTo>
                <a:lnTo>
                  <a:pt x="1086307" y="887133"/>
                </a:lnTo>
                <a:lnTo>
                  <a:pt x="1088174" y="888987"/>
                </a:lnTo>
                <a:lnTo>
                  <a:pt x="1089291" y="889457"/>
                </a:lnTo>
                <a:lnTo>
                  <a:pt x="1101445" y="889457"/>
                </a:lnTo>
                <a:lnTo>
                  <a:pt x="1102563" y="888987"/>
                </a:lnTo>
                <a:lnTo>
                  <a:pt x="1104430" y="887133"/>
                </a:lnTo>
                <a:lnTo>
                  <a:pt x="1104900" y="886002"/>
                </a:lnTo>
                <a:lnTo>
                  <a:pt x="1104900" y="883373"/>
                </a:lnTo>
                <a:close/>
              </a:path>
              <a:path w="2647950" h="1329689">
                <a:moveTo>
                  <a:pt x="1104900" y="443407"/>
                </a:moveTo>
                <a:lnTo>
                  <a:pt x="1104430" y="442290"/>
                </a:lnTo>
                <a:lnTo>
                  <a:pt x="1102563" y="440423"/>
                </a:lnTo>
                <a:lnTo>
                  <a:pt x="1101445" y="439966"/>
                </a:lnTo>
                <a:lnTo>
                  <a:pt x="1089291" y="439966"/>
                </a:lnTo>
                <a:lnTo>
                  <a:pt x="1088174" y="440423"/>
                </a:lnTo>
                <a:lnTo>
                  <a:pt x="1086307" y="442290"/>
                </a:lnTo>
                <a:lnTo>
                  <a:pt x="1085850" y="443407"/>
                </a:lnTo>
                <a:lnTo>
                  <a:pt x="1085850" y="446036"/>
                </a:lnTo>
                <a:lnTo>
                  <a:pt x="1086307" y="447167"/>
                </a:lnTo>
                <a:lnTo>
                  <a:pt x="1088174" y="449021"/>
                </a:lnTo>
                <a:lnTo>
                  <a:pt x="1089291" y="449491"/>
                </a:lnTo>
                <a:lnTo>
                  <a:pt x="1101445" y="449491"/>
                </a:lnTo>
                <a:lnTo>
                  <a:pt x="1102563" y="449021"/>
                </a:lnTo>
                <a:lnTo>
                  <a:pt x="1104430" y="447167"/>
                </a:lnTo>
                <a:lnTo>
                  <a:pt x="1104900" y="446036"/>
                </a:lnTo>
                <a:lnTo>
                  <a:pt x="1104900" y="443407"/>
                </a:lnTo>
                <a:close/>
              </a:path>
              <a:path w="2647950" h="1329689">
                <a:moveTo>
                  <a:pt x="1104900" y="3441"/>
                </a:moveTo>
                <a:lnTo>
                  <a:pt x="1104430" y="2324"/>
                </a:lnTo>
                <a:lnTo>
                  <a:pt x="1102563" y="469"/>
                </a:lnTo>
                <a:lnTo>
                  <a:pt x="1101445" y="0"/>
                </a:lnTo>
                <a:lnTo>
                  <a:pt x="1089291" y="0"/>
                </a:lnTo>
                <a:lnTo>
                  <a:pt x="1088174" y="469"/>
                </a:lnTo>
                <a:lnTo>
                  <a:pt x="1086307" y="2324"/>
                </a:lnTo>
                <a:lnTo>
                  <a:pt x="1085850" y="3441"/>
                </a:lnTo>
                <a:lnTo>
                  <a:pt x="1085850" y="6070"/>
                </a:lnTo>
                <a:lnTo>
                  <a:pt x="1086307" y="7200"/>
                </a:lnTo>
                <a:lnTo>
                  <a:pt x="1088174" y="9055"/>
                </a:lnTo>
                <a:lnTo>
                  <a:pt x="1089291" y="9525"/>
                </a:lnTo>
                <a:lnTo>
                  <a:pt x="1101445" y="9525"/>
                </a:lnTo>
                <a:lnTo>
                  <a:pt x="1102563" y="9055"/>
                </a:lnTo>
                <a:lnTo>
                  <a:pt x="1104430" y="7200"/>
                </a:lnTo>
                <a:lnTo>
                  <a:pt x="1104900" y="6070"/>
                </a:lnTo>
                <a:lnTo>
                  <a:pt x="1104900" y="3441"/>
                </a:lnTo>
                <a:close/>
              </a:path>
              <a:path w="2647950" h="1329689">
                <a:moveTo>
                  <a:pt x="1162050" y="1323340"/>
                </a:moveTo>
                <a:lnTo>
                  <a:pt x="1161580" y="1322222"/>
                </a:lnTo>
                <a:lnTo>
                  <a:pt x="1159713" y="1320355"/>
                </a:lnTo>
                <a:lnTo>
                  <a:pt x="1158595" y="1319898"/>
                </a:lnTo>
                <a:lnTo>
                  <a:pt x="1146441" y="1319898"/>
                </a:lnTo>
                <a:lnTo>
                  <a:pt x="1145324" y="1320355"/>
                </a:lnTo>
                <a:lnTo>
                  <a:pt x="1143457" y="1322222"/>
                </a:lnTo>
                <a:lnTo>
                  <a:pt x="1143000" y="1323340"/>
                </a:lnTo>
                <a:lnTo>
                  <a:pt x="1143000" y="1325968"/>
                </a:lnTo>
                <a:lnTo>
                  <a:pt x="1143457" y="1327086"/>
                </a:lnTo>
                <a:lnTo>
                  <a:pt x="1145324" y="1328953"/>
                </a:lnTo>
                <a:lnTo>
                  <a:pt x="1146441" y="1329423"/>
                </a:lnTo>
                <a:lnTo>
                  <a:pt x="1158595" y="1329423"/>
                </a:lnTo>
                <a:lnTo>
                  <a:pt x="1159713" y="1328953"/>
                </a:lnTo>
                <a:lnTo>
                  <a:pt x="1161580" y="1327086"/>
                </a:lnTo>
                <a:lnTo>
                  <a:pt x="1162050" y="1325968"/>
                </a:lnTo>
                <a:lnTo>
                  <a:pt x="1162050" y="1323340"/>
                </a:lnTo>
                <a:close/>
              </a:path>
              <a:path w="2647950" h="1329689">
                <a:moveTo>
                  <a:pt x="1162050" y="883373"/>
                </a:moveTo>
                <a:lnTo>
                  <a:pt x="1161580" y="882256"/>
                </a:lnTo>
                <a:lnTo>
                  <a:pt x="1159713" y="880389"/>
                </a:lnTo>
                <a:lnTo>
                  <a:pt x="1158595" y="879932"/>
                </a:lnTo>
                <a:lnTo>
                  <a:pt x="1146441" y="879932"/>
                </a:lnTo>
                <a:lnTo>
                  <a:pt x="1145324" y="880389"/>
                </a:lnTo>
                <a:lnTo>
                  <a:pt x="1143457" y="882256"/>
                </a:lnTo>
                <a:lnTo>
                  <a:pt x="1143000" y="883373"/>
                </a:lnTo>
                <a:lnTo>
                  <a:pt x="1143000" y="886002"/>
                </a:lnTo>
                <a:lnTo>
                  <a:pt x="1143457" y="887133"/>
                </a:lnTo>
                <a:lnTo>
                  <a:pt x="1145324" y="888987"/>
                </a:lnTo>
                <a:lnTo>
                  <a:pt x="1146441" y="889457"/>
                </a:lnTo>
                <a:lnTo>
                  <a:pt x="1158595" y="889457"/>
                </a:lnTo>
                <a:lnTo>
                  <a:pt x="1159713" y="888987"/>
                </a:lnTo>
                <a:lnTo>
                  <a:pt x="1161580" y="887133"/>
                </a:lnTo>
                <a:lnTo>
                  <a:pt x="1162050" y="886002"/>
                </a:lnTo>
                <a:lnTo>
                  <a:pt x="1162050" y="883373"/>
                </a:lnTo>
                <a:close/>
              </a:path>
              <a:path w="2647950" h="1329689">
                <a:moveTo>
                  <a:pt x="1162050" y="443407"/>
                </a:moveTo>
                <a:lnTo>
                  <a:pt x="1161580" y="442290"/>
                </a:lnTo>
                <a:lnTo>
                  <a:pt x="1159713" y="440423"/>
                </a:lnTo>
                <a:lnTo>
                  <a:pt x="1158595" y="439966"/>
                </a:lnTo>
                <a:lnTo>
                  <a:pt x="1146441" y="439966"/>
                </a:lnTo>
                <a:lnTo>
                  <a:pt x="1145324" y="440423"/>
                </a:lnTo>
                <a:lnTo>
                  <a:pt x="1143457" y="442290"/>
                </a:lnTo>
                <a:lnTo>
                  <a:pt x="1143000" y="443407"/>
                </a:lnTo>
                <a:lnTo>
                  <a:pt x="1143000" y="446036"/>
                </a:lnTo>
                <a:lnTo>
                  <a:pt x="1143457" y="447167"/>
                </a:lnTo>
                <a:lnTo>
                  <a:pt x="1145324" y="449021"/>
                </a:lnTo>
                <a:lnTo>
                  <a:pt x="1146441" y="449491"/>
                </a:lnTo>
                <a:lnTo>
                  <a:pt x="1158595" y="449491"/>
                </a:lnTo>
                <a:lnTo>
                  <a:pt x="1159713" y="449021"/>
                </a:lnTo>
                <a:lnTo>
                  <a:pt x="1161580" y="447167"/>
                </a:lnTo>
                <a:lnTo>
                  <a:pt x="1162050" y="446036"/>
                </a:lnTo>
                <a:lnTo>
                  <a:pt x="1162050" y="443407"/>
                </a:lnTo>
                <a:close/>
              </a:path>
              <a:path w="2647950" h="1329689">
                <a:moveTo>
                  <a:pt x="1162050" y="3441"/>
                </a:moveTo>
                <a:lnTo>
                  <a:pt x="1161580" y="2324"/>
                </a:lnTo>
                <a:lnTo>
                  <a:pt x="1159713" y="469"/>
                </a:lnTo>
                <a:lnTo>
                  <a:pt x="1158595" y="0"/>
                </a:lnTo>
                <a:lnTo>
                  <a:pt x="1146441" y="0"/>
                </a:lnTo>
                <a:lnTo>
                  <a:pt x="1145324" y="469"/>
                </a:lnTo>
                <a:lnTo>
                  <a:pt x="1143457" y="2324"/>
                </a:lnTo>
                <a:lnTo>
                  <a:pt x="1143000" y="3441"/>
                </a:lnTo>
                <a:lnTo>
                  <a:pt x="1143000" y="6070"/>
                </a:lnTo>
                <a:lnTo>
                  <a:pt x="1143457" y="7200"/>
                </a:lnTo>
                <a:lnTo>
                  <a:pt x="1145324" y="9055"/>
                </a:lnTo>
                <a:lnTo>
                  <a:pt x="1146441" y="9525"/>
                </a:lnTo>
                <a:lnTo>
                  <a:pt x="1158595" y="9525"/>
                </a:lnTo>
                <a:lnTo>
                  <a:pt x="1159713" y="9055"/>
                </a:lnTo>
                <a:lnTo>
                  <a:pt x="1161580" y="7200"/>
                </a:lnTo>
                <a:lnTo>
                  <a:pt x="1162050" y="6070"/>
                </a:lnTo>
                <a:lnTo>
                  <a:pt x="1162050" y="3441"/>
                </a:lnTo>
                <a:close/>
              </a:path>
              <a:path w="2647950" h="1329689">
                <a:moveTo>
                  <a:pt x="1219200" y="1323340"/>
                </a:moveTo>
                <a:lnTo>
                  <a:pt x="1218730" y="1322222"/>
                </a:lnTo>
                <a:lnTo>
                  <a:pt x="1216863" y="1320355"/>
                </a:lnTo>
                <a:lnTo>
                  <a:pt x="1215745" y="1319898"/>
                </a:lnTo>
                <a:lnTo>
                  <a:pt x="1203591" y="1319898"/>
                </a:lnTo>
                <a:lnTo>
                  <a:pt x="1202474" y="1320355"/>
                </a:lnTo>
                <a:lnTo>
                  <a:pt x="1200607" y="1322222"/>
                </a:lnTo>
                <a:lnTo>
                  <a:pt x="1200150" y="1323340"/>
                </a:lnTo>
                <a:lnTo>
                  <a:pt x="1200150" y="1325968"/>
                </a:lnTo>
                <a:lnTo>
                  <a:pt x="1200607" y="1327086"/>
                </a:lnTo>
                <a:lnTo>
                  <a:pt x="1202474" y="1328953"/>
                </a:lnTo>
                <a:lnTo>
                  <a:pt x="1203591" y="1329423"/>
                </a:lnTo>
                <a:lnTo>
                  <a:pt x="1215745" y="1329423"/>
                </a:lnTo>
                <a:lnTo>
                  <a:pt x="1216863" y="1328953"/>
                </a:lnTo>
                <a:lnTo>
                  <a:pt x="1218730" y="1327086"/>
                </a:lnTo>
                <a:lnTo>
                  <a:pt x="1219200" y="1325968"/>
                </a:lnTo>
                <a:lnTo>
                  <a:pt x="1219200" y="1323340"/>
                </a:lnTo>
                <a:close/>
              </a:path>
              <a:path w="2647950" h="1329689">
                <a:moveTo>
                  <a:pt x="1219200" y="883373"/>
                </a:moveTo>
                <a:lnTo>
                  <a:pt x="1218730" y="882256"/>
                </a:lnTo>
                <a:lnTo>
                  <a:pt x="1216863" y="880389"/>
                </a:lnTo>
                <a:lnTo>
                  <a:pt x="1215745" y="879932"/>
                </a:lnTo>
                <a:lnTo>
                  <a:pt x="1203591" y="879932"/>
                </a:lnTo>
                <a:lnTo>
                  <a:pt x="1202474" y="880389"/>
                </a:lnTo>
                <a:lnTo>
                  <a:pt x="1200607" y="882256"/>
                </a:lnTo>
                <a:lnTo>
                  <a:pt x="1200150" y="883373"/>
                </a:lnTo>
                <a:lnTo>
                  <a:pt x="1200150" y="886002"/>
                </a:lnTo>
                <a:lnTo>
                  <a:pt x="1200607" y="887133"/>
                </a:lnTo>
                <a:lnTo>
                  <a:pt x="1202474" y="888987"/>
                </a:lnTo>
                <a:lnTo>
                  <a:pt x="1203591" y="889457"/>
                </a:lnTo>
                <a:lnTo>
                  <a:pt x="1215745" y="889457"/>
                </a:lnTo>
                <a:lnTo>
                  <a:pt x="1216863" y="888987"/>
                </a:lnTo>
                <a:lnTo>
                  <a:pt x="1218730" y="887133"/>
                </a:lnTo>
                <a:lnTo>
                  <a:pt x="1219200" y="886002"/>
                </a:lnTo>
                <a:lnTo>
                  <a:pt x="1219200" y="883373"/>
                </a:lnTo>
                <a:close/>
              </a:path>
              <a:path w="2647950" h="1329689">
                <a:moveTo>
                  <a:pt x="1219200" y="443407"/>
                </a:moveTo>
                <a:lnTo>
                  <a:pt x="1218730" y="442290"/>
                </a:lnTo>
                <a:lnTo>
                  <a:pt x="1216863" y="440423"/>
                </a:lnTo>
                <a:lnTo>
                  <a:pt x="1215745" y="439966"/>
                </a:lnTo>
                <a:lnTo>
                  <a:pt x="1203591" y="439966"/>
                </a:lnTo>
                <a:lnTo>
                  <a:pt x="1202474" y="440423"/>
                </a:lnTo>
                <a:lnTo>
                  <a:pt x="1200607" y="442290"/>
                </a:lnTo>
                <a:lnTo>
                  <a:pt x="1200150" y="443407"/>
                </a:lnTo>
                <a:lnTo>
                  <a:pt x="1200150" y="446036"/>
                </a:lnTo>
                <a:lnTo>
                  <a:pt x="1200607" y="447167"/>
                </a:lnTo>
                <a:lnTo>
                  <a:pt x="1202474" y="449021"/>
                </a:lnTo>
                <a:lnTo>
                  <a:pt x="1203591" y="449491"/>
                </a:lnTo>
                <a:lnTo>
                  <a:pt x="1215745" y="449491"/>
                </a:lnTo>
                <a:lnTo>
                  <a:pt x="1216863" y="449021"/>
                </a:lnTo>
                <a:lnTo>
                  <a:pt x="1218730" y="447167"/>
                </a:lnTo>
                <a:lnTo>
                  <a:pt x="1219200" y="446036"/>
                </a:lnTo>
                <a:lnTo>
                  <a:pt x="1219200" y="443407"/>
                </a:lnTo>
                <a:close/>
              </a:path>
              <a:path w="2647950" h="1329689">
                <a:moveTo>
                  <a:pt x="1219200" y="3441"/>
                </a:moveTo>
                <a:lnTo>
                  <a:pt x="1218730" y="2324"/>
                </a:lnTo>
                <a:lnTo>
                  <a:pt x="1216863" y="469"/>
                </a:lnTo>
                <a:lnTo>
                  <a:pt x="1215745" y="0"/>
                </a:lnTo>
                <a:lnTo>
                  <a:pt x="1203591" y="0"/>
                </a:lnTo>
                <a:lnTo>
                  <a:pt x="1202474" y="469"/>
                </a:lnTo>
                <a:lnTo>
                  <a:pt x="1200607" y="2324"/>
                </a:lnTo>
                <a:lnTo>
                  <a:pt x="1200150" y="3441"/>
                </a:lnTo>
                <a:lnTo>
                  <a:pt x="1200150" y="6070"/>
                </a:lnTo>
                <a:lnTo>
                  <a:pt x="1200607" y="7200"/>
                </a:lnTo>
                <a:lnTo>
                  <a:pt x="1202474" y="9055"/>
                </a:lnTo>
                <a:lnTo>
                  <a:pt x="1203591" y="9525"/>
                </a:lnTo>
                <a:lnTo>
                  <a:pt x="1215745" y="9525"/>
                </a:lnTo>
                <a:lnTo>
                  <a:pt x="1216863" y="9055"/>
                </a:lnTo>
                <a:lnTo>
                  <a:pt x="1218730" y="7200"/>
                </a:lnTo>
                <a:lnTo>
                  <a:pt x="1219200" y="6070"/>
                </a:lnTo>
                <a:lnTo>
                  <a:pt x="1219200" y="3441"/>
                </a:lnTo>
                <a:close/>
              </a:path>
              <a:path w="2647950" h="1329689">
                <a:moveTo>
                  <a:pt x="1276350" y="1323340"/>
                </a:moveTo>
                <a:lnTo>
                  <a:pt x="1275880" y="1322222"/>
                </a:lnTo>
                <a:lnTo>
                  <a:pt x="1274013" y="1320355"/>
                </a:lnTo>
                <a:lnTo>
                  <a:pt x="1272895" y="1319898"/>
                </a:lnTo>
                <a:lnTo>
                  <a:pt x="1260741" y="1319898"/>
                </a:lnTo>
                <a:lnTo>
                  <a:pt x="1259624" y="1320355"/>
                </a:lnTo>
                <a:lnTo>
                  <a:pt x="1257757" y="1322222"/>
                </a:lnTo>
                <a:lnTo>
                  <a:pt x="1257300" y="1323340"/>
                </a:lnTo>
                <a:lnTo>
                  <a:pt x="1257300" y="1325968"/>
                </a:lnTo>
                <a:lnTo>
                  <a:pt x="1257757" y="1327086"/>
                </a:lnTo>
                <a:lnTo>
                  <a:pt x="1259624" y="1328953"/>
                </a:lnTo>
                <a:lnTo>
                  <a:pt x="1260741" y="1329423"/>
                </a:lnTo>
                <a:lnTo>
                  <a:pt x="1272895" y="1329423"/>
                </a:lnTo>
                <a:lnTo>
                  <a:pt x="1274013" y="1328953"/>
                </a:lnTo>
                <a:lnTo>
                  <a:pt x="1275880" y="1327086"/>
                </a:lnTo>
                <a:lnTo>
                  <a:pt x="1276350" y="1325968"/>
                </a:lnTo>
                <a:lnTo>
                  <a:pt x="1276350" y="1323340"/>
                </a:lnTo>
                <a:close/>
              </a:path>
              <a:path w="2647950" h="1329689">
                <a:moveTo>
                  <a:pt x="1276350" y="883373"/>
                </a:moveTo>
                <a:lnTo>
                  <a:pt x="1275880" y="882256"/>
                </a:lnTo>
                <a:lnTo>
                  <a:pt x="1274013" y="880389"/>
                </a:lnTo>
                <a:lnTo>
                  <a:pt x="1272895" y="879932"/>
                </a:lnTo>
                <a:lnTo>
                  <a:pt x="1260741" y="879932"/>
                </a:lnTo>
                <a:lnTo>
                  <a:pt x="1259624" y="880389"/>
                </a:lnTo>
                <a:lnTo>
                  <a:pt x="1257757" y="882256"/>
                </a:lnTo>
                <a:lnTo>
                  <a:pt x="1257300" y="883373"/>
                </a:lnTo>
                <a:lnTo>
                  <a:pt x="1257300" y="886002"/>
                </a:lnTo>
                <a:lnTo>
                  <a:pt x="1257757" y="887133"/>
                </a:lnTo>
                <a:lnTo>
                  <a:pt x="1259624" y="888987"/>
                </a:lnTo>
                <a:lnTo>
                  <a:pt x="1260741" y="889457"/>
                </a:lnTo>
                <a:lnTo>
                  <a:pt x="1272895" y="889457"/>
                </a:lnTo>
                <a:lnTo>
                  <a:pt x="1274013" y="888987"/>
                </a:lnTo>
                <a:lnTo>
                  <a:pt x="1275880" y="887133"/>
                </a:lnTo>
                <a:lnTo>
                  <a:pt x="1276350" y="886002"/>
                </a:lnTo>
                <a:lnTo>
                  <a:pt x="1276350" y="883373"/>
                </a:lnTo>
                <a:close/>
              </a:path>
              <a:path w="2647950" h="1329689">
                <a:moveTo>
                  <a:pt x="1276350" y="443407"/>
                </a:moveTo>
                <a:lnTo>
                  <a:pt x="1275880" y="442290"/>
                </a:lnTo>
                <a:lnTo>
                  <a:pt x="1274013" y="440423"/>
                </a:lnTo>
                <a:lnTo>
                  <a:pt x="1272895" y="439966"/>
                </a:lnTo>
                <a:lnTo>
                  <a:pt x="1260741" y="439966"/>
                </a:lnTo>
                <a:lnTo>
                  <a:pt x="1259624" y="440423"/>
                </a:lnTo>
                <a:lnTo>
                  <a:pt x="1257757" y="442290"/>
                </a:lnTo>
                <a:lnTo>
                  <a:pt x="1257300" y="443407"/>
                </a:lnTo>
                <a:lnTo>
                  <a:pt x="1257300" y="446036"/>
                </a:lnTo>
                <a:lnTo>
                  <a:pt x="1257757" y="447167"/>
                </a:lnTo>
                <a:lnTo>
                  <a:pt x="1259624" y="449021"/>
                </a:lnTo>
                <a:lnTo>
                  <a:pt x="1260741" y="449491"/>
                </a:lnTo>
                <a:lnTo>
                  <a:pt x="1272895" y="449491"/>
                </a:lnTo>
                <a:lnTo>
                  <a:pt x="1274013" y="449021"/>
                </a:lnTo>
                <a:lnTo>
                  <a:pt x="1275880" y="447167"/>
                </a:lnTo>
                <a:lnTo>
                  <a:pt x="1276350" y="446036"/>
                </a:lnTo>
                <a:lnTo>
                  <a:pt x="1276350" y="443407"/>
                </a:lnTo>
                <a:close/>
              </a:path>
              <a:path w="2647950" h="1329689">
                <a:moveTo>
                  <a:pt x="1276350" y="3441"/>
                </a:moveTo>
                <a:lnTo>
                  <a:pt x="1275880" y="2324"/>
                </a:lnTo>
                <a:lnTo>
                  <a:pt x="1274013" y="469"/>
                </a:lnTo>
                <a:lnTo>
                  <a:pt x="1272895" y="0"/>
                </a:lnTo>
                <a:lnTo>
                  <a:pt x="1260741" y="0"/>
                </a:lnTo>
                <a:lnTo>
                  <a:pt x="1259624" y="469"/>
                </a:lnTo>
                <a:lnTo>
                  <a:pt x="1257757" y="2324"/>
                </a:lnTo>
                <a:lnTo>
                  <a:pt x="1257300" y="3441"/>
                </a:lnTo>
                <a:lnTo>
                  <a:pt x="1257300" y="6070"/>
                </a:lnTo>
                <a:lnTo>
                  <a:pt x="1257757" y="7200"/>
                </a:lnTo>
                <a:lnTo>
                  <a:pt x="1259624" y="9055"/>
                </a:lnTo>
                <a:lnTo>
                  <a:pt x="1260741" y="9525"/>
                </a:lnTo>
                <a:lnTo>
                  <a:pt x="1272895" y="9525"/>
                </a:lnTo>
                <a:lnTo>
                  <a:pt x="1274013" y="9055"/>
                </a:lnTo>
                <a:lnTo>
                  <a:pt x="1275880" y="7200"/>
                </a:lnTo>
                <a:lnTo>
                  <a:pt x="1276350" y="6070"/>
                </a:lnTo>
                <a:lnTo>
                  <a:pt x="1276350" y="3441"/>
                </a:lnTo>
                <a:close/>
              </a:path>
              <a:path w="2647950" h="1329689">
                <a:moveTo>
                  <a:pt x="1333500" y="1323340"/>
                </a:moveTo>
                <a:lnTo>
                  <a:pt x="1333030" y="1322222"/>
                </a:lnTo>
                <a:lnTo>
                  <a:pt x="1331163" y="1320355"/>
                </a:lnTo>
                <a:lnTo>
                  <a:pt x="1330045" y="1319898"/>
                </a:lnTo>
                <a:lnTo>
                  <a:pt x="1317891" y="1319898"/>
                </a:lnTo>
                <a:lnTo>
                  <a:pt x="1316774" y="1320355"/>
                </a:lnTo>
                <a:lnTo>
                  <a:pt x="1314907" y="1322222"/>
                </a:lnTo>
                <a:lnTo>
                  <a:pt x="1314450" y="1323340"/>
                </a:lnTo>
                <a:lnTo>
                  <a:pt x="1314450" y="1325968"/>
                </a:lnTo>
                <a:lnTo>
                  <a:pt x="1314907" y="1327086"/>
                </a:lnTo>
                <a:lnTo>
                  <a:pt x="1316774" y="1328953"/>
                </a:lnTo>
                <a:lnTo>
                  <a:pt x="1317891" y="1329423"/>
                </a:lnTo>
                <a:lnTo>
                  <a:pt x="1330045" y="1329423"/>
                </a:lnTo>
                <a:lnTo>
                  <a:pt x="1331163" y="1328953"/>
                </a:lnTo>
                <a:lnTo>
                  <a:pt x="1333030" y="1327086"/>
                </a:lnTo>
                <a:lnTo>
                  <a:pt x="1333500" y="1325968"/>
                </a:lnTo>
                <a:lnTo>
                  <a:pt x="1333500" y="1323340"/>
                </a:lnTo>
                <a:close/>
              </a:path>
              <a:path w="2647950" h="1329689">
                <a:moveTo>
                  <a:pt x="1333500" y="883373"/>
                </a:moveTo>
                <a:lnTo>
                  <a:pt x="1333030" y="882256"/>
                </a:lnTo>
                <a:lnTo>
                  <a:pt x="1331163" y="880389"/>
                </a:lnTo>
                <a:lnTo>
                  <a:pt x="1330045" y="879932"/>
                </a:lnTo>
                <a:lnTo>
                  <a:pt x="1317891" y="879932"/>
                </a:lnTo>
                <a:lnTo>
                  <a:pt x="1316774" y="880389"/>
                </a:lnTo>
                <a:lnTo>
                  <a:pt x="1314907" y="882256"/>
                </a:lnTo>
                <a:lnTo>
                  <a:pt x="1314450" y="883373"/>
                </a:lnTo>
                <a:lnTo>
                  <a:pt x="1314450" y="886002"/>
                </a:lnTo>
                <a:lnTo>
                  <a:pt x="1314907" y="887133"/>
                </a:lnTo>
                <a:lnTo>
                  <a:pt x="1316774" y="888987"/>
                </a:lnTo>
                <a:lnTo>
                  <a:pt x="1317891" y="889457"/>
                </a:lnTo>
                <a:lnTo>
                  <a:pt x="1330045" y="889457"/>
                </a:lnTo>
                <a:lnTo>
                  <a:pt x="1331163" y="888987"/>
                </a:lnTo>
                <a:lnTo>
                  <a:pt x="1333030" y="887133"/>
                </a:lnTo>
                <a:lnTo>
                  <a:pt x="1333500" y="886002"/>
                </a:lnTo>
                <a:lnTo>
                  <a:pt x="1333500" y="883373"/>
                </a:lnTo>
                <a:close/>
              </a:path>
              <a:path w="2647950" h="1329689">
                <a:moveTo>
                  <a:pt x="1333500" y="443407"/>
                </a:moveTo>
                <a:lnTo>
                  <a:pt x="1333030" y="442290"/>
                </a:lnTo>
                <a:lnTo>
                  <a:pt x="1331163" y="440423"/>
                </a:lnTo>
                <a:lnTo>
                  <a:pt x="1330045" y="439966"/>
                </a:lnTo>
                <a:lnTo>
                  <a:pt x="1317891" y="439966"/>
                </a:lnTo>
                <a:lnTo>
                  <a:pt x="1316774" y="440423"/>
                </a:lnTo>
                <a:lnTo>
                  <a:pt x="1314907" y="442290"/>
                </a:lnTo>
                <a:lnTo>
                  <a:pt x="1314450" y="443407"/>
                </a:lnTo>
                <a:lnTo>
                  <a:pt x="1314450" y="446036"/>
                </a:lnTo>
                <a:lnTo>
                  <a:pt x="1314907" y="447167"/>
                </a:lnTo>
                <a:lnTo>
                  <a:pt x="1316774" y="449021"/>
                </a:lnTo>
                <a:lnTo>
                  <a:pt x="1317891" y="449491"/>
                </a:lnTo>
                <a:lnTo>
                  <a:pt x="1330045" y="449491"/>
                </a:lnTo>
                <a:lnTo>
                  <a:pt x="1331163" y="449021"/>
                </a:lnTo>
                <a:lnTo>
                  <a:pt x="1333030" y="447167"/>
                </a:lnTo>
                <a:lnTo>
                  <a:pt x="1333500" y="446036"/>
                </a:lnTo>
                <a:lnTo>
                  <a:pt x="1333500" y="443407"/>
                </a:lnTo>
                <a:close/>
              </a:path>
              <a:path w="2647950" h="1329689">
                <a:moveTo>
                  <a:pt x="1333500" y="3441"/>
                </a:moveTo>
                <a:lnTo>
                  <a:pt x="1333030" y="2324"/>
                </a:lnTo>
                <a:lnTo>
                  <a:pt x="1331163" y="469"/>
                </a:lnTo>
                <a:lnTo>
                  <a:pt x="1330045" y="0"/>
                </a:lnTo>
                <a:lnTo>
                  <a:pt x="1317891" y="0"/>
                </a:lnTo>
                <a:lnTo>
                  <a:pt x="1316774" y="469"/>
                </a:lnTo>
                <a:lnTo>
                  <a:pt x="1314907" y="2324"/>
                </a:lnTo>
                <a:lnTo>
                  <a:pt x="1314450" y="3441"/>
                </a:lnTo>
                <a:lnTo>
                  <a:pt x="1314450" y="6070"/>
                </a:lnTo>
                <a:lnTo>
                  <a:pt x="1314907" y="7200"/>
                </a:lnTo>
                <a:lnTo>
                  <a:pt x="1316774" y="9055"/>
                </a:lnTo>
                <a:lnTo>
                  <a:pt x="1317891" y="9525"/>
                </a:lnTo>
                <a:lnTo>
                  <a:pt x="1330045" y="9525"/>
                </a:lnTo>
                <a:lnTo>
                  <a:pt x="1331163" y="9055"/>
                </a:lnTo>
                <a:lnTo>
                  <a:pt x="1333030" y="7200"/>
                </a:lnTo>
                <a:lnTo>
                  <a:pt x="1333500" y="6070"/>
                </a:lnTo>
                <a:lnTo>
                  <a:pt x="1333500" y="3441"/>
                </a:lnTo>
                <a:close/>
              </a:path>
              <a:path w="2647950" h="1329689">
                <a:moveTo>
                  <a:pt x="1390650" y="1323340"/>
                </a:moveTo>
                <a:lnTo>
                  <a:pt x="1390180" y="1322222"/>
                </a:lnTo>
                <a:lnTo>
                  <a:pt x="1388313" y="1320355"/>
                </a:lnTo>
                <a:lnTo>
                  <a:pt x="1387195" y="1319898"/>
                </a:lnTo>
                <a:lnTo>
                  <a:pt x="1375041" y="1319898"/>
                </a:lnTo>
                <a:lnTo>
                  <a:pt x="1373924" y="1320355"/>
                </a:lnTo>
                <a:lnTo>
                  <a:pt x="1372057" y="1322222"/>
                </a:lnTo>
                <a:lnTo>
                  <a:pt x="1371600" y="1323340"/>
                </a:lnTo>
                <a:lnTo>
                  <a:pt x="1371600" y="1325968"/>
                </a:lnTo>
                <a:lnTo>
                  <a:pt x="1372057" y="1327086"/>
                </a:lnTo>
                <a:lnTo>
                  <a:pt x="1373924" y="1328953"/>
                </a:lnTo>
                <a:lnTo>
                  <a:pt x="1375041" y="1329423"/>
                </a:lnTo>
                <a:lnTo>
                  <a:pt x="1387195" y="1329423"/>
                </a:lnTo>
                <a:lnTo>
                  <a:pt x="1388313" y="1328953"/>
                </a:lnTo>
                <a:lnTo>
                  <a:pt x="1390180" y="1327086"/>
                </a:lnTo>
                <a:lnTo>
                  <a:pt x="1390650" y="1325968"/>
                </a:lnTo>
                <a:lnTo>
                  <a:pt x="1390650" y="1323340"/>
                </a:lnTo>
                <a:close/>
              </a:path>
              <a:path w="2647950" h="1329689">
                <a:moveTo>
                  <a:pt x="1390650" y="883373"/>
                </a:moveTo>
                <a:lnTo>
                  <a:pt x="1390180" y="882256"/>
                </a:lnTo>
                <a:lnTo>
                  <a:pt x="1388313" y="880389"/>
                </a:lnTo>
                <a:lnTo>
                  <a:pt x="1387195" y="879932"/>
                </a:lnTo>
                <a:lnTo>
                  <a:pt x="1375041" y="879932"/>
                </a:lnTo>
                <a:lnTo>
                  <a:pt x="1373924" y="880389"/>
                </a:lnTo>
                <a:lnTo>
                  <a:pt x="1372057" y="882256"/>
                </a:lnTo>
                <a:lnTo>
                  <a:pt x="1371600" y="883373"/>
                </a:lnTo>
                <a:lnTo>
                  <a:pt x="1371600" y="886002"/>
                </a:lnTo>
                <a:lnTo>
                  <a:pt x="1372057" y="887133"/>
                </a:lnTo>
                <a:lnTo>
                  <a:pt x="1373924" y="888987"/>
                </a:lnTo>
                <a:lnTo>
                  <a:pt x="1375041" y="889457"/>
                </a:lnTo>
                <a:lnTo>
                  <a:pt x="1387195" y="889457"/>
                </a:lnTo>
                <a:lnTo>
                  <a:pt x="1388313" y="888987"/>
                </a:lnTo>
                <a:lnTo>
                  <a:pt x="1390180" y="887133"/>
                </a:lnTo>
                <a:lnTo>
                  <a:pt x="1390650" y="886002"/>
                </a:lnTo>
                <a:lnTo>
                  <a:pt x="1390650" y="883373"/>
                </a:lnTo>
                <a:close/>
              </a:path>
              <a:path w="2647950" h="1329689">
                <a:moveTo>
                  <a:pt x="1390650" y="443407"/>
                </a:moveTo>
                <a:lnTo>
                  <a:pt x="1390180" y="442290"/>
                </a:lnTo>
                <a:lnTo>
                  <a:pt x="1388313" y="440423"/>
                </a:lnTo>
                <a:lnTo>
                  <a:pt x="1387195" y="439966"/>
                </a:lnTo>
                <a:lnTo>
                  <a:pt x="1375041" y="439966"/>
                </a:lnTo>
                <a:lnTo>
                  <a:pt x="1373924" y="440423"/>
                </a:lnTo>
                <a:lnTo>
                  <a:pt x="1372057" y="442290"/>
                </a:lnTo>
                <a:lnTo>
                  <a:pt x="1371600" y="443407"/>
                </a:lnTo>
                <a:lnTo>
                  <a:pt x="1371600" y="446036"/>
                </a:lnTo>
                <a:lnTo>
                  <a:pt x="1372057" y="447167"/>
                </a:lnTo>
                <a:lnTo>
                  <a:pt x="1373924" y="449021"/>
                </a:lnTo>
                <a:lnTo>
                  <a:pt x="1375041" y="449491"/>
                </a:lnTo>
                <a:lnTo>
                  <a:pt x="1387195" y="449491"/>
                </a:lnTo>
                <a:lnTo>
                  <a:pt x="1388313" y="449021"/>
                </a:lnTo>
                <a:lnTo>
                  <a:pt x="1390180" y="447167"/>
                </a:lnTo>
                <a:lnTo>
                  <a:pt x="1390650" y="446036"/>
                </a:lnTo>
                <a:lnTo>
                  <a:pt x="1390650" y="443407"/>
                </a:lnTo>
                <a:close/>
              </a:path>
              <a:path w="2647950" h="1329689">
                <a:moveTo>
                  <a:pt x="1390650" y="3441"/>
                </a:moveTo>
                <a:lnTo>
                  <a:pt x="1390180" y="2324"/>
                </a:lnTo>
                <a:lnTo>
                  <a:pt x="1388313" y="469"/>
                </a:lnTo>
                <a:lnTo>
                  <a:pt x="1387195" y="0"/>
                </a:lnTo>
                <a:lnTo>
                  <a:pt x="1375041" y="0"/>
                </a:lnTo>
                <a:lnTo>
                  <a:pt x="1373924" y="469"/>
                </a:lnTo>
                <a:lnTo>
                  <a:pt x="1372057" y="2324"/>
                </a:lnTo>
                <a:lnTo>
                  <a:pt x="1371600" y="3441"/>
                </a:lnTo>
                <a:lnTo>
                  <a:pt x="1371600" y="6070"/>
                </a:lnTo>
                <a:lnTo>
                  <a:pt x="1372057" y="7200"/>
                </a:lnTo>
                <a:lnTo>
                  <a:pt x="1373924" y="9055"/>
                </a:lnTo>
                <a:lnTo>
                  <a:pt x="1375041" y="9525"/>
                </a:lnTo>
                <a:lnTo>
                  <a:pt x="1387195" y="9525"/>
                </a:lnTo>
                <a:lnTo>
                  <a:pt x="1388313" y="9055"/>
                </a:lnTo>
                <a:lnTo>
                  <a:pt x="1390180" y="7200"/>
                </a:lnTo>
                <a:lnTo>
                  <a:pt x="1390650" y="6070"/>
                </a:lnTo>
                <a:lnTo>
                  <a:pt x="1390650" y="3441"/>
                </a:lnTo>
                <a:close/>
              </a:path>
              <a:path w="2647950" h="1329689">
                <a:moveTo>
                  <a:pt x="1447800" y="1323340"/>
                </a:moveTo>
                <a:lnTo>
                  <a:pt x="1447330" y="1322222"/>
                </a:lnTo>
                <a:lnTo>
                  <a:pt x="1445463" y="1320355"/>
                </a:lnTo>
                <a:lnTo>
                  <a:pt x="1444345" y="1319898"/>
                </a:lnTo>
                <a:lnTo>
                  <a:pt x="1432191" y="1319898"/>
                </a:lnTo>
                <a:lnTo>
                  <a:pt x="1431074" y="1320355"/>
                </a:lnTo>
                <a:lnTo>
                  <a:pt x="1429207" y="1322222"/>
                </a:lnTo>
                <a:lnTo>
                  <a:pt x="1428750" y="1323340"/>
                </a:lnTo>
                <a:lnTo>
                  <a:pt x="1428750" y="1325968"/>
                </a:lnTo>
                <a:lnTo>
                  <a:pt x="1429207" y="1327086"/>
                </a:lnTo>
                <a:lnTo>
                  <a:pt x="1431074" y="1328953"/>
                </a:lnTo>
                <a:lnTo>
                  <a:pt x="1432191" y="1329423"/>
                </a:lnTo>
                <a:lnTo>
                  <a:pt x="1444345" y="1329423"/>
                </a:lnTo>
                <a:lnTo>
                  <a:pt x="1445463" y="1328953"/>
                </a:lnTo>
                <a:lnTo>
                  <a:pt x="1447330" y="1327086"/>
                </a:lnTo>
                <a:lnTo>
                  <a:pt x="1447800" y="1325968"/>
                </a:lnTo>
                <a:lnTo>
                  <a:pt x="1447800" y="1323340"/>
                </a:lnTo>
                <a:close/>
              </a:path>
              <a:path w="2647950" h="1329689">
                <a:moveTo>
                  <a:pt x="1447800" y="883373"/>
                </a:moveTo>
                <a:lnTo>
                  <a:pt x="1447330" y="882256"/>
                </a:lnTo>
                <a:lnTo>
                  <a:pt x="1445463" y="880389"/>
                </a:lnTo>
                <a:lnTo>
                  <a:pt x="1444345" y="879932"/>
                </a:lnTo>
                <a:lnTo>
                  <a:pt x="1432191" y="879932"/>
                </a:lnTo>
                <a:lnTo>
                  <a:pt x="1431074" y="880389"/>
                </a:lnTo>
                <a:lnTo>
                  <a:pt x="1429207" y="882256"/>
                </a:lnTo>
                <a:lnTo>
                  <a:pt x="1428750" y="883373"/>
                </a:lnTo>
                <a:lnTo>
                  <a:pt x="1428750" y="886002"/>
                </a:lnTo>
                <a:lnTo>
                  <a:pt x="1429207" y="887133"/>
                </a:lnTo>
                <a:lnTo>
                  <a:pt x="1431074" y="888987"/>
                </a:lnTo>
                <a:lnTo>
                  <a:pt x="1432191" y="889457"/>
                </a:lnTo>
                <a:lnTo>
                  <a:pt x="1444345" y="889457"/>
                </a:lnTo>
                <a:lnTo>
                  <a:pt x="1445463" y="888987"/>
                </a:lnTo>
                <a:lnTo>
                  <a:pt x="1447330" y="887133"/>
                </a:lnTo>
                <a:lnTo>
                  <a:pt x="1447800" y="886002"/>
                </a:lnTo>
                <a:lnTo>
                  <a:pt x="1447800" y="883373"/>
                </a:lnTo>
                <a:close/>
              </a:path>
              <a:path w="2647950" h="1329689">
                <a:moveTo>
                  <a:pt x="1447800" y="443407"/>
                </a:moveTo>
                <a:lnTo>
                  <a:pt x="1447330" y="442290"/>
                </a:lnTo>
                <a:lnTo>
                  <a:pt x="1445463" y="440423"/>
                </a:lnTo>
                <a:lnTo>
                  <a:pt x="1444345" y="439966"/>
                </a:lnTo>
                <a:lnTo>
                  <a:pt x="1432191" y="439966"/>
                </a:lnTo>
                <a:lnTo>
                  <a:pt x="1431074" y="440423"/>
                </a:lnTo>
                <a:lnTo>
                  <a:pt x="1429207" y="442290"/>
                </a:lnTo>
                <a:lnTo>
                  <a:pt x="1428750" y="443407"/>
                </a:lnTo>
                <a:lnTo>
                  <a:pt x="1428750" y="446036"/>
                </a:lnTo>
                <a:lnTo>
                  <a:pt x="1429207" y="447167"/>
                </a:lnTo>
                <a:lnTo>
                  <a:pt x="1431074" y="449021"/>
                </a:lnTo>
                <a:lnTo>
                  <a:pt x="1432191" y="449491"/>
                </a:lnTo>
                <a:lnTo>
                  <a:pt x="1444345" y="449491"/>
                </a:lnTo>
                <a:lnTo>
                  <a:pt x="1445463" y="449021"/>
                </a:lnTo>
                <a:lnTo>
                  <a:pt x="1447330" y="447167"/>
                </a:lnTo>
                <a:lnTo>
                  <a:pt x="1447800" y="446036"/>
                </a:lnTo>
                <a:lnTo>
                  <a:pt x="1447800" y="443407"/>
                </a:lnTo>
                <a:close/>
              </a:path>
              <a:path w="2647950" h="1329689">
                <a:moveTo>
                  <a:pt x="1447800" y="3441"/>
                </a:moveTo>
                <a:lnTo>
                  <a:pt x="1447330" y="2324"/>
                </a:lnTo>
                <a:lnTo>
                  <a:pt x="1445463" y="469"/>
                </a:lnTo>
                <a:lnTo>
                  <a:pt x="1444345" y="0"/>
                </a:lnTo>
                <a:lnTo>
                  <a:pt x="1432191" y="0"/>
                </a:lnTo>
                <a:lnTo>
                  <a:pt x="1431074" y="469"/>
                </a:lnTo>
                <a:lnTo>
                  <a:pt x="1429207" y="2324"/>
                </a:lnTo>
                <a:lnTo>
                  <a:pt x="1428750" y="3441"/>
                </a:lnTo>
                <a:lnTo>
                  <a:pt x="1428750" y="6070"/>
                </a:lnTo>
                <a:lnTo>
                  <a:pt x="1429207" y="7200"/>
                </a:lnTo>
                <a:lnTo>
                  <a:pt x="1431074" y="9055"/>
                </a:lnTo>
                <a:lnTo>
                  <a:pt x="1432191" y="9525"/>
                </a:lnTo>
                <a:lnTo>
                  <a:pt x="1444345" y="9525"/>
                </a:lnTo>
                <a:lnTo>
                  <a:pt x="1445463" y="9055"/>
                </a:lnTo>
                <a:lnTo>
                  <a:pt x="1447330" y="7200"/>
                </a:lnTo>
                <a:lnTo>
                  <a:pt x="1447800" y="6070"/>
                </a:lnTo>
                <a:lnTo>
                  <a:pt x="1447800" y="3441"/>
                </a:lnTo>
                <a:close/>
              </a:path>
              <a:path w="2647950" h="1329689">
                <a:moveTo>
                  <a:pt x="1504950" y="1323340"/>
                </a:moveTo>
                <a:lnTo>
                  <a:pt x="1504480" y="1322222"/>
                </a:lnTo>
                <a:lnTo>
                  <a:pt x="1502613" y="1320355"/>
                </a:lnTo>
                <a:lnTo>
                  <a:pt x="1501495" y="1319898"/>
                </a:lnTo>
                <a:lnTo>
                  <a:pt x="1489341" y="1319898"/>
                </a:lnTo>
                <a:lnTo>
                  <a:pt x="1488224" y="1320355"/>
                </a:lnTo>
                <a:lnTo>
                  <a:pt x="1486357" y="1322222"/>
                </a:lnTo>
                <a:lnTo>
                  <a:pt x="1485900" y="1323340"/>
                </a:lnTo>
                <a:lnTo>
                  <a:pt x="1485900" y="1325968"/>
                </a:lnTo>
                <a:lnTo>
                  <a:pt x="1486357" y="1327086"/>
                </a:lnTo>
                <a:lnTo>
                  <a:pt x="1488224" y="1328953"/>
                </a:lnTo>
                <a:lnTo>
                  <a:pt x="1489341" y="1329423"/>
                </a:lnTo>
                <a:lnTo>
                  <a:pt x="1501495" y="1329423"/>
                </a:lnTo>
                <a:lnTo>
                  <a:pt x="1502613" y="1328953"/>
                </a:lnTo>
                <a:lnTo>
                  <a:pt x="1504480" y="1327086"/>
                </a:lnTo>
                <a:lnTo>
                  <a:pt x="1504950" y="1325968"/>
                </a:lnTo>
                <a:lnTo>
                  <a:pt x="1504950" y="1323340"/>
                </a:lnTo>
                <a:close/>
              </a:path>
              <a:path w="2647950" h="1329689">
                <a:moveTo>
                  <a:pt x="1504950" y="883373"/>
                </a:moveTo>
                <a:lnTo>
                  <a:pt x="1504480" y="882256"/>
                </a:lnTo>
                <a:lnTo>
                  <a:pt x="1502613" y="880389"/>
                </a:lnTo>
                <a:lnTo>
                  <a:pt x="1501495" y="879932"/>
                </a:lnTo>
                <a:lnTo>
                  <a:pt x="1489341" y="879932"/>
                </a:lnTo>
                <a:lnTo>
                  <a:pt x="1488224" y="880389"/>
                </a:lnTo>
                <a:lnTo>
                  <a:pt x="1486357" y="882256"/>
                </a:lnTo>
                <a:lnTo>
                  <a:pt x="1485900" y="883373"/>
                </a:lnTo>
                <a:lnTo>
                  <a:pt x="1485900" y="886002"/>
                </a:lnTo>
                <a:lnTo>
                  <a:pt x="1486357" y="887133"/>
                </a:lnTo>
                <a:lnTo>
                  <a:pt x="1488224" y="888987"/>
                </a:lnTo>
                <a:lnTo>
                  <a:pt x="1489341" y="889457"/>
                </a:lnTo>
                <a:lnTo>
                  <a:pt x="1501495" y="889457"/>
                </a:lnTo>
                <a:lnTo>
                  <a:pt x="1502613" y="888987"/>
                </a:lnTo>
                <a:lnTo>
                  <a:pt x="1504480" y="887133"/>
                </a:lnTo>
                <a:lnTo>
                  <a:pt x="1504950" y="886002"/>
                </a:lnTo>
                <a:lnTo>
                  <a:pt x="1504950" y="883373"/>
                </a:lnTo>
                <a:close/>
              </a:path>
              <a:path w="2647950" h="1329689">
                <a:moveTo>
                  <a:pt x="1504950" y="443407"/>
                </a:moveTo>
                <a:lnTo>
                  <a:pt x="1504480" y="442290"/>
                </a:lnTo>
                <a:lnTo>
                  <a:pt x="1502613" y="440423"/>
                </a:lnTo>
                <a:lnTo>
                  <a:pt x="1501495" y="439966"/>
                </a:lnTo>
                <a:lnTo>
                  <a:pt x="1489341" y="439966"/>
                </a:lnTo>
                <a:lnTo>
                  <a:pt x="1488224" y="440423"/>
                </a:lnTo>
                <a:lnTo>
                  <a:pt x="1486357" y="442290"/>
                </a:lnTo>
                <a:lnTo>
                  <a:pt x="1485900" y="443407"/>
                </a:lnTo>
                <a:lnTo>
                  <a:pt x="1485900" y="446036"/>
                </a:lnTo>
                <a:lnTo>
                  <a:pt x="1486357" y="447167"/>
                </a:lnTo>
                <a:lnTo>
                  <a:pt x="1488224" y="449021"/>
                </a:lnTo>
                <a:lnTo>
                  <a:pt x="1489341" y="449491"/>
                </a:lnTo>
                <a:lnTo>
                  <a:pt x="1501495" y="449491"/>
                </a:lnTo>
                <a:lnTo>
                  <a:pt x="1502613" y="449021"/>
                </a:lnTo>
                <a:lnTo>
                  <a:pt x="1504480" y="447167"/>
                </a:lnTo>
                <a:lnTo>
                  <a:pt x="1504950" y="446036"/>
                </a:lnTo>
                <a:lnTo>
                  <a:pt x="1504950" y="443407"/>
                </a:lnTo>
                <a:close/>
              </a:path>
              <a:path w="2647950" h="1329689">
                <a:moveTo>
                  <a:pt x="1504950" y="3441"/>
                </a:moveTo>
                <a:lnTo>
                  <a:pt x="1504480" y="2324"/>
                </a:lnTo>
                <a:lnTo>
                  <a:pt x="1502613" y="469"/>
                </a:lnTo>
                <a:lnTo>
                  <a:pt x="1501495" y="0"/>
                </a:lnTo>
                <a:lnTo>
                  <a:pt x="1489341" y="0"/>
                </a:lnTo>
                <a:lnTo>
                  <a:pt x="1488224" y="469"/>
                </a:lnTo>
                <a:lnTo>
                  <a:pt x="1486357" y="2324"/>
                </a:lnTo>
                <a:lnTo>
                  <a:pt x="1485900" y="3441"/>
                </a:lnTo>
                <a:lnTo>
                  <a:pt x="1485900" y="6070"/>
                </a:lnTo>
                <a:lnTo>
                  <a:pt x="1486357" y="7200"/>
                </a:lnTo>
                <a:lnTo>
                  <a:pt x="1488224" y="9055"/>
                </a:lnTo>
                <a:lnTo>
                  <a:pt x="1489341" y="9525"/>
                </a:lnTo>
                <a:lnTo>
                  <a:pt x="1501495" y="9525"/>
                </a:lnTo>
                <a:lnTo>
                  <a:pt x="1502613" y="9055"/>
                </a:lnTo>
                <a:lnTo>
                  <a:pt x="1504480" y="7200"/>
                </a:lnTo>
                <a:lnTo>
                  <a:pt x="1504950" y="6070"/>
                </a:lnTo>
                <a:lnTo>
                  <a:pt x="1504950" y="3441"/>
                </a:lnTo>
                <a:close/>
              </a:path>
              <a:path w="2647950" h="1329689">
                <a:moveTo>
                  <a:pt x="1562100" y="1323340"/>
                </a:moveTo>
                <a:lnTo>
                  <a:pt x="1561630" y="1322222"/>
                </a:lnTo>
                <a:lnTo>
                  <a:pt x="1559763" y="1320355"/>
                </a:lnTo>
                <a:lnTo>
                  <a:pt x="1558645" y="1319898"/>
                </a:lnTo>
                <a:lnTo>
                  <a:pt x="1546491" y="1319898"/>
                </a:lnTo>
                <a:lnTo>
                  <a:pt x="1545374" y="1320355"/>
                </a:lnTo>
                <a:lnTo>
                  <a:pt x="1543507" y="1322222"/>
                </a:lnTo>
                <a:lnTo>
                  <a:pt x="1543050" y="1323340"/>
                </a:lnTo>
                <a:lnTo>
                  <a:pt x="1543050" y="1325968"/>
                </a:lnTo>
                <a:lnTo>
                  <a:pt x="1543507" y="1327086"/>
                </a:lnTo>
                <a:lnTo>
                  <a:pt x="1545374" y="1328953"/>
                </a:lnTo>
                <a:lnTo>
                  <a:pt x="1546491" y="1329423"/>
                </a:lnTo>
                <a:lnTo>
                  <a:pt x="1558645" y="1329423"/>
                </a:lnTo>
                <a:lnTo>
                  <a:pt x="1559763" y="1328953"/>
                </a:lnTo>
                <a:lnTo>
                  <a:pt x="1561630" y="1327086"/>
                </a:lnTo>
                <a:lnTo>
                  <a:pt x="1562100" y="1325968"/>
                </a:lnTo>
                <a:lnTo>
                  <a:pt x="1562100" y="1323340"/>
                </a:lnTo>
                <a:close/>
              </a:path>
              <a:path w="2647950" h="1329689">
                <a:moveTo>
                  <a:pt x="1562100" y="883373"/>
                </a:moveTo>
                <a:lnTo>
                  <a:pt x="1561630" y="882256"/>
                </a:lnTo>
                <a:lnTo>
                  <a:pt x="1559763" y="880389"/>
                </a:lnTo>
                <a:lnTo>
                  <a:pt x="1558645" y="879932"/>
                </a:lnTo>
                <a:lnTo>
                  <a:pt x="1546491" y="879932"/>
                </a:lnTo>
                <a:lnTo>
                  <a:pt x="1545374" y="880389"/>
                </a:lnTo>
                <a:lnTo>
                  <a:pt x="1543507" y="882256"/>
                </a:lnTo>
                <a:lnTo>
                  <a:pt x="1543050" y="883373"/>
                </a:lnTo>
                <a:lnTo>
                  <a:pt x="1543050" y="886002"/>
                </a:lnTo>
                <a:lnTo>
                  <a:pt x="1543507" y="887133"/>
                </a:lnTo>
                <a:lnTo>
                  <a:pt x="1545374" y="888987"/>
                </a:lnTo>
                <a:lnTo>
                  <a:pt x="1546491" y="889457"/>
                </a:lnTo>
                <a:lnTo>
                  <a:pt x="1558645" y="889457"/>
                </a:lnTo>
                <a:lnTo>
                  <a:pt x="1559763" y="888987"/>
                </a:lnTo>
                <a:lnTo>
                  <a:pt x="1561630" y="887133"/>
                </a:lnTo>
                <a:lnTo>
                  <a:pt x="1562100" y="886002"/>
                </a:lnTo>
                <a:lnTo>
                  <a:pt x="1562100" y="883373"/>
                </a:lnTo>
                <a:close/>
              </a:path>
              <a:path w="2647950" h="1329689">
                <a:moveTo>
                  <a:pt x="1562100" y="443407"/>
                </a:moveTo>
                <a:lnTo>
                  <a:pt x="1561630" y="442290"/>
                </a:lnTo>
                <a:lnTo>
                  <a:pt x="1559763" y="440423"/>
                </a:lnTo>
                <a:lnTo>
                  <a:pt x="1558645" y="439966"/>
                </a:lnTo>
                <a:lnTo>
                  <a:pt x="1546491" y="439966"/>
                </a:lnTo>
                <a:lnTo>
                  <a:pt x="1545374" y="440423"/>
                </a:lnTo>
                <a:lnTo>
                  <a:pt x="1543507" y="442290"/>
                </a:lnTo>
                <a:lnTo>
                  <a:pt x="1543050" y="443407"/>
                </a:lnTo>
                <a:lnTo>
                  <a:pt x="1543050" y="446036"/>
                </a:lnTo>
                <a:lnTo>
                  <a:pt x="1543507" y="447167"/>
                </a:lnTo>
                <a:lnTo>
                  <a:pt x="1545374" y="449021"/>
                </a:lnTo>
                <a:lnTo>
                  <a:pt x="1546491" y="449491"/>
                </a:lnTo>
                <a:lnTo>
                  <a:pt x="1558645" y="449491"/>
                </a:lnTo>
                <a:lnTo>
                  <a:pt x="1559763" y="449021"/>
                </a:lnTo>
                <a:lnTo>
                  <a:pt x="1561630" y="447167"/>
                </a:lnTo>
                <a:lnTo>
                  <a:pt x="1562100" y="446036"/>
                </a:lnTo>
                <a:lnTo>
                  <a:pt x="1562100" y="443407"/>
                </a:lnTo>
                <a:close/>
              </a:path>
              <a:path w="2647950" h="1329689">
                <a:moveTo>
                  <a:pt x="1562100" y="3441"/>
                </a:moveTo>
                <a:lnTo>
                  <a:pt x="1561630" y="2324"/>
                </a:lnTo>
                <a:lnTo>
                  <a:pt x="1559763" y="469"/>
                </a:lnTo>
                <a:lnTo>
                  <a:pt x="1558645" y="0"/>
                </a:lnTo>
                <a:lnTo>
                  <a:pt x="1546491" y="0"/>
                </a:lnTo>
                <a:lnTo>
                  <a:pt x="1545374" y="469"/>
                </a:lnTo>
                <a:lnTo>
                  <a:pt x="1543507" y="2324"/>
                </a:lnTo>
                <a:lnTo>
                  <a:pt x="1543050" y="3441"/>
                </a:lnTo>
                <a:lnTo>
                  <a:pt x="1543050" y="6070"/>
                </a:lnTo>
                <a:lnTo>
                  <a:pt x="1543507" y="7200"/>
                </a:lnTo>
                <a:lnTo>
                  <a:pt x="1545374" y="9055"/>
                </a:lnTo>
                <a:lnTo>
                  <a:pt x="1546491" y="9525"/>
                </a:lnTo>
                <a:lnTo>
                  <a:pt x="1558645" y="9525"/>
                </a:lnTo>
                <a:lnTo>
                  <a:pt x="1559763" y="9055"/>
                </a:lnTo>
                <a:lnTo>
                  <a:pt x="1561630" y="7200"/>
                </a:lnTo>
                <a:lnTo>
                  <a:pt x="1562100" y="6070"/>
                </a:lnTo>
                <a:lnTo>
                  <a:pt x="1562100" y="3441"/>
                </a:lnTo>
                <a:close/>
              </a:path>
              <a:path w="2647950" h="1329689">
                <a:moveTo>
                  <a:pt x="1619250" y="1323340"/>
                </a:moveTo>
                <a:lnTo>
                  <a:pt x="1618780" y="1322222"/>
                </a:lnTo>
                <a:lnTo>
                  <a:pt x="1616913" y="1320355"/>
                </a:lnTo>
                <a:lnTo>
                  <a:pt x="1615795" y="1319898"/>
                </a:lnTo>
                <a:lnTo>
                  <a:pt x="1603641" y="1319898"/>
                </a:lnTo>
                <a:lnTo>
                  <a:pt x="1602524" y="1320355"/>
                </a:lnTo>
                <a:lnTo>
                  <a:pt x="1600657" y="1322222"/>
                </a:lnTo>
                <a:lnTo>
                  <a:pt x="1600200" y="1323340"/>
                </a:lnTo>
                <a:lnTo>
                  <a:pt x="1600200" y="1325968"/>
                </a:lnTo>
                <a:lnTo>
                  <a:pt x="1600657" y="1327086"/>
                </a:lnTo>
                <a:lnTo>
                  <a:pt x="1602524" y="1328953"/>
                </a:lnTo>
                <a:lnTo>
                  <a:pt x="1603641" y="1329423"/>
                </a:lnTo>
                <a:lnTo>
                  <a:pt x="1615795" y="1329423"/>
                </a:lnTo>
                <a:lnTo>
                  <a:pt x="1616913" y="1328953"/>
                </a:lnTo>
                <a:lnTo>
                  <a:pt x="1618780" y="1327086"/>
                </a:lnTo>
                <a:lnTo>
                  <a:pt x="1619250" y="1325968"/>
                </a:lnTo>
                <a:lnTo>
                  <a:pt x="1619250" y="1323340"/>
                </a:lnTo>
                <a:close/>
              </a:path>
              <a:path w="2647950" h="1329689">
                <a:moveTo>
                  <a:pt x="1619250" y="883373"/>
                </a:moveTo>
                <a:lnTo>
                  <a:pt x="1618780" y="882256"/>
                </a:lnTo>
                <a:lnTo>
                  <a:pt x="1616913" y="880389"/>
                </a:lnTo>
                <a:lnTo>
                  <a:pt x="1615795" y="879932"/>
                </a:lnTo>
                <a:lnTo>
                  <a:pt x="1603641" y="879932"/>
                </a:lnTo>
                <a:lnTo>
                  <a:pt x="1602524" y="880389"/>
                </a:lnTo>
                <a:lnTo>
                  <a:pt x="1600657" y="882256"/>
                </a:lnTo>
                <a:lnTo>
                  <a:pt x="1600200" y="883373"/>
                </a:lnTo>
                <a:lnTo>
                  <a:pt x="1600200" y="886002"/>
                </a:lnTo>
                <a:lnTo>
                  <a:pt x="1600657" y="887133"/>
                </a:lnTo>
                <a:lnTo>
                  <a:pt x="1602524" y="888987"/>
                </a:lnTo>
                <a:lnTo>
                  <a:pt x="1603641" y="889457"/>
                </a:lnTo>
                <a:lnTo>
                  <a:pt x="1615795" y="889457"/>
                </a:lnTo>
                <a:lnTo>
                  <a:pt x="1616913" y="888987"/>
                </a:lnTo>
                <a:lnTo>
                  <a:pt x="1618780" y="887133"/>
                </a:lnTo>
                <a:lnTo>
                  <a:pt x="1619250" y="886002"/>
                </a:lnTo>
                <a:lnTo>
                  <a:pt x="1619250" y="883373"/>
                </a:lnTo>
                <a:close/>
              </a:path>
              <a:path w="2647950" h="1329689">
                <a:moveTo>
                  <a:pt x="1619250" y="443407"/>
                </a:moveTo>
                <a:lnTo>
                  <a:pt x="1618780" y="442290"/>
                </a:lnTo>
                <a:lnTo>
                  <a:pt x="1616913" y="440423"/>
                </a:lnTo>
                <a:lnTo>
                  <a:pt x="1615795" y="439966"/>
                </a:lnTo>
                <a:lnTo>
                  <a:pt x="1603641" y="439966"/>
                </a:lnTo>
                <a:lnTo>
                  <a:pt x="1602524" y="440423"/>
                </a:lnTo>
                <a:lnTo>
                  <a:pt x="1600657" y="442290"/>
                </a:lnTo>
                <a:lnTo>
                  <a:pt x="1600200" y="443407"/>
                </a:lnTo>
                <a:lnTo>
                  <a:pt x="1600200" y="446036"/>
                </a:lnTo>
                <a:lnTo>
                  <a:pt x="1600657" y="447167"/>
                </a:lnTo>
                <a:lnTo>
                  <a:pt x="1602524" y="449021"/>
                </a:lnTo>
                <a:lnTo>
                  <a:pt x="1603641" y="449491"/>
                </a:lnTo>
                <a:lnTo>
                  <a:pt x="1615795" y="449491"/>
                </a:lnTo>
                <a:lnTo>
                  <a:pt x="1616913" y="449021"/>
                </a:lnTo>
                <a:lnTo>
                  <a:pt x="1618780" y="447167"/>
                </a:lnTo>
                <a:lnTo>
                  <a:pt x="1619250" y="446036"/>
                </a:lnTo>
                <a:lnTo>
                  <a:pt x="1619250" y="443407"/>
                </a:lnTo>
                <a:close/>
              </a:path>
              <a:path w="2647950" h="1329689">
                <a:moveTo>
                  <a:pt x="1619250" y="3441"/>
                </a:moveTo>
                <a:lnTo>
                  <a:pt x="1618780" y="2324"/>
                </a:lnTo>
                <a:lnTo>
                  <a:pt x="1616913" y="469"/>
                </a:lnTo>
                <a:lnTo>
                  <a:pt x="1615795" y="0"/>
                </a:lnTo>
                <a:lnTo>
                  <a:pt x="1603641" y="0"/>
                </a:lnTo>
                <a:lnTo>
                  <a:pt x="1602524" y="469"/>
                </a:lnTo>
                <a:lnTo>
                  <a:pt x="1600657" y="2324"/>
                </a:lnTo>
                <a:lnTo>
                  <a:pt x="1600200" y="3441"/>
                </a:lnTo>
                <a:lnTo>
                  <a:pt x="1600200" y="6070"/>
                </a:lnTo>
                <a:lnTo>
                  <a:pt x="1600657" y="7200"/>
                </a:lnTo>
                <a:lnTo>
                  <a:pt x="1602524" y="9055"/>
                </a:lnTo>
                <a:lnTo>
                  <a:pt x="1603641" y="9525"/>
                </a:lnTo>
                <a:lnTo>
                  <a:pt x="1615795" y="9525"/>
                </a:lnTo>
                <a:lnTo>
                  <a:pt x="1616913" y="9055"/>
                </a:lnTo>
                <a:lnTo>
                  <a:pt x="1618780" y="7200"/>
                </a:lnTo>
                <a:lnTo>
                  <a:pt x="1619250" y="6070"/>
                </a:lnTo>
                <a:lnTo>
                  <a:pt x="1619250" y="3441"/>
                </a:lnTo>
                <a:close/>
              </a:path>
              <a:path w="2647950" h="1329689">
                <a:moveTo>
                  <a:pt x="1676400" y="1323340"/>
                </a:moveTo>
                <a:lnTo>
                  <a:pt x="1675930" y="1322222"/>
                </a:lnTo>
                <a:lnTo>
                  <a:pt x="1674063" y="1320355"/>
                </a:lnTo>
                <a:lnTo>
                  <a:pt x="1672945" y="1319898"/>
                </a:lnTo>
                <a:lnTo>
                  <a:pt x="1660791" y="1319898"/>
                </a:lnTo>
                <a:lnTo>
                  <a:pt x="1659674" y="1320355"/>
                </a:lnTo>
                <a:lnTo>
                  <a:pt x="1657807" y="1322222"/>
                </a:lnTo>
                <a:lnTo>
                  <a:pt x="1657350" y="1323340"/>
                </a:lnTo>
                <a:lnTo>
                  <a:pt x="1657350" y="1325968"/>
                </a:lnTo>
                <a:lnTo>
                  <a:pt x="1657807" y="1327086"/>
                </a:lnTo>
                <a:lnTo>
                  <a:pt x="1659674" y="1328953"/>
                </a:lnTo>
                <a:lnTo>
                  <a:pt x="1660791" y="1329423"/>
                </a:lnTo>
                <a:lnTo>
                  <a:pt x="1672945" y="1329423"/>
                </a:lnTo>
                <a:lnTo>
                  <a:pt x="1674063" y="1328953"/>
                </a:lnTo>
                <a:lnTo>
                  <a:pt x="1675930" y="1327086"/>
                </a:lnTo>
                <a:lnTo>
                  <a:pt x="1676400" y="1325968"/>
                </a:lnTo>
                <a:lnTo>
                  <a:pt x="1676400" y="1323340"/>
                </a:lnTo>
                <a:close/>
              </a:path>
              <a:path w="2647950" h="1329689">
                <a:moveTo>
                  <a:pt x="1676400" y="883373"/>
                </a:moveTo>
                <a:lnTo>
                  <a:pt x="1675930" y="882256"/>
                </a:lnTo>
                <a:lnTo>
                  <a:pt x="1674063" y="880389"/>
                </a:lnTo>
                <a:lnTo>
                  <a:pt x="1672945" y="879932"/>
                </a:lnTo>
                <a:lnTo>
                  <a:pt x="1660791" y="879932"/>
                </a:lnTo>
                <a:lnTo>
                  <a:pt x="1659674" y="880389"/>
                </a:lnTo>
                <a:lnTo>
                  <a:pt x="1657807" y="882256"/>
                </a:lnTo>
                <a:lnTo>
                  <a:pt x="1657350" y="883373"/>
                </a:lnTo>
                <a:lnTo>
                  <a:pt x="1657350" y="886002"/>
                </a:lnTo>
                <a:lnTo>
                  <a:pt x="1657807" y="887133"/>
                </a:lnTo>
                <a:lnTo>
                  <a:pt x="1659674" y="888987"/>
                </a:lnTo>
                <a:lnTo>
                  <a:pt x="1660791" y="889457"/>
                </a:lnTo>
                <a:lnTo>
                  <a:pt x="1672945" y="889457"/>
                </a:lnTo>
                <a:lnTo>
                  <a:pt x="1674063" y="888987"/>
                </a:lnTo>
                <a:lnTo>
                  <a:pt x="1675930" y="887133"/>
                </a:lnTo>
                <a:lnTo>
                  <a:pt x="1676400" y="886002"/>
                </a:lnTo>
                <a:lnTo>
                  <a:pt x="1676400" y="883373"/>
                </a:lnTo>
                <a:close/>
              </a:path>
              <a:path w="2647950" h="1329689">
                <a:moveTo>
                  <a:pt x="1676400" y="443407"/>
                </a:moveTo>
                <a:lnTo>
                  <a:pt x="1675930" y="442290"/>
                </a:lnTo>
                <a:lnTo>
                  <a:pt x="1674063" y="440423"/>
                </a:lnTo>
                <a:lnTo>
                  <a:pt x="1672945" y="439966"/>
                </a:lnTo>
                <a:lnTo>
                  <a:pt x="1660791" y="439966"/>
                </a:lnTo>
                <a:lnTo>
                  <a:pt x="1659674" y="440423"/>
                </a:lnTo>
                <a:lnTo>
                  <a:pt x="1657807" y="442290"/>
                </a:lnTo>
                <a:lnTo>
                  <a:pt x="1657350" y="443407"/>
                </a:lnTo>
                <a:lnTo>
                  <a:pt x="1657350" y="446036"/>
                </a:lnTo>
                <a:lnTo>
                  <a:pt x="1657807" y="447167"/>
                </a:lnTo>
                <a:lnTo>
                  <a:pt x="1659674" y="449021"/>
                </a:lnTo>
                <a:lnTo>
                  <a:pt x="1660791" y="449491"/>
                </a:lnTo>
                <a:lnTo>
                  <a:pt x="1672945" y="449491"/>
                </a:lnTo>
                <a:lnTo>
                  <a:pt x="1674063" y="449021"/>
                </a:lnTo>
                <a:lnTo>
                  <a:pt x="1675930" y="447167"/>
                </a:lnTo>
                <a:lnTo>
                  <a:pt x="1676400" y="446036"/>
                </a:lnTo>
                <a:lnTo>
                  <a:pt x="1676400" y="443407"/>
                </a:lnTo>
                <a:close/>
              </a:path>
              <a:path w="2647950" h="1329689">
                <a:moveTo>
                  <a:pt x="1676400" y="3441"/>
                </a:moveTo>
                <a:lnTo>
                  <a:pt x="1675930" y="2324"/>
                </a:lnTo>
                <a:lnTo>
                  <a:pt x="1674063" y="469"/>
                </a:lnTo>
                <a:lnTo>
                  <a:pt x="1672945" y="0"/>
                </a:lnTo>
                <a:lnTo>
                  <a:pt x="1660791" y="0"/>
                </a:lnTo>
                <a:lnTo>
                  <a:pt x="1659674" y="469"/>
                </a:lnTo>
                <a:lnTo>
                  <a:pt x="1657807" y="2324"/>
                </a:lnTo>
                <a:lnTo>
                  <a:pt x="1657350" y="3441"/>
                </a:lnTo>
                <a:lnTo>
                  <a:pt x="1657350" y="6070"/>
                </a:lnTo>
                <a:lnTo>
                  <a:pt x="1657807" y="7200"/>
                </a:lnTo>
                <a:lnTo>
                  <a:pt x="1659674" y="9055"/>
                </a:lnTo>
                <a:lnTo>
                  <a:pt x="1660791" y="9525"/>
                </a:lnTo>
                <a:lnTo>
                  <a:pt x="1672945" y="9525"/>
                </a:lnTo>
                <a:lnTo>
                  <a:pt x="1674063" y="9055"/>
                </a:lnTo>
                <a:lnTo>
                  <a:pt x="1675930" y="7200"/>
                </a:lnTo>
                <a:lnTo>
                  <a:pt x="1676400" y="6070"/>
                </a:lnTo>
                <a:lnTo>
                  <a:pt x="1676400" y="3441"/>
                </a:lnTo>
                <a:close/>
              </a:path>
              <a:path w="2647950" h="1329689">
                <a:moveTo>
                  <a:pt x="1733550" y="1323340"/>
                </a:moveTo>
                <a:lnTo>
                  <a:pt x="1733080" y="1322222"/>
                </a:lnTo>
                <a:lnTo>
                  <a:pt x="1731213" y="1320355"/>
                </a:lnTo>
                <a:lnTo>
                  <a:pt x="1730095" y="1319898"/>
                </a:lnTo>
                <a:lnTo>
                  <a:pt x="1717941" y="1319898"/>
                </a:lnTo>
                <a:lnTo>
                  <a:pt x="1716824" y="1320355"/>
                </a:lnTo>
                <a:lnTo>
                  <a:pt x="1714957" y="1322222"/>
                </a:lnTo>
                <a:lnTo>
                  <a:pt x="1714500" y="1323340"/>
                </a:lnTo>
                <a:lnTo>
                  <a:pt x="1714500" y="1325968"/>
                </a:lnTo>
                <a:lnTo>
                  <a:pt x="1714957" y="1327086"/>
                </a:lnTo>
                <a:lnTo>
                  <a:pt x="1716824" y="1328953"/>
                </a:lnTo>
                <a:lnTo>
                  <a:pt x="1717941" y="1329423"/>
                </a:lnTo>
                <a:lnTo>
                  <a:pt x="1730095" y="1329423"/>
                </a:lnTo>
                <a:lnTo>
                  <a:pt x="1731213" y="1328953"/>
                </a:lnTo>
                <a:lnTo>
                  <a:pt x="1733080" y="1327086"/>
                </a:lnTo>
                <a:lnTo>
                  <a:pt x="1733550" y="1325968"/>
                </a:lnTo>
                <a:lnTo>
                  <a:pt x="1733550" y="1323340"/>
                </a:lnTo>
                <a:close/>
              </a:path>
              <a:path w="2647950" h="1329689">
                <a:moveTo>
                  <a:pt x="1733550" y="883373"/>
                </a:moveTo>
                <a:lnTo>
                  <a:pt x="1733080" y="882256"/>
                </a:lnTo>
                <a:lnTo>
                  <a:pt x="1731213" y="880389"/>
                </a:lnTo>
                <a:lnTo>
                  <a:pt x="1730095" y="879932"/>
                </a:lnTo>
                <a:lnTo>
                  <a:pt x="1717941" y="879932"/>
                </a:lnTo>
                <a:lnTo>
                  <a:pt x="1716824" y="880389"/>
                </a:lnTo>
                <a:lnTo>
                  <a:pt x="1714957" y="882256"/>
                </a:lnTo>
                <a:lnTo>
                  <a:pt x="1714500" y="883373"/>
                </a:lnTo>
                <a:lnTo>
                  <a:pt x="1714500" y="886002"/>
                </a:lnTo>
                <a:lnTo>
                  <a:pt x="1714957" y="887133"/>
                </a:lnTo>
                <a:lnTo>
                  <a:pt x="1716824" y="888987"/>
                </a:lnTo>
                <a:lnTo>
                  <a:pt x="1717941" y="889457"/>
                </a:lnTo>
                <a:lnTo>
                  <a:pt x="1730095" y="889457"/>
                </a:lnTo>
                <a:lnTo>
                  <a:pt x="1731213" y="888987"/>
                </a:lnTo>
                <a:lnTo>
                  <a:pt x="1733080" y="887133"/>
                </a:lnTo>
                <a:lnTo>
                  <a:pt x="1733550" y="886002"/>
                </a:lnTo>
                <a:lnTo>
                  <a:pt x="1733550" y="883373"/>
                </a:lnTo>
                <a:close/>
              </a:path>
              <a:path w="2647950" h="1329689">
                <a:moveTo>
                  <a:pt x="1733550" y="443407"/>
                </a:moveTo>
                <a:lnTo>
                  <a:pt x="1733080" y="442290"/>
                </a:lnTo>
                <a:lnTo>
                  <a:pt x="1731213" y="440423"/>
                </a:lnTo>
                <a:lnTo>
                  <a:pt x="1730095" y="439966"/>
                </a:lnTo>
                <a:lnTo>
                  <a:pt x="1717941" y="439966"/>
                </a:lnTo>
                <a:lnTo>
                  <a:pt x="1716824" y="440423"/>
                </a:lnTo>
                <a:lnTo>
                  <a:pt x="1714957" y="442290"/>
                </a:lnTo>
                <a:lnTo>
                  <a:pt x="1714500" y="443407"/>
                </a:lnTo>
                <a:lnTo>
                  <a:pt x="1714500" y="446036"/>
                </a:lnTo>
                <a:lnTo>
                  <a:pt x="1714957" y="447167"/>
                </a:lnTo>
                <a:lnTo>
                  <a:pt x="1716824" y="449021"/>
                </a:lnTo>
                <a:lnTo>
                  <a:pt x="1717941" y="449491"/>
                </a:lnTo>
                <a:lnTo>
                  <a:pt x="1730095" y="449491"/>
                </a:lnTo>
                <a:lnTo>
                  <a:pt x="1731213" y="449021"/>
                </a:lnTo>
                <a:lnTo>
                  <a:pt x="1733080" y="447167"/>
                </a:lnTo>
                <a:lnTo>
                  <a:pt x="1733550" y="446036"/>
                </a:lnTo>
                <a:lnTo>
                  <a:pt x="1733550" y="443407"/>
                </a:lnTo>
                <a:close/>
              </a:path>
              <a:path w="2647950" h="1329689">
                <a:moveTo>
                  <a:pt x="1733550" y="3441"/>
                </a:moveTo>
                <a:lnTo>
                  <a:pt x="1733080" y="2324"/>
                </a:lnTo>
                <a:lnTo>
                  <a:pt x="1731213" y="469"/>
                </a:lnTo>
                <a:lnTo>
                  <a:pt x="1730095" y="0"/>
                </a:lnTo>
                <a:lnTo>
                  <a:pt x="1717941" y="0"/>
                </a:lnTo>
                <a:lnTo>
                  <a:pt x="1716824" y="469"/>
                </a:lnTo>
                <a:lnTo>
                  <a:pt x="1714957" y="2324"/>
                </a:lnTo>
                <a:lnTo>
                  <a:pt x="1714500" y="3441"/>
                </a:lnTo>
                <a:lnTo>
                  <a:pt x="1714500" y="6070"/>
                </a:lnTo>
                <a:lnTo>
                  <a:pt x="1714957" y="7200"/>
                </a:lnTo>
                <a:lnTo>
                  <a:pt x="1716824" y="9055"/>
                </a:lnTo>
                <a:lnTo>
                  <a:pt x="1717941" y="9525"/>
                </a:lnTo>
                <a:lnTo>
                  <a:pt x="1730095" y="9525"/>
                </a:lnTo>
                <a:lnTo>
                  <a:pt x="1731213" y="9055"/>
                </a:lnTo>
                <a:lnTo>
                  <a:pt x="1733080" y="7200"/>
                </a:lnTo>
                <a:lnTo>
                  <a:pt x="1733550" y="6070"/>
                </a:lnTo>
                <a:lnTo>
                  <a:pt x="1733550" y="3441"/>
                </a:lnTo>
                <a:close/>
              </a:path>
              <a:path w="2647950" h="1329689">
                <a:moveTo>
                  <a:pt x="1790700" y="1323340"/>
                </a:moveTo>
                <a:lnTo>
                  <a:pt x="1790230" y="1322222"/>
                </a:lnTo>
                <a:lnTo>
                  <a:pt x="1788363" y="1320355"/>
                </a:lnTo>
                <a:lnTo>
                  <a:pt x="1787245" y="1319898"/>
                </a:lnTo>
                <a:lnTo>
                  <a:pt x="1775091" y="1319898"/>
                </a:lnTo>
                <a:lnTo>
                  <a:pt x="1773974" y="1320355"/>
                </a:lnTo>
                <a:lnTo>
                  <a:pt x="1772107" y="1322222"/>
                </a:lnTo>
                <a:lnTo>
                  <a:pt x="1771650" y="1323340"/>
                </a:lnTo>
                <a:lnTo>
                  <a:pt x="1771650" y="1325968"/>
                </a:lnTo>
                <a:lnTo>
                  <a:pt x="1772107" y="1327086"/>
                </a:lnTo>
                <a:lnTo>
                  <a:pt x="1773974" y="1328953"/>
                </a:lnTo>
                <a:lnTo>
                  <a:pt x="1775091" y="1329423"/>
                </a:lnTo>
                <a:lnTo>
                  <a:pt x="1787245" y="1329423"/>
                </a:lnTo>
                <a:lnTo>
                  <a:pt x="1788363" y="1328953"/>
                </a:lnTo>
                <a:lnTo>
                  <a:pt x="1790230" y="1327086"/>
                </a:lnTo>
                <a:lnTo>
                  <a:pt x="1790700" y="1325968"/>
                </a:lnTo>
                <a:lnTo>
                  <a:pt x="1790700" y="1323340"/>
                </a:lnTo>
                <a:close/>
              </a:path>
              <a:path w="2647950" h="1329689">
                <a:moveTo>
                  <a:pt x="1790700" y="883373"/>
                </a:moveTo>
                <a:lnTo>
                  <a:pt x="1790230" y="882256"/>
                </a:lnTo>
                <a:lnTo>
                  <a:pt x="1788363" y="880389"/>
                </a:lnTo>
                <a:lnTo>
                  <a:pt x="1787245" y="879932"/>
                </a:lnTo>
                <a:lnTo>
                  <a:pt x="1775091" y="879932"/>
                </a:lnTo>
                <a:lnTo>
                  <a:pt x="1773974" y="880389"/>
                </a:lnTo>
                <a:lnTo>
                  <a:pt x="1772107" y="882256"/>
                </a:lnTo>
                <a:lnTo>
                  <a:pt x="1771650" y="883373"/>
                </a:lnTo>
                <a:lnTo>
                  <a:pt x="1771650" y="886002"/>
                </a:lnTo>
                <a:lnTo>
                  <a:pt x="1772107" y="887133"/>
                </a:lnTo>
                <a:lnTo>
                  <a:pt x="1773974" y="888987"/>
                </a:lnTo>
                <a:lnTo>
                  <a:pt x="1775091" y="889457"/>
                </a:lnTo>
                <a:lnTo>
                  <a:pt x="1787245" y="889457"/>
                </a:lnTo>
                <a:lnTo>
                  <a:pt x="1788363" y="888987"/>
                </a:lnTo>
                <a:lnTo>
                  <a:pt x="1790230" y="887133"/>
                </a:lnTo>
                <a:lnTo>
                  <a:pt x="1790700" y="886002"/>
                </a:lnTo>
                <a:lnTo>
                  <a:pt x="1790700" y="883373"/>
                </a:lnTo>
                <a:close/>
              </a:path>
              <a:path w="2647950" h="1329689">
                <a:moveTo>
                  <a:pt x="1790700" y="443407"/>
                </a:moveTo>
                <a:lnTo>
                  <a:pt x="1790230" y="442290"/>
                </a:lnTo>
                <a:lnTo>
                  <a:pt x="1788363" y="440423"/>
                </a:lnTo>
                <a:lnTo>
                  <a:pt x="1787245" y="439966"/>
                </a:lnTo>
                <a:lnTo>
                  <a:pt x="1775091" y="439966"/>
                </a:lnTo>
                <a:lnTo>
                  <a:pt x="1773974" y="440423"/>
                </a:lnTo>
                <a:lnTo>
                  <a:pt x="1772107" y="442290"/>
                </a:lnTo>
                <a:lnTo>
                  <a:pt x="1771650" y="443407"/>
                </a:lnTo>
                <a:lnTo>
                  <a:pt x="1771650" y="446036"/>
                </a:lnTo>
                <a:lnTo>
                  <a:pt x="1772107" y="447167"/>
                </a:lnTo>
                <a:lnTo>
                  <a:pt x="1773974" y="449021"/>
                </a:lnTo>
                <a:lnTo>
                  <a:pt x="1775091" y="449491"/>
                </a:lnTo>
                <a:lnTo>
                  <a:pt x="1787245" y="449491"/>
                </a:lnTo>
                <a:lnTo>
                  <a:pt x="1788363" y="449021"/>
                </a:lnTo>
                <a:lnTo>
                  <a:pt x="1790230" y="447167"/>
                </a:lnTo>
                <a:lnTo>
                  <a:pt x="1790700" y="446036"/>
                </a:lnTo>
                <a:lnTo>
                  <a:pt x="1790700" y="443407"/>
                </a:lnTo>
                <a:close/>
              </a:path>
              <a:path w="2647950" h="1329689">
                <a:moveTo>
                  <a:pt x="1790700" y="3441"/>
                </a:moveTo>
                <a:lnTo>
                  <a:pt x="1790230" y="2324"/>
                </a:lnTo>
                <a:lnTo>
                  <a:pt x="1788363" y="469"/>
                </a:lnTo>
                <a:lnTo>
                  <a:pt x="1787245" y="0"/>
                </a:lnTo>
                <a:lnTo>
                  <a:pt x="1775091" y="0"/>
                </a:lnTo>
                <a:lnTo>
                  <a:pt x="1773974" y="469"/>
                </a:lnTo>
                <a:lnTo>
                  <a:pt x="1772107" y="2324"/>
                </a:lnTo>
                <a:lnTo>
                  <a:pt x="1771650" y="3441"/>
                </a:lnTo>
                <a:lnTo>
                  <a:pt x="1771650" y="6070"/>
                </a:lnTo>
                <a:lnTo>
                  <a:pt x="1772107" y="7200"/>
                </a:lnTo>
                <a:lnTo>
                  <a:pt x="1773974" y="9055"/>
                </a:lnTo>
                <a:lnTo>
                  <a:pt x="1775091" y="9525"/>
                </a:lnTo>
                <a:lnTo>
                  <a:pt x="1787245" y="9525"/>
                </a:lnTo>
                <a:lnTo>
                  <a:pt x="1788363" y="9055"/>
                </a:lnTo>
                <a:lnTo>
                  <a:pt x="1790230" y="7200"/>
                </a:lnTo>
                <a:lnTo>
                  <a:pt x="1790700" y="6070"/>
                </a:lnTo>
                <a:lnTo>
                  <a:pt x="1790700" y="3441"/>
                </a:lnTo>
                <a:close/>
              </a:path>
              <a:path w="2647950" h="1329689">
                <a:moveTo>
                  <a:pt x="1847850" y="1323340"/>
                </a:moveTo>
                <a:lnTo>
                  <a:pt x="1847380" y="1322222"/>
                </a:lnTo>
                <a:lnTo>
                  <a:pt x="1845513" y="1320355"/>
                </a:lnTo>
                <a:lnTo>
                  <a:pt x="1844395" y="1319898"/>
                </a:lnTo>
                <a:lnTo>
                  <a:pt x="1832241" y="1319898"/>
                </a:lnTo>
                <a:lnTo>
                  <a:pt x="1831124" y="1320355"/>
                </a:lnTo>
                <a:lnTo>
                  <a:pt x="1829257" y="1322222"/>
                </a:lnTo>
                <a:lnTo>
                  <a:pt x="1828800" y="1323340"/>
                </a:lnTo>
                <a:lnTo>
                  <a:pt x="1828800" y="1325968"/>
                </a:lnTo>
                <a:lnTo>
                  <a:pt x="1829257" y="1327086"/>
                </a:lnTo>
                <a:lnTo>
                  <a:pt x="1831124" y="1328953"/>
                </a:lnTo>
                <a:lnTo>
                  <a:pt x="1832241" y="1329423"/>
                </a:lnTo>
                <a:lnTo>
                  <a:pt x="1844395" y="1329423"/>
                </a:lnTo>
                <a:lnTo>
                  <a:pt x="1845513" y="1328953"/>
                </a:lnTo>
                <a:lnTo>
                  <a:pt x="1847380" y="1327086"/>
                </a:lnTo>
                <a:lnTo>
                  <a:pt x="1847850" y="1325968"/>
                </a:lnTo>
                <a:lnTo>
                  <a:pt x="1847850" y="1323340"/>
                </a:lnTo>
                <a:close/>
              </a:path>
              <a:path w="2647950" h="1329689">
                <a:moveTo>
                  <a:pt x="1847850" y="883373"/>
                </a:moveTo>
                <a:lnTo>
                  <a:pt x="1847380" y="882256"/>
                </a:lnTo>
                <a:lnTo>
                  <a:pt x="1845513" y="880389"/>
                </a:lnTo>
                <a:lnTo>
                  <a:pt x="1844395" y="879932"/>
                </a:lnTo>
                <a:lnTo>
                  <a:pt x="1832241" y="879932"/>
                </a:lnTo>
                <a:lnTo>
                  <a:pt x="1831124" y="880389"/>
                </a:lnTo>
                <a:lnTo>
                  <a:pt x="1829257" y="882256"/>
                </a:lnTo>
                <a:lnTo>
                  <a:pt x="1828800" y="883373"/>
                </a:lnTo>
                <a:lnTo>
                  <a:pt x="1828800" y="886002"/>
                </a:lnTo>
                <a:lnTo>
                  <a:pt x="1829257" y="887133"/>
                </a:lnTo>
                <a:lnTo>
                  <a:pt x="1831124" y="888987"/>
                </a:lnTo>
                <a:lnTo>
                  <a:pt x="1832241" y="889457"/>
                </a:lnTo>
                <a:lnTo>
                  <a:pt x="1844395" y="889457"/>
                </a:lnTo>
                <a:lnTo>
                  <a:pt x="1845513" y="888987"/>
                </a:lnTo>
                <a:lnTo>
                  <a:pt x="1847380" y="887133"/>
                </a:lnTo>
                <a:lnTo>
                  <a:pt x="1847850" y="886002"/>
                </a:lnTo>
                <a:lnTo>
                  <a:pt x="1847850" y="883373"/>
                </a:lnTo>
                <a:close/>
              </a:path>
              <a:path w="2647950" h="1329689">
                <a:moveTo>
                  <a:pt x="1847850" y="443407"/>
                </a:moveTo>
                <a:lnTo>
                  <a:pt x="1847380" y="442290"/>
                </a:lnTo>
                <a:lnTo>
                  <a:pt x="1845513" y="440423"/>
                </a:lnTo>
                <a:lnTo>
                  <a:pt x="1844395" y="439966"/>
                </a:lnTo>
                <a:lnTo>
                  <a:pt x="1832241" y="439966"/>
                </a:lnTo>
                <a:lnTo>
                  <a:pt x="1831124" y="440423"/>
                </a:lnTo>
                <a:lnTo>
                  <a:pt x="1829257" y="442290"/>
                </a:lnTo>
                <a:lnTo>
                  <a:pt x="1828800" y="443407"/>
                </a:lnTo>
                <a:lnTo>
                  <a:pt x="1828800" y="446036"/>
                </a:lnTo>
                <a:lnTo>
                  <a:pt x="1829257" y="447167"/>
                </a:lnTo>
                <a:lnTo>
                  <a:pt x="1831124" y="449021"/>
                </a:lnTo>
                <a:lnTo>
                  <a:pt x="1832241" y="449491"/>
                </a:lnTo>
                <a:lnTo>
                  <a:pt x="1844395" y="449491"/>
                </a:lnTo>
                <a:lnTo>
                  <a:pt x="1845513" y="449021"/>
                </a:lnTo>
                <a:lnTo>
                  <a:pt x="1847380" y="447167"/>
                </a:lnTo>
                <a:lnTo>
                  <a:pt x="1847850" y="446036"/>
                </a:lnTo>
                <a:lnTo>
                  <a:pt x="1847850" y="443407"/>
                </a:lnTo>
                <a:close/>
              </a:path>
              <a:path w="2647950" h="1329689">
                <a:moveTo>
                  <a:pt x="1847850" y="3441"/>
                </a:moveTo>
                <a:lnTo>
                  <a:pt x="1847380" y="2324"/>
                </a:lnTo>
                <a:lnTo>
                  <a:pt x="1845513" y="469"/>
                </a:lnTo>
                <a:lnTo>
                  <a:pt x="1844395" y="0"/>
                </a:lnTo>
                <a:lnTo>
                  <a:pt x="1832241" y="0"/>
                </a:lnTo>
                <a:lnTo>
                  <a:pt x="1831124" y="469"/>
                </a:lnTo>
                <a:lnTo>
                  <a:pt x="1829257" y="2324"/>
                </a:lnTo>
                <a:lnTo>
                  <a:pt x="1828800" y="3441"/>
                </a:lnTo>
                <a:lnTo>
                  <a:pt x="1828800" y="6070"/>
                </a:lnTo>
                <a:lnTo>
                  <a:pt x="1829257" y="7200"/>
                </a:lnTo>
                <a:lnTo>
                  <a:pt x="1831124" y="9055"/>
                </a:lnTo>
                <a:lnTo>
                  <a:pt x="1832241" y="9525"/>
                </a:lnTo>
                <a:lnTo>
                  <a:pt x="1844395" y="9525"/>
                </a:lnTo>
                <a:lnTo>
                  <a:pt x="1845513" y="9055"/>
                </a:lnTo>
                <a:lnTo>
                  <a:pt x="1847380" y="7200"/>
                </a:lnTo>
                <a:lnTo>
                  <a:pt x="1847850" y="6070"/>
                </a:lnTo>
                <a:lnTo>
                  <a:pt x="1847850" y="3441"/>
                </a:lnTo>
                <a:close/>
              </a:path>
              <a:path w="2647950" h="1329689">
                <a:moveTo>
                  <a:pt x="1905000" y="1323340"/>
                </a:moveTo>
                <a:lnTo>
                  <a:pt x="1904530" y="1322222"/>
                </a:lnTo>
                <a:lnTo>
                  <a:pt x="1902663" y="1320355"/>
                </a:lnTo>
                <a:lnTo>
                  <a:pt x="1901545" y="1319898"/>
                </a:lnTo>
                <a:lnTo>
                  <a:pt x="1889391" y="1319898"/>
                </a:lnTo>
                <a:lnTo>
                  <a:pt x="1888274" y="1320355"/>
                </a:lnTo>
                <a:lnTo>
                  <a:pt x="1886407" y="1322222"/>
                </a:lnTo>
                <a:lnTo>
                  <a:pt x="1885950" y="1323340"/>
                </a:lnTo>
                <a:lnTo>
                  <a:pt x="1885950" y="1325968"/>
                </a:lnTo>
                <a:lnTo>
                  <a:pt x="1886407" y="1327086"/>
                </a:lnTo>
                <a:lnTo>
                  <a:pt x="1888274" y="1328953"/>
                </a:lnTo>
                <a:lnTo>
                  <a:pt x="1889391" y="1329423"/>
                </a:lnTo>
                <a:lnTo>
                  <a:pt x="1901545" y="1329423"/>
                </a:lnTo>
                <a:lnTo>
                  <a:pt x="1902663" y="1328953"/>
                </a:lnTo>
                <a:lnTo>
                  <a:pt x="1904530" y="1327086"/>
                </a:lnTo>
                <a:lnTo>
                  <a:pt x="1905000" y="1325968"/>
                </a:lnTo>
                <a:lnTo>
                  <a:pt x="1905000" y="1323340"/>
                </a:lnTo>
                <a:close/>
              </a:path>
              <a:path w="2647950" h="1329689">
                <a:moveTo>
                  <a:pt x="1905000" y="883373"/>
                </a:moveTo>
                <a:lnTo>
                  <a:pt x="1904530" y="882256"/>
                </a:lnTo>
                <a:lnTo>
                  <a:pt x="1902663" y="880389"/>
                </a:lnTo>
                <a:lnTo>
                  <a:pt x="1901545" y="879932"/>
                </a:lnTo>
                <a:lnTo>
                  <a:pt x="1889391" y="879932"/>
                </a:lnTo>
                <a:lnTo>
                  <a:pt x="1888274" y="880389"/>
                </a:lnTo>
                <a:lnTo>
                  <a:pt x="1886407" y="882256"/>
                </a:lnTo>
                <a:lnTo>
                  <a:pt x="1885950" y="883373"/>
                </a:lnTo>
                <a:lnTo>
                  <a:pt x="1885950" y="886002"/>
                </a:lnTo>
                <a:lnTo>
                  <a:pt x="1886407" y="887133"/>
                </a:lnTo>
                <a:lnTo>
                  <a:pt x="1888274" y="888987"/>
                </a:lnTo>
                <a:lnTo>
                  <a:pt x="1889391" y="889457"/>
                </a:lnTo>
                <a:lnTo>
                  <a:pt x="1901545" y="889457"/>
                </a:lnTo>
                <a:lnTo>
                  <a:pt x="1902663" y="888987"/>
                </a:lnTo>
                <a:lnTo>
                  <a:pt x="1904530" y="887133"/>
                </a:lnTo>
                <a:lnTo>
                  <a:pt x="1905000" y="886002"/>
                </a:lnTo>
                <a:lnTo>
                  <a:pt x="1905000" y="883373"/>
                </a:lnTo>
                <a:close/>
              </a:path>
              <a:path w="2647950" h="1329689">
                <a:moveTo>
                  <a:pt x="1905000" y="443407"/>
                </a:moveTo>
                <a:lnTo>
                  <a:pt x="1904530" y="442290"/>
                </a:lnTo>
                <a:lnTo>
                  <a:pt x="1902663" y="440423"/>
                </a:lnTo>
                <a:lnTo>
                  <a:pt x="1901545" y="439966"/>
                </a:lnTo>
                <a:lnTo>
                  <a:pt x="1889391" y="439966"/>
                </a:lnTo>
                <a:lnTo>
                  <a:pt x="1888274" y="440423"/>
                </a:lnTo>
                <a:lnTo>
                  <a:pt x="1886407" y="442290"/>
                </a:lnTo>
                <a:lnTo>
                  <a:pt x="1885950" y="443407"/>
                </a:lnTo>
                <a:lnTo>
                  <a:pt x="1885950" y="446036"/>
                </a:lnTo>
                <a:lnTo>
                  <a:pt x="1886407" y="447167"/>
                </a:lnTo>
                <a:lnTo>
                  <a:pt x="1888274" y="449021"/>
                </a:lnTo>
                <a:lnTo>
                  <a:pt x="1889391" y="449491"/>
                </a:lnTo>
                <a:lnTo>
                  <a:pt x="1901545" y="449491"/>
                </a:lnTo>
                <a:lnTo>
                  <a:pt x="1902663" y="449021"/>
                </a:lnTo>
                <a:lnTo>
                  <a:pt x="1904530" y="447167"/>
                </a:lnTo>
                <a:lnTo>
                  <a:pt x="1905000" y="446036"/>
                </a:lnTo>
                <a:lnTo>
                  <a:pt x="1905000" y="443407"/>
                </a:lnTo>
                <a:close/>
              </a:path>
              <a:path w="2647950" h="1329689">
                <a:moveTo>
                  <a:pt x="1905000" y="3441"/>
                </a:moveTo>
                <a:lnTo>
                  <a:pt x="1904530" y="2324"/>
                </a:lnTo>
                <a:lnTo>
                  <a:pt x="1902663" y="469"/>
                </a:lnTo>
                <a:lnTo>
                  <a:pt x="1901545" y="0"/>
                </a:lnTo>
                <a:lnTo>
                  <a:pt x="1889391" y="0"/>
                </a:lnTo>
                <a:lnTo>
                  <a:pt x="1888274" y="469"/>
                </a:lnTo>
                <a:lnTo>
                  <a:pt x="1886407" y="2324"/>
                </a:lnTo>
                <a:lnTo>
                  <a:pt x="1885950" y="3441"/>
                </a:lnTo>
                <a:lnTo>
                  <a:pt x="1885950" y="6070"/>
                </a:lnTo>
                <a:lnTo>
                  <a:pt x="1886407" y="7200"/>
                </a:lnTo>
                <a:lnTo>
                  <a:pt x="1888274" y="9055"/>
                </a:lnTo>
                <a:lnTo>
                  <a:pt x="1889391" y="9525"/>
                </a:lnTo>
                <a:lnTo>
                  <a:pt x="1901545" y="9525"/>
                </a:lnTo>
                <a:lnTo>
                  <a:pt x="1902663" y="9055"/>
                </a:lnTo>
                <a:lnTo>
                  <a:pt x="1904530" y="7200"/>
                </a:lnTo>
                <a:lnTo>
                  <a:pt x="1905000" y="6070"/>
                </a:lnTo>
                <a:lnTo>
                  <a:pt x="1905000" y="3441"/>
                </a:lnTo>
                <a:close/>
              </a:path>
              <a:path w="2647950" h="1329689">
                <a:moveTo>
                  <a:pt x="1962150" y="1323340"/>
                </a:moveTo>
                <a:lnTo>
                  <a:pt x="1961680" y="1322222"/>
                </a:lnTo>
                <a:lnTo>
                  <a:pt x="1959813" y="1320355"/>
                </a:lnTo>
                <a:lnTo>
                  <a:pt x="1958695" y="1319898"/>
                </a:lnTo>
                <a:lnTo>
                  <a:pt x="1946541" y="1319898"/>
                </a:lnTo>
                <a:lnTo>
                  <a:pt x="1945424" y="1320355"/>
                </a:lnTo>
                <a:lnTo>
                  <a:pt x="1943557" y="1322222"/>
                </a:lnTo>
                <a:lnTo>
                  <a:pt x="1943100" y="1323340"/>
                </a:lnTo>
                <a:lnTo>
                  <a:pt x="1943100" y="1325968"/>
                </a:lnTo>
                <a:lnTo>
                  <a:pt x="1943557" y="1327086"/>
                </a:lnTo>
                <a:lnTo>
                  <a:pt x="1945424" y="1328953"/>
                </a:lnTo>
                <a:lnTo>
                  <a:pt x="1946541" y="1329423"/>
                </a:lnTo>
                <a:lnTo>
                  <a:pt x="1958695" y="1329423"/>
                </a:lnTo>
                <a:lnTo>
                  <a:pt x="1959813" y="1328953"/>
                </a:lnTo>
                <a:lnTo>
                  <a:pt x="1961680" y="1327086"/>
                </a:lnTo>
                <a:lnTo>
                  <a:pt x="1962150" y="1325968"/>
                </a:lnTo>
                <a:lnTo>
                  <a:pt x="1962150" y="1323340"/>
                </a:lnTo>
                <a:close/>
              </a:path>
              <a:path w="2647950" h="1329689">
                <a:moveTo>
                  <a:pt x="1962150" y="883373"/>
                </a:moveTo>
                <a:lnTo>
                  <a:pt x="1961680" y="882256"/>
                </a:lnTo>
                <a:lnTo>
                  <a:pt x="1959813" y="880389"/>
                </a:lnTo>
                <a:lnTo>
                  <a:pt x="1958695" y="879932"/>
                </a:lnTo>
                <a:lnTo>
                  <a:pt x="1946541" y="879932"/>
                </a:lnTo>
                <a:lnTo>
                  <a:pt x="1945424" y="880389"/>
                </a:lnTo>
                <a:lnTo>
                  <a:pt x="1943557" y="882256"/>
                </a:lnTo>
                <a:lnTo>
                  <a:pt x="1943100" y="883373"/>
                </a:lnTo>
                <a:lnTo>
                  <a:pt x="1943100" y="886002"/>
                </a:lnTo>
                <a:lnTo>
                  <a:pt x="1943557" y="887133"/>
                </a:lnTo>
                <a:lnTo>
                  <a:pt x="1945424" y="888987"/>
                </a:lnTo>
                <a:lnTo>
                  <a:pt x="1946541" y="889457"/>
                </a:lnTo>
                <a:lnTo>
                  <a:pt x="1958695" y="889457"/>
                </a:lnTo>
                <a:lnTo>
                  <a:pt x="1959813" y="888987"/>
                </a:lnTo>
                <a:lnTo>
                  <a:pt x="1961680" y="887133"/>
                </a:lnTo>
                <a:lnTo>
                  <a:pt x="1962150" y="886002"/>
                </a:lnTo>
                <a:lnTo>
                  <a:pt x="1962150" y="883373"/>
                </a:lnTo>
                <a:close/>
              </a:path>
              <a:path w="2647950" h="1329689">
                <a:moveTo>
                  <a:pt x="1962150" y="443407"/>
                </a:moveTo>
                <a:lnTo>
                  <a:pt x="1961680" y="442290"/>
                </a:lnTo>
                <a:lnTo>
                  <a:pt x="1959813" y="440423"/>
                </a:lnTo>
                <a:lnTo>
                  <a:pt x="1958695" y="439966"/>
                </a:lnTo>
                <a:lnTo>
                  <a:pt x="1946541" y="439966"/>
                </a:lnTo>
                <a:lnTo>
                  <a:pt x="1945424" y="440423"/>
                </a:lnTo>
                <a:lnTo>
                  <a:pt x="1943557" y="442290"/>
                </a:lnTo>
                <a:lnTo>
                  <a:pt x="1943100" y="443407"/>
                </a:lnTo>
                <a:lnTo>
                  <a:pt x="1943100" y="446036"/>
                </a:lnTo>
                <a:lnTo>
                  <a:pt x="1943557" y="447167"/>
                </a:lnTo>
                <a:lnTo>
                  <a:pt x="1945424" y="449021"/>
                </a:lnTo>
                <a:lnTo>
                  <a:pt x="1946541" y="449491"/>
                </a:lnTo>
                <a:lnTo>
                  <a:pt x="1958695" y="449491"/>
                </a:lnTo>
                <a:lnTo>
                  <a:pt x="1959813" y="449021"/>
                </a:lnTo>
                <a:lnTo>
                  <a:pt x="1961680" y="447167"/>
                </a:lnTo>
                <a:lnTo>
                  <a:pt x="1962150" y="446036"/>
                </a:lnTo>
                <a:lnTo>
                  <a:pt x="1962150" y="443407"/>
                </a:lnTo>
                <a:close/>
              </a:path>
              <a:path w="2647950" h="1329689">
                <a:moveTo>
                  <a:pt x="1962150" y="3441"/>
                </a:moveTo>
                <a:lnTo>
                  <a:pt x="1961680" y="2324"/>
                </a:lnTo>
                <a:lnTo>
                  <a:pt x="1959813" y="469"/>
                </a:lnTo>
                <a:lnTo>
                  <a:pt x="1958695" y="0"/>
                </a:lnTo>
                <a:lnTo>
                  <a:pt x="1946541" y="0"/>
                </a:lnTo>
                <a:lnTo>
                  <a:pt x="1945424" y="469"/>
                </a:lnTo>
                <a:lnTo>
                  <a:pt x="1943557" y="2324"/>
                </a:lnTo>
                <a:lnTo>
                  <a:pt x="1943100" y="3441"/>
                </a:lnTo>
                <a:lnTo>
                  <a:pt x="1943100" y="6070"/>
                </a:lnTo>
                <a:lnTo>
                  <a:pt x="1943557" y="7200"/>
                </a:lnTo>
                <a:lnTo>
                  <a:pt x="1945424" y="9055"/>
                </a:lnTo>
                <a:lnTo>
                  <a:pt x="1946541" y="9525"/>
                </a:lnTo>
                <a:lnTo>
                  <a:pt x="1958695" y="9525"/>
                </a:lnTo>
                <a:lnTo>
                  <a:pt x="1959813" y="9055"/>
                </a:lnTo>
                <a:lnTo>
                  <a:pt x="1961680" y="7200"/>
                </a:lnTo>
                <a:lnTo>
                  <a:pt x="1962150" y="6070"/>
                </a:lnTo>
                <a:lnTo>
                  <a:pt x="1962150" y="3441"/>
                </a:lnTo>
                <a:close/>
              </a:path>
              <a:path w="2647950" h="1329689">
                <a:moveTo>
                  <a:pt x="2019300" y="1323340"/>
                </a:moveTo>
                <a:lnTo>
                  <a:pt x="2018830" y="1322222"/>
                </a:lnTo>
                <a:lnTo>
                  <a:pt x="2016963" y="1320355"/>
                </a:lnTo>
                <a:lnTo>
                  <a:pt x="2015845" y="1319898"/>
                </a:lnTo>
                <a:lnTo>
                  <a:pt x="2003691" y="1319898"/>
                </a:lnTo>
                <a:lnTo>
                  <a:pt x="2002574" y="1320355"/>
                </a:lnTo>
                <a:lnTo>
                  <a:pt x="2000707" y="1322222"/>
                </a:lnTo>
                <a:lnTo>
                  <a:pt x="2000250" y="1323340"/>
                </a:lnTo>
                <a:lnTo>
                  <a:pt x="2000250" y="1325968"/>
                </a:lnTo>
                <a:lnTo>
                  <a:pt x="2000707" y="1327086"/>
                </a:lnTo>
                <a:lnTo>
                  <a:pt x="2002574" y="1328953"/>
                </a:lnTo>
                <a:lnTo>
                  <a:pt x="2003691" y="1329423"/>
                </a:lnTo>
                <a:lnTo>
                  <a:pt x="2015845" y="1329423"/>
                </a:lnTo>
                <a:lnTo>
                  <a:pt x="2016963" y="1328953"/>
                </a:lnTo>
                <a:lnTo>
                  <a:pt x="2018830" y="1327086"/>
                </a:lnTo>
                <a:lnTo>
                  <a:pt x="2019300" y="1325968"/>
                </a:lnTo>
                <a:lnTo>
                  <a:pt x="2019300" y="1323340"/>
                </a:lnTo>
                <a:close/>
              </a:path>
              <a:path w="2647950" h="1329689">
                <a:moveTo>
                  <a:pt x="2019300" y="883373"/>
                </a:moveTo>
                <a:lnTo>
                  <a:pt x="2018830" y="882256"/>
                </a:lnTo>
                <a:lnTo>
                  <a:pt x="2016963" y="880389"/>
                </a:lnTo>
                <a:lnTo>
                  <a:pt x="2015845" y="879932"/>
                </a:lnTo>
                <a:lnTo>
                  <a:pt x="2003691" y="879932"/>
                </a:lnTo>
                <a:lnTo>
                  <a:pt x="2002574" y="880389"/>
                </a:lnTo>
                <a:lnTo>
                  <a:pt x="2000707" y="882256"/>
                </a:lnTo>
                <a:lnTo>
                  <a:pt x="2000250" y="883373"/>
                </a:lnTo>
                <a:lnTo>
                  <a:pt x="2000250" y="886002"/>
                </a:lnTo>
                <a:lnTo>
                  <a:pt x="2000707" y="887133"/>
                </a:lnTo>
                <a:lnTo>
                  <a:pt x="2002574" y="888987"/>
                </a:lnTo>
                <a:lnTo>
                  <a:pt x="2003691" y="889457"/>
                </a:lnTo>
                <a:lnTo>
                  <a:pt x="2015845" y="889457"/>
                </a:lnTo>
                <a:lnTo>
                  <a:pt x="2016963" y="888987"/>
                </a:lnTo>
                <a:lnTo>
                  <a:pt x="2018830" y="887133"/>
                </a:lnTo>
                <a:lnTo>
                  <a:pt x="2019300" y="886002"/>
                </a:lnTo>
                <a:lnTo>
                  <a:pt x="2019300" y="883373"/>
                </a:lnTo>
                <a:close/>
              </a:path>
              <a:path w="2647950" h="1329689">
                <a:moveTo>
                  <a:pt x="2019300" y="443407"/>
                </a:moveTo>
                <a:lnTo>
                  <a:pt x="2018830" y="442290"/>
                </a:lnTo>
                <a:lnTo>
                  <a:pt x="2016963" y="440423"/>
                </a:lnTo>
                <a:lnTo>
                  <a:pt x="2015845" y="439966"/>
                </a:lnTo>
                <a:lnTo>
                  <a:pt x="2003691" y="439966"/>
                </a:lnTo>
                <a:lnTo>
                  <a:pt x="2002574" y="440423"/>
                </a:lnTo>
                <a:lnTo>
                  <a:pt x="2000707" y="442290"/>
                </a:lnTo>
                <a:lnTo>
                  <a:pt x="2000250" y="443407"/>
                </a:lnTo>
                <a:lnTo>
                  <a:pt x="2000250" y="446036"/>
                </a:lnTo>
                <a:lnTo>
                  <a:pt x="2000707" y="447167"/>
                </a:lnTo>
                <a:lnTo>
                  <a:pt x="2002574" y="449021"/>
                </a:lnTo>
                <a:lnTo>
                  <a:pt x="2003691" y="449491"/>
                </a:lnTo>
                <a:lnTo>
                  <a:pt x="2015845" y="449491"/>
                </a:lnTo>
                <a:lnTo>
                  <a:pt x="2016963" y="449021"/>
                </a:lnTo>
                <a:lnTo>
                  <a:pt x="2018830" y="447167"/>
                </a:lnTo>
                <a:lnTo>
                  <a:pt x="2019300" y="446036"/>
                </a:lnTo>
                <a:lnTo>
                  <a:pt x="2019300" y="443407"/>
                </a:lnTo>
                <a:close/>
              </a:path>
              <a:path w="2647950" h="1329689">
                <a:moveTo>
                  <a:pt x="2019300" y="3441"/>
                </a:moveTo>
                <a:lnTo>
                  <a:pt x="2018830" y="2324"/>
                </a:lnTo>
                <a:lnTo>
                  <a:pt x="2016963" y="469"/>
                </a:lnTo>
                <a:lnTo>
                  <a:pt x="2015845" y="0"/>
                </a:lnTo>
                <a:lnTo>
                  <a:pt x="2003691" y="0"/>
                </a:lnTo>
                <a:lnTo>
                  <a:pt x="2002574" y="469"/>
                </a:lnTo>
                <a:lnTo>
                  <a:pt x="2000707" y="2324"/>
                </a:lnTo>
                <a:lnTo>
                  <a:pt x="2000250" y="3441"/>
                </a:lnTo>
                <a:lnTo>
                  <a:pt x="2000250" y="6070"/>
                </a:lnTo>
                <a:lnTo>
                  <a:pt x="2000707" y="7200"/>
                </a:lnTo>
                <a:lnTo>
                  <a:pt x="2002574" y="9055"/>
                </a:lnTo>
                <a:lnTo>
                  <a:pt x="2003691" y="9525"/>
                </a:lnTo>
                <a:lnTo>
                  <a:pt x="2015845" y="9525"/>
                </a:lnTo>
                <a:lnTo>
                  <a:pt x="2016963" y="9055"/>
                </a:lnTo>
                <a:lnTo>
                  <a:pt x="2018830" y="7200"/>
                </a:lnTo>
                <a:lnTo>
                  <a:pt x="2019300" y="6070"/>
                </a:lnTo>
                <a:lnTo>
                  <a:pt x="2019300" y="3441"/>
                </a:lnTo>
                <a:close/>
              </a:path>
              <a:path w="2647950" h="1329689">
                <a:moveTo>
                  <a:pt x="2076450" y="1323340"/>
                </a:moveTo>
                <a:lnTo>
                  <a:pt x="2075980" y="1322222"/>
                </a:lnTo>
                <a:lnTo>
                  <a:pt x="2074113" y="1320355"/>
                </a:lnTo>
                <a:lnTo>
                  <a:pt x="2072995" y="1319898"/>
                </a:lnTo>
                <a:lnTo>
                  <a:pt x="2060841" y="1319898"/>
                </a:lnTo>
                <a:lnTo>
                  <a:pt x="2059724" y="1320355"/>
                </a:lnTo>
                <a:lnTo>
                  <a:pt x="2057857" y="1322222"/>
                </a:lnTo>
                <a:lnTo>
                  <a:pt x="2057400" y="1323340"/>
                </a:lnTo>
                <a:lnTo>
                  <a:pt x="2057400" y="1325968"/>
                </a:lnTo>
                <a:lnTo>
                  <a:pt x="2057857" y="1327086"/>
                </a:lnTo>
                <a:lnTo>
                  <a:pt x="2059724" y="1328953"/>
                </a:lnTo>
                <a:lnTo>
                  <a:pt x="2060841" y="1329423"/>
                </a:lnTo>
                <a:lnTo>
                  <a:pt x="2072995" y="1329423"/>
                </a:lnTo>
                <a:lnTo>
                  <a:pt x="2074113" y="1328953"/>
                </a:lnTo>
                <a:lnTo>
                  <a:pt x="2075980" y="1327086"/>
                </a:lnTo>
                <a:lnTo>
                  <a:pt x="2076450" y="1325968"/>
                </a:lnTo>
                <a:lnTo>
                  <a:pt x="2076450" y="1323340"/>
                </a:lnTo>
                <a:close/>
              </a:path>
              <a:path w="2647950" h="1329689">
                <a:moveTo>
                  <a:pt x="2076450" y="883373"/>
                </a:moveTo>
                <a:lnTo>
                  <a:pt x="2075980" y="882256"/>
                </a:lnTo>
                <a:lnTo>
                  <a:pt x="2074113" y="880389"/>
                </a:lnTo>
                <a:lnTo>
                  <a:pt x="2072995" y="879932"/>
                </a:lnTo>
                <a:lnTo>
                  <a:pt x="2060841" y="879932"/>
                </a:lnTo>
                <a:lnTo>
                  <a:pt x="2059724" y="880389"/>
                </a:lnTo>
                <a:lnTo>
                  <a:pt x="2057857" y="882256"/>
                </a:lnTo>
                <a:lnTo>
                  <a:pt x="2057400" y="883373"/>
                </a:lnTo>
                <a:lnTo>
                  <a:pt x="2057400" y="886002"/>
                </a:lnTo>
                <a:lnTo>
                  <a:pt x="2057857" y="887133"/>
                </a:lnTo>
                <a:lnTo>
                  <a:pt x="2059724" y="888987"/>
                </a:lnTo>
                <a:lnTo>
                  <a:pt x="2060841" y="889457"/>
                </a:lnTo>
                <a:lnTo>
                  <a:pt x="2072995" y="889457"/>
                </a:lnTo>
                <a:lnTo>
                  <a:pt x="2074113" y="888987"/>
                </a:lnTo>
                <a:lnTo>
                  <a:pt x="2075980" y="887133"/>
                </a:lnTo>
                <a:lnTo>
                  <a:pt x="2076450" y="886002"/>
                </a:lnTo>
                <a:lnTo>
                  <a:pt x="2076450" y="883373"/>
                </a:lnTo>
                <a:close/>
              </a:path>
              <a:path w="2647950" h="1329689">
                <a:moveTo>
                  <a:pt x="2076450" y="443407"/>
                </a:moveTo>
                <a:lnTo>
                  <a:pt x="2075980" y="442290"/>
                </a:lnTo>
                <a:lnTo>
                  <a:pt x="2074113" y="440423"/>
                </a:lnTo>
                <a:lnTo>
                  <a:pt x="2072995" y="439966"/>
                </a:lnTo>
                <a:lnTo>
                  <a:pt x="2060841" y="439966"/>
                </a:lnTo>
                <a:lnTo>
                  <a:pt x="2059724" y="440423"/>
                </a:lnTo>
                <a:lnTo>
                  <a:pt x="2057857" y="442290"/>
                </a:lnTo>
                <a:lnTo>
                  <a:pt x="2057400" y="443407"/>
                </a:lnTo>
                <a:lnTo>
                  <a:pt x="2057400" y="446036"/>
                </a:lnTo>
                <a:lnTo>
                  <a:pt x="2057857" y="447167"/>
                </a:lnTo>
                <a:lnTo>
                  <a:pt x="2059724" y="449021"/>
                </a:lnTo>
                <a:lnTo>
                  <a:pt x="2060841" y="449491"/>
                </a:lnTo>
                <a:lnTo>
                  <a:pt x="2072995" y="449491"/>
                </a:lnTo>
                <a:lnTo>
                  <a:pt x="2074113" y="449021"/>
                </a:lnTo>
                <a:lnTo>
                  <a:pt x="2075980" y="447167"/>
                </a:lnTo>
                <a:lnTo>
                  <a:pt x="2076450" y="446036"/>
                </a:lnTo>
                <a:lnTo>
                  <a:pt x="2076450" y="443407"/>
                </a:lnTo>
                <a:close/>
              </a:path>
              <a:path w="2647950" h="1329689">
                <a:moveTo>
                  <a:pt x="2076450" y="3441"/>
                </a:moveTo>
                <a:lnTo>
                  <a:pt x="2075980" y="2324"/>
                </a:lnTo>
                <a:lnTo>
                  <a:pt x="2074113" y="469"/>
                </a:lnTo>
                <a:lnTo>
                  <a:pt x="2072995" y="0"/>
                </a:lnTo>
                <a:lnTo>
                  <a:pt x="2060841" y="0"/>
                </a:lnTo>
                <a:lnTo>
                  <a:pt x="2059724" y="469"/>
                </a:lnTo>
                <a:lnTo>
                  <a:pt x="2057857" y="2324"/>
                </a:lnTo>
                <a:lnTo>
                  <a:pt x="2057400" y="3441"/>
                </a:lnTo>
                <a:lnTo>
                  <a:pt x="2057400" y="6070"/>
                </a:lnTo>
                <a:lnTo>
                  <a:pt x="2057857" y="7200"/>
                </a:lnTo>
                <a:lnTo>
                  <a:pt x="2059724" y="9055"/>
                </a:lnTo>
                <a:lnTo>
                  <a:pt x="2060841" y="9525"/>
                </a:lnTo>
                <a:lnTo>
                  <a:pt x="2072995" y="9525"/>
                </a:lnTo>
                <a:lnTo>
                  <a:pt x="2074113" y="9055"/>
                </a:lnTo>
                <a:lnTo>
                  <a:pt x="2075980" y="7200"/>
                </a:lnTo>
                <a:lnTo>
                  <a:pt x="2076450" y="6070"/>
                </a:lnTo>
                <a:lnTo>
                  <a:pt x="2076450" y="3441"/>
                </a:lnTo>
                <a:close/>
              </a:path>
              <a:path w="2647950" h="1329689">
                <a:moveTo>
                  <a:pt x="2133600" y="1323340"/>
                </a:moveTo>
                <a:lnTo>
                  <a:pt x="2133130" y="1322222"/>
                </a:lnTo>
                <a:lnTo>
                  <a:pt x="2131263" y="1320355"/>
                </a:lnTo>
                <a:lnTo>
                  <a:pt x="2130145" y="1319898"/>
                </a:lnTo>
                <a:lnTo>
                  <a:pt x="2117991" y="1319898"/>
                </a:lnTo>
                <a:lnTo>
                  <a:pt x="2116874" y="1320355"/>
                </a:lnTo>
                <a:lnTo>
                  <a:pt x="2115007" y="1322222"/>
                </a:lnTo>
                <a:lnTo>
                  <a:pt x="2114550" y="1323340"/>
                </a:lnTo>
                <a:lnTo>
                  <a:pt x="2114550" y="1325968"/>
                </a:lnTo>
                <a:lnTo>
                  <a:pt x="2115007" y="1327086"/>
                </a:lnTo>
                <a:lnTo>
                  <a:pt x="2116874" y="1328953"/>
                </a:lnTo>
                <a:lnTo>
                  <a:pt x="2117991" y="1329423"/>
                </a:lnTo>
                <a:lnTo>
                  <a:pt x="2130145" y="1329423"/>
                </a:lnTo>
                <a:lnTo>
                  <a:pt x="2131263" y="1328953"/>
                </a:lnTo>
                <a:lnTo>
                  <a:pt x="2133130" y="1327086"/>
                </a:lnTo>
                <a:lnTo>
                  <a:pt x="2133600" y="1325968"/>
                </a:lnTo>
                <a:lnTo>
                  <a:pt x="2133600" y="1323340"/>
                </a:lnTo>
                <a:close/>
              </a:path>
              <a:path w="2647950" h="1329689">
                <a:moveTo>
                  <a:pt x="2133600" y="883373"/>
                </a:moveTo>
                <a:lnTo>
                  <a:pt x="2133130" y="882256"/>
                </a:lnTo>
                <a:lnTo>
                  <a:pt x="2131263" y="880389"/>
                </a:lnTo>
                <a:lnTo>
                  <a:pt x="2130145" y="879932"/>
                </a:lnTo>
                <a:lnTo>
                  <a:pt x="2117991" y="879932"/>
                </a:lnTo>
                <a:lnTo>
                  <a:pt x="2116874" y="880389"/>
                </a:lnTo>
                <a:lnTo>
                  <a:pt x="2115007" y="882256"/>
                </a:lnTo>
                <a:lnTo>
                  <a:pt x="2114550" y="883373"/>
                </a:lnTo>
                <a:lnTo>
                  <a:pt x="2114550" y="886002"/>
                </a:lnTo>
                <a:lnTo>
                  <a:pt x="2115007" y="887133"/>
                </a:lnTo>
                <a:lnTo>
                  <a:pt x="2116874" y="888987"/>
                </a:lnTo>
                <a:lnTo>
                  <a:pt x="2117991" y="889457"/>
                </a:lnTo>
                <a:lnTo>
                  <a:pt x="2130145" y="889457"/>
                </a:lnTo>
                <a:lnTo>
                  <a:pt x="2131263" y="888987"/>
                </a:lnTo>
                <a:lnTo>
                  <a:pt x="2133130" y="887133"/>
                </a:lnTo>
                <a:lnTo>
                  <a:pt x="2133600" y="886002"/>
                </a:lnTo>
                <a:lnTo>
                  <a:pt x="2133600" y="883373"/>
                </a:lnTo>
                <a:close/>
              </a:path>
              <a:path w="2647950" h="1329689">
                <a:moveTo>
                  <a:pt x="2133600" y="443407"/>
                </a:moveTo>
                <a:lnTo>
                  <a:pt x="2133130" y="442290"/>
                </a:lnTo>
                <a:lnTo>
                  <a:pt x="2131263" y="440423"/>
                </a:lnTo>
                <a:lnTo>
                  <a:pt x="2130145" y="439966"/>
                </a:lnTo>
                <a:lnTo>
                  <a:pt x="2117991" y="439966"/>
                </a:lnTo>
                <a:lnTo>
                  <a:pt x="2116874" y="440423"/>
                </a:lnTo>
                <a:lnTo>
                  <a:pt x="2115007" y="442290"/>
                </a:lnTo>
                <a:lnTo>
                  <a:pt x="2114550" y="443407"/>
                </a:lnTo>
                <a:lnTo>
                  <a:pt x="2114550" y="446036"/>
                </a:lnTo>
                <a:lnTo>
                  <a:pt x="2115007" y="447167"/>
                </a:lnTo>
                <a:lnTo>
                  <a:pt x="2116874" y="449021"/>
                </a:lnTo>
                <a:lnTo>
                  <a:pt x="2117991" y="449491"/>
                </a:lnTo>
                <a:lnTo>
                  <a:pt x="2130145" y="449491"/>
                </a:lnTo>
                <a:lnTo>
                  <a:pt x="2131263" y="449021"/>
                </a:lnTo>
                <a:lnTo>
                  <a:pt x="2133130" y="447167"/>
                </a:lnTo>
                <a:lnTo>
                  <a:pt x="2133600" y="446036"/>
                </a:lnTo>
                <a:lnTo>
                  <a:pt x="2133600" y="443407"/>
                </a:lnTo>
                <a:close/>
              </a:path>
              <a:path w="2647950" h="1329689">
                <a:moveTo>
                  <a:pt x="2133600" y="3441"/>
                </a:moveTo>
                <a:lnTo>
                  <a:pt x="2133130" y="2324"/>
                </a:lnTo>
                <a:lnTo>
                  <a:pt x="2131263" y="469"/>
                </a:lnTo>
                <a:lnTo>
                  <a:pt x="2130145" y="0"/>
                </a:lnTo>
                <a:lnTo>
                  <a:pt x="2117991" y="0"/>
                </a:lnTo>
                <a:lnTo>
                  <a:pt x="2116874" y="469"/>
                </a:lnTo>
                <a:lnTo>
                  <a:pt x="2115007" y="2324"/>
                </a:lnTo>
                <a:lnTo>
                  <a:pt x="2114550" y="3441"/>
                </a:lnTo>
                <a:lnTo>
                  <a:pt x="2114550" y="6070"/>
                </a:lnTo>
                <a:lnTo>
                  <a:pt x="2115007" y="7200"/>
                </a:lnTo>
                <a:lnTo>
                  <a:pt x="2116874" y="9055"/>
                </a:lnTo>
                <a:lnTo>
                  <a:pt x="2117991" y="9525"/>
                </a:lnTo>
                <a:lnTo>
                  <a:pt x="2130145" y="9525"/>
                </a:lnTo>
                <a:lnTo>
                  <a:pt x="2131263" y="9055"/>
                </a:lnTo>
                <a:lnTo>
                  <a:pt x="2133130" y="7200"/>
                </a:lnTo>
                <a:lnTo>
                  <a:pt x="2133600" y="6070"/>
                </a:lnTo>
                <a:lnTo>
                  <a:pt x="2133600" y="3441"/>
                </a:lnTo>
                <a:close/>
              </a:path>
              <a:path w="2647950" h="1329689">
                <a:moveTo>
                  <a:pt x="2190750" y="1323340"/>
                </a:moveTo>
                <a:lnTo>
                  <a:pt x="2190280" y="1322222"/>
                </a:lnTo>
                <a:lnTo>
                  <a:pt x="2188413" y="1320355"/>
                </a:lnTo>
                <a:lnTo>
                  <a:pt x="2187295" y="1319898"/>
                </a:lnTo>
                <a:lnTo>
                  <a:pt x="2175141" y="1319898"/>
                </a:lnTo>
                <a:lnTo>
                  <a:pt x="2174024" y="1320355"/>
                </a:lnTo>
                <a:lnTo>
                  <a:pt x="2172157" y="1322222"/>
                </a:lnTo>
                <a:lnTo>
                  <a:pt x="2171700" y="1323340"/>
                </a:lnTo>
                <a:lnTo>
                  <a:pt x="2171700" y="1325968"/>
                </a:lnTo>
                <a:lnTo>
                  <a:pt x="2172157" y="1327086"/>
                </a:lnTo>
                <a:lnTo>
                  <a:pt x="2174024" y="1328953"/>
                </a:lnTo>
                <a:lnTo>
                  <a:pt x="2175141" y="1329423"/>
                </a:lnTo>
                <a:lnTo>
                  <a:pt x="2187295" y="1329423"/>
                </a:lnTo>
                <a:lnTo>
                  <a:pt x="2188413" y="1328953"/>
                </a:lnTo>
                <a:lnTo>
                  <a:pt x="2190280" y="1327086"/>
                </a:lnTo>
                <a:lnTo>
                  <a:pt x="2190750" y="1325968"/>
                </a:lnTo>
                <a:lnTo>
                  <a:pt x="2190750" y="1323340"/>
                </a:lnTo>
                <a:close/>
              </a:path>
              <a:path w="2647950" h="1329689">
                <a:moveTo>
                  <a:pt x="2190750" y="883373"/>
                </a:moveTo>
                <a:lnTo>
                  <a:pt x="2190280" y="882256"/>
                </a:lnTo>
                <a:lnTo>
                  <a:pt x="2188413" y="880389"/>
                </a:lnTo>
                <a:lnTo>
                  <a:pt x="2187295" y="879932"/>
                </a:lnTo>
                <a:lnTo>
                  <a:pt x="2175141" y="879932"/>
                </a:lnTo>
                <a:lnTo>
                  <a:pt x="2174024" y="880389"/>
                </a:lnTo>
                <a:lnTo>
                  <a:pt x="2172157" y="882256"/>
                </a:lnTo>
                <a:lnTo>
                  <a:pt x="2171700" y="883373"/>
                </a:lnTo>
                <a:lnTo>
                  <a:pt x="2171700" y="886002"/>
                </a:lnTo>
                <a:lnTo>
                  <a:pt x="2172157" y="887133"/>
                </a:lnTo>
                <a:lnTo>
                  <a:pt x="2174024" y="888987"/>
                </a:lnTo>
                <a:lnTo>
                  <a:pt x="2175141" y="889457"/>
                </a:lnTo>
                <a:lnTo>
                  <a:pt x="2187295" y="889457"/>
                </a:lnTo>
                <a:lnTo>
                  <a:pt x="2188413" y="888987"/>
                </a:lnTo>
                <a:lnTo>
                  <a:pt x="2190280" y="887133"/>
                </a:lnTo>
                <a:lnTo>
                  <a:pt x="2190750" y="886002"/>
                </a:lnTo>
                <a:lnTo>
                  <a:pt x="2190750" y="883373"/>
                </a:lnTo>
                <a:close/>
              </a:path>
              <a:path w="2647950" h="1329689">
                <a:moveTo>
                  <a:pt x="2190750" y="443407"/>
                </a:moveTo>
                <a:lnTo>
                  <a:pt x="2190280" y="442290"/>
                </a:lnTo>
                <a:lnTo>
                  <a:pt x="2188413" y="440423"/>
                </a:lnTo>
                <a:lnTo>
                  <a:pt x="2187295" y="439966"/>
                </a:lnTo>
                <a:lnTo>
                  <a:pt x="2175141" y="439966"/>
                </a:lnTo>
                <a:lnTo>
                  <a:pt x="2174024" y="440423"/>
                </a:lnTo>
                <a:lnTo>
                  <a:pt x="2172157" y="442290"/>
                </a:lnTo>
                <a:lnTo>
                  <a:pt x="2171700" y="443407"/>
                </a:lnTo>
                <a:lnTo>
                  <a:pt x="2171700" y="446036"/>
                </a:lnTo>
                <a:lnTo>
                  <a:pt x="2172157" y="447167"/>
                </a:lnTo>
                <a:lnTo>
                  <a:pt x="2174024" y="449021"/>
                </a:lnTo>
                <a:lnTo>
                  <a:pt x="2175141" y="449491"/>
                </a:lnTo>
                <a:lnTo>
                  <a:pt x="2187295" y="449491"/>
                </a:lnTo>
                <a:lnTo>
                  <a:pt x="2188413" y="449021"/>
                </a:lnTo>
                <a:lnTo>
                  <a:pt x="2190280" y="447167"/>
                </a:lnTo>
                <a:lnTo>
                  <a:pt x="2190750" y="446036"/>
                </a:lnTo>
                <a:lnTo>
                  <a:pt x="2190750" y="443407"/>
                </a:lnTo>
                <a:close/>
              </a:path>
              <a:path w="2647950" h="1329689">
                <a:moveTo>
                  <a:pt x="2190750" y="3441"/>
                </a:moveTo>
                <a:lnTo>
                  <a:pt x="2190280" y="2324"/>
                </a:lnTo>
                <a:lnTo>
                  <a:pt x="2188413" y="469"/>
                </a:lnTo>
                <a:lnTo>
                  <a:pt x="2187295" y="0"/>
                </a:lnTo>
                <a:lnTo>
                  <a:pt x="2175141" y="0"/>
                </a:lnTo>
                <a:lnTo>
                  <a:pt x="2174024" y="469"/>
                </a:lnTo>
                <a:lnTo>
                  <a:pt x="2172157" y="2324"/>
                </a:lnTo>
                <a:lnTo>
                  <a:pt x="2171700" y="3441"/>
                </a:lnTo>
                <a:lnTo>
                  <a:pt x="2171700" y="6070"/>
                </a:lnTo>
                <a:lnTo>
                  <a:pt x="2172157" y="7200"/>
                </a:lnTo>
                <a:lnTo>
                  <a:pt x="2174024" y="9055"/>
                </a:lnTo>
                <a:lnTo>
                  <a:pt x="2175141" y="9525"/>
                </a:lnTo>
                <a:lnTo>
                  <a:pt x="2187295" y="9525"/>
                </a:lnTo>
                <a:lnTo>
                  <a:pt x="2188413" y="9055"/>
                </a:lnTo>
                <a:lnTo>
                  <a:pt x="2190280" y="7200"/>
                </a:lnTo>
                <a:lnTo>
                  <a:pt x="2190750" y="6070"/>
                </a:lnTo>
                <a:lnTo>
                  <a:pt x="2190750" y="3441"/>
                </a:lnTo>
                <a:close/>
              </a:path>
              <a:path w="2647950" h="1329689">
                <a:moveTo>
                  <a:pt x="2247900" y="1323340"/>
                </a:moveTo>
                <a:lnTo>
                  <a:pt x="2247430" y="1322222"/>
                </a:lnTo>
                <a:lnTo>
                  <a:pt x="2245563" y="1320355"/>
                </a:lnTo>
                <a:lnTo>
                  <a:pt x="2244445" y="1319898"/>
                </a:lnTo>
                <a:lnTo>
                  <a:pt x="2232291" y="1319898"/>
                </a:lnTo>
                <a:lnTo>
                  <a:pt x="2231174" y="1320355"/>
                </a:lnTo>
                <a:lnTo>
                  <a:pt x="2229307" y="1322222"/>
                </a:lnTo>
                <a:lnTo>
                  <a:pt x="2228850" y="1323340"/>
                </a:lnTo>
                <a:lnTo>
                  <a:pt x="2228850" y="1325968"/>
                </a:lnTo>
                <a:lnTo>
                  <a:pt x="2229307" y="1327086"/>
                </a:lnTo>
                <a:lnTo>
                  <a:pt x="2231174" y="1328953"/>
                </a:lnTo>
                <a:lnTo>
                  <a:pt x="2232291" y="1329423"/>
                </a:lnTo>
                <a:lnTo>
                  <a:pt x="2244445" y="1329423"/>
                </a:lnTo>
                <a:lnTo>
                  <a:pt x="2245563" y="1328953"/>
                </a:lnTo>
                <a:lnTo>
                  <a:pt x="2247430" y="1327086"/>
                </a:lnTo>
                <a:lnTo>
                  <a:pt x="2247900" y="1325968"/>
                </a:lnTo>
                <a:lnTo>
                  <a:pt x="2247900" y="1323340"/>
                </a:lnTo>
                <a:close/>
              </a:path>
              <a:path w="2647950" h="1329689">
                <a:moveTo>
                  <a:pt x="2247900" y="883373"/>
                </a:moveTo>
                <a:lnTo>
                  <a:pt x="2247430" y="882256"/>
                </a:lnTo>
                <a:lnTo>
                  <a:pt x="2245563" y="880389"/>
                </a:lnTo>
                <a:lnTo>
                  <a:pt x="2244445" y="879932"/>
                </a:lnTo>
                <a:lnTo>
                  <a:pt x="2232291" y="879932"/>
                </a:lnTo>
                <a:lnTo>
                  <a:pt x="2231174" y="880389"/>
                </a:lnTo>
                <a:lnTo>
                  <a:pt x="2229307" y="882256"/>
                </a:lnTo>
                <a:lnTo>
                  <a:pt x="2228850" y="883373"/>
                </a:lnTo>
                <a:lnTo>
                  <a:pt x="2228850" y="886002"/>
                </a:lnTo>
                <a:lnTo>
                  <a:pt x="2229307" y="887133"/>
                </a:lnTo>
                <a:lnTo>
                  <a:pt x="2231174" y="888987"/>
                </a:lnTo>
                <a:lnTo>
                  <a:pt x="2232291" y="889457"/>
                </a:lnTo>
                <a:lnTo>
                  <a:pt x="2244445" y="889457"/>
                </a:lnTo>
                <a:lnTo>
                  <a:pt x="2245563" y="888987"/>
                </a:lnTo>
                <a:lnTo>
                  <a:pt x="2247430" y="887133"/>
                </a:lnTo>
                <a:lnTo>
                  <a:pt x="2247900" y="886002"/>
                </a:lnTo>
                <a:lnTo>
                  <a:pt x="2247900" y="883373"/>
                </a:lnTo>
                <a:close/>
              </a:path>
              <a:path w="2647950" h="1329689">
                <a:moveTo>
                  <a:pt x="2247900" y="443407"/>
                </a:moveTo>
                <a:lnTo>
                  <a:pt x="2247430" y="442290"/>
                </a:lnTo>
                <a:lnTo>
                  <a:pt x="2245563" y="440423"/>
                </a:lnTo>
                <a:lnTo>
                  <a:pt x="2244445" y="439966"/>
                </a:lnTo>
                <a:lnTo>
                  <a:pt x="2232291" y="439966"/>
                </a:lnTo>
                <a:lnTo>
                  <a:pt x="2231174" y="440423"/>
                </a:lnTo>
                <a:lnTo>
                  <a:pt x="2229307" y="442290"/>
                </a:lnTo>
                <a:lnTo>
                  <a:pt x="2228850" y="443407"/>
                </a:lnTo>
                <a:lnTo>
                  <a:pt x="2228850" y="446036"/>
                </a:lnTo>
                <a:lnTo>
                  <a:pt x="2229307" y="447167"/>
                </a:lnTo>
                <a:lnTo>
                  <a:pt x="2231174" y="449021"/>
                </a:lnTo>
                <a:lnTo>
                  <a:pt x="2232291" y="449491"/>
                </a:lnTo>
                <a:lnTo>
                  <a:pt x="2244445" y="449491"/>
                </a:lnTo>
                <a:lnTo>
                  <a:pt x="2245563" y="449021"/>
                </a:lnTo>
                <a:lnTo>
                  <a:pt x="2247430" y="447167"/>
                </a:lnTo>
                <a:lnTo>
                  <a:pt x="2247900" y="446036"/>
                </a:lnTo>
                <a:lnTo>
                  <a:pt x="2247900" y="443407"/>
                </a:lnTo>
                <a:close/>
              </a:path>
              <a:path w="2647950" h="1329689">
                <a:moveTo>
                  <a:pt x="2247900" y="3441"/>
                </a:moveTo>
                <a:lnTo>
                  <a:pt x="2247430" y="2324"/>
                </a:lnTo>
                <a:lnTo>
                  <a:pt x="2245563" y="469"/>
                </a:lnTo>
                <a:lnTo>
                  <a:pt x="2244445" y="0"/>
                </a:lnTo>
                <a:lnTo>
                  <a:pt x="2232291" y="0"/>
                </a:lnTo>
                <a:lnTo>
                  <a:pt x="2231174" y="469"/>
                </a:lnTo>
                <a:lnTo>
                  <a:pt x="2229307" y="2324"/>
                </a:lnTo>
                <a:lnTo>
                  <a:pt x="2228850" y="3441"/>
                </a:lnTo>
                <a:lnTo>
                  <a:pt x="2228850" y="6070"/>
                </a:lnTo>
                <a:lnTo>
                  <a:pt x="2229307" y="7200"/>
                </a:lnTo>
                <a:lnTo>
                  <a:pt x="2231174" y="9055"/>
                </a:lnTo>
                <a:lnTo>
                  <a:pt x="2232291" y="9525"/>
                </a:lnTo>
                <a:lnTo>
                  <a:pt x="2244445" y="9525"/>
                </a:lnTo>
                <a:lnTo>
                  <a:pt x="2245563" y="9055"/>
                </a:lnTo>
                <a:lnTo>
                  <a:pt x="2247430" y="7200"/>
                </a:lnTo>
                <a:lnTo>
                  <a:pt x="2247900" y="6070"/>
                </a:lnTo>
                <a:lnTo>
                  <a:pt x="2247900" y="3441"/>
                </a:lnTo>
                <a:close/>
              </a:path>
              <a:path w="2647950" h="1329689">
                <a:moveTo>
                  <a:pt x="2305050" y="1323340"/>
                </a:moveTo>
                <a:lnTo>
                  <a:pt x="2304580" y="1322222"/>
                </a:lnTo>
                <a:lnTo>
                  <a:pt x="2302713" y="1320355"/>
                </a:lnTo>
                <a:lnTo>
                  <a:pt x="2301595" y="1319898"/>
                </a:lnTo>
                <a:lnTo>
                  <a:pt x="2289441" y="1319898"/>
                </a:lnTo>
                <a:lnTo>
                  <a:pt x="2288324" y="1320355"/>
                </a:lnTo>
                <a:lnTo>
                  <a:pt x="2286457" y="1322222"/>
                </a:lnTo>
                <a:lnTo>
                  <a:pt x="2286000" y="1323340"/>
                </a:lnTo>
                <a:lnTo>
                  <a:pt x="2286000" y="1325968"/>
                </a:lnTo>
                <a:lnTo>
                  <a:pt x="2286457" y="1327086"/>
                </a:lnTo>
                <a:lnTo>
                  <a:pt x="2288324" y="1328953"/>
                </a:lnTo>
                <a:lnTo>
                  <a:pt x="2289441" y="1329423"/>
                </a:lnTo>
                <a:lnTo>
                  <a:pt x="2301595" y="1329423"/>
                </a:lnTo>
                <a:lnTo>
                  <a:pt x="2302713" y="1328953"/>
                </a:lnTo>
                <a:lnTo>
                  <a:pt x="2304580" y="1327086"/>
                </a:lnTo>
                <a:lnTo>
                  <a:pt x="2305050" y="1325968"/>
                </a:lnTo>
                <a:lnTo>
                  <a:pt x="2305050" y="1323340"/>
                </a:lnTo>
                <a:close/>
              </a:path>
              <a:path w="2647950" h="1329689">
                <a:moveTo>
                  <a:pt x="2305050" y="883373"/>
                </a:moveTo>
                <a:lnTo>
                  <a:pt x="2304580" y="882256"/>
                </a:lnTo>
                <a:lnTo>
                  <a:pt x="2302713" y="880389"/>
                </a:lnTo>
                <a:lnTo>
                  <a:pt x="2301595" y="879932"/>
                </a:lnTo>
                <a:lnTo>
                  <a:pt x="2289441" y="879932"/>
                </a:lnTo>
                <a:lnTo>
                  <a:pt x="2288324" y="880389"/>
                </a:lnTo>
                <a:lnTo>
                  <a:pt x="2286457" y="882256"/>
                </a:lnTo>
                <a:lnTo>
                  <a:pt x="2286000" y="883373"/>
                </a:lnTo>
                <a:lnTo>
                  <a:pt x="2286000" y="886002"/>
                </a:lnTo>
                <a:lnTo>
                  <a:pt x="2286457" y="887133"/>
                </a:lnTo>
                <a:lnTo>
                  <a:pt x="2288324" y="888987"/>
                </a:lnTo>
                <a:lnTo>
                  <a:pt x="2289441" y="889457"/>
                </a:lnTo>
                <a:lnTo>
                  <a:pt x="2301595" y="889457"/>
                </a:lnTo>
                <a:lnTo>
                  <a:pt x="2302713" y="888987"/>
                </a:lnTo>
                <a:lnTo>
                  <a:pt x="2304580" y="887133"/>
                </a:lnTo>
                <a:lnTo>
                  <a:pt x="2305050" y="886002"/>
                </a:lnTo>
                <a:lnTo>
                  <a:pt x="2305050" y="883373"/>
                </a:lnTo>
                <a:close/>
              </a:path>
              <a:path w="2647950" h="1329689">
                <a:moveTo>
                  <a:pt x="2305050" y="443407"/>
                </a:moveTo>
                <a:lnTo>
                  <a:pt x="2304580" y="442290"/>
                </a:lnTo>
                <a:lnTo>
                  <a:pt x="2302713" y="440423"/>
                </a:lnTo>
                <a:lnTo>
                  <a:pt x="2301595" y="439966"/>
                </a:lnTo>
                <a:lnTo>
                  <a:pt x="2289441" y="439966"/>
                </a:lnTo>
                <a:lnTo>
                  <a:pt x="2288324" y="440423"/>
                </a:lnTo>
                <a:lnTo>
                  <a:pt x="2286457" y="442290"/>
                </a:lnTo>
                <a:lnTo>
                  <a:pt x="2286000" y="443407"/>
                </a:lnTo>
                <a:lnTo>
                  <a:pt x="2286000" y="446036"/>
                </a:lnTo>
                <a:lnTo>
                  <a:pt x="2286457" y="447167"/>
                </a:lnTo>
                <a:lnTo>
                  <a:pt x="2288324" y="449021"/>
                </a:lnTo>
                <a:lnTo>
                  <a:pt x="2289441" y="449491"/>
                </a:lnTo>
                <a:lnTo>
                  <a:pt x="2301595" y="449491"/>
                </a:lnTo>
                <a:lnTo>
                  <a:pt x="2302713" y="449021"/>
                </a:lnTo>
                <a:lnTo>
                  <a:pt x="2304580" y="447167"/>
                </a:lnTo>
                <a:lnTo>
                  <a:pt x="2305050" y="446036"/>
                </a:lnTo>
                <a:lnTo>
                  <a:pt x="2305050" y="443407"/>
                </a:lnTo>
                <a:close/>
              </a:path>
              <a:path w="2647950" h="1329689">
                <a:moveTo>
                  <a:pt x="2305050" y="3441"/>
                </a:moveTo>
                <a:lnTo>
                  <a:pt x="2304580" y="2324"/>
                </a:lnTo>
                <a:lnTo>
                  <a:pt x="2302713" y="469"/>
                </a:lnTo>
                <a:lnTo>
                  <a:pt x="2301595" y="0"/>
                </a:lnTo>
                <a:lnTo>
                  <a:pt x="2289441" y="0"/>
                </a:lnTo>
                <a:lnTo>
                  <a:pt x="2288324" y="469"/>
                </a:lnTo>
                <a:lnTo>
                  <a:pt x="2286457" y="2324"/>
                </a:lnTo>
                <a:lnTo>
                  <a:pt x="2286000" y="3441"/>
                </a:lnTo>
                <a:lnTo>
                  <a:pt x="2286000" y="6070"/>
                </a:lnTo>
                <a:lnTo>
                  <a:pt x="2286457" y="7200"/>
                </a:lnTo>
                <a:lnTo>
                  <a:pt x="2288324" y="9055"/>
                </a:lnTo>
                <a:lnTo>
                  <a:pt x="2289441" y="9525"/>
                </a:lnTo>
                <a:lnTo>
                  <a:pt x="2301595" y="9525"/>
                </a:lnTo>
                <a:lnTo>
                  <a:pt x="2302713" y="9055"/>
                </a:lnTo>
                <a:lnTo>
                  <a:pt x="2304580" y="7200"/>
                </a:lnTo>
                <a:lnTo>
                  <a:pt x="2305050" y="6070"/>
                </a:lnTo>
                <a:lnTo>
                  <a:pt x="2305050" y="3441"/>
                </a:lnTo>
                <a:close/>
              </a:path>
              <a:path w="2647950" h="1329689">
                <a:moveTo>
                  <a:pt x="2362200" y="1323340"/>
                </a:moveTo>
                <a:lnTo>
                  <a:pt x="2361730" y="1322222"/>
                </a:lnTo>
                <a:lnTo>
                  <a:pt x="2359863" y="1320355"/>
                </a:lnTo>
                <a:lnTo>
                  <a:pt x="2358745" y="1319898"/>
                </a:lnTo>
                <a:lnTo>
                  <a:pt x="2346591" y="1319898"/>
                </a:lnTo>
                <a:lnTo>
                  <a:pt x="2345474" y="1320355"/>
                </a:lnTo>
                <a:lnTo>
                  <a:pt x="2343607" y="1322222"/>
                </a:lnTo>
                <a:lnTo>
                  <a:pt x="2343150" y="1323340"/>
                </a:lnTo>
                <a:lnTo>
                  <a:pt x="2343150" y="1325968"/>
                </a:lnTo>
                <a:lnTo>
                  <a:pt x="2343607" y="1327086"/>
                </a:lnTo>
                <a:lnTo>
                  <a:pt x="2345474" y="1328953"/>
                </a:lnTo>
                <a:lnTo>
                  <a:pt x="2346591" y="1329423"/>
                </a:lnTo>
                <a:lnTo>
                  <a:pt x="2358745" y="1329423"/>
                </a:lnTo>
                <a:lnTo>
                  <a:pt x="2359863" y="1328953"/>
                </a:lnTo>
                <a:lnTo>
                  <a:pt x="2361730" y="1327086"/>
                </a:lnTo>
                <a:lnTo>
                  <a:pt x="2362200" y="1325968"/>
                </a:lnTo>
                <a:lnTo>
                  <a:pt x="2362200" y="1323340"/>
                </a:lnTo>
                <a:close/>
              </a:path>
              <a:path w="2647950" h="1329689">
                <a:moveTo>
                  <a:pt x="2362200" y="883373"/>
                </a:moveTo>
                <a:lnTo>
                  <a:pt x="2361730" y="882256"/>
                </a:lnTo>
                <a:lnTo>
                  <a:pt x="2359863" y="880389"/>
                </a:lnTo>
                <a:lnTo>
                  <a:pt x="2358745" y="879932"/>
                </a:lnTo>
                <a:lnTo>
                  <a:pt x="2346591" y="879932"/>
                </a:lnTo>
                <a:lnTo>
                  <a:pt x="2345474" y="880389"/>
                </a:lnTo>
                <a:lnTo>
                  <a:pt x="2343607" y="882256"/>
                </a:lnTo>
                <a:lnTo>
                  <a:pt x="2343150" y="883373"/>
                </a:lnTo>
                <a:lnTo>
                  <a:pt x="2343150" y="886002"/>
                </a:lnTo>
                <a:lnTo>
                  <a:pt x="2343607" y="887133"/>
                </a:lnTo>
                <a:lnTo>
                  <a:pt x="2345474" y="888987"/>
                </a:lnTo>
                <a:lnTo>
                  <a:pt x="2346591" y="889457"/>
                </a:lnTo>
                <a:lnTo>
                  <a:pt x="2358745" y="889457"/>
                </a:lnTo>
                <a:lnTo>
                  <a:pt x="2359863" y="888987"/>
                </a:lnTo>
                <a:lnTo>
                  <a:pt x="2361730" y="887133"/>
                </a:lnTo>
                <a:lnTo>
                  <a:pt x="2362200" y="886002"/>
                </a:lnTo>
                <a:lnTo>
                  <a:pt x="2362200" y="883373"/>
                </a:lnTo>
                <a:close/>
              </a:path>
              <a:path w="2647950" h="1329689">
                <a:moveTo>
                  <a:pt x="2362200" y="443407"/>
                </a:moveTo>
                <a:lnTo>
                  <a:pt x="2361730" y="442290"/>
                </a:lnTo>
                <a:lnTo>
                  <a:pt x="2359863" y="440423"/>
                </a:lnTo>
                <a:lnTo>
                  <a:pt x="2358745" y="439966"/>
                </a:lnTo>
                <a:lnTo>
                  <a:pt x="2346591" y="439966"/>
                </a:lnTo>
                <a:lnTo>
                  <a:pt x="2345474" y="440423"/>
                </a:lnTo>
                <a:lnTo>
                  <a:pt x="2343607" y="442290"/>
                </a:lnTo>
                <a:lnTo>
                  <a:pt x="2343150" y="443407"/>
                </a:lnTo>
                <a:lnTo>
                  <a:pt x="2343150" y="446036"/>
                </a:lnTo>
                <a:lnTo>
                  <a:pt x="2343607" y="447167"/>
                </a:lnTo>
                <a:lnTo>
                  <a:pt x="2345474" y="449021"/>
                </a:lnTo>
                <a:lnTo>
                  <a:pt x="2346591" y="449491"/>
                </a:lnTo>
                <a:lnTo>
                  <a:pt x="2358745" y="449491"/>
                </a:lnTo>
                <a:lnTo>
                  <a:pt x="2359863" y="449021"/>
                </a:lnTo>
                <a:lnTo>
                  <a:pt x="2361730" y="447167"/>
                </a:lnTo>
                <a:lnTo>
                  <a:pt x="2362200" y="446036"/>
                </a:lnTo>
                <a:lnTo>
                  <a:pt x="2362200" y="443407"/>
                </a:lnTo>
                <a:close/>
              </a:path>
              <a:path w="2647950" h="1329689">
                <a:moveTo>
                  <a:pt x="2362200" y="3441"/>
                </a:moveTo>
                <a:lnTo>
                  <a:pt x="2361730" y="2324"/>
                </a:lnTo>
                <a:lnTo>
                  <a:pt x="2359863" y="469"/>
                </a:lnTo>
                <a:lnTo>
                  <a:pt x="2358745" y="0"/>
                </a:lnTo>
                <a:lnTo>
                  <a:pt x="2346591" y="0"/>
                </a:lnTo>
                <a:lnTo>
                  <a:pt x="2345474" y="469"/>
                </a:lnTo>
                <a:lnTo>
                  <a:pt x="2343607" y="2324"/>
                </a:lnTo>
                <a:lnTo>
                  <a:pt x="2343150" y="3441"/>
                </a:lnTo>
                <a:lnTo>
                  <a:pt x="2343150" y="6070"/>
                </a:lnTo>
                <a:lnTo>
                  <a:pt x="2343607" y="7200"/>
                </a:lnTo>
                <a:lnTo>
                  <a:pt x="2345474" y="9055"/>
                </a:lnTo>
                <a:lnTo>
                  <a:pt x="2346591" y="9525"/>
                </a:lnTo>
                <a:lnTo>
                  <a:pt x="2358745" y="9525"/>
                </a:lnTo>
                <a:lnTo>
                  <a:pt x="2359863" y="9055"/>
                </a:lnTo>
                <a:lnTo>
                  <a:pt x="2361730" y="7200"/>
                </a:lnTo>
                <a:lnTo>
                  <a:pt x="2362200" y="6070"/>
                </a:lnTo>
                <a:lnTo>
                  <a:pt x="2362200" y="3441"/>
                </a:lnTo>
                <a:close/>
              </a:path>
              <a:path w="2647950" h="1329689">
                <a:moveTo>
                  <a:pt x="2419337" y="1323340"/>
                </a:moveTo>
                <a:lnTo>
                  <a:pt x="2418880" y="1322222"/>
                </a:lnTo>
                <a:lnTo>
                  <a:pt x="2417013" y="1320355"/>
                </a:lnTo>
                <a:lnTo>
                  <a:pt x="2415895" y="1319898"/>
                </a:lnTo>
                <a:lnTo>
                  <a:pt x="2403741" y="1319898"/>
                </a:lnTo>
                <a:lnTo>
                  <a:pt x="2402624" y="1320355"/>
                </a:lnTo>
                <a:lnTo>
                  <a:pt x="2400757" y="1322222"/>
                </a:lnTo>
                <a:lnTo>
                  <a:pt x="2400300" y="1323340"/>
                </a:lnTo>
                <a:lnTo>
                  <a:pt x="2400300" y="1325968"/>
                </a:lnTo>
                <a:lnTo>
                  <a:pt x="2400757" y="1327086"/>
                </a:lnTo>
                <a:lnTo>
                  <a:pt x="2402624" y="1328953"/>
                </a:lnTo>
                <a:lnTo>
                  <a:pt x="2403741" y="1329423"/>
                </a:lnTo>
                <a:lnTo>
                  <a:pt x="2415895" y="1329423"/>
                </a:lnTo>
                <a:lnTo>
                  <a:pt x="2417013" y="1328953"/>
                </a:lnTo>
                <a:lnTo>
                  <a:pt x="2418880" y="1327086"/>
                </a:lnTo>
                <a:lnTo>
                  <a:pt x="2419337" y="1325968"/>
                </a:lnTo>
                <a:lnTo>
                  <a:pt x="2419337" y="1323340"/>
                </a:lnTo>
                <a:close/>
              </a:path>
              <a:path w="2647950" h="1329689">
                <a:moveTo>
                  <a:pt x="2419337" y="883373"/>
                </a:moveTo>
                <a:lnTo>
                  <a:pt x="2418880" y="882256"/>
                </a:lnTo>
                <a:lnTo>
                  <a:pt x="2417013" y="880389"/>
                </a:lnTo>
                <a:lnTo>
                  <a:pt x="2415895" y="879932"/>
                </a:lnTo>
                <a:lnTo>
                  <a:pt x="2403741" y="879932"/>
                </a:lnTo>
                <a:lnTo>
                  <a:pt x="2402624" y="880389"/>
                </a:lnTo>
                <a:lnTo>
                  <a:pt x="2400757" y="882256"/>
                </a:lnTo>
                <a:lnTo>
                  <a:pt x="2400300" y="883373"/>
                </a:lnTo>
                <a:lnTo>
                  <a:pt x="2400300" y="886002"/>
                </a:lnTo>
                <a:lnTo>
                  <a:pt x="2400757" y="887133"/>
                </a:lnTo>
                <a:lnTo>
                  <a:pt x="2402624" y="888987"/>
                </a:lnTo>
                <a:lnTo>
                  <a:pt x="2403741" y="889457"/>
                </a:lnTo>
                <a:lnTo>
                  <a:pt x="2415895" y="889457"/>
                </a:lnTo>
                <a:lnTo>
                  <a:pt x="2417013" y="888987"/>
                </a:lnTo>
                <a:lnTo>
                  <a:pt x="2418880" y="887133"/>
                </a:lnTo>
                <a:lnTo>
                  <a:pt x="2419337" y="886002"/>
                </a:lnTo>
                <a:lnTo>
                  <a:pt x="2419337" y="883373"/>
                </a:lnTo>
                <a:close/>
              </a:path>
              <a:path w="2647950" h="1329689">
                <a:moveTo>
                  <a:pt x="2419337" y="443407"/>
                </a:moveTo>
                <a:lnTo>
                  <a:pt x="2418880" y="442290"/>
                </a:lnTo>
                <a:lnTo>
                  <a:pt x="2417013" y="440423"/>
                </a:lnTo>
                <a:lnTo>
                  <a:pt x="2415895" y="439966"/>
                </a:lnTo>
                <a:lnTo>
                  <a:pt x="2403741" y="439966"/>
                </a:lnTo>
                <a:lnTo>
                  <a:pt x="2402624" y="440423"/>
                </a:lnTo>
                <a:lnTo>
                  <a:pt x="2400757" y="442290"/>
                </a:lnTo>
                <a:lnTo>
                  <a:pt x="2400300" y="443407"/>
                </a:lnTo>
                <a:lnTo>
                  <a:pt x="2400300" y="446036"/>
                </a:lnTo>
                <a:lnTo>
                  <a:pt x="2400757" y="447167"/>
                </a:lnTo>
                <a:lnTo>
                  <a:pt x="2402624" y="449021"/>
                </a:lnTo>
                <a:lnTo>
                  <a:pt x="2403741" y="449491"/>
                </a:lnTo>
                <a:lnTo>
                  <a:pt x="2415895" y="449491"/>
                </a:lnTo>
                <a:lnTo>
                  <a:pt x="2417013" y="449021"/>
                </a:lnTo>
                <a:lnTo>
                  <a:pt x="2418880" y="447167"/>
                </a:lnTo>
                <a:lnTo>
                  <a:pt x="2419337" y="446036"/>
                </a:lnTo>
                <a:lnTo>
                  <a:pt x="2419337" y="443407"/>
                </a:lnTo>
                <a:close/>
              </a:path>
              <a:path w="2647950" h="1329689">
                <a:moveTo>
                  <a:pt x="2419337" y="3441"/>
                </a:moveTo>
                <a:lnTo>
                  <a:pt x="2418880" y="2324"/>
                </a:lnTo>
                <a:lnTo>
                  <a:pt x="2417013" y="469"/>
                </a:lnTo>
                <a:lnTo>
                  <a:pt x="2415895" y="0"/>
                </a:lnTo>
                <a:lnTo>
                  <a:pt x="2403741" y="0"/>
                </a:lnTo>
                <a:lnTo>
                  <a:pt x="2402624" y="469"/>
                </a:lnTo>
                <a:lnTo>
                  <a:pt x="2400757" y="2324"/>
                </a:lnTo>
                <a:lnTo>
                  <a:pt x="2400300" y="3441"/>
                </a:lnTo>
                <a:lnTo>
                  <a:pt x="2400300" y="6070"/>
                </a:lnTo>
                <a:lnTo>
                  <a:pt x="2400757" y="7200"/>
                </a:lnTo>
                <a:lnTo>
                  <a:pt x="2402624" y="9055"/>
                </a:lnTo>
                <a:lnTo>
                  <a:pt x="2403741" y="9525"/>
                </a:lnTo>
                <a:lnTo>
                  <a:pt x="2415895" y="9525"/>
                </a:lnTo>
                <a:lnTo>
                  <a:pt x="2417013" y="9055"/>
                </a:lnTo>
                <a:lnTo>
                  <a:pt x="2418880" y="7200"/>
                </a:lnTo>
                <a:lnTo>
                  <a:pt x="2419337" y="6070"/>
                </a:lnTo>
                <a:lnTo>
                  <a:pt x="2419337" y="3441"/>
                </a:lnTo>
                <a:close/>
              </a:path>
              <a:path w="2647950" h="1329689">
                <a:moveTo>
                  <a:pt x="2476487" y="1323340"/>
                </a:moveTo>
                <a:lnTo>
                  <a:pt x="2476030" y="1322222"/>
                </a:lnTo>
                <a:lnTo>
                  <a:pt x="2474163" y="1320355"/>
                </a:lnTo>
                <a:lnTo>
                  <a:pt x="2473045" y="1319898"/>
                </a:lnTo>
                <a:lnTo>
                  <a:pt x="2460891" y="1319898"/>
                </a:lnTo>
                <a:lnTo>
                  <a:pt x="2459774" y="1320355"/>
                </a:lnTo>
                <a:lnTo>
                  <a:pt x="2457907" y="1322222"/>
                </a:lnTo>
                <a:lnTo>
                  <a:pt x="2457437" y="1323340"/>
                </a:lnTo>
                <a:lnTo>
                  <a:pt x="2457437" y="1325968"/>
                </a:lnTo>
                <a:lnTo>
                  <a:pt x="2457907" y="1327086"/>
                </a:lnTo>
                <a:lnTo>
                  <a:pt x="2459774" y="1328953"/>
                </a:lnTo>
                <a:lnTo>
                  <a:pt x="2460891" y="1329423"/>
                </a:lnTo>
                <a:lnTo>
                  <a:pt x="2473045" y="1329423"/>
                </a:lnTo>
                <a:lnTo>
                  <a:pt x="2474163" y="1328953"/>
                </a:lnTo>
                <a:lnTo>
                  <a:pt x="2476030" y="1327086"/>
                </a:lnTo>
                <a:lnTo>
                  <a:pt x="2476487" y="1325968"/>
                </a:lnTo>
                <a:lnTo>
                  <a:pt x="2476487" y="1323340"/>
                </a:lnTo>
                <a:close/>
              </a:path>
              <a:path w="2647950" h="1329689">
                <a:moveTo>
                  <a:pt x="2476487" y="883373"/>
                </a:moveTo>
                <a:lnTo>
                  <a:pt x="2476030" y="882256"/>
                </a:lnTo>
                <a:lnTo>
                  <a:pt x="2474163" y="880389"/>
                </a:lnTo>
                <a:lnTo>
                  <a:pt x="2473045" y="879932"/>
                </a:lnTo>
                <a:lnTo>
                  <a:pt x="2460891" y="879932"/>
                </a:lnTo>
                <a:lnTo>
                  <a:pt x="2459774" y="880389"/>
                </a:lnTo>
                <a:lnTo>
                  <a:pt x="2457907" y="882256"/>
                </a:lnTo>
                <a:lnTo>
                  <a:pt x="2457437" y="883373"/>
                </a:lnTo>
                <a:lnTo>
                  <a:pt x="2457437" y="886002"/>
                </a:lnTo>
                <a:lnTo>
                  <a:pt x="2457907" y="887133"/>
                </a:lnTo>
                <a:lnTo>
                  <a:pt x="2459774" y="888987"/>
                </a:lnTo>
                <a:lnTo>
                  <a:pt x="2460891" y="889457"/>
                </a:lnTo>
                <a:lnTo>
                  <a:pt x="2473045" y="889457"/>
                </a:lnTo>
                <a:lnTo>
                  <a:pt x="2474163" y="888987"/>
                </a:lnTo>
                <a:lnTo>
                  <a:pt x="2476030" y="887133"/>
                </a:lnTo>
                <a:lnTo>
                  <a:pt x="2476487" y="886002"/>
                </a:lnTo>
                <a:lnTo>
                  <a:pt x="2476487" y="883373"/>
                </a:lnTo>
                <a:close/>
              </a:path>
              <a:path w="2647950" h="1329689">
                <a:moveTo>
                  <a:pt x="2476487" y="443407"/>
                </a:moveTo>
                <a:lnTo>
                  <a:pt x="2476030" y="442290"/>
                </a:lnTo>
                <a:lnTo>
                  <a:pt x="2474163" y="440423"/>
                </a:lnTo>
                <a:lnTo>
                  <a:pt x="2473045" y="439966"/>
                </a:lnTo>
                <a:lnTo>
                  <a:pt x="2460891" y="439966"/>
                </a:lnTo>
                <a:lnTo>
                  <a:pt x="2459774" y="440423"/>
                </a:lnTo>
                <a:lnTo>
                  <a:pt x="2457907" y="442290"/>
                </a:lnTo>
                <a:lnTo>
                  <a:pt x="2457437" y="443407"/>
                </a:lnTo>
                <a:lnTo>
                  <a:pt x="2457437" y="446036"/>
                </a:lnTo>
                <a:lnTo>
                  <a:pt x="2457907" y="447167"/>
                </a:lnTo>
                <a:lnTo>
                  <a:pt x="2459774" y="449021"/>
                </a:lnTo>
                <a:lnTo>
                  <a:pt x="2460891" y="449491"/>
                </a:lnTo>
                <a:lnTo>
                  <a:pt x="2473045" y="449491"/>
                </a:lnTo>
                <a:lnTo>
                  <a:pt x="2474163" y="449021"/>
                </a:lnTo>
                <a:lnTo>
                  <a:pt x="2476030" y="447167"/>
                </a:lnTo>
                <a:lnTo>
                  <a:pt x="2476487" y="446036"/>
                </a:lnTo>
                <a:lnTo>
                  <a:pt x="2476487" y="443407"/>
                </a:lnTo>
                <a:close/>
              </a:path>
              <a:path w="2647950" h="1329689">
                <a:moveTo>
                  <a:pt x="2476487" y="3441"/>
                </a:moveTo>
                <a:lnTo>
                  <a:pt x="2476030" y="2324"/>
                </a:lnTo>
                <a:lnTo>
                  <a:pt x="2474163" y="469"/>
                </a:lnTo>
                <a:lnTo>
                  <a:pt x="2473045" y="0"/>
                </a:lnTo>
                <a:lnTo>
                  <a:pt x="2460891" y="0"/>
                </a:lnTo>
                <a:lnTo>
                  <a:pt x="2459774" y="469"/>
                </a:lnTo>
                <a:lnTo>
                  <a:pt x="2457907" y="2324"/>
                </a:lnTo>
                <a:lnTo>
                  <a:pt x="2457437" y="3441"/>
                </a:lnTo>
                <a:lnTo>
                  <a:pt x="2457437" y="6070"/>
                </a:lnTo>
                <a:lnTo>
                  <a:pt x="2457907" y="7200"/>
                </a:lnTo>
                <a:lnTo>
                  <a:pt x="2459774" y="9055"/>
                </a:lnTo>
                <a:lnTo>
                  <a:pt x="2460891" y="9525"/>
                </a:lnTo>
                <a:lnTo>
                  <a:pt x="2473045" y="9525"/>
                </a:lnTo>
                <a:lnTo>
                  <a:pt x="2474163" y="9055"/>
                </a:lnTo>
                <a:lnTo>
                  <a:pt x="2476030" y="7200"/>
                </a:lnTo>
                <a:lnTo>
                  <a:pt x="2476487" y="6070"/>
                </a:lnTo>
                <a:lnTo>
                  <a:pt x="2476487" y="3441"/>
                </a:lnTo>
                <a:close/>
              </a:path>
              <a:path w="2647950" h="1329689">
                <a:moveTo>
                  <a:pt x="2533637" y="1323340"/>
                </a:moveTo>
                <a:lnTo>
                  <a:pt x="2533180" y="1322222"/>
                </a:lnTo>
                <a:lnTo>
                  <a:pt x="2531313" y="1320355"/>
                </a:lnTo>
                <a:lnTo>
                  <a:pt x="2530195" y="1319898"/>
                </a:lnTo>
                <a:lnTo>
                  <a:pt x="2518041" y="1319898"/>
                </a:lnTo>
                <a:lnTo>
                  <a:pt x="2516924" y="1320355"/>
                </a:lnTo>
                <a:lnTo>
                  <a:pt x="2515057" y="1322222"/>
                </a:lnTo>
                <a:lnTo>
                  <a:pt x="2514587" y="1323340"/>
                </a:lnTo>
                <a:lnTo>
                  <a:pt x="2514587" y="1325968"/>
                </a:lnTo>
                <a:lnTo>
                  <a:pt x="2515057" y="1327086"/>
                </a:lnTo>
                <a:lnTo>
                  <a:pt x="2516924" y="1328953"/>
                </a:lnTo>
                <a:lnTo>
                  <a:pt x="2518041" y="1329423"/>
                </a:lnTo>
                <a:lnTo>
                  <a:pt x="2530195" y="1329423"/>
                </a:lnTo>
                <a:lnTo>
                  <a:pt x="2531313" y="1328953"/>
                </a:lnTo>
                <a:lnTo>
                  <a:pt x="2533180" y="1327086"/>
                </a:lnTo>
                <a:lnTo>
                  <a:pt x="2533637" y="1325968"/>
                </a:lnTo>
                <a:lnTo>
                  <a:pt x="2533637" y="1323340"/>
                </a:lnTo>
                <a:close/>
              </a:path>
              <a:path w="2647950" h="1329689">
                <a:moveTo>
                  <a:pt x="2533637" y="883373"/>
                </a:moveTo>
                <a:lnTo>
                  <a:pt x="2533180" y="882256"/>
                </a:lnTo>
                <a:lnTo>
                  <a:pt x="2531313" y="880389"/>
                </a:lnTo>
                <a:lnTo>
                  <a:pt x="2530195" y="879932"/>
                </a:lnTo>
                <a:lnTo>
                  <a:pt x="2518041" y="879932"/>
                </a:lnTo>
                <a:lnTo>
                  <a:pt x="2516924" y="880389"/>
                </a:lnTo>
                <a:lnTo>
                  <a:pt x="2515057" y="882256"/>
                </a:lnTo>
                <a:lnTo>
                  <a:pt x="2514587" y="883373"/>
                </a:lnTo>
                <a:lnTo>
                  <a:pt x="2514587" y="886002"/>
                </a:lnTo>
                <a:lnTo>
                  <a:pt x="2515057" y="887133"/>
                </a:lnTo>
                <a:lnTo>
                  <a:pt x="2516924" y="888987"/>
                </a:lnTo>
                <a:lnTo>
                  <a:pt x="2518041" y="889457"/>
                </a:lnTo>
                <a:lnTo>
                  <a:pt x="2530195" y="889457"/>
                </a:lnTo>
                <a:lnTo>
                  <a:pt x="2531313" y="888987"/>
                </a:lnTo>
                <a:lnTo>
                  <a:pt x="2533180" y="887133"/>
                </a:lnTo>
                <a:lnTo>
                  <a:pt x="2533637" y="886002"/>
                </a:lnTo>
                <a:lnTo>
                  <a:pt x="2533637" y="883373"/>
                </a:lnTo>
                <a:close/>
              </a:path>
              <a:path w="2647950" h="1329689">
                <a:moveTo>
                  <a:pt x="2533637" y="443407"/>
                </a:moveTo>
                <a:lnTo>
                  <a:pt x="2533180" y="442290"/>
                </a:lnTo>
                <a:lnTo>
                  <a:pt x="2531313" y="440423"/>
                </a:lnTo>
                <a:lnTo>
                  <a:pt x="2530195" y="439966"/>
                </a:lnTo>
                <a:lnTo>
                  <a:pt x="2518041" y="439966"/>
                </a:lnTo>
                <a:lnTo>
                  <a:pt x="2516924" y="440423"/>
                </a:lnTo>
                <a:lnTo>
                  <a:pt x="2515057" y="442290"/>
                </a:lnTo>
                <a:lnTo>
                  <a:pt x="2514587" y="443407"/>
                </a:lnTo>
                <a:lnTo>
                  <a:pt x="2514587" y="446036"/>
                </a:lnTo>
                <a:lnTo>
                  <a:pt x="2515057" y="447167"/>
                </a:lnTo>
                <a:lnTo>
                  <a:pt x="2516924" y="449021"/>
                </a:lnTo>
                <a:lnTo>
                  <a:pt x="2518041" y="449491"/>
                </a:lnTo>
                <a:lnTo>
                  <a:pt x="2530195" y="449491"/>
                </a:lnTo>
                <a:lnTo>
                  <a:pt x="2531313" y="449021"/>
                </a:lnTo>
                <a:lnTo>
                  <a:pt x="2533180" y="447167"/>
                </a:lnTo>
                <a:lnTo>
                  <a:pt x="2533637" y="446036"/>
                </a:lnTo>
                <a:lnTo>
                  <a:pt x="2533637" y="443407"/>
                </a:lnTo>
                <a:close/>
              </a:path>
              <a:path w="2647950" h="1329689">
                <a:moveTo>
                  <a:pt x="2533637" y="3441"/>
                </a:moveTo>
                <a:lnTo>
                  <a:pt x="2533180" y="2324"/>
                </a:lnTo>
                <a:lnTo>
                  <a:pt x="2531313" y="469"/>
                </a:lnTo>
                <a:lnTo>
                  <a:pt x="2530195" y="0"/>
                </a:lnTo>
                <a:lnTo>
                  <a:pt x="2518041" y="0"/>
                </a:lnTo>
                <a:lnTo>
                  <a:pt x="2516924" y="469"/>
                </a:lnTo>
                <a:lnTo>
                  <a:pt x="2515057" y="2324"/>
                </a:lnTo>
                <a:lnTo>
                  <a:pt x="2514587" y="3441"/>
                </a:lnTo>
                <a:lnTo>
                  <a:pt x="2514587" y="6070"/>
                </a:lnTo>
                <a:lnTo>
                  <a:pt x="2515057" y="7200"/>
                </a:lnTo>
                <a:lnTo>
                  <a:pt x="2516924" y="9055"/>
                </a:lnTo>
                <a:lnTo>
                  <a:pt x="2518041" y="9525"/>
                </a:lnTo>
                <a:lnTo>
                  <a:pt x="2530195" y="9525"/>
                </a:lnTo>
                <a:lnTo>
                  <a:pt x="2531313" y="9055"/>
                </a:lnTo>
                <a:lnTo>
                  <a:pt x="2533180" y="7200"/>
                </a:lnTo>
                <a:lnTo>
                  <a:pt x="2533637" y="6070"/>
                </a:lnTo>
                <a:lnTo>
                  <a:pt x="2533637" y="3441"/>
                </a:lnTo>
                <a:close/>
              </a:path>
              <a:path w="2647950" h="1329689">
                <a:moveTo>
                  <a:pt x="2590787" y="1323340"/>
                </a:moveTo>
                <a:lnTo>
                  <a:pt x="2590330" y="1322222"/>
                </a:lnTo>
                <a:lnTo>
                  <a:pt x="2588463" y="1320355"/>
                </a:lnTo>
                <a:lnTo>
                  <a:pt x="2587345" y="1319898"/>
                </a:lnTo>
                <a:lnTo>
                  <a:pt x="2575191" y="1319898"/>
                </a:lnTo>
                <a:lnTo>
                  <a:pt x="2574074" y="1320355"/>
                </a:lnTo>
                <a:lnTo>
                  <a:pt x="2572207" y="1322222"/>
                </a:lnTo>
                <a:lnTo>
                  <a:pt x="2571737" y="1323340"/>
                </a:lnTo>
                <a:lnTo>
                  <a:pt x="2571737" y="1325968"/>
                </a:lnTo>
                <a:lnTo>
                  <a:pt x="2572207" y="1327086"/>
                </a:lnTo>
                <a:lnTo>
                  <a:pt x="2574074" y="1328953"/>
                </a:lnTo>
                <a:lnTo>
                  <a:pt x="2575191" y="1329423"/>
                </a:lnTo>
                <a:lnTo>
                  <a:pt x="2587345" y="1329423"/>
                </a:lnTo>
                <a:lnTo>
                  <a:pt x="2588463" y="1328953"/>
                </a:lnTo>
                <a:lnTo>
                  <a:pt x="2590330" y="1327086"/>
                </a:lnTo>
                <a:lnTo>
                  <a:pt x="2590787" y="1325968"/>
                </a:lnTo>
                <a:lnTo>
                  <a:pt x="2590787" y="1323340"/>
                </a:lnTo>
                <a:close/>
              </a:path>
              <a:path w="2647950" h="1329689">
                <a:moveTo>
                  <a:pt x="2590787" y="883373"/>
                </a:moveTo>
                <a:lnTo>
                  <a:pt x="2590330" y="882256"/>
                </a:lnTo>
                <a:lnTo>
                  <a:pt x="2588463" y="880389"/>
                </a:lnTo>
                <a:lnTo>
                  <a:pt x="2587345" y="879932"/>
                </a:lnTo>
                <a:lnTo>
                  <a:pt x="2575191" y="879932"/>
                </a:lnTo>
                <a:lnTo>
                  <a:pt x="2574074" y="880389"/>
                </a:lnTo>
                <a:lnTo>
                  <a:pt x="2572207" y="882256"/>
                </a:lnTo>
                <a:lnTo>
                  <a:pt x="2571737" y="883373"/>
                </a:lnTo>
                <a:lnTo>
                  <a:pt x="2571737" y="886002"/>
                </a:lnTo>
                <a:lnTo>
                  <a:pt x="2572207" y="887133"/>
                </a:lnTo>
                <a:lnTo>
                  <a:pt x="2574074" y="888987"/>
                </a:lnTo>
                <a:lnTo>
                  <a:pt x="2575191" y="889457"/>
                </a:lnTo>
                <a:lnTo>
                  <a:pt x="2587345" y="889457"/>
                </a:lnTo>
                <a:lnTo>
                  <a:pt x="2588463" y="888987"/>
                </a:lnTo>
                <a:lnTo>
                  <a:pt x="2590330" y="887133"/>
                </a:lnTo>
                <a:lnTo>
                  <a:pt x="2590787" y="886002"/>
                </a:lnTo>
                <a:lnTo>
                  <a:pt x="2590787" y="883373"/>
                </a:lnTo>
                <a:close/>
              </a:path>
              <a:path w="2647950" h="1329689">
                <a:moveTo>
                  <a:pt x="2590787" y="443407"/>
                </a:moveTo>
                <a:lnTo>
                  <a:pt x="2590330" y="442290"/>
                </a:lnTo>
                <a:lnTo>
                  <a:pt x="2588463" y="440423"/>
                </a:lnTo>
                <a:lnTo>
                  <a:pt x="2587345" y="439966"/>
                </a:lnTo>
                <a:lnTo>
                  <a:pt x="2575191" y="439966"/>
                </a:lnTo>
                <a:lnTo>
                  <a:pt x="2574074" y="440423"/>
                </a:lnTo>
                <a:lnTo>
                  <a:pt x="2572207" y="442290"/>
                </a:lnTo>
                <a:lnTo>
                  <a:pt x="2571737" y="443407"/>
                </a:lnTo>
                <a:lnTo>
                  <a:pt x="2571737" y="446036"/>
                </a:lnTo>
                <a:lnTo>
                  <a:pt x="2572207" y="447167"/>
                </a:lnTo>
                <a:lnTo>
                  <a:pt x="2574074" y="449021"/>
                </a:lnTo>
                <a:lnTo>
                  <a:pt x="2575191" y="449491"/>
                </a:lnTo>
                <a:lnTo>
                  <a:pt x="2587345" y="449491"/>
                </a:lnTo>
                <a:lnTo>
                  <a:pt x="2588463" y="449021"/>
                </a:lnTo>
                <a:lnTo>
                  <a:pt x="2590330" y="447167"/>
                </a:lnTo>
                <a:lnTo>
                  <a:pt x="2590787" y="446036"/>
                </a:lnTo>
                <a:lnTo>
                  <a:pt x="2590787" y="443407"/>
                </a:lnTo>
                <a:close/>
              </a:path>
              <a:path w="2647950" h="1329689">
                <a:moveTo>
                  <a:pt x="2590787" y="3441"/>
                </a:moveTo>
                <a:lnTo>
                  <a:pt x="2590330" y="2324"/>
                </a:lnTo>
                <a:lnTo>
                  <a:pt x="2588463" y="469"/>
                </a:lnTo>
                <a:lnTo>
                  <a:pt x="2587345" y="0"/>
                </a:lnTo>
                <a:lnTo>
                  <a:pt x="2575191" y="0"/>
                </a:lnTo>
                <a:lnTo>
                  <a:pt x="2574074" y="469"/>
                </a:lnTo>
                <a:lnTo>
                  <a:pt x="2572207" y="2324"/>
                </a:lnTo>
                <a:lnTo>
                  <a:pt x="2571737" y="3441"/>
                </a:lnTo>
                <a:lnTo>
                  <a:pt x="2571737" y="6070"/>
                </a:lnTo>
                <a:lnTo>
                  <a:pt x="2572207" y="7200"/>
                </a:lnTo>
                <a:lnTo>
                  <a:pt x="2574074" y="9055"/>
                </a:lnTo>
                <a:lnTo>
                  <a:pt x="2575191" y="9525"/>
                </a:lnTo>
                <a:lnTo>
                  <a:pt x="2587345" y="9525"/>
                </a:lnTo>
                <a:lnTo>
                  <a:pt x="2588463" y="9055"/>
                </a:lnTo>
                <a:lnTo>
                  <a:pt x="2590330" y="7200"/>
                </a:lnTo>
                <a:lnTo>
                  <a:pt x="2590787" y="6070"/>
                </a:lnTo>
                <a:lnTo>
                  <a:pt x="2590787" y="3441"/>
                </a:lnTo>
                <a:close/>
              </a:path>
              <a:path w="2647950" h="1329689">
                <a:moveTo>
                  <a:pt x="2647937" y="1323340"/>
                </a:moveTo>
                <a:lnTo>
                  <a:pt x="2647480" y="1322222"/>
                </a:lnTo>
                <a:lnTo>
                  <a:pt x="2645613" y="1320355"/>
                </a:lnTo>
                <a:lnTo>
                  <a:pt x="2644495" y="1319898"/>
                </a:lnTo>
                <a:lnTo>
                  <a:pt x="2632341" y="1319898"/>
                </a:lnTo>
                <a:lnTo>
                  <a:pt x="2631224" y="1320355"/>
                </a:lnTo>
                <a:lnTo>
                  <a:pt x="2629357" y="1322222"/>
                </a:lnTo>
                <a:lnTo>
                  <a:pt x="2628900" y="1323340"/>
                </a:lnTo>
                <a:lnTo>
                  <a:pt x="2628900" y="1325968"/>
                </a:lnTo>
                <a:lnTo>
                  <a:pt x="2629357" y="1327086"/>
                </a:lnTo>
                <a:lnTo>
                  <a:pt x="2631224" y="1328953"/>
                </a:lnTo>
                <a:lnTo>
                  <a:pt x="2632341" y="1329423"/>
                </a:lnTo>
                <a:lnTo>
                  <a:pt x="2644495" y="1329423"/>
                </a:lnTo>
                <a:lnTo>
                  <a:pt x="2645613" y="1328953"/>
                </a:lnTo>
                <a:lnTo>
                  <a:pt x="2647480" y="1327086"/>
                </a:lnTo>
                <a:lnTo>
                  <a:pt x="2647937" y="1325968"/>
                </a:lnTo>
                <a:lnTo>
                  <a:pt x="2647937" y="1323340"/>
                </a:lnTo>
                <a:close/>
              </a:path>
              <a:path w="2647950" h="1329689">
                <a:moveTo>
                  <a:pt x="2647937" y="883373"/>
                </a:moveTo>
                <a:lnTo>
                  <a:pt x="2647480" y="882256"/>
                </a:lnTo>
                <a:lnTo>
                  <a:pt x="2645613" y="880389"/>
                </a:lnTo>
                <a:lnTo>
                  <a:pt x="2644495" y="879932"/>
                </a:lnTo>
                <a:lnTo>
                  <a:pt x="2632341" y="879932"/>
                </a:lnTo>
                <a:lnTo>
                  <a:pt x="2631224" y="880389"/>
                </a:lnTo>
                <a:lnTo>
                  <a:pt x="2629357" y="882256"/>
                </a:lnTo>
                <a:lnTo>
                  <a:pt x="2628900" y="883373"/>
                </a:lnTo>
                <a:lnTo>
                  <a:pt x="2628900" y="886002"/>
                </a:lnTo>
                <a:lnTo>
                  <a:pt x="2629357" y="887133"/>
                </a:lnTo>
                <a:lnTo>
                  <a:pt x="2631224" y="888987"/>
                </a:lnTo>
                <a:lnTo>
                  <a:pt x="2632341" y="889457"/>
                </a:lnTo>
                <a:lnTo>
                  <a:pt x="2644495" y="889457"/>
                </a:lnTo>
                <a:lnTo>
                  <a:pt x="2645613" y="888987"/>
                </a:lnTo>
                <a:lnTo>
                  <a:pt x="2647480" y="887133"/>
                </a:lnTo>
                <a:lnTo>
                  <a:pt x="2647937" y="886002"/>
                </a:lnTo>
                <a:lnTo>
                  <a:pt x="2647937" y="883373"/>
                </a:lnTo>
                <a:close/>
              </a:path>
              <a:path w="2647950" h="1329689">
                <a:moveTo>
                  <a:pt x="2647937" y="443407"/>
                </a:moveTo>
                <a:lnTo>
                  <a:pt x="2647480" y="442290"/>
                </a:lnTo>
                <a:lnTo>
                  <a:pt x="2645613" y="440423"/>
                </a:lnTo>
                <a:lnTo>
                  <a:pt x="2644495" y="439966"/>
                </a:lnTo>
                <a:lnTo>
                  <a:pt x="2632341" y="439966"/>
                </a:lnTo>
                <a:lnTo>
                  <a:pt x="2631224" y="440423"/>
                </a:lnTo>
                <a:lnTo>
                  <a:pt x="2629357" y="442290"/>
                </a:lnTo>
                <a:lnTo>
                  <a:pt x="2628900" y="443407"/>
                </a:lnTo>
                <a:lnTo>
                  <a:pt x="2628900" y="446036"/>
                </a:lnTo>
                <a:lnTo>
                  <a:pt x="2629357" y="447167"/>
                </a:lnTo>
                <a:lnTo>
                  <a:pt x="2631224" y="449021"/>
                </a:lnTo>
                <a:lnTo>
                  <a:pt x="2632341" y="449491"/>
                </a:lnTo>
                <a:lnTo>
                  <a:pt x="2644495" y="449491"/>
                </a:lnTo>
                <a:lnTo>
                  <a:pt x="2645613" y="449021"/>
                </a:lnTo>
                <a:lnTo>
                  <a:pt x="2647480" y="447167"/>
                </a:lnTo>
                <a:lnTo>
                  <a:pt x="2647937" y="446036"/>
                </a:lnTo>
                <a:lnTo>
                  <a:pt x="2647937" y="443407"/>
                </a:lnTo>
                <a:close/>
              </a:path>
              <a:path w="2647950" h="1329689">
                <a:moveTo>
                  <a:pt x="2647937" y="3441"/>
                </a:moveTo>
                <a:lnTo>
                  <a:pt x="2647480" y="2324"/>
                </a:lnTo>
                <a:lnTo>
                  <a:pt x="2645613" y="469"/>
                </a:lnTo>
                <a:lnTo>
                  <a:pt x="2644495" y="0"/>
                </a:lnTo>
                <a:lnTo>
                  <a:pt x="2632341" y="0"/>
                </a:lnTo>
                <a:lnTo>
                  <a:pt x="2631224" y="469"/>
                </a:lnTo>
                <a:lnTo>
                  <a:pt x="2629357" y="2324"/>
                </a:lnTo>
                <a:lnTo>
                  <a:pt x="2628900" y="3441"/>
                </a:lnTo>
                <a:lnTo>
                  <a:pt x="2628900" y="6070"/>
                </a:lnTo>
                <a:lnTo>
                  <a:pt x="2629357" y="7200"/>
                </a:lnTo>
                <a:lnTo>
                  <a:pt x="2631224" y="9055"/>
                </a:lnTo>
                <a:lnTo>
                  <a:pt x="2632341" y="9525"/>
                </a:lnTo>
                <a:lnTo>
                  <a:pt x="2644495" y="9525"/>
                </a:lnTo>
                <a:lnTo>
                  <a:pt x="2645613" y="9055"/>
                </a:lnTo>
                <a:lnTo>
                  <a:pt x="2647480" y="7200"/>
                </a:lnTo>
                <a:lnTo>
                  <a:pt x="2647937" y="6070"/>
                </a:lnTo>
                <a:lnTo>
                  <a:pt x="2647937" y="34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3745210" y="3911699"/>
            <a:ext cx="876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621980" y="3471734"/>
            <a:ext cx="210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100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621980" y="3031770"/>
            <a:ext cx="210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200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621980" y="2591806"/>
            <a:ext cx="210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300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328044" y="2862584"/>
            <a:ext cx="228600" cy="729615"/>
          </a:xfrm>
          <a:prstGeom prst="rect">
            <a:avLst/>
          </a:prstGeom>
        </p:spPr>
        <p:txBody>
          <a:bodyPr vert="vert270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200" dirty="0">
                <a:solidFill>
                  <a:srgbClr val="FFFFFF"/>
                </a:solidFill>
                <a:latin typeface="Segoe UI Semibold"/>
                <a:cs typeface="Segoe UI Semibold"/>
              </a:rPr>
              <a:t>Units</a:t>
            </a:r>
            <a:r>
              <a:rPr sz="1200" spc="-8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 Semibold"/>
                <a:cs typeface="Segoe UI Semibold"/>
              </a:rPr>
              <a:t>Sold</a:t>
            </a:r>
            <a:endParaRPr sz="1200">
              <a:latin typeface="Segoe UI Semibold"/>
              <a:cs typeface="Segoe UI Semibold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392712" y="4022725"/>
            <a:ext cx="2381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528i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022899" y="3989864"/>
            <a:ext cx="469900" cy="42227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5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323i</a:t>
            </a:r>
            <a:endParaRPr sz="90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  <a:spcBef>
                <a:spcPts val="345"/>
              </a:spcBef>
            </a:pPr>
            <a:r>
              <a:rPr sz="1200" dirty="0">
                <a:solidFill>
                  <a:srgbClr val="FFFFFF"/>
                </a:solidFill>
                <a:latin typeface="Segoe UI Semibold"/>
                <a:cs typeface="Segoe UI Semibold"/>
              </a:rPr>
              <a:t>Model</a:t>
            </a:r>
            <a:endParaRPr sz="1200">
              <a:latin typeface="Segoe UI Semibold"/>
              <a:cs typeface="Segoe UI Semibold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884961" y="4022725"/>
            <a:ext cx="2381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328i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213225" y="2571840"/>
            <a:ext cx="565785" cy="1425575"/>
          </a:xfrm>
          <a:prstGeom prst="rect">
            <a:avLst/>
          </a:prstGeom>
          <a:solidFill>
            <a:srgbClr val="FFE7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885"/>
              </a:spcBef>
            </a:pPr>
            <a:r>
              <a:rPr sz="900" dirty="0">
                <a:latin typeface="Segoe UI"/>
                <a:cs typeface="Segoe UI"/>
              </a:rPr>
              <a:t>324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959350" y="2853417"/>
            <a:ext cx="565785" cy="1144270"/>
          </a:xfrm>
          <a:prstGeom prst="rect">
            <a:avLst/>
          </a:prstGeom>
          <a:solidFill>
            <a:srgbClr val="8FE9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900" dirty="0">
                <a:latin typeface="Segoe UI"/>
                <a:cs typeface="Segoe UI"/>
              </a:rPr>
              <a:t>260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705475" y="3090998"/>
            <a:ext cx="565785" cy="906780"/>
          </a:xfrm>
          <a:prstGeom prst="rect">
            <a:avLst/>
          </a:prstGeom>
          <a:solidFill>
            <a:srgbClr val="F07D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900" dirty="0">
                <a:latin typeface="Segoe UI"/>
                <a:cs typeface="Segoe UI"/>
              </a:rPr>
              <a:t>206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3848735" y="2193163"/>
            <a:ext cx="914400" cy="95250"/>
            <a:chOff x="3848735" y="2193163"/>
            <a:chExt cx="914400" cy="95250"/>
          </a:xfrm>
        </p:grpSpPr>
        <p:pic>
          <p:nvPicPr>
            <p:cNvPr id="78" name="object 7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48735" y="2193163"/>
              <a:ext cx="95249" cy="95249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58310" y="2193163"/>
              <a:ext cx="95249" cy="95249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67885" y="2193163"/>
              <a:ext cx="95249" cy="95249"/>
            </a:xfrm>
            <a:prstGeom prst="rect">
              <a:avLst/>
            </a:prstGeom>
          </p:spPr>
        </p:pic>
      </p:grpSp>
      <p:sp>
        <p:nvSpPr>
          <p:cNvPr id="81" name="object 81"/>
          <p:cNvSpPr txBox="1"/>
          <p:nvPr/>
        </p:nvSpPr>
        <p:spPr>
          <a:xfrm>
            <a:off x="3368675" y="709644"/>
            <a:ext cx="1660525" cy="1614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2E90C1"/>
                </a:solidFill>
                <a:latin typeface="Arial MT"/>
                <a:cs typeface="Arial MT"/>
              </a:rPr>
              <a:t>790</a:t>
            </a:r>
            <a:endParaRPr sz="4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860"/>
              </a:spcBef>
            </a:pPr>
            <a:r>
              <a:rPr sz="1400" dirty="0">
                <a:solidFill>
                  <a:srgbClr val="FFFFFF"/>
                </a:solidFill>
                <a:latin typeface="Segoe UI Semibold"/>
                <a:cs typeface="Segoe UI Semibold"/>
              </a:rPr>
              <a:t>Units</a:t>
            </a:r>
            <a:r>
              <a:rPr sz="1400" spc="-4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 Semibold"/>
                <a:cs typeface="Segoe UI Semibold"/>
              </a:rPr>
              <a:t>Sold</a:t>
            </a:r>
            <a:r>
              <a:rPr sz="1400" spc="-4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 Semibold"/>
                <a:cs typeface="Segoe UI Semibold"/>
              </a:rPr>
              <a:t>by</a:t>
            </a:r>
            <a:r>
              <a:rPr sz="1400" spc="-3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 Semibold"/>
                <a:cs typeface="Segoe UI Semibold"/>
              </a:rPr>
              <a:t>Model</a:t>
            </a:r>
            <a:endParaRPr sz="140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  <a:tabLst>
                <a:tab pos="591185" algn="l"/>
                <a:tab pos="1000760" algn="l"/>
                <a:tab pos="1410335" algn="l"/>
              </a:tabLst>
            </a:pPr>
            <a:r>
              <a:rPr sz="1000" b="1" dirty="0">
                <a:solidFill>
                  <a:srgbClr val="FFFFFF"/>
                </a:solidFill>
                <a:latin typeface="Segoe UI"/>
                <a:cs typeface="Segoe UI"/>
              </a:rPr>
              <a:t>Model	</a:t>
            </a:r>
            <a:r>
              <a:rPr sz="1000" dirty="0">
                <a:solidFill>
                  <a:srgbClr val="FFFFFF"/>
                </a:solidFill>
                <a:latin typeface="Segoe UI"/>
                <a:cs typeface="Segoe UI"/>
              </a:rPr>
              <a:t>528i	323i	328i</a:t>
            </a:r>
            <a:endParaRPr sz="1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600" y="228600"/>
            <a:ext cx="12192000" cy="323850"/>
            <a:chOff x="228600" y="228600"/>
            <a:chExt cx="12192000" cy="323850"/>
          </a:xfrm>
        </p:grpSpPr>
        <p:sp>
          <p:nvSpPr>
            <p:cNvPr id="3" name="object 3"/>
            <p:cNvSpPr/>
            <p:nvPr/>
          </p:nvSpPr>
          <p:spPr>
            <a:xfrm>
              <a:off x="228600" y="228600"/>
              <a:ext cx="12192000" cy="323850"/>
            </a:xfrm>
            <a:custGeom>
              <a:avLst/>
              <a:gdLst/>
              <a:ahLst/>
              <a:cxnLst/>
              <a:rect l="l" t="t" r="r" b="b"/>
              <a:pathLst>
                <a:path w="12192000" h="323850">
                  <a:moveTo>
                    <a:pt x="12192000" y="323850"/>
                  </a:moveTo>
                  <a:lnTo>
                    <a:pt x="0" y="323850"/>
                  </a:lnTo>
                  <a:lnTo>
                    <a:pt x="0" y="0"/>
                  </a:lnTo>
                  <a:lnTo>
                    <a:pt x="12192000" y="0"/>
                  </a:lnTo>
                  <a:lnTo>
                    <a:pt x="12192000" y="323850"/>
                  </a:lnTo>
                  <a:close/>
                </a:path>
              </a:pathLst>
            </a:custGeom>
            <a:solidFill>
              <a:srgbClr val="3B3A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8600" y="548640"/>
              <a:ext cx="12192000" cy="3810"/>
            </a:xfrm>
            <a:custGeom>
              <a:avLst/>
              <a:gdLst/>
              <a:ahLst/>
              <a:cxnLst/>
              <a:rect l="l" t="t" r="r" b="b"/>
              <a:pathLst>
                <a:path w="12192000" h="3809">
                  <a:moveTo>
                    <a:pt x="0" y="3810"/>
                  </a:moveTo>
                  <a:lnTo>
                    <a:pt x="12192000" y="381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000000">
                <a:alpha val="109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228600" y="552450"/>
            <a:ext cx="12192000" cy="1273810"/>
            <a:chOff x="228600" y="552450"/>
            <a:chExt cx="12192000" cy="1273810"/>
          </a:xfrm>
        </p:grpSpPr>
        <p:sp>
          <p:nvSpPr>
            <p:cNvPr id="6" name="object 6"/>
            <p:cNvSpPr/>
            <p:nvPr/>
          </p:nvSpPr>
          <p:spPr>
            <a:xfrm>
              <a:off x="228600" y="1762125"/>
              <a:ext cx="12192000" cy="8255"/>
            </a:xfrm>
            <a:custGeom>
              <a:avLst/>
              <a:gdLst/>
              <a:ahLst/>
              <a:cxnLst/>
              <a:rect l="l" t="t" r="r" b="b"/>
              <a:pathLst>
                <a:path w="12192000" h="8255">
                  <a:moveTo>
                    <a:pt x="0" y="8254"/>
                  </a:moveTo>
                  <a:lnTo>
                    <a:pt x="12192000" y="8254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8254"/>
                  </a:lnTo>
                  <a:close/>
                </a:path>
              </a:pathLst>
            </a:custGeom>
            <a:solidFill>
              <a:srgbClr val="000000">
                <a:alpha val="109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8600" y="1762125"/>
              <a:ext cx="12192000" cy="64135"/>
            </a:xfrm>
            <a:custGeom>
              <a:avLst/>
              <a:gdLst/>
              <a:ahLst/>
              <a:cxnLst/>
              <a:rect l="l" t="t" r="r" b="b"/>
              <a:pathLst>
                <a:path w="12192000" h="64135">
                  <a:moveTo>
                    <a:pt x="0" y="64134"/>
                  </a:moveTo>
                  <a:lnTo>
                    <a:pt x="12192000" y="64134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4134"/>
                  </a:lnTo>
                  <a:close/>
                </a:path>
              </a:pathLst>
            </a:custGeom>
            <a:solidFill>
              <a:srgbClr val="000000">
                <a:alpha val="129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8600" y="552450"/>
              <a:ext cx="12192000" cy="1209675"/>
            </a:xfrm>
            <a:custGeom>
              <a:avLst/>
              <a:gdLst/>
              <a:ahLst/>
              <a:cxnLst/>
              <a:rect l="l" t="t" r="r" b="b"/>
              <a:pathLst>
                <a:path w="12192000" h="1209675">
                  <a:moveTo>
                    <a:pt x="12192000" y="1209675"/>
                  </a:moveTo>
                  <a:lnTo>
                    <a:pt x="0" y="1209675"/>
                  </a:lnTo>
                  <a:lnTo>
                    <a:pt x="0" y="0"/>
                  </a:lnTo>
                  <a:lnTo>
                    <a:pt x="12192000" y="0"/>
                  </a:lnTo>
                  <a:lnTo>
                    <a:pt x="12192000" y="1209675"/>
                  </a:lnTo>
                  <a:close/>
                </a:path>
              </a:pathLst>
            </a:custGeom>
            <a:solidFill>
              <a:srgbClr val="F2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12649200" cy="7315200"/>
            <a:chOff x="228600" y="228600"/>
            <a:chExt cx="12192000" cy="6858000"/>
          </a:xfrm>
        </p:grpSpPr>
        <p:sp>
          <p:nvSpPr>
            <p:cNvPr id="11" name="object 11"/>
            <p:cNvSpPr/>
            <p:nvPr/>
          </p:nvSpPr>
          <p:spPr>
            <a:xfrm>
              <a:off x="228600" y="22860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12192000" y="0"/>
                  </a:lnTo>
                  <a:lnTo>
                    <a:pt x="12192000" y="6858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6225" y="276224"/>
              <a:ext cx="12096750" cy="676275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3400" y="276224"/>
              <a:ext cx="1276350" cy="127635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5215036" y="415925"/>
            <a:ext cx="20288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Segoe UI Semibold"/>
                <a:cs typeface="Segoe UI Semibold"/>
              </a:rPr>
              <a:t>Sales</a:t>
            </a:r>
            <a:r>
              <a:rPr sz="1500" spc="-3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500" dirty="0">
                <a:solidFill>
                  <a:srgbClr val="FFFFFF"/>
                </a:solidFill>
                <a:latin typeface="Segoe UI Semibold"/>
                <a:cs typeface="Segoe UI Semibold"/>
              </a:rPr>
              <a:t>By</a:t>
            </a:r>
            <a:r>
              <a:rPr sz="1500" spc="-2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Dealer's</a:t>
            </a:r>
            <a:r>
              <a:rPr sz="1500" spc="-2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500" dirty="0">
                <a:solidFill>
                  <a:srgbClr val="FFFFFF"/>
                </a:solidFill>
                <a:latin typeface="Segoe UI Semibold"/>
                <a:cs typeface="Segoe UI Semibold"/>
              </a:rPr>
              <a:t>Name</a:t>
            </a:r>
            <a:endParaRPr sz="1500">
              <a:latin typeface="Segoe UI Semibold"/>
              <a:cs typeface="Segoe UI Semibold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321764" y="1574031"/>
            <a:ext cx="4605655" cy="4605655"/>
            <a:chOff x="2321764" y="1574031"/>
            <a:chExt cx="4605655" cy="4605655"/>
          </a:xfrm>
        </p:grpSpPr>
        <p:sp>
          <p:nvSpPr>
            <p:cNvPr id="16" name="object 16"/>
            <p:cNvSpPr/>
            <p:nvPr/>
          </p:nvSpPr>
          <p:spPr>
            <a:xfrm>
              <a:off x="4624387" y="1574031"/>
              <a:ext cx="882650" cy="2303145"/>
            </a:xfrm>
            <a:custGeom>
              <a:avLst/>
              <a:gdLst/>
              <a:ahLst/>
              <a:cxnLst/>
              <a:rect l="l" t="t" r="r" b="b"/>
              <a:pathLst>
                <a:path w="882650" h="2303145">
                  <a:moveTo>
                    <a:pt x="0" y="2302643"/>
                  </a:moveTo>
                  <a:lnTo>
                    <a:pt x="0" y="0"/>
                  </a:lnTo>
                  <a:lnTo>
                    <a:pt x="50399" y="547"/>
                  </a:lnTo>
                  <a:lnTo>
                    <a:pt x="100691" y="2189"/>
                  </a:lnTo>
                  <a:lnTo>
                    <a:pt x="150875" y="4926"/>
                  </a:lnTo>
                  <a:lnTo>
                    <a:pt x="200951" y="8758"/>
                  </a:lnTo>
                  <a:lnTo>
                    <a:pt x="250919" y="13685"/>
                  </a:lnTo>
                  <a:lnTo>
                    <a:pt x="300779" y="19707"/>
                  </a:lnTo>
                  <a:lnTo>
                    <a:pt x="350531" y="26824"/>
                  </a:lnTo>
                  <a:lnTo>
                    <a:pt x="400175" y="35035"/>
                  </a:lnTo>
                  <a:lnTo>
                    <a:pt x="449711" y="44341"/>
                  </a:lnTo>
                  <a:lnTo>
                    <a:pt x="499033" y="54721"/>
                  </a:lnTo>
                  <a:lnTo>
                    <a:pt x="548036" y="66154"/>
                  </a:lnTo>
                  <a:lnTo>
                    <a:pt x="596718" y="78640"/>
                  </a:lnTo>
                  <a:lnTo>
                    <a:pt x="645082" y="92178"/>
                  </a:lnTo>
                  <a:lnTo>
                    <a:pt x="693125" y="106769"/>
                  </a:lnTo>
                  <a:lnTo>
                    <a:pt x="740849" y="122412"/>
                  </a:lnTo>
                  <a:lnTo>
                    <a:pt x="788253" y="139108"/>
                  </a:lnTo>
                  <a:lnTo>
                    <a:pt x="835337" y="156857"/>
                  </a:lnTo>
                  <a:lnTo>
                    <a:pt x="882102" y="175659"/>
                  </a:lnTo>
                  <a:lnTo>
                    <a:pt x="0" y="2302643"/>
                  </a:lnTo>
                  <a:close/>
                </a:path>
              </a:pathLst>
            </a:custGeom>
            <a:solidFill>
              <a:srgbClr val="8FE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624387" y="1749690"/>
              <a:ext cx="1567180" cy="2127250"/>
            </a:xfrm>
            <a:custGeom>
              <a:avLst/>
              <a:gdLst/>
              <a:ahLst/>
              <a:cxnLst/>
              <a:rect l="l" t="t" r="r" b="b"/>
              <a:pathLst>
                <a:path w="1567179" h="2127250">
                  <a:moveTo>
                    <a:pt x="0" y="2126984"/>
                  </a:moveTo>
                  <a:lnTo>
                    <a:pt x="882102" y="0"/>
                  </a:lnTo>
                  <a:lnTo>
                    <a:pt x="929214" y="20151"/>
                  </a:lnTo>
                  <a:lnTo>
                    <a:pt x="975799" y="41312"/>
                  </a:lnTo>
                  <a:lnTo>
                    <a:pt x="1021856" y="63480"/>
                  </a:lnTo>
                  <a:lnTo>
                    <a:pt x="1067386" y="86656"/>
                  </a:lnTo>
                  <a:lnTo>
                    <a:pt x="1112388" y="110841"/>
                  </a:lnTo>
                  <a:lnTo>
                    <a:pt x="1156863" y="136034"/>
                  </a:lnTo>
                  <a:lnTo>
                    <a:pt x="1200810" y="162235"/>
                  </a:lnTo>
                  <a:lnTo>
                    <a:pt x="1244230" y="189445"/>
                  </a:lnTo>
                  <a:lnTo>
                    <a:pt x="1287038" y="217608"/>
                  </a:lnTo>
                  <a:lnTo>
                    <a:pt x="1329148" y="246671"/>
                  </a:lnTo>
                  <a:lnTo>
                    <a:pt x="1370561" y="276632"/>
                  </a:lnTo>
                  <a:lnTo>
                    <a:pt x="1411276" y="307493"/>
                  </a:lnTo>
                  <a:lnTo>
                    <a:pt x="1451294" y="339252"/>
                  </a:lnTo>
                  <a:lnTo>
                    <a:pt x="1490615" y="371911"/>
                  </a:lnTo>
                  <a:lnTo>
                    <a:pt x="1529238" y="405469"/>
                  </a:lnTo>
                  <a:lnTo>
                    <a:pt x="1567164" y="439926"/>
                  </a:lnTo>
                  <a:lnTo>
                    <a:pt x="0" y="2126984"/>
                  </a:lnTo>
                  <a:close/>
                </a:path>
              </a:pathLst>
            </a:custGeom>
            <a:solidFill>
              <a:srgbClr val="F07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624387" y="2189617"/>
              <a:ext cx="2051050" cy="1687195"/>
            </a:xfrm>
            <a:custGeom>
              <a:avLst/>
              <a:gdLst/>
              <a:ahLst/>
              <a:cxnLst/>
              <a:rect l="l" t="t" r="r" b="b"/>
              <a:pathLst>
                <a:path w="2051050" h="1687195">
                  <a:moveTo>
                    <a:pt x="0" y="1687058"/>
                  </a:moveTo>
                  <a:lnTo>
                    <a:pt x="1567164" y="0"/>
                  </a:lnTo>
                  <a:lnTo>
                    <a:pt x="1603782" y="34766"/>
                  </a:lnTo>
                  <a:lnTo>
                    <a:pt x="1639580" y="70274"/>
                  </a:lnTo>
                  <a:lnTo>
                    <a:pt x="1674558" y="106522"/>
                  </a:lnTo>
                  <a:lnTo>
                    <a:pt x="1708716" y="143511"/>
                  </a:lnTo>
                  <a:lnTo>
                    <a:pt x="1742054" y="181241"/>
                  </a:lnTo>
                  <a:lnTo>
                    <a:pt x="1774572" y="219711"/>
                  </a:lnTo>
                  <a:lnTo>
                    <a:pt x="1806270" y="258922"/>
                  </a:lnTo>
                  <a:lnTo>
                    <a:pt x="1837149" y="298874"/>
                  </a:lnTo>
                  <a:lnTo>
                    <a:pt x="1867148" y="339490"/>
                  </a:lnTo>
                  <a:lnTo>
                    <a:pt x="1896212" y="380692"/>
                  </a:lnTo>
                  <a:lnTo>
                    <a:pt x="1924339" y="422480"/>
                  </a:lnTo>
                  <a:lnTo>
                    <a:pt x="1951529" y="464855"/>
                  </a:lnTo>
                  <a:lnTo>
                    <a:pt x="1977783" y="507817"/>
                  </a:lnTo>
                  <a:lnTo>
                    <a:pt x="2003101" y="551365"/>
                  </a:lnTo>
                  <a:lnTo>
                    <a:pt x="2027482" y="595499"/>
                  </a:lnTo>
                  <a:lnTo>
                    <a:pt x="2050926" y="640220"/>
                  </a:lnTo>
                  <a:lnTo>
                    <a:pt x="0" y="1687058"/>
                  </a:lnTo>
                  <a:close/>
                </a:path>
              </a:pathLst>
            </a:custGeom>
            <a:solidFill>
              <a:srgbClr val="FFE7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624387" y="2829837"/>
              <a:ext cx="2284730" cy="1047115"/>
            </a:xfrm>
            <a:custGeom>
              <a:avLst/>
              <a:gdLst/>
              <a:ahLst/>
              <a:cxnLst/>
              <a:rect l="l" t="t" r="r" b="b"/>
              <a:pathLst>
                <a:path w="2284729" h="1047114">
                  <a:moveTo>
                    <a:pt x="0" y="1046837"/>
                  </a:moveTo>
                  <a:lnTo>
                    <a:pt x="2050926" y="0"/>
                  </a:lnTo>
                  <a:lnTo>
                    <a:pt x="2073189" y="44804"/>
                  </a:lnTo>
                  <a:lnTo>
                    <a:pt x="2094446" y="90016"/>
                  </a:lnTo>
                  <a:lnTo>
                    <a:pt x="2114698" y="135636"/>
                  </a:lnTo>
                  <a:lnTo>
                    <a:pt x="2133944" y="181663"/>
                  </a:lnTo>
                  <a:lnTo>
                    <a:pt x="2152185" y="228098"/>
                  </a:lnTo>
                  <a:lnTo>
                    <a:pt x="2169421" y="274941"/>
                  </a:lnTo>
                  <a:lnTo>
                    <a:pt x="2185651" y="322191"/>
                  </a:lnTo>
                  <a:lnTo>
                    <a:pt x="2200876" y="369849"/>
                  </a:lnTo>
                  <a:lnTo>
                    <a:pt x="2215068" y="417824"/>
                  </a:lnTo>
                  <a:lnTo>
                    <a:pt x="2228199" y="466028"/>
                  </a:lnTo>
                  <a:lnTo>
                    <a:pt x="2240269" y="514459"/>
                  </a:lnTo>
                  <a:lnTo>
                    <a:pt x="2251279" y="563118"/>
                  </a:lnTo>
                  <a:lnTo>
                    <a:pt x="2261228" y="612005"/>
                  </a:lnTo>
                  <a:lnTo>
                    <a:pt x="2270117" y="661120"/>
                  </a:lnTo>
                  <a:lnTo>
                    <a:pt x="2277945" y="710463"/>
                  </a:lnTo>
                  <a:lnTo>
                    <a:pt x="2284712" y="760034"/>
                  </a:lnTo>
                  <a:lnTo>
                    <a:pt x="0" y="1046837"/>
                  </a:lnTo>
                  <a:close/>
                </a:path>
              </a:pathLst>
            </a:custGeom>
            <a:solidFill>
              <a:srgbClr val="FF83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624387" y="3589872"/>
              <a:ext cx="2303145" cy="793750"/>
            </a:xfrm>
            <a:custGeom>
              <a:avLst/>
              <a:gdLst/>
              <a:ahLst/>
              <a:cxnLst/>
              <a:rect l="l" t="t" r="r" b="b"/>
              <a:pathLst>
                <a:path w="2303145" h="793750">
                  <a:moveTo>
                    <a:pt x="2246244" y="793312"/>
                  </a:moveTo>
                  <a:lnTo>
                    <a:pt x="0" y="286802"/>
                  </a:lnTo>
                  <a:lnTo>
                    <a:pt x="2284712" y="0"/>
                  </a:lnTo>
                  <a:lnTo>
                    <a:pt x="2290401" y="49646"/>
                  </a:lnTo>
                  <a:lnTo>
                    <a:pt x="2295008" y="99333"/>
                  </a:lnTo>
                  <a:lnTo>
                    <a:pt x="2298534" y="149062"/>
                  </a:lnTo>
                  <a:lnTo>
                    <a:pt x="2300979" y="198832"/>
                  </a:lnTo>
                  <a:lnTo>
                    <a:pt x="2302341" y="248644"/>
                  </a:lnTo>
                  <a:lnTo>
                    <a:pt x="2302623" y="298497"/>
                  </a:lnTo>
                  <a:lnTo>
                    <a:pt x="2301823" y="348391"/>
                  </a:lnTo>
                  <a:lnTo>
                    <a:pt x="2299941" y="398327"/>
                  </a:lnTo>
                  <a:lnTo>
                    <a:pt x="2296982" y="448210"/>
                  </a:lnTo>
                  <a:lnTo>
                    <a:pt x="2292951" y="497948"/>
                  </a:lnTo>
                  <a:lnTo>
                    <a:pt x="2287848" y="547540"/>
                  </a:lnTo>
                  <a:lnTo>
                    <a:pt x="2281672" y="596986"/>
                  </a:lnTo>
                  <a:lnTo>
                    <a:pt x="2274424" y="646286"/>
                  </a:lnTo>
                  <a:lnTo>
                    <a:pt x="2266103" y="695440"/>
                  </a:lnTo>
                  <a:lnTo>
                    <a:pt x="2256710" y="744449"/>
                  </a:lnTo>
                  <a:lnTo>
                    <a:pt x="2246244" y="793312"/>
                  </a:lnTo>
                  <a:close/>
                </a:path>
              </a:pathLst>
            </a:custGeom>
            <a:solidFill>
              <a:srgbClr val="8BFF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624387" y="3876675"/>
              <a:ext cx="2246630" cy="1233170"/>
            </a:xfrm>
            <a:custGeom>
              <a:avLst/>
              <a:gdLst/>
              <a:ahLst/>
              <a:cxnLst/>
              <a:rect l="l" t="t" r="r" b="b"/>
              <a:pathLst>
                <a:path w="2246629" h="1233170">
                  <a:moveTo>
                    <a:pt x="1944781" y="1232880"/>
                  </a:moveTo>
                  <a:lnTo>
                    <a:pt x="0" y="0"/>
                  </a:lnTo>
                  <a:lnTo>
                    <a:pt x="2246244" y="506509"/>
                  </a:lnTo>
                  <a:lnTo>
                    <a:pt x="2234847" y="554652"/>
                  </a:lnTo>
                  <a:lnTo>
                    <a:pt x="2222438" y="602474"/>
                  </a:lnTo>
                  <a:lnTo>
                    <a:pt x="2209018" y="649975"/>
                  </a:lnTo>
                  <a:lnTo>
                    <a:pt x="2194587" y="697154"/>
                  </a:lnTo>
                  <a:lnTo>
                    <a:pt x="2179145" y="744012"/>
                  </a:lnTo>
                  <a:lnTo>
                    <a:pt x="2162692" y="790549"/>
                  </a:lnTo>
                  <a:lnTo>
                    <a:pt x="2145228" y="836765"/>
                  </a:lnTo>
                  <a:lnTo>
                    <a:pt x="2126753" y="882660"/>
                  </a:lnTo>
                  <a:lnTo>
                    <a:pt x="2107301" y="928150"/>
                  </a:lnTo>
                  <a:lnTo>
                    <a:pt x="2086908" y="973150"/>
                  </a:lnTo>
                  <a:lnTo>
                    <a:pt x="2065573" y="1017661"/>
                  </a:lnTo>
                  <a:lnTo>
                    <a:pt x="2043298" y="1061683"/>
                  </a:lnTo>
                  <a:lnTo>
                    <a:pt x="2020081" y="1105216"/>
                  </a:lnTo>
                  <a:lnTo>
                    <a:pt x="1995922" y="1148260"/>
                  </a:lnTo>
                  <a:lnTo>
                    <a:pt x="1970822" y="1190815"/>
                  </a:lnTo>
                  <a:lnTo>
                    <a:pt x="1944781" y="1232880"/>
                  </a:lnTo>
                  <a:close/>
                </a:path>
              </a:pathLst>
            </a:custGeom>
            <a:solidFill>
              <a:srgbClr val="7E9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624387" y="3876675"/>
              <a:ext cx="1945005" cy="1786889"/>
            </a:xfrm>
            <a:custGeom>
              <a:avLst/>
              <a:gdLst/>
              <a:ahLst/>
              <a:cxnLst/>
              <a:rect l="l" t="t" r="r" b="b"/>
              <a:pathLst>
                <a:path w="1945004" h="1786889">
                  <a:moveTo>
                    <a:pt x="1452348" y="1786855"/>
                  </a:moveTo>
                  <a:lnTo>
                    <a:pt x="0" y="0"/>
                  </a:lnTo>
                  <a:lnTo>
                    <a:pt x="1944781" y="1232880"/>
                  </a:lnTo>
                  <a:lnTo>
                    <a:pt x="1915757" y="1277518"/>
                  </a:lnTo>
                  <a:lnTo>
                    <a:pt x="1885752" y="1321417"/>
                  </a:lnTo>
                  <a:lnTo>
                    <a:pt x="1854765" y="1364575"/>
                  </a:lnTo>
                  <a:lnTo>
                    <a:pt x="1822797" y="1406994"/>
                  </a:lnTo>
                  <a:lnTo>
                    <a:pt x="1789846" y="1448673"/>
                  </a:lnTo>
                  <a:lnTo>
                    <a:pt x="1755914" y="1489612"/>
                  </a:lnTo>
                  <a:lnTo>
                    <a:pt x="1721001" y="1529811"/>
                  </a:lnTo>
                  <a:lnTo>
                    <a:pt x="1685171" y="1569196"/>
                  </a:lnTo>
                  <a:lnTo>
                    <a:pt x="1648492" y="1607693"/>
                  </a:lnTo>
                  <a:lnTo>
                    <a:pt x="1610963" y="1645302"/>
                  </a:lnTo>
                  <a:lnTo>
                    <a:pt x="1572584" y="1682023"/>
                  </a:lnTo>
                  <a:lnTo>
                    <a:pt x="1533355" y="1717855"/>
                  </a:lnTo>
                  <a:lnTo>
                    <a:pt x="1493276" y="1752799"/>
                  </a:lnTo>
                  <a:lnTo>
                    <a:pt x="1452348" y="1786855"/>
                  </a:lnTo>
                  <a:close/>
                </a:path>
              </a:pathLst>
            </a:custGeom>
            <a:solidFill>
              <a:srgbClr val="FFB0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24387" y="3876675"/>
              <a:ext cx="1452880" cy="2152015"/>
            </a:xfrm>
            <a:custGeom>
              <a:avLst/>
              <a:gdLst/>
              <a:ahLst/>
              <a:cxnLst/>
              <a:rect l="l" t="t" r="r" b="b"/>
              <a:pathLst>
                <a:path w="1452879" h="2152015">
                  <a:moveTo>
                    <a:pt x="820011" y="2151685"/>
                  </a:moveTo>
                  <a:lnTo>
                    <a:pt x="0" y="0"/>
                  </a:lnTo>
                  <a:lnTo>
                    <a:pt x="1452348" y="1786855"/>
                  </a:lnTo>
                  <a:lnTo>
                    <a:pt x="1411066" y="1819648"/>
                  </a:lnTo>
                  <a:lnTo>
                    <a:pt x="1369186" y="1851405"/>
                  </a:lnTo>
                  <a:lnTo>
                    <a:pt x="1326709" y="1882126"/>
                  </a:lnTo>
                  <a:lnTo>
                    <a:pt x="1283634" y="1911811"/>
                  </a:lnTo>
                  <a:lnTo>
                    <a:pt x="1239961" y="1940460"/>
                  </a:lnTo>
                  <a:lnTo>
                    <a:pt x="1195691" y="1968073"/>
                  </a:lnTo>
                  <a:lnTo>
                    <a:pt x="1150823" y="1994650"/>
                  </a:lnTo>
                  <a:lnTo>
                    <a:pt x="1105357" y="2020192"/>
                  </a:lnTo>
                  <a:lnTo>
                    <a:pt x="1059294" y="2044697"/>
                  </a:lnTo>
                  <a:lnTo>
                    <a:pt x="1012632" y="2068167"/>
                  </a:lnTo>
                  <a:lnTo>
                    <a:pt x="965374" y="2090600"/>
                  </a:lnTo>
                  <a:lnTo>
                    <a:pt x="917517" y="2111998"/>
                  </a:lnTo>
                  <a:lnTo>
                    <a:pt x="869063" y="2132359"/>
                  </a:lnTo>
                  <a:lnTo>
                    <a:pt x="820011" y="2151685"/>
                  </a:lnTo>
                  <a:close/>
                </a:path>
              </a:pathLst>
            </a:custGeom>
            <a:solidFill>
              <a:srgbClr val="B9B9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24387" y="3876675"/>
              <a:ext cx="820419" cy="2299970"/>
            </a:xfrm>
            <a:custGeom>
              <a:avLst/>
              <a:gdLst/>
              <a:ahLst/>
              <a:cxnLst/>
              <a:rect l="l" t="t" r="r" b="b"/>
              <a:pathLst>
                <a:path w="820420" h="2299970">
                  <a:moveTo>
                    <a:pt x="119833" y="2299523"/>
                  </a:moveTo>
                  <a:lnTo>
                    <a:pt x="0" y="0"/>
                  </a:lnTo>
                  <a:lnTo>
                    <a:pt x="820011" y="2151685"/>
                  </a:lnTo>
                  <a:lnTo>
                    <a:pt x="771541" y="2169550"/>
                  </a:lnTo>
                  <a:lnTo>
                    <a:pt x="722833" y="2186291"/>
                  </a:lnTo>
                  <a:lnTo>
                    <a:pt x="673888" y="2201908"/>
                  </a:lnTo>
                  <a:lnTo>
                    <a:pt x="624706" y="2216401"/>
                  </a:lnTo>
                  <a:lnTo>
                    <a:pt x="575287" y="2229771"/>
                  </a:lnTo>
                  <a:lnTo>
                    <a:pt x="525630" y="2242017"/>
                  </a:lnTo>
                  <a:lnTo>
                    <a:pt x="475736" y="2253138"/>
                  </a:lnTo>
                  <a:lnTo>
                    <a:pt x="425604" y="2263136"/>
                  </a:lnTo>
                  <a:lnTo>
                    <a:pt x="375236" y="2272010"/>
                  </a:lnTo>
                  <a:lnTo>
                    <a:pt x="324630" y="2279761"/>
                  </a:lnTo>
                  <a:lnTo>
                    <a:pt x="273786" y="2286387"/>
                  </a:lnTo>
                  <a:lnTo>
                    <a:pt x="222706" y="2291890"/>
                  </a:lnTo>
                  <a:lnTo>
                    <a:pt x="171388" y="2296268"/>
                  </a:lnTo>
                  <a:lnTo>
                    <a:pt x="119833" y="2299523"/>
                  </a:lnTo>
                  <a:close/>
                </a:path>
              </a:pathLst>
            </a:custGeom>
            <a:solidFill>
              <a:srgbClr val="349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056662" y="3876675"/>
              <a:ext cx="687705" cy="2303145"/>
            </a:xfrm>
            <a:custGeom>
              <a:avLst/>
              <a:gdLst/>
              <a:ahLst/>
              <a:cxnLst/>
              <a:rect l="l" t="t" r="r" b="b"/>
              <a:pathLst>
                <a:path w="687704" h="2303145">
                  <a:moveTo>
                    <a:pt x="588073" y="2302589"/>
                  </a:moveTo>
                  <a:lnTo>
                    <a:pt x="538488" y="2302525"/>
                  </a:lnTo>
                  <a:lnTo>
                    <a:pt x="489008" y="2301397"/>
                  </a:lnTo>
                  <a:lnTo>
                    <a:pt x="439634" y="2299204"/>
                  </a:lnTo>
                  <a:lnTo>
                    <a:pt x="390364" y="2295946"/>
                  </a:lnTo>
                  <a:lnTo>
                    <a:pt x="341200" y="2291624"/>
                  </a:lnTo>
                  <a:lnTo>
                    <a:pt x="292142" y="2286237"/>
                  </a:lnTo>
                  <a:lnTo>
                    <a:pt x="243188" y="2279785"/>
                  </a:lnTo>
                  <a:lnTo>
                    <a:pt x="194340" y="2272269"/>
                  </a:lnTo>
                  <a:lnTo>
                    <a:pt x="145597" y="2263689"/>
                  </a:lnTo>
                  <a:lnTo>
                    <a:pt x="96959" y="2254043"/>
                  </a:lnTo>
                  <a:lnTo>
                    <a:pt x="48427" y="2243333"/>
                  </a:lnTo>
                  <a:lnTo>
                    <a:pt x="0" y="2231559"/>
                  </a:lnTo>
                  <a:lnTo>
                    <a:pt x="567725" y="0"/>
                  </a:lnTo>
                  <a:lnTo>
                    <a:pt x="687558" y="2299523"/>
                  </a:lnTo>
                  <a:lnTo>
                    <a:pt x="637763" y="2301588"/>
                  </a:lnTo>
                  <a:lnTo>
                    <a:pt x="588073" y="2302589"/>
                  </a:lnTo>
                  <a:close/>
                </a:path>
              </a:pathLst>
            </a:custGeom>
            <a:solidFill>
              <a:srgbClr val="D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610150" y="3876675"/>
              <a:ext cx="1014730" cy="2232025"/>
            </a:xfrm>
            <a:custGeom>
              <a:avLst/>
              <a:gdLst/>
              <a:ahLst/>
              <a:cxnLst/>
              <a:rect l="l" t="t" r="r" b="b"/>
              <a:pathLst>
                <a:path w="1014729" h="2232025">
                  <a:moveTo>
                    <a:pt x="446511" y="2231559"/>
                  </a:moveTo>
                  <a:lnTo>
                    <a:pt x="395213" y="2217882"/>
                  </a:lnTo>
                  <a:lnTo>
                    <a:pt x="344336" y="2203060"/>
                  </a:lnTo>
                  <a:lnTo>
                    <a:pt x="293881" y="2187093"/>
                  </a:lnTo>
                  <a:lnTo>
                    <a:pt x="243847" y="2169980"/>
                  </a:lnTo>
                  <a:lnTo>
                    <a:pt x="194235" y="2151723"/>
                  </a:lnTo>
                  <a:lnTo>
                    <a:pt x="145044" y="2132321"/>
                  </a:lnTo>
                  <a:lnTo>
                    <a:pt x="96274" y="2111773"/>
                  </a:lnTo>
                  <a:lnTo>
                    <a:pt x="47926" y="2090080"/>
                  </a:lnTo>
                  <a:lnTo>
                    <a:pt x="0" y="2067242"/>
                  </a:lnTo>
                  <a:lnTo>
                    <a:pt x="1014236" y="0"/>
                  </a:lnTo>
                  <a:lnTo>
                    <a:pt x="446511" y="2231559"/>
                  </a:lnTo>
                  <a:close/>
                </a:path>
              </a:pathLst>
            </a:custGeom>
            <a:solidFill>
              <a:srgbClr val="4AC4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222236" y="3876675"/>
              <a:ext cx="1402715" cy="2067560"/>
            </a:xfrm>
            <a:custGeom>
              <a:avLst/>
              <a:gdLst/>
              <a:ahLst/>
              <a:cxnLst/>
              <a:rect l="l" t="t" r="r" b="b"/>
              <a:pathLst>
                <a:path w="1402714" h="2067560">
                  <a:moveTo>
                    <a:pt x="387914" y="2067242"/>
                  </a:moveTo>
                  <a:lnTo>
                    <a:pt x="342444" y="2044311"/>
                  </a:lnTo>
                  <a:lnTo>
                    <a:pt x="297566" y="2020426"/>
                  </a:lnTo>
                  <a:lnTo>
                    <a:pt x="253280" y="1995586"/>
                  </a:lnTo>
                  <a:lnTo>
                    <a:pt x="209586" y="1969792"/>
                  </a:lnTo>
                  <a:lnTo>
                    <a:pt x="166484" y="1943044"/>
                  </a:lnTo>
                  <a:lnTo>
                    <a:pt x="123975" y="1915342"/>
                  </a:lnTo>
                  <a:lnTo>
                    <a:pt x="82057" y="1886685"/>
                  </a:lnTo>
                  <a:lnTo>
                    <a:pt x="40732" y="1857075"/>
                  </a:lnTo>
                  <a:lnTo>
                    <a:pt x="0" y="1826510"/>
                  </a:lnTo>
                  <a:lnTo>
                    <a:pt x="1402151" y="0"/>
                  </a:lnTo>
                  <a:lnTo>
                    <a:pt x="387914" y="2067242"/>
                  </a:lnTo>
                  <a:close/>
                </a:path>
              </a:pathLst>
            </a:custGeom>
            <a:solidFill>
              <a:srgbClr val="5E6A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912579" y="3876675"/>
              <a:ext cx="1711960" cy="1826895"/>
            </a:xfrm>
            <a:custGeom>
              <a:avLst/>
              <a:gdLst/>
              <a:ahLst/>
              <a:cxnLst/>
              <a:rect l="l" t="t" r="r" b="b"/>
              <a:pathLst>
                <a:path w="1711960" h="1826895">
                  <a:moveTo>
                    <a:pt x="309656" y="1826510"/>
                  </a:moveTo>
                  <a:lnTo>
                    <a:pt x="268067" y="1793823"/>
                  </a:lnTo>
                  <a:lnTo>
                    <a:pt x="227302" y="1760246"/>
                  </a:lnTo>
                  <a:lnTo>
                    <a:pt x="187360" y="1725778"/>
                  </a:lnTo>
                  <a:lnTo>
                    <a:pt x="148242" y="1690421"/>
                  </a:lnTo>
                  <a:lnTo>
                    <a:pt x="109946" y="1654174"/>
                  </a:lnTo>
                  <a:lnTo>
                    <a:pt x="72474" y="1617036"/>
                  </a:lnTo>
                  <a:lnTo>
                    <a:pt x="35825" y="1579009"/>
                  </a:lnTo>
                  <a:lnTo>
                    <a:pt x="0" y="1540091"/>
                  </a:lnTo>
                  <a:lnTo>
                    <a:pt x="1711807" y="0"/>
                  </a:lnTo>
                  <a:lnTo>
                    <a:pt x="309656" y="1826510"/>
                  </a:lnTo>
                  <a:close/>
                </a:path>
              </a:pathLst>
            </a:custGeom>
            <a:solidFill>
              <a:srgbClr val="FA81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664567" y="3876675"/>
              <a:ext cx="1960245" cy="1540510"/>
            </a:xfrm>
            <a:custGeom>
              <a:avLst/>
              <a:gdLst/>
              <a:ahLst/>
              <a:cxnLst/>
              <a:rect l="l" t="t" r="r" b="b"/>
              <a:pathLst>
                <a:path w="1960245" h="1540510">
                  <a:moveTo>
                    <a:pt x="248012" y="1540091"/>
                  </a:moveTo>
                  <a:lnTo>
                    <a:pt x="213741" y="1501131"/>
                  </a:lnTo>
                  <a:lnTo>
                    <a:pt x="180405" y="1461472"/>
                  </a:lnTo>
                  <a:lnTo>
                    <a:pt x="148002" y="1421113"/>
                  </a:lnTo>
                  <a:lnTo>
                    <a:pt x="116534" y="1380055"/>
                  </a:lnTo>
                  <a:lnTo>
                    <a:pt x="85999" y="1338298"/>
                  </a:lnTo>
                  <a:lnTo>
                    <a:pt x="56399" y="1295842"/>
                  </a:lnTo>
                  <a:lnTo>
                    <a:pt x="27732" y="1252686"/>
                  </a:lnTo>
                  <a:lnTo>
                    <a:pt x="0" y="1208831"/>
                  </a:lnTo>
                  <a:lnTo>
                    <a:pt x="1959819" y="0"/>
                  </a:lnTo>
                  <a:lnTo>
                    <a:pt x="248012" y="1540091"/>
                  </a:lnTo>
                  <a:close/>
                </a:path>
              </a:pathLst>
            </a:custGeom>
            <a:solidFill>
              <a:srgbClr val="F4D1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486239" y="3876675"/>
              <a:ext cx="2138680" cy="1209040"/>
            </a:xfrm>
            <a:custGeom>
              <a:avLst/>
              <a:gdLst/>
              <a:ahLst/>
              <a:cxnLst/>
              <a:rect l="l" t="t" r="r" b="b"/>
              <a:pathLst>
                <a:path w="2138679" h="1209039">
                  <a:moveTo>
                    <a:pt x="178328" y="1208831"/>
                  </a:moveTo>
                  <a:lnTo>
                    <a:pt x="152689" y="1166249"/>
                  </a:lnTo>
                  <a:lnTo>
                    <a:pt x="128007" y="1123185"/>
                  </a:lnTo>
                  <a:lnTo>
                    <a:pt x="104282" y="1079639"/>
                  </a:lnTo>
                  <a:lnTo>
                    <a:pt x="81512" y="1035612"/>
                  </a:lnTo>
                  <a:lnTo>
                    <a:pt x="59699" y="991103"/>
                  </a:lnTo>
                  <a:lnTo>
                    <a:pt x="38843" y="946112"/>
                  </a:lnTo>
                  <a:lnTo>
                    <a:pt x="18943" y="900640"/>
                  </a:lnTo>
                  <a:lnTo>
                    <a:pt x="0" y="854686"/>
                  </a:lnTo>
                  <a:lnTo>
                    <a:pt x="2138148" y="0"/>
                  </a:lnTo>
                  <a:lnTo>
                    <a:pt x="178328" y="1208831"/>
                  </a:lnTo>
                  <a:close/>
                </a:path>
              </a:pathLst>
            </a:custGeom>
            <a:solidFill>
              <a:srgbClr val="7E89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371521" y="3876675"/>
              <a:ext cx="2252980" cy="854710"/>
            </a:xfrm>
            <a:custGeom>
              <a:avLst/>
              <a:gdLst/>
              <a:ahLst/>
              <a:cxnLst/>
              <a:rect l="l" t="t" r="r" b="b"/>
              <a:pathLst>
                <a:path w="2252979" h="854710">
                  <a:moveTo>
                    <a:pt x="114717" y="854686"/>
                  </a:moveTo>
                  <a:lnTo>
                    <a:pt x="96809" y="808457"/>
                  </a:lnTo>
                  <a:lnTo>
                    <a:pt x="79921" y="761918"/>
                  </a:lnTo>
                  <a:lnTo>
                    <a:pt x="64052" y="715070"/>
                  </a:lnTo>
                  <a:lnTo>
                    <a:pt x="49202" y="667913"/>
                  </a:lnTo>
                  <a:lnTo>
                    <a:pt x="35372" y="620448"/>
                  </a:lnTo>
                  <a:lnTo>
                    <a:pt x="22562" y="572673"/>
                  </a:lnTo>
                  <a:lnTo>
                    <a:pt x="10771" y="524589"/>
                  </a:lnTo>
                  <a:lnTo>
                    <a:pt x="0" y="476196"/>
                  </a:lnTo>
                  <a:lnTo>
                    <a:pt x="2252865" y="0"/>
                  </a:lnTo>
                  <a:lnTo>
                    <a:pt x="114717" y="854686"/>
                  </a:lnTo>
                  <a:close/>
                </a:path>
              </a:pathLst>
            </a:custGeom>
            <a:solidFill>
              <a:srgbClr val="A3D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323333" y="3876675"/>
              <a:ext cx="2301240" cy="476250"/>
            </a:xfrm>
            <a:custGeom>
              <a:avLst/>
              <a:gdLst/>
              <a:ahLst/>
              <a:cxnLst/>
              <a:rect l="l" t="t" r="r" b="b"/>
              <a:pathLst>
                <a:path w="2301240" h="476250">
                  <a:moveTo>
                    <a:pt x="48187" y="476196"/>
                  </a:moveTo>
                  <a:lnTo>
                    <a:pt x="38499" y="427819"/>
                  </a:lnTo>
                  <a:lnTo>
                    <a:pt x="29857" y="379312"/>
                  </a:lnTo>
                  <a:lnTo>
                    <a:pt x="22263" y="330676"/>
                  </a:lnTo>
                  <a:lnTo>
                    <a:pt x="15716" y="281910"/>
                  </a:lnTo>
                  <a:lnTo>
                    <a:pt x="10216" y="233016"/>
                  </a:lnTo>
                  <a:lnTo>
                    <a:pt x="5763" y="183993"/>
                  </a:lnTo>
                  <a:lnTo>
                    <a:pt x="2358" y="134840"/>
                  </a:lnTo>
                  <a:lnTo>
                    <a:pt x="0" y="85558"/>
                  </a:lnTo>
                  <a:lnTo>
                    <a:pt x="2301053" y="0"/>
                  </a:lnTo>
                  <a:lnTo>
                    <a:pt x="48187" y="476196"/>
                  </a:lnTo>
                  <a:close/>
                </a:path>
              </a:pathLst>
            </a:custGeom>
            <a:solidFill>
              <a:srgbClr val="FDAB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321764" y="3574736"/>
              <a:ext cx="2303145" cy="387985"/>
            </a:xfrm>
            <a:custGeom>
              <a:avLst/>
              <a:gdLst/>
              <a:ahLst/>
              <a:cxnLst/>
              <a:rect l="l" t="t" r="r" b="b"/>
              <a:pathLst>
                <a:path w="2303145" h="387985">
                  <a:moveTo>
                    <a:pt x="1569" y="387496"/>
                  </a:moveTo>
                  <a:lnTo>
                    <a:pt x="272" y="338890"/>
                  </a:lnTo>
                  <a:lnTo>
                    <a:pt x="0" y="290332"/>
                  </a:lnTo>
                  <a:lnTo>
                    <a:pt x="750" y="241822"/>
                  </a:lnTo>
                  <a:lnTo>
                    <a:pt x="2525" y="193361"/>
                  </a:lnTo>
                  <a:lnTo>
                    <a:pt x="5323" y="144948"/>
                  </a:lnTo>
                  <a:lnTo>
                    <a:pt x="9145" y="96584"/>
                  </a:lnTo>
                  <a:lnTo>
                    <a:pt x="13991" y="48267"/>
                  </a:lnTo>
                  <a:lnTo>
                    <a:pt x="19860" y="0"/>
                  </a:lnTo>
                  <a:lnTo>
                    <a:pt x="2302622" y="301938"/>
                  </a:lnTo>
                  <a:lnTo>
                    <a:pt x="1569" y="387496"/>
                  </a:lnTo>
                  <a:close/>
                </a:path>
              </a:pathLst>
            </a:custGeom>
            <a:solidFill>
              <a:srgbClr val="B586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341625" y="3197310"/>
              <a:ext cx="2282825" cy="679450"/>
            </a:xfrm>
            <a:custGeom>
              <a:avLst/>
              <a:gdLst/>
              <a:ahLst/>
              <a:cxnLst/>
              <a:rect l="l" t="t" r="r" b="b"/>
              <a:pathLst>
                <a:path w="2282825" h="679450">
                  <a:moveTo>
                    <a:pt x="2282761" y="679364"/>
                  </a:moveTo>
                  <a:lnTo>
                    <a:pt x="0" y="377426"/>
                  </a:lnTo>
                  <a:lnTo>
                    <a:pt x="6851" y="329487"/>
                  </a:lnTo>
                  <a:lnTo>
                    <a:pt x="14696" y="281765"/>
                  </a:lnTo>
                  <a:lnTo>
                    <a:pt x="23534" y="234261"/>
                  </a:lnTo>
                  <a:lnTo>
                    <a:pt x="33364" y="186974"/>
                  </a:lnTo>
                  <a:lnTo>
                    <a:pt x="44188" y="139904"/>
                  </a:lnTo>
                  <a:lnTo>
                    <a:pt x="56005" y="93052"/>
                  </a:lnTo>
                  <a:lnTo>
                    <a:pt x="68815" y="46417"/>
                  </a:lnTo>
                  <a:lnTo>
                    <a:pt x="82618" y="0"/>
                  </a:lnTo>
                  <a:lnTo>
                    <a:pt x="2282761" y="679364"/>
                  </a:lnTo>
                  <a:close/>
                </a:path>
              </a:pathLst>
            </a:custGeom>
            <a:solidFill>
              <a:srgbClr val="2873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424243" y="2843149"/>
              <a:ext cx="2200275" cy="1033780"/>
            </a:xfrm>
            <a:custGeom>
              <a:avLst/>
              <a:gdLst/>
              <a:ahLst/>
              <a:cxnLst/>
              <a:rect l="l" t="t" r="r" b="b"/>
              <a:pathLst>
                <a:path w="2200275" h="1033779">
                  <a:moveTo>
                    <a:pt x="2200143" y="1033525"/>
                  </a:moveTo>
                  <a:lnTo>
                    <a:pt x="0" y="354161"/>
                  </a:lnTo>
                  <a:lnTo>
                    <a:pt x="14587" y="308594"/>
                  </a:lnTo>
                  <a:lnTo>
                    <a:pt x="30095" y="263398"/>
                  </a:lnTo>
                  <a:lnTo>
                    <a:pt x="46524" y="218573"/>
                  </a:lnTo>
                  <a:lnTo>
                    <a:pt x="63873" y="174117"/>
                  </a:lnTo>
                  <a:lnTo>
                    <a:pt x="82143" y="130032"/>
                  </a:lnTo>
                  <a:lnTo>
                    <a:pt x="101334" y="86318"/>
                  </a:lnTo>
                  <a:lnTo>
                    <a:pt x="121445" y="42973"/>
                  </a:lnTo>
                  <a:lnTo>
                    <a:pt x="142476" y="0"/>
                  </a:lnTo>
                  <a:lnTo>
                    <a:pt x="2200143" y="1033525"/>
                  </a:lnTo>
                  <a:close/>
                </a:path>
              </a:pathLst>
            </a:custGeom>
            <a:solidFill>
              <a:srgbClr val="A68F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566720" y="2519929"/>
              <a:ext cx="2058035" cy="1356995"/>
            </a:xfrm>
            <a:custGeom>
              <a:avLst/>
              <a:gdLst/>
              <a:ahLst/>
              <a:cxnLst/>
              <a:rect l="l" t="t" r="r" b="b"/>
              <a:pathLst>
                <a:path w="2058035" h="1356995">
                  <a:moveTo>
                    <a:pt x="2057666" y="1356745"/>
                  </a:moveTo>
                  <a:lnTo>
                    <a:pt x="0" y="323220"/>
                  </a:lnTo>
                  <a:lnTo>
                    <a:pt x="24903" y="275054"/>
                  </a:lnTo>
                  <a:lnTo>
                    <a:pt x="50895" y="227551"/>
                  </a:lnTo>
                  <a:lnTo>
                    <a:pt x="77976" y="180713"/>
                  </a:lnTo>
                  <a:lnTo>
                    <a:pt x="106144" y="134539"/>
                  </a:lnTo>
                  <a:lnTo>
                    <a:pt x="135401" y="89029"/>
                  </a:lnTo>
                  <a:lnTo>
                    <a:pt x="165747" y="44182"/>
                  </a:lnTo>
                  <a:lnTo>
                    <a:pt x="197180" y="0"/>
                  </a:lnTo>
                  <a:lnTo>
                    <a:pt x="2057666" y="1356745"/>
                  </a:lnTo>
                  <a:close/>
                </a:path>
              </a:pathLst>
            </a:custGeom>
            <a:solidFill>
              <a:srgbClr val="1689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763901" y="2248651"/>
              <a:ext cx="1860550" cy="1628139"/>
            </a:xfrm>
            <a:custGeom>
              <a:avLst/>
              <a:gdLst/>
              <a:ahLst/>
              <a:cxnLst/>
              <a:rect l="l" t="t" r="r" b="b"/>
              <a:pathLst>
                <a:path w="1860550" h="1628139">
                  <a:moveTo>
                    <a:pt x="1860486" y="1628024"/>
                  </a:moveTo>
                  <a:lnTo>
                    <a:pt x="0" y="271278"/>
                  </a:lnTo>
                  <a:lnTo>
                    <a:pt x="30571" y="230314"/>
                  </a:lnTo>
                  <a:lnTo>
                    <a:pt x="62003" y="190087"/>
                  </a:lnTo>
                  <a:lnTo>
                    <a:pt x="94297" y="150596"/>
                  </a:lnTo>
                  <a:lnTo>
                    <a:pt x="127451" y="111842"/>
                  </a:lnTo>
                  <a:lnTo>
                    <a:pt x="161466" y="73825"/>
                  </a:lnTo>
                  <a:lnTo>
                    <a:pt x="196343" y="36544"/>
                  </a:lnTo>
                  <a:lnTo>
                    <a:pt x="232080" y="0"/>
                  </a:lnTo>
                  <a:lnTo>
                    <a:pt x="1860486" y="1628024"/>
                  </a:lnTo>
                  <a:close/>
                </a:path>
              </a:pathLst>
            </a:custGeom>
            <a:solidFill>
              <a:srgbClr val="2934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995981" y="2023846"/>
              <a:ext cx="1628775" cy="1852930"/>
            </a:xfrm>
            <a:custGeom>
              <a:avLst/>
              <a:gdLst/>
              <a:ahLst/>
              <a:cxnLst/>
              <a:rect l="l" t="t" r="r" b="b"/>
              <a:pathLst>
                <a:path w="1628775" h="1852929">
                  <a:moveTo>
                    <a:pt x="1628406" y="1852828"/>
                  </a:moveTo>
                  <a:lnTo>
                    <a:pt x="0" y="224804"/>
                  </a:lnTo>
                  <a:lnTo>
                    <a:pt x="35251" y="190288"/>
                  </a:lnTo>
                  <a:lnTo>
                    <a:pt x="71191" y="156573"/>
                  </a:lnTo>
                  <a:lnTo>
                    <a:pt x="107820" y="123658"/>
                  </a:lnTo>
                  <a:lnTo>
                    <a:pt x="145137" y="91543"/>
                  </a:lnTo>
                  <a:lnTo>
                    <a:pt x="183143" y="60229"/>
                  </a:lnTo>
                  <a:lnTo>
                    <a:pt x="221837" y="29714"/>
                  </a:lnTo>
                  <a:lnTo>
                    <a:pt x="261220" y="0"/>
                  </a:lnTo>
                  <a:lnTo>
                    <a:pt x="1628406" y="1852828"/>
                  </a:lnTo>
                  <a:close/>
                </a:path>
              </a:pathLst>
            </a:custGeom>
            <a:solidFill>
              <a:srgbClr val="BA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257202" y="1849670"/>
              <a:ext cx="1367790" cy="2027555"/>
            </a:xfrm>
            <a:custGeom>
              <a:avLst/>
              <a:gdLst/>
              <a:ahLst/>
              <a:cxnLst/>
              <a:rect l="l" t="t" r="r" b="b"/>
              <a:pathLst>
                <a:path w="1367789" h="2027554">
                  <a:moveTo>
                    <a:pt x="1367185" y="2027005"/>
                  </a:moveTo>
                  <a:lnTo>
                    <a:pt x="0" y="174176"/>
                  </a:lnTo>
                  <a:lnTo>
                    <a:pt x="44078" y="142445"/>
                  </a:lnTo>
                  <a:lnTo>
                    <a:pt x="88841" y="111794"/>
                  </a:lnTo>
                  <a:lnTo>
                    <a:pt x="134290" y="82224"/>
                  </a:lnTo>
                  <a:lnTo>
                    <a:pt x="180424" y="53735"/>
                  </a:lnTo>
                  <a:lnTo>
                    <a:pt x="227243" y="26327"/>
                  </a:lnTo>
                  <a:lnTo>
                    <a:pt x="274748" y="0"/>
                  </a:lnTo>
                  <a:lnTo>
                    <a:pt x="1367185" y="2027005"/>
                  </a:lnTo>
                  <a:close/>
                </a:path>
              </a:pathLst>
            </a:custGeom>
            <a:solidFill>
              <a:srgbClr val="B494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531950" y="1719515"/>
              <a:ext cx="1092835" cy="2157730"/>
            </a:xfrm>
            <a:custGeom>
              <a:avLst/>
              <a:gdLst/>
              <a:ahLst/>
              <a:cxnLst/>
              <a:rect l="l" t="t" r="r" b="b"/>
              <a:pathLst>
                <a:path w="1092835" h="2157729">
                  <a:moveTo>
                    <a:pt x="1092436" y="2157159"/>
                  </a:moveTo>
                  <a:lnTo>
                    <a:pt x="0" y="130154"/>
                  </a:lnTo>
                  <a:lnTo>
                    <a:pt x="46583" y="105729"/>
                  </a:lnTo>
                  <a:lnTo>
                    <a:pt x="93662" y="82396"/>
                  </a:lnTo>
                  <a:lnTo>
                    <a:pt x="141237" y="60157"/>
                  </a:lnTo>
                  <a:lnTo>
                    <a:pt x="189308" y="39012"/>
                  </a:lnTo>
                  <a:lnTo>
                    <a:pt x="237874" y="18959"/>
                  </a:lnTo>
                  <a:lnTo>
                    <a:pt x="286937" y="0"/>
                  </a:lnTo>
                  <a:lnTo>
                    <a:pt x="1092436" y="2157159"/>
                  </a:lnTo>
                  <a:close/>
                </a:path>
              </a:pathLst>
            </a:custGeom>
            <a:solidFill>
              <a:srgbClr val="464F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818888" y="1629749"/>
              <a:ext cx="805815" cy="2247265"/>
            </a:xfrm>
            <a:custGeom>
              <a:avLst/>
              <a:gdLst/>
              <a:ahLst/>
              <a:cxnLst/>
              <a:rect l="l" t="t" r="r" b="b"/>
              <a:pathLst>
                <a:path w="805814" h="2247265">
                  <a:moveTo>
                    <a:pt x="805499" y="2246925"/>
                  </a:moveTo>
                  <a:lnTo>
                    <a:pt x="0" y="89765"/>
                  </a:lnTo>
                  <a:lnTo>
                    <a:pt x="49481" y="71928"/>
                  </a:lnTo>
                  <a:lnTo>
                    <a:pt x="99304" y="55241"/>
                  </a:lnTo>
                  <a:lnTo>
                    <a:pt x="149470" y="39704"/>
                  </a:lnTo>
                  <a:lnTo>
                    <a:pt x="199977" y="25319"/>
                  </a:lnTo>
                  <a:lnTo>
                    <a:pt x="250826" y="12084"/>
                  </a:lnTo>
                  <a:lnTo>
                    <a:pt x="302018" y="0"/>
                  </a:lnTo>
                  <a:lnTo>
                    <a:pt x="805499" y="2246925"/>
                  </a:lnTo>
                  <a:close/>
                </a:path>
              </a:pathLst>
            </a:custGeom>
            <a:solidFill>
              <a:srgbClr val="6A9E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120906" y="1583241"/>
              <a:ext cx="503555" cy="2293620"/>
            </a:xfrm>
            <a:custGeom>
              <a:avLst/>
              <a:gdLst/>
              <a:ahLst/>
              <a:cxnLst/>
              <a:rect l="l" t="t" r="r" b="b"/>
              <a:pathLst>
                <a:path w="503554" h="2293620">
                  <a:moveTo>
                    <a:pt x="503480" y="2293433"/>
                  </a:moveTo>
                  <a:lnTo>
                    <a:pt x="0" y="46507"/>
                  </a:lnTo>
                  <a:lnTo>
                    <a:pt x="49199" y="36044"/>
                  </a:lnTo>
                  <a:lnTo>
                    <a:pt x="98567" y="26666"/>
                  </a:lnTo>
                  <a:lnTo>
                    <a:pt x="148106" y="18372"/>
                  </a:lnTo>
                  <a:lnTo>
                    <a:pt x="197813" y="11163"/>
                  </a:lnTo>
                  <a:lnTo>
                    <a:pt x="247690" y="5039"/>
                  </a:lnTo>
                  <a:lnTo>
                    <a:pt x="297736" y="0"/>
                  </a:lnTo>
                  <a:lnTo>
                    <a:pt x="503480" y="2293433"/>
                  </a:lnTo>
                  <a:close/>
                </a:path>
              </a:pathLst>
            </a:custGeom>
            <a:solidFill>
              <a:srgbClr val="BD70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418643" y="1574031"/>
              <a:ext cx="205740" cy="2303145"/>
            </a:xfrm>
            <a:custGeom>
              <a:avLst/>
              <a:gdLst/>
              <a:ahLst/>
              <a:cxnLst/>
              <a:rect l="l" t="t" r="r" b="b"/>
              <a:pathLst>
                <a:path w="205739" h="2303145">
                  <a:moveTo>
                    <a:pt x="205743" y="2302643"/>
                  </a:moveTo>
                  <a:lnTo>
                    <a:pt x="0" y="9210"/>
                  </a:lnTo>
                  <a:lnTo>
                    <a:pt x="51358" y="5180"/>
                  </a:lnTo>
                  <a:lnTo>
                    <a:pt x="102768" y="2302"/>
                  </a:lnTo>
                  <a:lnTo>
                    <a:pt x="154230" y="575"/>
                  </a:lnTo>
                  <a:lnTo>
                    <a:pt x="205743" y="0"/>
                  </a:lnTo>
                  <a:lnTo>
                    <a:pt x="205743" y="2302643"/>
                  </a:lnTo>
                  <a:close/>
                </a:path>
              </a:pathLst>
            </a:custGeom>
            <a:solidFill>
              <a:srgbClr val="7B4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5270012" y="1256710"/>
            <a:ext cx="8032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$1.24M (6.26%)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163847" y="1617568"/>
            <a:ext cx="8032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$1.12M (5.66%)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830880" y="2235594"/>
            <a:ext cx="8032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$1.11M (5.57%)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240072" y="3035688"/>
            <a:ext cx="8032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$1.09M (5.52%)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351521" y="3922765"/>
            <a:ext cx="8032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$1.09M (5.52%)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156684" y="4790293"/>
            <a:ext cx="8032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$1.08M (5.46%)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700214" y="5518337"/>
            <a:ext cx="8032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$1.02M (5.15%)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058659" y="6041100"/>
            <a:ext cx="6553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$1M (5.07%)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299250" y="6331891"/>
            <a:ext cx="8032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$0.98M (4.97%)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316011" y="5955062"/>
            <a:ext cx="1913889" cy="58293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$0.63M</a:t>
            </a:r>
            <a:r>
              <a:rPr sz="900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(3.16%)</a:t>
            </a:r>
            <a:endParaRPr sz="900">
              <a:latin typeface="Segoe UI"/>
              <a:cs typeface="Segoe UI"/>
            </a:endParaRPr>
          </a:p>
          <a:p>
            <a:pPr marL="359410">
              <a:lnSpc>
                <a:spcPct val="100000"/>
              </a:lnSpc>
              <a:spcBef>
                <a:spcPts val="34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$0.65M</a:t>
            </a:r>
            <a:r>
              <a:rPr sz="900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(3.29%)</a:t>
            </a:r>
            <a:endParaRPr sz="900">
              <a:latin typeface="Segoe UI"/>
              <a:cs typeface="Segoe UI"/>
            </a:endParaRPr>
          </a:p>
          <a:p>
            <a:pPr marL="1123315">
              <a:lnSpc>
                <a:spcPct val="100000"/>
              </a:lnSpc>
              <a:spcBef>
                <a:spcPts val="465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$0.95M (4.79%)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922962" y="5699007"/>
            <a:ext cx="8032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$0.58M (2.92%)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608279" y="5349849"/>
            <a:ext cx="8032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$0.57M (2.86%)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368259" y="4962355"/>
            <a:ext cx="8032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$0.54M (2.74%)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202854" y="4548697"/>
            <a:ext cx="8032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$0.54M (2.74%)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110971" y="4114448"/>
            <a:ext cx="8032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$0.54M (2.72%)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094365" y="3675152"/>
            <a:ext cx="8032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$0.53M (2.68%)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151402" y="3243364"/>
            <a:ext cx="8032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$0.53M (2.67%)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278668" y="2830471"/>
            <a:ext cx="8032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$0.52M (2.64%)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470510" y="2448205"/>
            <a:ext cx="8032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$0.52M (2.62%)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713533" y="2113299"/>
            <a:ext cx="8032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$0.49M (2.47%)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992199" y="1833814"/>
            <a:ext cx="8032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$0.47M (2.38%)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294956" y="1209951"/>
            <a:ext cx="1790064" cy="56261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999490">
              <a:lnSpc>
                <a:spcPct val="100000"/>
              </a:lnSpc>
              <a:spcBef>
                <a:spcPts val="32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$0.41M (2.08%)</a:t>
            </a:r>
            <a:endParaRPr sz="900">
              <a:latin typeface="Segoe UI"/>
              <a:cs typeface="Segoe UI"/>
            </a:endParaRPr>
          </a:p>
          <a:p>
            <a:pPr marL="410845">
              <a:lnSpc>
                <a:spcPct val="100000"/>
              </a:lnSpc>
              <a:spcBef>
                <a:spcPts val="219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$0.43M</a:t>
            </a:r>
            <a:r>
              <a:rPr sz="900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(2.18%)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$0.45M</a:t>
            </a:r>
            <a:r>
              <a:rPr sz="900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(2.25%)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1917732" y="970280"/>
            <a:ext cx="7210425" cy="5489575"/>
            <a:chOff x="1917732" y="970280"/>
            <a:chExt cx="7210425" cy="5489575"/>
          </a:xfrm>
        </p:grpSpPr>
        <p:sp>
          <p:nvSpPr>
            <p:cNvPr id="67" name="object 67"/>
            <p:cNvSpPr/>
            <p:nvPr/>
          </p:nvSpPr>
          <p:spPr>
            <a:xfrm>
              <a:off x="5085341" y="1336085"/>
              <a:ext cx="159385" cy="226060"/>
            </a:xfrm>
            <a:custGeom>
              <a:avLst/>
              <a:gdLst/>
              <a:ahLst/>
              <a:cxnLst/>
              <a:rect l="l" t="t" r="r" b="b"/>
              <a:pathLst>
                <a:path w="159385" h="226059">
                  <a:moveTo>
                    <a:pt x="0" y="225830"/>
                  </a:moveTo>
                  <a:lnTo>
                    <a:pt x="44971" y="0"/>
                  </a:lnTo>
                  <a:lnTo>
                    <a:pt x="159271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899724" y="1696943"/>
              <a:ext cx="238760" cy="194310"/>
            </a:xfrm>
            <a:custGeom>
              <a:avLst/>
              <a:gdLst/>
              <a:ahLst/>
              <a:cxnLst/>
              <a:rect l="l" t="t" r="r" b="b"/>
              <a:pathLst>
                <a:path w="238760" h="194310">
                  <a:moveTo>
                    <a:pt x="0" y="193753"/>
                  </a:moveTo>
                  <a:lnTo>
                    <a:pt x="124423" y="0"/>
                  </a:lnTo>
                  <a:lnTo>
                    <a:pt x="238723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507465" y="2314969"/>
              <a:ext cx="298450" cy="139065"/>
            </a:xfrm>
            <a:custGeom>
              <a:avLst/>
              <a:gdLst/>
              <a:ahLst/>
              <a:cxnLst/>
              <a:rect l="l" t="t" r="r" b="b"/>
              <a:pathLst>
                <a:path w="298450" h="139064">
                  <a:moveTo>
                    <a:pt x="0" y="138818"/>
                  </a:moveTo>
                  <a:lnTo>
                    <a:pt x="183714" y="0"/>
                  </a:lnTo>
                  <a:lnTo>
                    <a:pt x="298014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880285" y="3115063"/>
              <a:ext cx="334645" cy="67945"/>
            </a:xfrm>
            <a:custGeom>
              <a:avLst/>
              <a:gdLst/>
              <a:ahLst/>
              <a:cxnLst/>
              <a:rect l="l" t="t" r="r" b="b"/>
              <a:pathLst>
                <a:path w="334645" h="67944">
                  <a:moveTo>
                    <a:pt x="0" y="67698"/>
                  </a:moveTo>
                  <a:lnTo>
                    <a:pt x="220087" y="0"/>
                  </a:lnTo>
                  <a:lnTo>
                    <a:pt x="334387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981827" y="3990987"/>
              <a:ext cx="344805" cy="11430"/>
            </a:xfrm>
            <a:custGeom>
              <a:avLst/>
              <a:gdLst/>
              <a:ahLst/>
              <a:cxnLst/>
              <a:rect l="l" t="t" r="r" b="b"/>
              <a:pathLst>
                <a:path w="344804" h="11429">
                  <a:moveTo>
                    <a:pt x="0" y="0"/>
                  </a:moveTo>
                  <a:lnTo>
                    <a:pt x="229993" y="11152"/>
                  </a:lnTo>
                  <a:lnTo>
                    <a:pt x="344293" y="11152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804309" y="4781402"/>
              <a:ext cx="327025" cy="88265"/>
            </a:xfrm>
            <a:custGeom>
              <a:avLst/>
              <a:gdLst/>
              <a:ahLst/>
              <a:cxnLst/>
              <a:rect l="l" t="t" r="r" b="b"/>
              <a:pathLst>
                <a:path w="327025" h="88264">
                  <a:moveTo>
                    <a:pt x="0" y="0"/>
                  </a:moveTo>
                  <a:lnTo>
                    <a:pt x="212675" y="88266"/>
                  </a:lnTo>
                  <a:lnTo>
                    <a:pt x="326975" y="88266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388413" y="5444732"/>
              <a:ext cx="287020" cy="153035"/>
            </a:xfrm>
            <a:custGeom>
              <a:avLst/>
              <a:gdLst/>
              <a:ahLst/>
              <a:cxnLst/>
              <a:rect l="l" t="t" r="r" b="b"/>
              <a:pathLst>
                <a:path w="287020" h="153035">
                  <a:moveTo>
                    <a:pt x="0" y="0"/>
                  </a:moveTo>
                  <a:lnTo>
                    <a:pt x="172100" y="152981"/>
                  </a:lnTo>
                  <a:lnTo>
                    <a:pt x="286400" y="152981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803886" y="5921026"/>
              <a:ext cx="229870" cy="200025"/>
            </a:xfrm>
            <a:custGeom>
              <a:avLst/>
              <a:gdLst/>
              <a:ahLst/>
              <a:cxnLst/>
              <a:rect l="l" t="t" r="r" b="b"/>
              <a:pathLst>
                <a:path w="229870" h="200025">
                  <a:moveTo>
                    <a:pt x="0" y="0"/>
                  </a:moveTo>
                  <a:lnTo>
                    <a:pt x="115073" y="199448"/>
                  </a:lnTo>
                  <a:lnTo>
                    <a:pt x="229373" y="199448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111980" y="6185970"/>
              <a:ext cx="161925" cy="225425"/>
            </a:xfrm>
            <a:custGeom>
              <a:avLst/>
              <a:gdLst/>
              <a:ahLst/>
              <a:cxnLst/>
              <a:rect l="l" t="t" r="r" b="b"/>
              <a:pathLst>
                <a:path w="161925" h="225425">
                  <a:moveTo>
                    <a:pt x="0" y="0"/>
                  </a:moveTo>
                  <a:lnTo>
                    <a:pt x="47570" y="225297"/>
                  </a:lnTo>
                  <a:lnTo>
                    <a:pt x="161870" y="225297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255264" y="6225438"/>
              <a:ext cx="137160" cy="229235"/>
            </a:xfrm>
            <a:custGeom>
              <a:avLst/>
              <a:gdLst/>
              <a:ahLst/>
              <a:cxnLst/>
              <a:rect l="l" t="t" r="r" b="b"/>
              <a:pathLst>
                <a:path w="137160" h="229235">
                  <a:moveTo>
                    <a:pt x="136950" y="0"/>
                  </a:moveTo>
                  <a:lnTo>
                    <a:pt x="114300" y="229147"/>
                  </a:lnTo>
                  <a:lnTo>
                    <a:pt x="0" y="229147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490894" y="6046536"/>
              <a:ext cx="205104" cy="212090"/>
            </a:xfrm>
            <a:custGeom>
              <a:avLst/>
              <a:gdLst/>
              <a:ahLst/>
              <a:cxnLst/>
              <a:rect l="l" t="t" r="r" b="b"/>
              <a:pathLst>
                <a:path w="205104" h="212089">
                  <a:moveTo>
                    <a:pt x="204894" y="0"/>
                  </a:moveTo>
                  <a:lnTo>
                    <a:pt x="114300" y="211693"/>
                  </a:lnTo>
                  <a:lnTo>
                    <a:pt x="0" y="211693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144140" y="5882102"/>
              <a:ext cx="236220" cy="196215"/>
            </a:xfrm>
            <a:custGeom>
              <a:avLst/>
              <a:gdLst/>
              <a:ahLst/>
              <a:cxnLst/>
              <a:rect l="l" t="t" r="r" b="b"/>
              <a:pathLst>
                <a:path w="236220" h="196214">
                  <a:moveTo>
                    <a:pt x="235717" y="0"/>
                  </a:moveTo>
                  <a:lnTo>
                    <a:pt x="114299" y="195651"/>
                  </a:lnTo>
                  <a:lnTo>
                    <a:pt x="0" y="195651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751091" y="5609341"/>
              <a:ext cx="271145" cy="169545"/>
            </a:xfrm>
            <a:custGeom>
              <a:avLst/>
              <a:gdLst/>
              <a:ahLst/>
              <a:cxnLst/>
              <a:rect l="l" t="t" r="r" b="b"/>
              <a:pathLst>
                <a:path w="271144" h="169545">
                  <a:moveTo>
                    <a:pt x="270655" y="0"/>
                  </a:moveTo>
                  <a:lnTo>
                    <a:pt x="114300" y="169040"/>
                  </a:lnTo>
                  <a:lnTo>
                    <a:pt x="0" y="16904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436408" y="5291220"/>
              <a:ext cx="299085" cy="138430"/>
            </a:xfrm>
            <a:custGeom>
              <a:avLst/>
              <a:gdLst/>
              <a:ahLst/>
              <a:cxnLst/>
              <a:rect l="l" t="t" r="r" b="b"/>
              <a:pathLst>
                <a:path w="299085" h="138429">
                  <a:moveTo>
                    <a:pt x="298627" y="0"/>
                  </a:moveTo>
                  <a:lnTo>
                    <a:pt x="114300" y="138004"/>
                  </a:lnTo>
                  <a:lnTo>
                    <a:pt x="0" y="138004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196388" y="4938170"/>
              <a:ext cx="320040" cy="104139"/>
            </a:xfrm>
            <a:custGeom>
              <a:avLst/>
              <a:gdLst/>
              <a:ahLst/>
              <a:cxnLst/>
              <a:rect l="l" t="t" r="r" b="b"/>
              <a:pathLst>
                <a:path w="320039" h="104139">
                  <a:moveTo>
                    <a:pt x="319962" y="0"/>
                  </a:moveTo>
                  <a:lnTo>
                    <a:pt x="114300" y="103560"/>
                  </a:lnTo>
                  <a:lnTo>
                    <a:pt x="0" y="10356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030983" y="4561282"/>
              <a:ext cx="335280" cy="67310"/>
            </a:xfrm>
            <a:custGeom>
              <a:avLst/>
              <a:gdLst/>
              <a:ahLst/>
              <a:cxnLst/>
              <a:rect l="l" t="t" r="r" b="b"/>
              <a:pathLst>
                <a:path w="335280" h="67310">
                  <a:moveTo>
                    <a:pt x="334664" y="0"/>
                  </a:moveTo>
                  <a:lnTo>
                    <a:pt x="114300" y="66790"/>
                  </a:lnTo>
                  <a:lnTo>
                    <a:pt x="0" y="6679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939100" y="4165632"/>
              <a:ext cx="342900" cy="28575"/>
            </a:xfrm>
            <a:custGeom>
              <a:avLst/>
              <a:gdLst/>
              <a:ahLst/>
              <a:cxnLst/>
              <a:rect l="l" t="t" r="r" b="b"/>
              <a:pathLst>
                <a:path w="342900" h="28575">
                  <a:moveTo>
                    <a:pt x="342832" y="0"/>
                  </a:moveTo>
                  <a:lnTo>
                    <a:pt x="114300" y="28190"/>
                  </a:lnTo>
                  <a:lnTo>
                    <a:pt x="0" y="2819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922495" y="3754527"/>
              <a:ext cx="344805" cy="11430"/>
            </a:xfrm>
            <a:custGeom>
              <a:avLst/>
              <a:gdLst/>
              <a:ahLst/>
              <a:cxnLst/>
              <a:rect l="l" t="t" r="r" b="b"/>
              <a:pathLst>
                <a:path w="344805" h="11429">
                  <a:moveTo>
                    <a:pt x="344308" y="10857"/>
                  </a:moveTo>
                  <a:lnTo>
                    <a:pt x="114300" y="0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979531" y="3322739"/>
              <a:ext cx="339725" cy="49530"/>
            </a:xfrm>
            <a:custGeom>
              <a:avLst/>
              <a:gdLst/>
              <a:ahLst/>
              <a:cxnLst/>
              <a:rect l="l" t="t" r="r" b="b"/>
              <a:pathLst>
                <a:path w="339725" h="49529">
                  <a:moveTo>
                    <a:pt x="339238" y="49238"/>
                  </a:moveTo>
                  <a:lnTo>
                    <a:pt x="114300" y="0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106798" y="2909847"/>
              <a:ext cx="328295" cy="86360"/>
            </a:xfrm>
            <a:custGeom>
              <a:avLst/>
              <a:gdLst/>
              <a:ahLst/>
              <a:cxnLst/>
              <a:rect l="l" t="t" r="r" b="b"/>
              <a:pathLst>
                <a:path w="328294" h="86360">
                  <a:moveTo>
                    <a:pt x="327925" y="85940"/>
                  </a:moveTo>
                  <a:lnTo>
                    <a:pt x="114300" y="0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298640" y="2527580"/>
              <a:ext cx="311150" cy="120014"/>
            </a:xfrm>
            <a:custGeom>
              <a:avLst/>
              <a:gdLst/>
              <a:ahLst/>
              <a:cxnLst/>
              <a:rect l="l" t="t" r="r" b="b"/>
              <a:pathLst>
                <a:path w="311150" h="120014">
                  <a:moveTo>
                    <a:pt x="310873" y="119919"/>
                  </a:moveTo>
                  <a:lnTo>
                    <a:pt x="114300" y="0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541662" y="2192674"/>
              <a:ext cx="289560" cy="149860"/>
            </a:xfrm>
            <a:custGeom>
              <a:avLst/>
              <a:gdLst/>
              <a:ahLst/>
              <a:cxnLst/>
              <a:rect l="l" t="t" r="r" b="b"/>
              <a:pathLst>
                <a:path w="289560" h="149860">
                  <a:moveTo>
                    <a:pt x="289271" y="149688"/>
                  </a:moveTo>
                  <a:lnTo>
                    <a:pt x="114300" y="0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820329" y="1913190"/>
              <a:ext cx="264795" cy="174625"/>
            </a:xfrm>
            <a:custGeom>
              <a:avLst/>
              <a:gdLst/>
              <a:ahLst/>
              <a:cxnLst/>
              <a:rect l="l" t="t" r="r" b="b"/>
              <a:pathLst>
                <a:path w="264794" h="174625">
                  <a:moveTo>
                    <a:pt x="264500" y="174532"/>
                  </a:moveTo>
                  <a:lnTo>
                    <a:pt x="114300" y="0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123085" y="1688803"/>
              <a:ext cx="238125" cy="194945"/>
            </a:xfrm>
            <a:custGeom>
              <a:avLst/>
              <a:gdLst/>
              <a:ahLst/>
              <a:cxnLst/>
              <a:rect l="l" t="t" r="r" b="b"/>
              <a:pathLst>
                <a:path w="238125" h="194944">
                  <a:moveTo>
                    <a:pt x="237588" y="194477"/>
                  </a:moveTo>
                  <a:lnTo>
                    <a:pt x="114300" y="0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521366" y="1482309"/>
              <a:ext cx="202565" cy="213360"/>
            </a:xfrm>
            <a:custGeom>
              <a:avLst/>
              <a:gdLst/>
              <a:ahLst/>
              <a:cxnLst/>
              <a:rect l="l" t="t" r="r" b="b"/>
              <a:pathLst>
                <a:path w="202564" h="213360">
                  <a:moveTo>
                    <a:pt x="202186" y="212832"/>
                  </a:moveTo>
                  <a:lnTo>
                    <a:pt x="114300" y="0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110291" y="1317237"/>
              <a:ext cx="149860" cy="227965"/>
            </a:xfrm>
            <a:custGeom>
              <a:avLst/>
              <a:gdLst/>
              <a:ahLst/>
              <a:cxnLst/>
              <a:rect l="l" t="t" r="r" b="b"/>
              <a:pathLst>
                <a:path w="149860" h="227965">
                  <a:moveTo>
                    <a:pt x="149837" y="227505"/>
                  </a:moveTo>
                  <a:lnTo>
                    <a:pt x="114299" y="0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3" name="object 9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32875" y="970280"/>
              <a:ext cx="95249" cy="95249"/>
            </a:xfrm>
            <a:prstGeom prst="rect">
              <a:avLst/>
            </a:prstGeom>
          </p:spPr>
        </p:pic>
      </p:grpSp>
      <p:sp>
        <p:nvSpPr>
          <p:cNvPr id="94" name="object 94"/>
          <p:cNvSpPr txBox="1"/>
          <p:nvPr/>
        </p:nvSpPr>
        <p:spPr>
          <a:xfrm>
            <a:off x="9007475" y="662927"/>
            <a:ext cx="1509395" cy="44450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100" b="1" dirty="0">
                <a:solidFill>
                  <a:srgbClr val="FFFFFF"/>
                </a:solidFill>
                <a:latin typeface="Tahoma"/>
                <a:cs typeface="Tahoma"/>
              </a:rPr>
              <a:t>BMW</a:t>
            </a:r>
            <a:r>
              <a:rPr sz="1100" b="1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b="1" dirty="0">
                <a:solidFill>
                  <a:srgbClr val="FFFFFF"/>
                </a:solidFill>
                <a:latin typeface="Tahoma"/>
                <a:cs typeface="Tahoma"/>
              </a:rPr>
              <a:t>Dealers</a:t>
            </a:r>
            <a:endParaRPr sz="1100">
              <a:latin typeface="Tahoma"/>
              <a:cs typeface="Tahoma"/>
            </a:endParaRPr>
          </a:p>
          <a:p>
            <a:pPr marL="142240">
              <a:lnSpc>
                <a:spcPct val="100000"/>
              </a:lnSpc>
              <a:spcBef>
                <a:spcPts val="330"/>
              </a:spcBef>
            </a:pP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Rabun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Used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Car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Sales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95" name="object 95"/>
          <p:cNvGrpSpPr/>
          <p:nvPr/>
        </p:nvGrpSpPr>
        <p:grpSpPr>
          <a:xfrm>
            <a:off x="9032875" y="1227455"/>
            <a:ext cx="95250" cy="600075"/>
            <a:chOff x="9032875" y="1227455"/>
            <a:chExt cx="95250" cy="600075"/>
          </a:xfrm>
        </p:grpSpPr>
        <p:pic>
          <p:nvPicPr>
            <p:cNvPr id="96" name="object 9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32875" y="1227455"/>
              <a:ext cx="95249" cy="95249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32875" y="1475105"/>
              <a:ext cx="95249" cy="95249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032875" y="1732280"/>
              <a:ext cx="95249" cy="95249"/>
            </a:xfrm>
            <a:prstGeom prst="rect">
              <a:avLst/>
            </a:prstGeom>
          </p:spPr>
        </p:pic>
      </p:grpSp>
      <p:sp>
        <p:nvSpPr>
          <p:cNvPr id="99" name="object 99"/>
          <p:cNvSpPr txBox="1"/>
          <p:nvPr/>
        </p:nvSpPr>
        <p:spPr>
          <a:xfrm>
            <a:off x="9137550" y="1082027"/>
            <a:ext cx="123888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13055">
              <a:lnSpc>
                <a:spcPct val="153400"/>
              </a:lnSpc>
              <a:spcBef>
                <a:spcPts val="100"/>
              </a:spcBef>
            </a:pP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Race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Car Help </a:t>
            </a:r>
            <a:r>
              <a:rPr sz="1100" spc="-3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Suburban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Star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Enterprises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Inc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00" name="object 100"/>
          <p:cNvGrpSpPr/>
          <p:nvPr/>
        </p:nvGrpSpPr>
        <p:grpSpPr>
          <a:xfrm>
            <a:off x="9032875" y="1989455"/>
            <a:ext cx="95250" cy="4657725"/>
            <a:chOff x="9032875" y="1989455"/>
            <a:chExt cx="95250" cy="4657725"/>
          </a:xfrm>
        </p:grpSpPr>
        <p:pic>
          <p:nvPicPr>
            <p:cNvPr id="101" name="object 10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032875" y="1989455"/>
              <a:ext cx="95249" cy="95249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032875" y="2237105"/>
              <a:ext cx="95249" cy="95249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032875" y="2494280"/>
              <a:ext cx="95249" cy="95249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032875" y="2751455"/>
              <a:ext cx="95249" cy="95249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032875" y="2999105"/>
              <a:ext cx="95249" cy="95249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032875" y="3256280"/>
              <a:ext cx="95249" cy="95249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032875" y="3513455"/>
              <a:ext cx="95249" cy="95249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032875" y="3761105"/>
              <a:ext cx="95249" cy="95249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032875" y="4018280"/>
              <a:ext cx="95249" cy="95249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032875" y="4275455"/>
              <a:ext cx="95249" cy="95249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032875" y="4523105"/>
              <a:ext cx="95249" cy="95249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032875" y="4780280"/>
              <a:ext cx="95249" cy="95249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032875" y="5037455"/>
              <a:ext cx="95249" cy="95249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032875" y="5285105"/>
              <a:ext cx="95249" cy="95249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032875" y="5542280"/>
              <a:ext cx="95249" cy="95249"/>
            </a:xfrm>
            <a:prstGeom prst="rect">
              <a:avLst/>
            </a:prstGeom>
          </p:spPr>
        </p:pic>
        <p:pic>
          <p:nvPicPr>
            <p:cNvPr id="116" name="object 11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032875" y="5789930"/>
              <a:ext cx="95249" cy="95249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9032875" y="6047105"/>
              <a:ext cx="95249" cy="95249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9032875" y="6304280"/>
              <a:ext cx="95249" cy="95249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9032875" y="6551930"/>
              <a:ext cx="95249" cy="95249"/>
            </a:xfrm>
            <a:prstGeom prst="rect">
              <a:avLst/>
            </a:prstGeom>
          </p:spPr>
        </p:pic>
      </p:grpSp>
      <p:sp>
        <p:nvSpPr>
          <p:cNvPr id="120" name="object 120"/>
          <p:cNvSpPr txBox="1"/>
          <p:nvPr/>
        </p:nvSpPr>
        <p:spPr>
          <a:xfrm>
            <a:off x="9137550" y="1844027"/>
            <a:ext cx="3012440" cy="4854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35660">
              <a:lnSpc>
                <a:spcPct val="153400"/>
              </a:lnSpc>
              <a:spcBef>
                <a:spcPts val="100"/>
              </a:spcBef>
            </a:pP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Scrivener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Performance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Engineering </a:t>
            </a:r>
            <a:r>
              <a:rPr sz="1100" spc="-3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Saab-Belle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Dodge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U-Haul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CO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Ryder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Truck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Rental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Leasing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47700"/>
              </a:lnSpc>
              <a:spcBef>
                <a:spcPts val="75"/>
              </a:spcBef>
            </a:pP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Progressive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Shippers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Cooperative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Association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No </a:t>
            </a:r>
            <a:r>
              <a:rPr sz="1100" spc="-3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Tri-State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Mack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 Inc</a:t>
            </a:r>
            <a:endParaRPr sz="1100">
              <a:latin typeface="Tahoma"/>
              <a:cs typeface="Tahoma"/>
            </a:endParaRPr>
          </a:p>
          <a:p>
            <a:pPr marL="12700" marR="802640">
              <a:lnSpc>
                <a:spcPct val="153400"/>
              </a:lnSpc>
            </a:pP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Buddy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Storbeck's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Diesel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Service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Inc </a:t>
            </a:r>
            <a:r>
              <a:rPr sz="1100" spc="-3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Iceberg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Rentals</a:t>
            </a:r>
            <a:endParaRPr sz="1100">
              <a:latin typeface="Tahoma"/>
              <a:cs typeface="Tahoma"/>
            </a:endParaRPr>
          </a:p>
          <a:p>
            <a:pPr marL="12700" marR="1753870">
              <a:lnSpc>
                <a:spcPts val="2030"/>
              </a:lnSpc>
              <a:spcBef>
                <a:spcPts val="105"/>
              </a:spcBef>
            </a:pP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Classic Chevy 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Hatfield</a:t>
            </a:r>
            <a:r>
              <a:rPr sz="11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Volkswagen</a:t>
            </a:r>
            <a:endParaRPr sz="1100">
              <a:latin typeface="Tahoma"/>
              <a:cs typeface="Tahoma"/>
            </a:endParaRPr>
          </a:p>
          <a:p>
            <a:pPr marL="12700" marR="1818639">
              <a:lnSpc>
                <a:spcPts val="1950"/>
              </a:lnSpc>
              <a:spcBef>
                <a:spcPts val="55"/>
              </a:spcBef>
            </a:pP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Diehl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Motor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CO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Inc </a:t>
            </a:r>
            <a:r>
              <a:rPr sz="1100" spc="-3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Capitol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KIA</a:t>
            </a:r>
            <a:endParaRPr sz="1100">
              <a:latin typeface="Tahoma"/>
              <a:cs typeface="Tahoma"/>
            </a:endParaRPr>
          </a:p>
          <a:p>
            <a:pPr marL="12700" marR="981075">
              <a:lnSpc>
                <a:spcPts val="1950"/>
              </a:lnSpc>
              <a:spcBef>
                <a:spcPts val="75"/>
              </a:spcBef>
            </a:pP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Gartner</a:t>
            </a:r>
            <a:r>
              <a:rPr sz="11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Buick</a:t>
            </a:r>
            <a:r>
              <a:rPr sz="11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Hyundai</a:t>
            </a:r>
            <a:r>
              <a:rPr sz="11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Saab 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New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Castle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Ford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Lincoln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Mercury</a:t>
            </a:r>
            <a:endParaRPr sz="1100">
              <a:latin typeface="Tahoma"/>
              <a:cs typeface="Tahoma"/>
            </a:endParaRPr>
          </a:p>
          <a:p>
            <a:pPr marL="12700" marR="1874520">
              <a:lnSpc>
                <a:spcPts val="2030"/>
              </a:lnSpc>
              <a:spcBef>
                <a:spcPts val="10"/>
              </a:spcBef>
            </a:pP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Nebo 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Chevrolet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 Chrysler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Plymouth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Pitre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Buick-Pontiac-Gmc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Scottsdale</a:t>
            </a:r>
            <a:endParaRPr sz="1100">
              <a:latin typeface="Tahoma"/>
              <a:cs typeface="Tahoma"/>
            </a:endParaRPr>
          </a:p>
          <a:p>
            <a:pPr marL="12700" marR="1919605">
              <a:lnSpc>
                <a:spcPct val="153400"/>
              </a:lnSpc>
            </a:pP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Motors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Inc </a:t>
            </a:r>
            <a:r>
              <a:rPr sz="1100" spc="-3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Pars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Auto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Sales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21" name="object 121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0553700" y="6922294"/>
            <a:ext cx="161925" cy="9048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326</Words>
  <Application>Microsoft Office PowerPoint</Application>
  <PresentationFormat>Custom</PresentationFormat>
  <Paragraphs>110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 MT</vt:lpstr>
      <vt:lpstr>Calibri</vt:lpstr>
      <vt:lpstr>Segoe UI</vt:lpstr>
      <vt:lpstr>Segoe UI Semibold</vt:lpstr>
      <vt:lpstr>Tahoma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Muhammad Faizan</cp:lastModifiedBy>
  <cp:revision>1</cp:revision>
  <dcterms:created xsi:type="dcterms:W3CDTF">2024-04-28T15:29:42Z</dcterms:created>
  <dcterms:modified xsi:type="dcterms:W3CDTF">2024-04-28T15:30:27Z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2024-04-28T00:00:00Z</vt:filetime>
  </property>
  <property fmtid="{D5CDD505-2E9C-101B-9397-08002B2CF9AE}" pid="3" name="Creator">
    <vt:lpwstr>PDFium</vt:lpwstr>
  </property>
  <property fmtid="{D5CDD505-2E9C-101B-9397-08002B2CF9AE}" pid="4" name="LastSaved">
    <vt:filetime>2024-04-28T00:00:00Z</vt:filetime>
  </property>
</Properties>
</file>