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994" y="250856"/>
            <a:ext cx="1044448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5587" y="842962"/>
              <a:ext cx="2000250" cy="1733550"/>
            </a:xfrm>
            <a:custGeom>
              <a:avLst/>
              <a:gdLst/>
              <a:ahLst/>
              <a:cxnLst/>
              <a:rect l="l" t="t" r="r" b="b"/>
              <a:pathLst>
                <a:path w="2000250" h="1733550">
                  <a:moveTo>
                    <a:pt x="0" y="1728787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1995487" y="0"/>
                  </a:lnTo>
                  <a:lnTo>
                    <a:pt x="1996802" y="0"/>
                  </a:lnTo>
                  <a:lnTo>
                    <a:pt x="1997925" y="464"/>
                  </a:lnTo>
                  <a:lnTo>
                    <a:pt x="1998855" y="1394"/>
                  </a:lnTo>
                  <a:lnTo>
                    <a:pt x="1999784" y="2324"/>
                  </a:lnTo>
                  <a:lnTo>
                    <a:pt x="2000249" y="3447"/>
                  </a:lnTo>
                  <a:lnTo>
                    <a:pt x="2000250" y="4762"/>
                  </a:lnTo>
                  <a:lnTo>
                    <a:pt x="2000250" y="1728787"/>
                  </a:lnTo>
                  <a:lnTo>
                    <a:pt x="1996802" y="1733550"/>
                  </a:lnTo>
                  <a:lnTo>
                    <a:pt x="1995487" y="1733550"/>
                  </a:lnTo>
                  <a:lnTo>
                    <a:pt x="4762" y="1733550"/>
                  </a:lnTo>
                  <a:lnTo>
                    <a:pt x="3447" y="1733550"/>
                  </a:lnTo>
                  <a:lnTo>
                    <a:pt x="2324" y="1733085"/>
                  </a:lnTo>
                  <a:lnTo>
                    <a:pt x="1394" y="1732155"/>
                  </a:lnTo>
                  <a:lnTo>
                    <a:pt x="464" y="1731225"/>
                  </a:lnTo>
                  <a:lnTo>
                    <a:pt x="0" y="1730102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20350" y="847737"/>
              <a:ext cx="1990725" cy="771525"/>
            </a:xfrm>
            <a:custGeom>
              <a:avLst/>
              <a:gdLst/>
              <a:ahLst/>
              <a:cxnLst/>
              <a:rect l="l" t="t" r="r" b="b"/>
              <a:pathLst>
                <a:path w="1990725" h="771525">
                  <a:moveTo>
                    <a:pt x="1990725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33425" y="381000"/>
                  </a:lnTo>
                  <a:lnTo>
                    <a:pt x="733425" y="771525"/>
                  </a:lnTo>
                  <a:lnTo>
                    <a:pt x="742950" y="771525"/>
                  </a:lnTo>
                  <a:lnTo>
                    <a:pt x="742950" y="381000"/>
                  </a:lnTo>
                  <a:lnTo>
                    <a:pt x="1990725" y="381000"/>
                  </a:lnTo>
                  <a:lnTo>
                    <a:pt x="1990725" y="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96550" y="1228737"/>
              <a:ext cx="1809750" cy="9525"/>
            </a:xfrm>
            <a:custGeom>
              <a:avLst/>
              <a:gdLst/>
              <a:ahLst/>
              <a:cxnLst/>
              <a:rect l="l" t="t" r="r" b="b"/>
              <a:pathLst>
                <a:path w="1809750" h="9525">
                  <a:moveTo>
                    <a:pt x="1809750" y="0"/>
                  </a:moveTo>
                  <a:lnTo>
                    <a:pt x="6667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66750" y="9525"/>
                  </a:lnTo>
                  <a:lnTo>
                    <a:pt x="1809750" y="9525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199862" y="1270031"/>
            <a:ext cx="979805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45"/>
              </a:lnSpc>
              <a:spcBef>
                <a:spcPts val="100"/>
              </a:spcBef>
            </a:pP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Sum</a:t>
            </a:r>
            <a:r>
              <a:rPr dirty="0" sz="1300" spc="-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 spc="-15">
                <a:solidFill>
                  <a:srgbClr val="252423"/>
                </a:solidFill>
                <a:latin typeface="Segoe UI Semibold"/>
                <a:cs typeface="Segoe UI Semibold"/>
              </a:rPr>
              <a:t>of</a:t>
            </a:r>
            <a:r>
              <a:rPr dirty="0" sz="13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endParaRPr sz="1300">
              <a:latin typeface="Segoe UI Semibold"/>
              <a:cs typeface="Segoe UI Semibold"/>
            </a:endParaRPr>
          </a:p>
          <a:p>
            <a:pPr marL="12700">
              <a:lnSpc>
                <a:spcPts val="1065"/>
              </a:lnSpc>
            </a:pPr>
            <a:r>
              <a:rPr dirty="0" sz="900" spc="-185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900">
              <a:latin typeface="Segoe UI Symbol"/>
              <a:cs typeface="Segoe UI 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96550" y="1619250"/>
            <a:ext cx="1809750" cy="561975"/>
            <a:chOff x="10496550" y="1619250"/>
            <a:chExt cx="1809750" cy="561975"/>
          </a:xfrm>
        </p:grpSpPr>
        <p:sp>
          <p:nvSpPr>
            <p:cNvPr id="10" name="object 10"/>
            <p:cNvSpPr/>
            <p:nvPr/>
          </p:nvSpPr>
          <p:spPr>
            <a:xfrm>
              <a:off x="11153775" y="1619250"/>
              <a:ext cx="9525" cy="285750"/>
            </a:xfrm>
            <a:custGeom>
              <a:avLst/>
              <a:gdLst/>
              <a:ahLst/>
              <a:cxnLst/>
              <a:rect l="l" t="t" r="r" b="b"/>
              <a:pathLst>
                <a:path w="9525" h="285750">
                  <a:moveTo>
                    <a:pt x="9525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857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96550" y="1619262"/>
              <a:ext cx="1809750" cy="9525"/>
            </a:xfrm>
            <a:custGeom>
              <a:avLst/>
              <a:gdLst/>
              <a:ahLst/>
              <a:cxnLst/>
              <a:rect l="l" t="t" r="r" b="b"/>
              <a:pathLst>
                <a:path w="1809750" h="9525">
                  <a:moveTo>
                    <a:pt x="1809750" y="0"/>
                  </a:moveTo>
                  <a:lnTo>
                    <a:pt x="6667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66750" y="9525"/>
                  </a:lnTo>
                  <a:lnTo>
                    <a:pt x="1809750" y="9525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153775" y="1905000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9525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762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739090" y="1582413"/>
            <a:ext cx="1534160" cy="5778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559435" algn="l"/>
              </a:tabLst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2018	$439,478,243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59435" algn="l"/>
              </a:tabLst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2019	$413,620,471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96550" y="2181225"/>
            <a:ext cx="1809750" cy="285750"/>
            <a:chOff x="10496550" y="2181225"/>
            <a:chExt cx="1809750" cy="285750"/>
          </a:xfrm>
        </p:grpSpPr>
        <p:sp>
          <p:nvSpPr>
            <p:cNvPr id="15" name="object 15"/>
            <p:cNvSpPr/>
            <p:nvPr/>
          </p:nvSpPr>
          <p:spPr>
            <a:xfrm>
              <a:off x="11153775" y="2181225"/>
              <a:ext cx="9525" cy="285750"/>
            </a:xfrm>
            <a:custGeom>
              <a:avLst/>
              <a:gdLst/>
              <a:ahLst/>
              <a:cxnLst/>
              <a:rect l="l" t="t" r="r" b="b"/>
              <a:pathLst>
                <a:path w="9525" h="285750">
                  <a:moveTo>
                    <a:pt x="9525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857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496550" y="2181237"/>
              <a:ext cx="1809750" cy="9525"/>
            </a:xfrm>
            <a:custGeom>
              <a:avLst/>
              <a:gdLst/>
              <a:ahLst/>
              <a:cxnLst/>
              <a:rect l="l" t="t" r="r" b="b"/>
              <a:pathLst>
                <a:path w="1809750" h="9525">
                  <a:moveTo>
                    <a:pt x="1809750" y="0"/>
                  </a:moveTo>
                  <a:lnTo>
                    <a:pt x="6667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66750" y="9525"/>
                  </a:lnTo>
                  <a:lnTo>
                    <a:pt x="1809750" y="9525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712301" y="2222531"/>
            <a:ext cx="15608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300" spc="44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 b="1">
                <a:solidFill>
                  <a:srgbClr val="252423"/>
                </a:solidFill>
                <a:latin typeface="Segoe UI"/>
                <a:cs typeface="Segoe UI"/>
              </a:rPr>
              <a:t>$853,098,714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600" y="228600"/>
            <a:ext cx="12192000" cy="600075"/>
            <a:chOff x="228600" y="228600"/>
            <a:chExt cx="12192000" cy="600075"/>
          </a:xfrm>
        </p:grpSpPr>
        <p:sp>
          <p:nvSpPr>
            <p:cNvPr id="19" name="object 19"/>
            <p:cNvSpPr/>
            <p:nvPr/>
          </p:nvSpPr>
          <p:spPr>
            <a:xfrm>
              <a:off x="233362" y="233362"/>
              <a:ext cx="12182475" cy="590550"/>
            </a:xfrm>
            <a:custGeom>
              <a:avLst/>
              <a:gdLst/>
              <a:ahLst/>
              <a:cxnLst/>
              <a:rect l="l" t="t" r="r" b="b"/>
              <a:pathLst>
                <a:path w="12182475" h="590550">
                  <a:moveTo>
                    <a:pt x="12179027" y="590549"/>
                  </a:moveTo>
                  <a:lnTo>
                    <a:pt x="3447" y="590549"/>
                  </a:lnTo>
                  <a:lnTo>
                    <a:pt x="2324" y="590084"/>
                  </a:lnTo>
                  <a:lnTo>
                    <a:pt x="464" y="588225"/>
                  </a:lnTo>
                  <a:lnTo>
                    <a:pt x="0" y="587102"/>
                  </a:lnTo>
                  <a:lnTo>
                    <a:pt x="0" y="58578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12179027" y="0"/>
                  </a:lnTo>
                  <a:lnTo>
                    <a:pt x="12180149" y="464"/>
                  </a:lnTo>
                  <a:lnTo>
                    <a:pt x="12182009" y="2324"/>
                  </a:lnTo>
                  <a:lnTo>
                    <a:pt x="12182475" y="3447"/>
                  </a:lnTo>
                  <a:lnTo>
                    <a:pt x="12182475" y="587102"/>
                  </a:lnTo>
                  <a:lnTo>
                    <a:pt x="12182009" y="588225"/>
                  </a:lnTo>
                  <a:lnTo>
                    <a:pt x="12180149" y="590084"/>
                  </a:lnTo>
                  <a:lnTo>
                    <a:pt x="12179027" y="590549"/>
                  </a:lnTo>
                  <a:close/>
                </a:path>
              </a:pathLst>
            </a:custGeom>
            <a:solidFill>
              <a:srgbClr val="61A6B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3362" y="233362"/>
              <a:ext cx="12182475" cy="590550"/>
            </a:xfrm>
            <a:custGeom>
              <a:avLst/>
              <a:gdLst/>
              <a:ahLst/>
              <a:cxnLst/>
              <a:rect l="l" t="t" r="r" b="b"/>
              <a:pathLst>
                <a:path w="12182475" h="590550">
                  <a:moveTo>
                    <a:pt x="0" y="585787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12177712" y="0"/>
                  </a:lnTo>
                  <a:lnTo>
                    <a:pt x="12179027" y="0"/>
                  </a:lnTo>
                  <a:lnTo>
                    <a:pt x="12180149" y="464"/>
                  </a:lnTo>
                  <a:lnTo>
                    <a:pt x="12181079" y="1394"/>
                  </a:lnTo>
                  <a:lnTo>
                    <a:pt x="12182009" y="2324"/>
                  </a:lnTo>
                  <a:lnTo>
                    <a:pt x="12182475" y="3447"/>
                  </a:lnTo>
                  <a:lnTo>
                    <a:pt x="12182475" y="4762"/>
                  </a:lnTo>
                  <a:lnTo>
                    <a:pt x="12182475" y="585787"/>
                  </a:lnTo>
                  <a:lnTo>
                    <a:pt x="12182475" y="587102"/>
                  </a:lnTo>
                  <a:lnTo>
                    <a:pt x="12182009" y="588225"/>
                  </a:lnTo>
                  <a:lnTo>
                    <a:pt x="12181079" y="589155"/>
                  </a:lnTo>
                  <a:lnTo>
                    <a:pt x="12180149" y="590084"/>
                  </a:lnTo>
                  <a:lnTo>
                    <a:pt x="12179027" y="590549"/>
                  </a:lnTo>
                  <a:lnTo>
                    <a:pt x="12177712" y="590550"/>
                  </a:lnTo>
                  <a:lnTo>
                    <a:pt x="4762" y="590550"/>
                  </a:lnTo>
                  <a:lnTo>
                    <a:pt x="3447" y="590549"/>
                  </a:lnTo>
                  <a:lnTo>
                    <a:pt x="2324" y="590084"/>
                  </a:lnTo>
                  <a:lnTo>
                    <a:pt x="1394" y="589155"/>
                  </a:lnTo>
                  <a:lnTo>
                    <a:pt x="464" y="588225"/>
                  </a:lnTo>
                  <a:lnTo>
                    <a:pt x="0" y="587102"/>
                  </a:lnTo>
                  <a:lnTo>
                    <a:pt x="0" y="585787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</a:t>
            </a:r>
            <a:r>
              <a:rPr dirty="0" spc="-15"/>
              <a:t> </a:t>
            </a:r>
            <a:r>
              <a:rPr dirty="0"/>
              <a:t>Supply</a:t>
            </a:r>
            <a:r>
              <a:rPr dirty="0" spc="-10"/>
              <a:t> </a:t>
            </a:r>
            <a:r>
              <a:rPr dirty="0"/>
              <a:t>Chain</a:t>
            </a:r>
            <a:r>
              <a:rPr dirty="0" spc="-10"/>
              <a:t> </a:t>
            </a:r>
            <a:r>
              <a:rPr dirty="0"/>
              <a:t>Management</a:t>
            </a:r>
            <a:r>
              <a:rPr dirty="0" spc="-165"/>
              <a:t> </a:t>
            </a:r>
            <a:r>
              <a:rPr dirty="0"/>
              <a:t>Analysis</a:t>
            </a:r>
            <a:r>
              <a:rPr dirty="0" spc="-10"/>
              <a:t> </a:t>
            </a:r>
            <a:r>
              <a:rPr dirty="0"/>
              <a:t>Report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US</a:t>
            </a:r>
            <a:r>
              <a:rPr dirty="0" spc="-15"/>
              <a:t> </a:t>
            </a:r>
            <a:r>
              <a:rPr dirty="0"/>
              <a:t>Market</a:t>
            </a:r>
            <a:r>
              <a:rPr dirty="0" spc="-10"/>
              <a:t> </a:t>
            </a:r>
            <a:r>
              <a:rPr dirty="0"/>
              <a:t>(2018-19)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228600" y="838200"/>
            <a:ext cx="5743575" cy="3143250"/>
            <a:chOff x="228600" y="838200"/>
            <a:chExt cx="5743575" cy="3143250"/>
          </a:xfrm>
        </p:grpSpPr>
        <p:sp>
          <p:nvSpPr>
            <p:cNvPr id="23" name="object 23"/>
            <p:cNvSpPr/>
            <p:nvPr/>
          </p:nvSpPr>
          <p:spPr>
            <a:xfrm>
              <a:off x="233362" y="842962"/>
              <a:ext cx="5734050" cy="3133725"/>
            </a:xfrm>
            <a:custGeom>
              <a:avLst/>
              <a:gdLst/>
              <a:ahLst/>
              <a:cxnLst/>
              <a:rect l="l" t="t" r="r" b="b"/>
              <a:pathLst>
                <a:path w="5734050" h="3133725">
                  <a:moveTo>
                    <a:pt x="0" y="312896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5729287" y="0"/>
                  </a:lnTo>
                  <a:lnTo>
                    <a:pt x="5730602" y="0"/>
                  </a:lnTo>
                  <a:lnTo>
                    <a:pt x="5731725" y="464"/>
                  </a:lnTo>
                  <a:lnTo>
                    <a:pt x="5732654" y="1394"/>
                  </a:lnTo>
                  <a:lnTo>
                    <a:pt x="5733584" y="2324"/>
                  </a:lnTo>
                  <a:lnTo>
                    <a:pt x="5734050" y="3447"/>
                  </a:lnTo>
                  <a:lnTo>
                    <a:pt x="5734050" y="4762"/>
                  </a:lnTo>
                  <a:lnTo>
                    <a:pt x="5734050" y="3128962"/>
                  </a:lnTo>
                  <a:lnTo>
                    <a:pt x="5734050" y="3130277"/>
                  </a:lnTo>
                  <a:lnTo>
                    <a:pt x="5733584" y="3131400"/>
                  </a:lnTo>
                  <a:lnTo>
                    <a:pt x="5732654" y="3132330"/>
                  </a:lnTo>
                  <a:lnTo>
                    <a:pt x="5731725" y="3133259"/>
                  </a:lnTo>
                  <a:lnTo>
                    <a:pt x="5730602" y="3133725"/>
                  </a:lnTo>
                  <a:lnTo>
                    <a:pt x="5729287" y="3133725"/>
                  </a:lnTo>
                  <a:lnTo>
                    <a:pt x="4762" y="3133725"/>
                  </a:lnTo>
                  <a:lnTo>
                    <a:pt x="3447" y="3133725"/>
                  </a:lnTo>
                  <a:lnTo>
                    <a:pt x="2324" y="3133259"/>
                  </a:lnTo>
                  <a:lnTo>
                    <a:pt x="1394" y="3132330"/>
                  </a:lnTo>
                  <a:lnTo>
                    <a:pt x="464" y="3131400"/>
                  </a:lnTo>
                  <a:lnTo>
                    <a:pt x="0" y="3130277"/>
                  </a:lnTo>
                  <a:lnTo>
                    <a:pt x="0" y="312896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8125" y="847725"/>
              <a:ext cx="5724525" cy="314325"/>
            </a:xfrm>
            <a:custGeom>
              <a:avLst/>
              <a:gdLst/>
              <a:ahLst/>
              <a:cxnLst/>
              <a:rect l="l" t="t" r="r" b="b"/>
              <a:pathLst>
                <a:path w="5724525" h="314325">
                  <a:moveTo>
                    <a:pt x="5724525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5724525" y="0"/>
                  </a:lnTo>
                  <a:lnTo>
                    <a:pt x="5724525" y="3143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82575" y="863600"/>
            <a:ext cx="19519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Seasonal</a:t>
            </a:r>
            <a:r>
              <a:rPr dirty="0" sz="1500" spc="-4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r>
              <a:rPr dirty="0" sz="1500" spc="-4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Pattern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8687" y="1566874"/>
            <a:ext cx="4991100" cy="1285875"/>
          </a:xfrm>
          <a:custGeom>
            <a:avLst/>
            <a:gdLst/>
            <a:ahLst/>
            <a:cxnLst/>
            <a:rect l="l" t="t" r="r" b="b"/>
            <a:pathLst>
              <a:path w="4991100" h="1285875">
                <a:moveTo>
                  <a:pt x="19050" y="1279791"/>
                </a:moveTo>
                <a:lnTo>
                  <a:pt x="18580" y="1278674"/>
                </a:lnTo>
                <a:lnTo>
                  <a:pt x="16713" y="1276807"/>
                </a:lnTo>
                <a:lnTo>
                  <a:pt x="15595" y="1276350"/>
                </a:lnTo>
                <a:lnTo>
                  <a:pt x="3441" y="1276350"/>
                </a:lnTo>
                <a:lnTo>
                  <a:pt x="2324" y="1276807"/>
                </a:lnTo>
                <a:lnTo>
                  <a:pt x="457" y="1278674"/>
                </a:lnTo>
                <a:lnTo>
                  <a:pt x="0" y="1279791"/>
                </a:lnTo>
                <a:lnTo>
                  <a:pt x="0" y="1282420"/>
                </a:lnTo>
                <a:lnTo>
                  <a:pt x="457" y="1283538"/>
                </a:lnTo>
                <a:lnTo>
                  <a:pt x="2324" y="1285405"/>
                </a:lnTo>
                <a:lnTo>
                  <a:pt x="3441" y="1285875"/>
                </a:lnTo>
                <a:lnTo>
                  <a:pt x="15595" y="1285875"/>
                </a:lnTo>
                <a:lnTo>
                  <a:pt x="16713" y="1285405"/>
                </a:lnTo>
                <a:lnTo>
                  <a:pt x="18580" y="1283538"/>
                </a:lnTo>
                <a:lnTo>
                  <a:pt x="19050" y="1282420"/>
                </a:lnTo>
                <a:lnTo>
                  <a:pt x="19050" y="1279791"/>
                </a:lnTo>
                <a:close/>
              </a:path>
              <a:path w="4991100" h="1285875">
                <a:moveTo>
                  <a:pt x="19050" y="641616"/>
                </a:moveTo>
                <a:lnTo>
                  <a:pt x="18580" y="640499"/>
                </a:lnTo>
                <a:lnTo>
                  <a:pt x="16713" y="638632"/>
                </a:lnTo>
                <a:lnTo>
                  <a:pt x="15595" y="638175"/>
                </a:lnTo>
                <a:lnTo>
                  <a:pt x="3441" y="638175"/>
                </a:lnTo>
                <a:lnTo>
                  <a:pt x="2324" y="638632"/>
                </a:lnTo>
                <a:lnTo>
                  <a:pt x="457" y="640499"/>
                </a:lnTo>
                <a:lnTo>
                  <a:pt x="0" y="641616"/>
                </a:lnTo>
                <a:lnTo>
                  <a:pt x="0" y="644245"/>
                </a:lnTo>
                <a:lnTo>
                  <a:pt x="457" y="645363"/>
                </a:lnTo>
                <a:lnTo>
                  <a:pt x="2324" y="647230"/>
                </a:lnTo>
                <a:lnTo>
                  <a:pt x="3441" y="647700"/>
                </a:lnTo>
                <a:lnTo>
                  <a:pt x="15595" y="647700"/>
                </a:lnTo>
                <a:lnTo>
                  <a:pt x="16713" y="647230"/>
                </a:lnTo>
                <a:lnTo>
                  <a:pt x="18580" y="645363"/>
                </a:lnTo>
                <a:lnTo>
                  <a:pt x="19050" y="644245"/>
                </a:lnTo>
                <a:lnTo>
                  <a:pt x="19050" y="641616"/>
                </a:lnTo>
                <a:close/>
              </a:path>
              <a:path w="4991100" h="1285875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4991100" h="1285875">
                <a:moveTo>
                  <a:pt x="76200" y="1279791"/>
                </a:moveTo>
                <a:lnTo>
                  <a:pt x="75730" y="1278674"/>
                </a:lnTo>
                <a:lnTo>
                  <a:pt x="73863" y="1276807"/>
                </a:lnTo>
                <a:lnTo>
                  <a:pt x="72745" y="1276350"/>
                </a:lnTo>
                <a:lnTo>
                  <a:pt x="60591" y="1276350"/>
                </a:lnTo>
                <a:lnTo>
                  <a:pt x="59474" y="1276807"/>
                </a:lnTo>
                <a:lnTo>
                  <a:pt x="57607" y="1278674"/>
                </a:lnTo>
                <a:lnTo>
                  <a:pt x="57150" y="1279791"/>
                </a:lnTo>
                <a:lnTo>
                  <a:pt x="57150" y="1282420"/>
                </a:lnTo>
                <a:lnTo>
                  <a:pt x="57607" y="1283538"/>
                </a:lnTo>
                <a:lnTo>
                  <a:pt x="59474" y="1285405"/>
                </a:lnTo>
                <a:lnTo>
                  <a:pt x="60591" y="1285875"/>
                </a:lnTo>
                <a:lnTo>
                  <a:pt x="72745" y="1285875"/>
                </a:lnTo>
                <a:lnTo>
                  <a:pt x="73863" y="1285405"/>
                </a:lnTo>
                <a:lnTo>
                  <a:pt x="75730" y="1283538"/>
                </a:lnTo>
                <a:lnTo>
                  <a:pt x="76200" y="1282420"/>
                </a:lnTo>
                <a:lnTo>
                  <a:pt x="76200" y="1279791"/>
                </a:lnTo>
                <a:close/>
              </a:path>
              <a:path w="4991100" h="1285875">
                <a:moveTo>
                  <a:pt x="76200" y="641616"/>
                </a:moveTo>
                <a:lnTo>
                  <a:pt x="75730" y="640499"/>
                </a:lnTo>
                <a:lnTo>
                  <a:pt x="73863" y="638632"/>
                </a:lnTo>
                <a:lnTo>
                  <a:pt x="72745" y="638175"/>
                </a:lnTo>
                <a:lnTo>
                  <a:pt x="60591" y="638175"/>
                </a:lnTo>
                <a:lnTo>
                  <a:pt x="59474" y="638632"/>
                </a:lnTo>
                <a:lnTo>
                  <a:pt x="57607" y="640499"/>
                </a:lnTo>
                <a:lnTo>
                  <a:pt x="57150" y="641616"/>
                </a:lnTo>
                <a:lnTo>
                  <a:pt x="57150" y="644245"/>
                </a:lnTo>
                <a:lnTo>
                  <a:pt x="57607" y="645363"/>
                </a:lnTo>
                <a:lnTo>
                  <a:pt x="59474" y="647230"/>
                </a:lnTo>
                <a:lnTo>
                  <a:pt x="60591" y="647700"/>
                </a:lnTo>
                <a:lnTo>
                  <a:pt x="72745" y="647700"/>
                </a:lnTo>
                <a:lnTo>
                  <a:pt x="73863" y="647230"/>
                </a:lnTo>
                <a:lnTo>
                  <a:pt x="75730" y="645363"/>
                </a:lnTo>
                <a:lnTo>
                  <a:pt x="76200" y="644245"/>
                </a:lnTo>
                <a:lnTo>
                  <a:pt x="76200" y="641616"/>
                </a:lnTo>
                <a:close/>
              </a:path>
              <a:path w="4991100" h="1285875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4991100" h="1285875">
                <a:moveTo>
                  <a:pt x="133350" y="1279791"/>
                </a:moveTo>
                <a:lnTo>
                  <a:pt x="132880" y="1278674"/>
                </a:lnTo>
                <a:lnTo>
                  <a:pt x="131013" y="1276807"/>
                </a:lnTo>
                <a:lnTo>
                  <a:pt x="129895" y="1276350"/>
                </a:lnTo>
                <a:lnTo>
                  <a:pt x="117741" y="1276350"/>
                </a:lnTo>
                <a:lnTo>
                  <a:pt x="116624" y="1276807"/>
                </a:lnTo>
                <a:lnTo>
                  <a:pt x="114757" y="1278674"/>
                </a:lnTo>
                <a:lnTo>
                  <a:pt x="114300" y="1279791"/>
                </a:lnTo>
                <a:lnTo>
                  <a:pt x="114300" y="1282420"/>
                </a:lnTo>
                <a:lnTo>
                  <a:pt x="114757" y="1283538"/>
                </a:lnTo>
                <a:lnTo>
                  <a:pt x="116624" y="1285405"/>
                </a:lnTo>
                <a:lnTo>
                  <a:pt x="117741" y="1285875"/>
                </a:lnTo>
                <a:lnTo>
                  <a:pt x="129895" y="1285875"/>
                </a:lnTo>
                <a:lnTo>
                  <a:pt x="131013" y="1285405"/>
                </a:lnTo>
                <a:lnTo>
                  <a:pt x="132880" y="1283538"/>
                </a:lnTo>
                <a:lnTo>
                  <a:pt x="133350" y="1282420"/>
                </a:lnTo>
                <a:lnTo>
                  <a:pt x="133350" y="1279791"/>
                </a:lnTo>
                <a:close/>
              </a:path>
              <a:path w="4991100" h="1285875">
                <a:moveTo>
                  <a:pt x="133350" y="641616"/>
                </a:moveTo>
                <a:lnTo>
                  <a:pt x="132880" y="640499"/>
                </a:lnTo>
                <a:lnTo>
                  <a:pt x="131013" y="638632"/>
                </a:lnTo>
                <a:lnTo>
                  <a:pt x="129895" y="638175"/>
                </a:lnTo>
                <a:lnTo>
                  <a:pt x="117741" y="638175"/>
                </a:lnTo>
                <a:lnTo>
                  <a:pt x="116624" y="638632"/>
                </a:lnTo>
                <a:lnTo>
                  <a:pt x="114757" y="640499"/>
                </a:lnTo>
                <a:lnTo>
                  <a:pt x="114300" y="641616"/>
                </a:lnTo>
                <a:lnTo>
                  <a:pt x="114300" y="644245"/>
                </a:lnTo>
                <a:lnTo>
                  <a:pt x="114757" y="645363"/>
                </a:lnTo>
                <a:lnTo>
                  <a:pt x="116624" y="647230"/>
                </a:lnTo>
                <a:lnTo>
                  <a:pt x="117741" y="647700"/>
                </a:lnTo>
                <a:lnTo>
                  <a:pt x="129895" y="647700"/>
                </a:lnTo>
                <a:lnTo>
                  <a:pt x="131013" y="647230"/>
                </a:lnTo>
                <a:lnTo>
                  <a:pt x="132880" y="645363"/>
                </a:lnTo>
                <a:lnTo>
                  <a:pt x="133350" y="644245"/>
                </a:lnTo>
                <a:lnTo>
                  <a:pt x="133350" y="641616"/>
                </a:lnTo>
                <a:close/>
              </a:path>
              <a:path w="4991100" h="1285875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4991100" h="1285875">
                <a:moveTo>
                  <a:pt x="190500" y="1279791"/>
                </a:moveTo>
                <a:lnTo>
                  <a:pt x="190030" y="1278674"/>
                </a:lnTo>
                <a:lnTo>
                  <a:pt x="188163" y="1276807"/>
                </a:lnTo>
                <a:lnTo>
                  <a:pt x="187045" y="1276350"/>
                </a:lnTo>
                <a:lnTo>
                  <a:pt x="174891" y="1276350"/>
                </a:lnTo>
                <a:lnTo>
                  <a:pt x="173774" y="1276807"/>
                </a:lnTo>
                <a:lnTo>
                  <a:pt x="171907" y="1278674"/>
                </a:lnTo>
                <a:lnTo>
                  <a:pt x="171450" y="1279791"/>
                </a:lnTo>
                <a:lnTo>
                  <a:pt x="171450" y="1282420"/>
                </a:lnTo>
                <a:lnTo>
                  <a:pt x="171907" y="1283538"/>
                </a:lnTo>
                <a:lnTo>
                  <a:pt x="173774" y="1285405"/>
                </a:lnTo>
                <a:lnTo>
                  <a:pt x="174891" y="1285875"/>
                </a:lnTo>
                <a:lnTo>
                  <a:pt x="187045" y="1285875"/>
                </a:lnTo>
                <a:lnTo>
                  <a:pt x="188163" y="1285405"/>
                </a:lnTo>
                <a:lnTo>
                  <a:pt x="190030" y="1283538"/>
                </a:lnTo>
                <a:lnTo>
                  <a:pt x="190500" y="1282420"/>
                </a:lnTo>
                <a:lnTo>
                  <a:pt x="190500" y="1279791"/>
                </a:lnTo>
                <a:close/>
              </a:path>
              <a:path w="4991100" h="1285875">
                <a:moveTo>
                  <a:pt x="190500" y="641616"/>
                </a:moveTo>
                <a:lnTo>
                  <a:pt x="190030" y="640499"/>
                </a:lnTo>
                <a:lnTo>
                  <a:pt x="188163" y="638632"/>
                </a:lnTo>
                <a:lnTo>
                  <a:pt x="187045" y="638175"/>
                </a:lnTo>
                <a:lnTo>
                  <a:pt x="174891" y="638175"/>
                </a:lnTo>
                <a:lnTo>
                  <a:pt x="173774" y="638632"/>
                </a:lnTo>
                <a:lnTo>
                  <a:pt x="171907" y="640499"/>
                </a:lnTo>
                <a:lnTo>
                  <a:pt x="171450" y="641616"/>
                </a:lnTo>
                <a:lnTo>
                  <a:pt x="171450" y="644245"/>
                </a:lnTo>
                <a:lnTo>
                  <a:pt x="171907" y="645363"/>
                </a:lnTo>
                <a:lnTo>
                  <a:pt x="173774" y="647230"/>
                </a:lnTo>
                <a:lnTo>
                  <a:pt x="174891" y="647700"/>
                </a:lnTo>
                <a:lnTo>
                  <a:pt x="187045" y="647700"/>
                </a:lnTo>
                <a:lnTo>
                  <a:pt x="188163" y="647230"/>
                </a:lnTo>
                <a:lnTo>
                  <a:pt x="190030" y="645363"/>
                </a:lnTo>
                <a:lnTo>
                  <a:pt x="190500" y="644245"/>
                </a:lnTo>
                <a:lnTo>
                  <a:pt x="190500" y="641616"/>
                </a:lnTo>
                <a:close/>
              </a:path>
              <a:path w="4991100" h="1285875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4991100" h="1285875">
                <a:moveTo>
                  <a:pt x="247650" y="1279791"/>
                </a:moveTo>
                <a:lnTo>
                  <a:pt x="247180" y="1278674"/>
                </a:lnTo>
                <a:lnTo>
                  <a:pt x="245313" y="1276807"/>
                </a:lnTo>
                <a:lnTo>
                  <a:pt x="244195" y="1276350"/>
                </a:lnTo>
                <a:lnTo>
                  <a:pt x="232041" y="1276350"/>
                </a:lnTo>
                <a:lnTo>
                  <a:pt x="230924" y="1276807"/>
                </a:lnTo>
                <a:lnTo>
                  <a:pt x="229057" y="1278674"/>
                </a:lnTo>
                <a:lnTo>
                  <a:pt x="228600" y="1279791"/>
                </a:lnTo>
                <a:lnTo>
                  <a:pt x="228600" y="1282420"/>
                </a:lnTo>
                <a:lnTo>
                  <a:pt x="229057" y="1283538"/>
                </a:lnTo>
                <a:lnTo>
                  <a:pt x="230924" y="1285405"/>
                </a:lnTo>
                <a:lnTo>
                  <a:pt x="232041" y="1285875"/>
                </a:lnTo>
                <a:lnTo>
                  <a:pt x="244195" y="1285875"/>
                </a:lnTo>
                <a:lnTo>
                  <a:pt x="245313" y="1285405"/>
                </a:lnTo>
                <a:lnTo>
                  <a:pt x="247180" y="1283538"/>
                </a:lnTo>
                <a:lnTo>
                  <a:pt x="247650" y="1282420"/>
                </a:lnTo>
                <a:lnTo>
                  <a:pt x="247650" y="1279791"/>
                </a:lnTo>
                <a:close/>
              </a:path>
              <a:path w="4991100" h="1285875">
                <a:moveTo>
                  <a:pt x="247650" y="641616"/>
                </a:moveTo>
                <a:lnTo>
                  <a:pt x="247180" y="640499"/>
                </a:lnTo>
                <a:lnTo>
                  <a:pt x="245313" y="638632"/>
                </a:lnTo>
                <a:lnTo>
                  <a:pt x="244195" y="638175"/>
                </a:lnTo>
                <a:lnTo>
                  <a:pt x="232041" y="638175"/>
                </a:lnTo>
                <a:lnTo>
                  <a:pt x="230924" y="638632"/>
                </a:lnTo>
                <a:lnTo>
                  <a:pt x="229057" y="640499"/>
                </a:lnTo>
                <a:lnTo>
                  <a:pt x="228600" y="641616"/>
                </a:lnTo>
                <a:lnTo>
                  <a:pt x="228600" y="644245"/>
                </a:lnTo>
                <a:lnTo>
                  <a:pt x="229057" y="645363"/>
                </a:lnTo>
                <a:lnTo>
                  <a:pt x="230924" y="647230"/>
                </a:lnTo>
                <a:lnTo>
                  <a:pt x="232041" y="647700"/>
                </a:lnTo>
                <a:lnTo>
                  <a:pt x="244195" y="647700"/>
                </a:lnTo>
                <a:lnTo>
                  <a:pt x="245313" y="647230"/>
                </a:lnTo>
                <a:lnTo>
                  <a:pt x="247180" y="645363"/>
                </a:lnTo>
                <a:lnTo>
                  <a:pt x="247650" y="644245"/>
                </a:lnTo>
                <a:lnTo>
                  <a:pt x="247650" y="641616"/>
                </a:lnTo>
                <a:close/>
              </a:path>
              <a:path w="4991100" h="1285875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4991100" h="1285875">
                <a:moveTo>
                  <a:pt x="304800" y="1279791"/>
                </a:moveTo>
                <a:lnTo>
                  <a:pt x="304330" y="1278674"/>
                </a:lnTo>
                <a:lnTo>
                  <a:pt x="302463" y="1276807"/>
                </a:lnTo>
                <a:lnTo>
                  <a:pt x="301345" y="1276350"/>
                </a:lnTo>
                <a:lnTo>
                  <a:pt x="289191" y="1276350"/>
                </a:lnTo>
                <a:lnTo>
                  <a:pt x="288074" y="1276807"/>
                </a:lnTo>
                <a:lnTo>
                  <a:pt x="286207" y="1278674"/>
                </a:lnTo>
                <a:lnTo>
                  <a:pt x="285750" y="1279791"/>
                </a:lnTo>
                <a:lnTo>
                  <a:pt x="285750" y="1282420"/>
                </a:lnTo>
                <a:lnTo>
                  <a:pt x="286207" y="1283538"/>
                </a:lnTo>
                <a:lnTo>
                  <a:pt x="288074" y="1285405"/>
                </a:lnTo>
                <a:lnTo>
                  <a:pt x="289191" y="1285875"/>
                </a:lnTo>
                <a:lnTo>
                  <a:pt x="301345" y="1285875"/>
                </a:lnTo>
                <a:lnTo>
                  <a:pt x="302463" y="1285405"/>
                </a:lnTo>
                <a:lnTo>
                  <a:pt x="304330" y="1283538"/>
                </a:lnTo>
                <a:lnTo>
                  <a:pt x="304800" y="1282420"/>
                </a:lnTo>
                <a:lnTo>
                  <a:pt x="304800" y="1279791"/>
                </a:lnTo>
                <a:close/>
              </a:path>
              <a:path w="4991100" h="1285875">
                <a:moveTo>
                  <a:pt x="304800" y="641616"/>
                </a:moveTo>
                <a:lnTo>
                  <a:pt x="304330" y="640499"/>
                </a:lnTo>
                <a:lnTo>
                  <a:pt x="302463" y="638632"/>
                </a:lnTo>
                <a:lnTo>
                  <a:pt x="301345" y="638175"/>
                </a:lnTo>
                <a:lnTo>
                  <a:pt x="289191" y="638175"/>
                </a:lnTo>
                <a:lnTo>
                  <a:pt x="288074" y="638632"/>
                </a:lnTo>
                <a:lnTo>
                  <a:pt x="286207" y="640499"/>
                </a:lnTo>
                <a:lnTo>
                  <a:pt x="285750" y="641616"/>
                </a:lnTo>
                <a:lnTo>
                  <a:pt x="285750" y="644245"/>
                </a:lnTo>
                <a:lnTo>
                  <a:pt x="286207" y="645363"/>
                </a:lnTo>
                <a:lnTo>
                  <a:pt x="288074" y="647230"/>
                </a:lnTo>
                <a:lnTo>
                  <a:pt x="289191" y="647700"/>
                </a:lnTo>
                <a:lnTo>
                  <a:pt x="301345" y="647700"/>
                </a:lnTo>
                <a:lnTo>
                  <a:pt x="302463" y="647230"/>
                </a:lnTo>
                <a:lnTo>
                  <a:pt x="304330" y="645363"/>
                </a:lnTo>
                <a:lnTo>
                  <a:pt x="304800" y="644245"/>
                </a:lnTo>
                <a:lnTo>
                  <a:pt x="304800" y="641616"/>
                </a:lnTo>
                <a:close/>
              </a:path>
              <a:path w="4991100" h="1285875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4991100" h="1285875">
                <a:moveTo>
                  <a:pt x="361950" y="1279791"/>
                </a:moveTo>
                <a:lnTo>
                  <a:pt x="361480" y="1278674"/>
                </a:lnTo>
                <a:lnTo>
                  <a:pt x="359613" y="1276807"/>
                </a:lnTo>
                <a:lnTo>
                  <a:pt x="358495" y="1276350"/>
                </a:lnTo>
                <a:lnTo>
                  <a:pt x="346341" y="1276350"/>
                </a:lnTo>
                <a:lnTo>
                  <a:pt x="345224" y="1276807"/>
                </a:lnTo>
                <a:lnTo>
                  <a:pt x="343357" y="1278674"/>
                </a:lnTo>
                <a:lnTo>
                  <a:pt x="342900" y="1279791"/>
                </a:lnTo>
                <a:lnTo>
                  <a:pt x="342900" y="1282420"/>
                </a:lnTo>
                <a:lnTo>
                  <a:pt x="343357" y="1283538"/>
                </a:lnTo>
                <a:lnTo>
                  <a:pt x="345224" y="1285405"/>
                </a:lnTo>
                <a:lnTo>
                  <a:pt x="346341" y="1285875"/>
                </a:lnTo>
                <a:lnTo>
                  <a:pt x="358495" y="1285875"/>
                </a:lnTo>
                <a:lnTo>
                  <a:pt x="359613" y="1285405"/>
                </a:lnTo>
                <a:lnTo>
                  <a:pt x="361480" y="1283538"/>
                </a:lnTo>
                <a:lnTo>
                  <a:pt x="361950" y="1282420"/>
                </a:lnTo>
                <a:lnTo>
                  <a:pt x="361950" y="1279791"/>
                </a:lnTo>
                <a:close/>
              </a:path>
              <a:path w="4991100" h="1285875">
                <a:moveTo>
                  <a:pt x="361950" y="641616"/>
                </a:moveTo>
                <a:lnTo>
                  <a:pt x="361480" y="640499"/>
                </a:lnTo>
                <a:lnTo>
                  <a:pt x="359613" y="638632"/>
                </a:lnTo>
                <a:lnTo>
                  <a:pt x="358495" y="638175"/>
                </a:lnTo>
                <a:lnTo>
                  <a:pt x="346341" y="638175"/>
                </a:lnTo>
                <a:lnTo>
                  <a:pt x="345224" y="638632"/>
                </a:lnTo>
                <a:lnTo>
                  <a:pt x="343357" y="640499"/>
                </a:lnTo>
                <a:lnTo>
                  <a:pt x="342900" y="641616"/>
                </a:lnTo>
                <a:lnTo>
                  <a:pt x="342900" y="644245"/>
                </a:lnTo>
                <a:lnTo>
                  <a:pt x="343357" y="645363"/>
                </a:lnTo>
                <a:lnTo>
                  <a:pt x="345224" y="647230"/>
                </a:lnTo>
                <a:lnTo>
                  <a:pt x="346341" y="647700"/>
                </a:lnTo>
                <a:lnTo>
                  <a:pt x="358495" y="647700"/>
                </a:lnTo>
                <a:lnTo>
                  <a:pt x="359613" y="647230"/>
                </a:lnTo>
                <a:lnTo>
                  <a:pt x="361480" y="645363"/>
                </a:lnTo>
                <a:lnTo>
                  <a:pt x="361950" y="644245"/>
                </a:lnTo>
                <a:lnTo>
                  <a:pt x="361950" y="641616"/>
                </a:lnTo>
                <a:close/>
              </a:path>
              <a:path w="4991100" h="1285875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4991100" h="1285875">
                <a:moveTo>
                  <a:pt x="419100" y="1279791"/>
                </a:moveTo>
                <a:lnTo>
                  <a:pt x="418630" y="1278674"/>
                </a:lnTo>
                <a:lnTo>
                  <a:pt x="416763" y="1276807"/>
                </a:lnTo>
                <a:lnTo>
                  <a:pt x="415645" y="1276350"/>
                </a:lnTo>
                <a:lnTo>
                  <a:pt x="403491" y="1276350"/>
                </a:lnTo>
                <a:lnTo>
                  <a:pt x="402374" y="1276807"/>
                </a:lnTo>
                <a:lnTo>
                  <a:pt x="400507" y="1278674"/>
                </a:lnTo>
                <a:lnTo>
                  <a:pt x="400037" y="1279791"/>
                </a:lnTo>
                <a:lnTo>
                  <a:pt x="400037" y="1282420"/>
                </a:lnTo>
                <a:lnTo>
                  <a:pt x="400507" y="1283538"/>
                </a:lnTo>
                <a:lnTo>
                  <a:pt x="402374" y="1285405"/>
                </a:lnTo>
                <a:lnTo>
                  <a:pt x="403491" y="1285875"/>
                </a:lnTo>
                <a:lnTo>
                  <a:pt x="415645" y="1285875"/>
                </a:lnTo>
                <a:lnTo>
                  <a:pt x="416763" y="1285405"/>
                </a:lnTo>
                <a:lnTo>
                  <a:pt x="418630" y="1283538"/>
                </a:lnTo>
                <a:lnTo>
                  <a:pt x="419100" y="1282420"/>
                </a:lnTo>
                <a:lnTo>
                  <a:pt x="419100" y="1279791"/>
                </a:lnTo>
                <a:close/>
              </a:path>
              <a:path w="4991100" h="1285875">
                <a:moveTo>
                  <a:pt x="419100" y="641616"/>
                </a:moveTo>
                <a:lnTo>
                  <a:pt x="418630" y="640499"/>
                </a:lnTo>
                <a:lnTo>
                  <a:pt x="416763" y="638632"/>
                </a:lnTo>
                <a:lnTo>
                  <a:pt x="415645" y="638175"/>
                </a:lnTo>
                <a:lnTo>
                  <a:pt x="403491" y="638175"/>
                </a:lnTo>
                <a:lnTo>
                  <a:pt x="402374" y="638632"/>
                </a:lnTo>
                <a:lnTo>
                  <a:pt x="400507" y="640499"/>
                </a:lnTo>
                <a:lnTo>
                  <a:pt x="400037" y="641616"/>
                </a:lnTo>
                <a:lnTo>
                  <a:pt x="400037" y="644245"/>
                </a:lnTo>
                <a:lnTo>
                  <a:pt x="400507" y="645363"/>
                </a:lnTo>
                <a:lnTo>
                  <a:pt x="402374" y="647230"/>
                </a:lnTo>
                <a:lnTo>
                  <a:pt x="403491" y="647700"/>
                </a:lnTo>
                <a:lnTo>
                  <a:pt x="415645" y="647700"/>
                </a:lnTo>
                <a:lnTo>
                  <a:pt x="416763" y="647230"/>
                </a:lnTo>
                <a:lnTo>
                  <a:pt x="418630" y="645363"/>
                </a:lnTo>
                <a:lnTo>
                  <a:pt x="419100" y="644245"/>
                </a:lnTo>
                <a:lnTo>
                  <a:pt x="419100" y="641616"/>
                </a:lnTo>
                <a:close/>
              </a:path>
              <a:path w="4991100" h="1285875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37" y="3441"/>
                </a:lnTo>
                <a:lnTo>
                  <a:pt x="400037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4991100" h="1285875">
                <a:moveTo>
                  <a:pt x="476250" y="1279791"/>
                </a:moveTo>
                <a:lnTo>
                  <a:pt x="475780" y="1278674"/>
                </a:lnTo>
                <a:lnTo>
                  <a:pt x="473913" y="1276807"/>
                </a:lnTo>
                <a:lnTo>
                  <a:pt x="472795" y="1276350"/>
                </a:lnTo>
                <a:lnTo>
                  <a:pt x="460641" y="1276350"/>
                </a:lnTo>
                <a:lnTo>
                  <a:pt x="459524" y="1276807"/>
                </a:lnTo>
                <a:lnTo>
                  <a:pt x="457657" y="1278674"/>
                </a:lnTo>
                <a:lnTo>
                  <a:pt x="457200" y="1279791"/>
                </a:lnTo>
                <a:lnTo>
                  <a:pt x="457200" y="1282420"/>
                </a:lnTo>
                <a:lnTo>
                  <a:pt x="457657" y="1283538"/>
                </a:lnTo>
                <a:lnTo>
                  <a:pt x="459524" y="1285405"/>
                </a:lnTo>
                <a:lnTo>
                  <a:pt x="460641" y="1285875"/>
                </a:lnTo>
                <a:lnTo>
                  <a:pt x="472795" y="1285875"/>
                </a:lnTo>
                <a:lnTo>
                  <a:pt x="473913" y="1285405"/>
                </a:lnTo>
                <a:lnTo>
                  <a:pt x="475780" y="1283538"/>
                </a:lnTo>
                <a:lnTo>
                  <a:pt x="476250" y="1282420"/>
                </a:lnTo>
                <a:lnTo>
                  <a:pt x="476250" y="1279791"/>
                </a:lnTo>
                <a:close/>
              </a:path>
              <a:path w="4991100" h="1285875">
                <a:moveTo>
                  <a:pt x="476250" y="641616"/>
                </a:moveTo>
                <a:lnTo>
                  <a:pt x="475780" y="640499"/>
                </a:lnTo>
                <a:lnTo>
                  <a:pt x="473913" y="638632"/>
                </a:lnTo>
                <a:lnTo>
                  <a:pt x="472795" y="638175"/>
                </a:lnTo>
                <a:lnTo>
                  <a:pt x="460641" y="638175"/>
                </a:lnTo>
                <a:lnTo>
                  <a:pt x="459524" y="638632"/>
                </a:lnTo>
                <a:lnTo>
                  <a:pt x="457657" y="640499"/>
                </a:lnTo>
                <a:lnTo>
                  <a:pt x="457200" y="641616"/>
                </a:lnTo>
                <a:lnTo>
                  <a:pt x="457200" y="644245"/>
                </a:lnTo>
                <a:lnTo>
                  <a:pt x="457657" y="645363"/>
                </a:lnTo>
                <a:lnTo>
                  <a:pt x="459524" y="647230"/>
                </a:lnTo>
                <a:lnTo>
                  <a:pt x="460641" y="647700"/>
                </a:lnTo>
                <a:lnTo>
                  <a:pt x="472795" y="647700"/>
                </a:lnTo>
                <a:lnTo>
                  <a:pt x="473913" y="647230"/>
                </a:lnTo>
                <a:lnTo>
                  <a:pt x="475780" y="645363"/>
                </a:lnTo>
                <a:lnTo>
                  <a:pt x="476250" y="644245"/>
                </a:lnTo>
                <a:lnTo>
                  <a:pt x="476250" y="641616"/>
                </a:lnTo>
                <a:close/>
              </a:path>
              <a:path w="4991100" h="1285875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4991100" h="1285875">
                <a:moveTo>
                  <a:pt x="533400" y="1279791"/>
                </a:moveTo>
                <a:lnTo>
                  <a:pt x="532930" y="1278674"/>
                </a:lnTo>
                <a:lnTo>
                  <a:pt x="531063" y="1276807"/>
                </a:lnTo>
                <a:lnTo>
                  <a:pt x="529945" y="1276350"/>
                </a:lnTo>
                <a:lnTo>
                  <a:pt x="517791" y="1276350"/>
                </a:lnTo>
                <a:lnTo>
                  <a:pt x="516674" y="1276807"/>
                </a:lnTo>
                <a:lnTo>
                  <a:pt x="514807" y="1278674"/>
                </a:lnTo>
                <a:lnTo>
                  <a:pt x="514350" y="1279791"/>
                </a:lnTo>
                <a:lnTo>
                  <a:pt x="514350" y="1282420"/>
                </a:lnTo>
                <a:lnTo>
                  <a:pt x="514807" y="1283538"/>
                </a:lnTo>
                <a:lnTo>
                  <a:pt x="516674" y="1285405"/>
                </a:lnTo>
                <a:lnTo>
                  <a:pt x="517791" y="1285875"/>
                </a:lnTo>
                <a:lnTo>
                  <a:pt x="529945" y="1285875"/>
                </a:lnTo>
                <a:lnTo>
                  <a:pt x="531063" y="1285405"/>
                </a:lnTo>
                <a:lnTo>
                  <a:pt x="532930" y="1283538"/>
                </a:lnTo>
                <a:lnTo>
                  <a:pt x="533400" y="1282420"/>
                </a:lnTo>
                <a:lnTo>
                  <a:pt x="533400" y="1279791"/>
                </a:lnTo>
                <a:close/>
              </a:path>
              <a:path w="4991100" h="1285875">
                <a:moveTo>
                  <a:pt x="533400" y="641616"/>
                </a:moveTo>
                <a:lnTo>
                  <a:pt x="532930" y="640499"/>
                </a:lnTo>
                <a:lnTo>
                  <a:pt x="531063" y="638632"/>
                </a:lnTo>
                <a:lnTo>
                  <a:pt x="529945" y="638175"/>
                </a:lnTo>
                <a:lnTo>
                  <a:pt x="517791" y="638175"/>
                </a:lnTo>
                <a:lnTo>
                  <a:pt x="516674" y="638632"/>
                </a:lnTo>
                <a:lnTo>
                  <a:pt x="514807" y="640499"/>
                </a:lnTo>
                <a:lnTo>
                  <a:pt x="514350" y="641616"/>
                </a:lnTo>
                <a:lnTo>
                  <a:pt x="514350" y="644245"/>
                </a:lnTo>
                <a:lnTo>
                  <a:pt x="514807" y="645363"/>
                </a:lnTo>
                <a:lnTo>
                  <a:pt x="516674" y="647230"/>
                </a:lnTo>
                <a:lnTo>
                  <a:pt x="517791" y="647700"/>
                </a:lnTo>
                <a:lnTo>
                  <a:pt x="529945" y="647700"/>
                </a:lnTo>
                <a:lnTo>
                  <a:pt x="531063" y="647230"/>
                </a:lnTo>
                <a:lnTo>
                  <a:pt x="532930" y="645363"/>
                </a:lnTo>
                <a:lnTo>
                  <a:pt x="533400" y="644245"/>
                </a:lnTo>
                <a:lnTo>
                  <a:pt x="533400" y="641616"/>
                </a:lnTo>
                <a:close/>
              </a:path>
              <a:path w="4991100" h="1285875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4991100" h="1285875">
                <a:moveTo>
                  <a:pt x="590550" y="1279791"/>
                </a:moveTo>
                <a:lnTo>
                  <a:pt x="590080" y="1278674"/>
                </a:lnTo>
                <a:lnTo>
                  <a:pt x="588213" y="1276807"/>
                </a:lnTo>
                <a:lnTo>
                  <a:pt x="587095" y="1276350"/>
                </a:lnTo>
                <a:lnTo>
                  <a:pt x="574941" y="1276350"/>
                </a:lnTo>
                <a:lnTo>
                  <a:pt x="573824" y="1276807"/>
                </a:lnTo>
                <a:lnTo>
                  <a:pt x="571957" y="1278674"/>
                </a:lnTo>
                <a:lnTo>
                  <a:pt x="571500" y="1279791"/>
                </a:lnTo>
                <a:lnTo>
                  <a:pt x="571500" y="1282420"/>
                </a:lnTo>
                <a:lnTo>
                  <a:pt x="571957" y="1283538"/>
                </a:lnTo>
                <a:lnTo>
                  <a:pt x="573824" y="1285405"/>
                </a:lnTo>
                <a:lnTo>
                  <a:pt x="574941" y="1285875"/>
                </a:lnTo>
                <a:lnTo>
                  <a:pt x="587095" y="1285875"/>
                </a:lnTo>
                <a:lnTo>
                  <a:pt x="588213" y="1285405"/>
                </a:lnTo>
                <a:lnTo>
                  <a:pt x="590080" y="1283538"/>
                </a:lnTo>
                <a:lnTo>
                  <a:pt x="590550" y="1282420"/>
                </a:lnTo>
                <a:lnTo>
                  <a:pt x="590550" y="1279791"/>
                </a:lnTo>
                <a:close/>
              </a:path>
              <a:path w="4991100" h="1285875">
                <a:moveTo>
                  <a:pt x="590550" y="641616"/>
                </a:moveTo>
                <a:lnTo>
                  <a:pt x="590080" y="640499"/>
                </a:lnTo>
                <a:lnTo>
                  <a:pt x="588213" y="638632"/>
                </a:lnTo>
                <a:lnTo>
                  <a:pt x="587095" y="638175"/>
                </a:lnTo>
                <a:lnTo>
                  <a:pt x="574941" y="638175"/>
                </a:lnTo>
                <a:lnTo>
                  <a:pt x="573824" y="638632"/>
                </a:lnTo>
                <a:lnTo>
                  <a:pt x="571957" y="640499"/>
                </a:lnTo>
                <a:lnTo>
                  <a:pt x="571500" y="641616"/>
                </a:lnTo>
                <a:lnTo>
                  <a:pt x="571500" y="644245"/>
                </a:lnTo>
                <a:lnTo>
                  <a:pt x="571957" y="645363"/>
                </a:lnTo>
                <a:lnTo>
                  <a:pt x="573824" y="647230"/>
                </a:lnTo>
                <a:lnTo>
                  <a:pt x="574941" y="647700"/>
                </a:lnTo>
                <a:lnTo>
                  <a:pt x="587095" y="647700"/>
                </a:lnTo>
                <a:lnTo>
                  <a:pt x="588213" y="647230"/>
                </a:lnTo>
                <a:lnTo>
                  <a:pt x="590080" y="645363"/>
                </a:lnTo>
                <a:lnTo>
                  <a:pt x="590550" y="644245"/>
                </a:lnTo>
                <a:lnTo>
                  <a:pt x="590550" y="641616"/>
                </a:lnTo>
                <a:close/>
              </a:path>
              <a:path w="4991100" h="1285875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4991100" h="1285875">
                <a:moveTo>
                  <a:pt x="647687" y="1279791"/>
                </a:moveTo>
                <a:lnTo>
                  <a:pt x="647230" y="1278674"/>
                </a:lnTo>
                <a:lnTo>
                  <a:pt x="645363" y="1276807"/>
                </a:lnTo>
                <a:lnTo>
                  <a:pt x="644245" y="1276350"/>
                </a:lnTo>
                <a:lnTo>
                  <a:pt x="632091" y="1276350"/>
                </a:lnTo>
                <a:lnTo>
                  <a:pt x="630974" y="1276807"/>
                </a:lnTo>
                <a:lnTo>
                  <a:pt x="629107" y="1278674"/>
                </a:lnTo>
                <a:lnTo>
                  <a:pt x="628637" y="1279791"/>
                </a:lnTo>
                <a:lnTo>
                  <a:pt x="628637" y="1282420"/>
                </a:lnTo>
                <a:lnTo>
                  <a:pt x="629107" y="1283538"/>
                </a:lnTo>
                <a:lnTo>
                  <a:pt x="630974" y="1285405"/>
                </a:lnTo>
                <a:lnTo>
                  <a:pt x="632091" y="1285875"/>
                </a:lnTo>
                <a:lnTo>
                  <a:pt x="644245" y="1285875"/>
                </a:lnTo>
                <a:lnTo>
                  <a:pt x="645363" y="1285405"/>
                </a:lnTo>
                <a:lnTo>
                  <a:pt x="647230" y="1283538"/>
                </a:lnTo>
                <a:lnTo>
                  <a:pt x="647687" y="1282420"/>
                </a:lnTo>
                <a:lnTo>
                  <a:pt x="647687" y="1279791"/>
                </a:lnTo>
                <a:close/>
              </a:path>
              <a:path w="4991100" h="1285875">
                <a:moveTo>
                  <a:pt x="647687" y="641616"/>
                </a:moveTo>
                <a:lnTo>
                  <a:pt x="647230" y="640499"/>
                </a:lnTo>
                <a:lnTo>
                  <a:pt x="645363" y="638632"/>
                </a:lnTo>
                <a:lnTo>
                  <a:pt x="644245" y="638175"/>
                </a:lnTo>
                <a:lnTo>
                  <a:pt x="632091" y="638175"/>
                </a:lnTo>
                <a:lnTo>
                  <a:pt x="630974" y="638632"/>
                </a:lnTo>
                <a:lnTo>
                  <a:pt x="629107" y="640499"/>
                </a:lnTo>
                <a:lnTo>
                  <a:pt x="628637" y="641616"/>
                </a:lnTo>
                <a:lnTo>
                  <a:pt x="628637" y="644245"/>
                </a:lnTo>
                <a:lnTo>
                  <a:pt x="629107" y="645363"/>
                </a:lnTo>
                <a:lnTo>
                  <a:pt x="630974" y="647230"/>
                </a:lnTo>
                <a:lnTo>
                  <a:pt x="632091" y="647700"/>
                </a:lnTo>
                <a:lnTo>
                  <a:pt x="644245" y="647700"/>
                </a:lnTo>
                <a:lnTo>
                  <a:pt x="645363" y="647230"/>
                </a:lnTo>
                <a:lnTo>
                  <a:pt x="647230" y="645363"/>
                </a:lnTo>
                <a:lnTo>
                  <a:pt x="647687" y="644245"/>
                </a:lnTo>
                <a:lnTo>
                  <a:pt x="647687" y="641616"/>
                </a:lnTo>
                <a:close/>
              </a:path>
              <a:path w="4991100" h="1285875">
                <a:moveTo>
                  <a:pt x="647687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37" y="3441"/>
                </a:lnTo>
                <a:lnTo>
                  <a:pt x="628637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687" y="6070"/>
                </a:lnTo>
                <a:lnTo>
                  <a:pt x="647687" y="3441"/>
                </a:lnTo>
                <a:close/>
              </a:path>
              <a:path w="4991100" h="1285875">
                <a:moveTo>
                  <a:pt x="704850" y="1279791"/>
                </a:moveTo>
                <a:lnTo>
                  <a:pt x="704380" y="1278674"/>
                </a:lnTo>
                <a:lnTo>
                  <a:pt x="702513" y="1276807"/>
                </a:lnTo>
                <a:lnTo>
                  <a:pt x="701395" y="1276350"/>
                </a:lnTo>
                <a:lnTo>
                  <a:pt x="689241" y="1276350"/>
                </a:lnTo>
                <a:lnTo>
                  <a:pt x="688124" y="1276807"/>
                </a:lnTo>
                <a:lnTo>
                  <a:pt x="686257" y="1278674"/>
                </a:lnTo>
                <a:lnTo>
                  <a:pt x="685800" y="1279791"/>
                </a:lnTo>
                <a:lnTo>
                  <a:pt x="685800" y="1282420"/>
                </a:lnTo>
                <a:lnTo>
                  <a:pt x="686257" y="1283538"/>
                </a:lnTo>
                <a:lnTo>
                  <a:pt x="688124" y="1285405"/>
                </a:lnTo>
                <a:lnTo>
                  <a:pt x="689241" y="1285875"/>
                </a:lnTo>
                <a:lnTo>
                  <a:pt x="701395" y="1285875"/>
                </a:lnTo>
                <a:lnTo>
                  <a:pt x="702513" y="1285405"/>
                </a:lnTo>
                <a:lnTo>
                  <a:pt x="704380" y="1283538"/>
                </a:lnTo>
                <a:lnTo>
                  <a:pt x="704850" y="1282420"/>
                </a:lnTo>
                <a:lnTo>
                  <a:pt x="704850" y="1279791"/>
                </a:lnTo>
                <a:close/>
              </a:path>
              <a:path w="4991100" h="1285875">
                <a:moveTo>
                  <a:pt x="704850" y="641616"/>
                </a:moveTo>
                <a:lnTo>
                  <a:pt x="704380" y="640499"/>
                </a:lnTo>
                <a:lnTo>
                  <a:pt x="702513" y="638632"/>
                </a:lnTo>
                <a:lnTo>
                  <a:pt x="701395" y="638175"/>
                </a:lnTo>
                <a:lnTo>
                  <a:pt x="689241" y="638175"/>
                </a:lnTo>
                <a:lnTo>
                  <a:pt x="688124" y="638632"/>
                </a:lnTo>
                <a:lnTo>
                  <a:pt x="686257" y="640499"/>
                </a:lnTo>
                <a:lnTo>
                  <a:pt x="685800" y="641616"/>
                </a:lnTo>
                <a:lnTo>
                  <a:pt x="685800" y="644245"/>
                </a:lnTo>
                <a:lnTo>
                  <a:pt x="686257" y="645363"/>
                </a:lnTo>
                <a:lnTo>
                  <a:pt x="688124" y="647230"/>
                </a:lnTo>
                <a:lnTo>
                  <a:pt x="689241" y="647700"/>
                </a:lnTo>
                <a:lnTo>
                  <a:pt x="701395" y="647700"/>
                </a:lnTo>
                <a:lnTo>
                  <a:pt x="702513" y="647230"/>
                </a:lnTo>
                <a:lnTo>
                  <a:pt x="704380" y="645363"/>
                </a:lnTo>
                <a:lnTo>
                  <a:pt x="704850" y="644245"/>
                </a:lnTo>
                <a:lnTo>
                  <a:pt x="704850" y="641616"/>
                </a:lnTo>
                <a:close/>
              </a:path>
              <a:path w="4991100" h="1285875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4991100" h="1285875">
                <a:moveTo>
                  <a:pt x="762000" y="1279791"/>
                </a:moveTo>
                <a:lnTo>
                  <a:pt x="761530" y="1278674"/>
                </a:lnTo>
                <a:lnTo>
                  <a:pt x="759663" y="1276807"/>
                </a:lnTo>
                <a:lnTo>
                  <a:pt x="758545" y="1276350"/>
                </a:lnTo>
                <a:lnTo>
                  <a:pt x="746391" y="1276350"/>
                </a:lnTo>
                <a:lnTo>
                  <a:pt x="745274" y="1276807"/>
                </a:lnTo>
                <a:lnTo>
                  <a:pt x="743407" y="1278674"/>
                </a:lnTo>
                <a:lnTo>
                  <a:pt x="742950" y="1279791"/>
                </a:lnTo>
                <a:lnTo>
                  <a:pt x="742950" y="1282420"/>
                </a:lnTo>
                <a:lnTo>
                  <a:pt x="743407" y="1283538"/>
                </a:lnTo>
                <a:lnTo>
                  <a:pt x="745274" y="1285405"/>
                </a:lnTo>
                <a:lnTo>
                  <a:pt x="746391" y="1285875"/>
                </a:lnTo>
                <a:lnTo>
                  <a:pt x="758545" y="1285875"/>
                </a:lnTo>
                <a:lnTo>
                  <a:pt x="759663" y="1285405"/>
                </a:lnTo>
                <a:lnTo>
                  <a:pt x="761530" y="1283538"/>
                </a:lnTo>
                <a:lnTo>
                  <a:pt x="762000" y="1282420"/>
                </a:lnTo>
                <a:lnTo>
                  <a:pt x="762000" y="1279791"/>
                </a:lnTo>
                <a:close/>
              </a:path>
              <a:path w="4991100" h="1285875">
                <a:moveTo>
                  <a:pt x="762000" y="641616"/>
                </a:moveTo>
                <a:lnTo>
                  <a:pt x="761530" y="640499"/>
                </a:lnTo>
                <a:lnTo>
                  <a:pt x="759663" y="638632"/>
                </a:lnTo>
                <a:lnTo>
                  <a:pt x="758545" y="638175"/>
                </a:lnTo>
                <a:lnTo>
                  <a:pt x="746391" y="638175"/>
                </a:lnTo>
                <a:lnTo>
                  <a:pt x="745274" y="638632"/>
                </a:lnTo>
                <a:lnTo>
                  <a:pt x="743407" y="640499"/>
                </a:lnTo>
                <a:lnTo>
                  <a:pt x="742950" y="641616"/>
                </a:lnTo>
                <a:lnTo>
                  <a:pt x="742950" y="644245"/>
                </a:lnTo>
                <a:lnTo>
                  <a:pt x="743407" y="645363"/>
                </a:lnTo>
                <a:lnTo>
                  <a:pt x="745274" y="647230"/>
                </a:lnTo>
                <a:lnTo>
                  <a:pt x="746391" y="647700"/>
                </a:lnTo>
                <a:lnTo>
                  <a:pt x="758545" y="647700"/>
                </a:lnTo>
                <a:lnTo>
                  <a:pt x="759663" y="647230"/>
                </a:lnTo>
                <a:lnTo>
                  <a:pt x="761530" y="645363"/>
                </a:lnTo>
                <a:lnTo>
                  <a:pt x="762000" y="644245"/>
                </a:lnTo>
                <a:lnTo>
                  <a:pt x="762000" y="641616"/>
                </a:lnTo>
                <a:close/>
              </a:path>
              <a:path w="4991100" h="1285875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4991100" h="1285875">
                <a:moveTo>
                  <a:pt x="819150" y="1279791"/>
                </a:moveTo>
                <a:lnTo>
                  <a:pt x="818680" y="1278674"/>
                </a:lnTo>
                <a:lnTo>
                  <a:pt x="816813" y="1276807"/>
                </a:lnTo>
                <a:lnTo>
                  <a:pt x="815695" y="1276350"/>
                </a:lnTo>
                <a:lnTo>
                  <a:pt x="803541" y="1276350"/>
                </a:lnTo>
                <a:lnTo>
                  <a:pt x="802424" y="1276807"/>
                </a:lnTo>
                <a:lnTo>
                  <a:pt x="800557" y="1278674"/>
                </a:lnTo>
                <a:lnTo>
                  <a:pt x="800087" y="1279791"/>
                </a:lnTo>
                <a:lnTo>
                  <a:pt x="800087" y="1282420"/>
                </a:lnTo>
                <a:lnTo>
                  <a:pt x="800557" y="1283538"/>
                </a:lnTo>
                <a:lnTo>
                  <a:pt x="802424" y="1285405"/>
                </a:lnTo>
                <a:lnTo>
                  <a:pt x="803541" y="1285875"/>
                </a:lnTo>
                <a:lnTo>
                  <a:pt x="815695" y="1285875"/>
                </a:lnTo>
                <a:lnTo>
                  <a:pt x="816813" y="1285405"/>
                </a:lnTo>
                <a:lnTo>
                  <a:pt x="818680" y="1283538"/>
                </a:lnTo>
                <a:lnTo>
                  <a:pt x="819150" y="1282420"/>
                </a:lnTo>
                <a:lnTo>
                  <a:pt x="819150" y="1279791"/>
                </a:lnTo>
                <a:close/>
              </a:path>
              <a:path w="4991100" h="1285875">
                <a:moveTo>
                  <a:pt x="819150" y="641616"/>
                </a:moveTo>
                <a:lnTo>
                  <a:pt x="818680" y="640499"/>
                </a:lnTo>
                <a:lnTo>
                  <a:pt x="816813" y="638632"/>
                </a:lnTo>
                <a:lnTo>
                  <a:pt x="815695" y="638175"/>
                </a:lnTo>
                <a:lnTo>
                  <a:pt x="803541" y="638175"/>
                </a:lnTo>
                <a:lnTo>
                  <a:pt x="802424" y="638632"/>
                </a:lnTo>
                <a:lnTo>
                  <a:pt x="800557" y="640499"/>
                </a:lnTo>
                <a:lnTo>
                  <a:pt x="800087" y="641616"/>
                </a:lnTo>
                <a:lnTo>
                  <a:pt x="800087" y="644245"/>
                </a:lnTo>
                <a:lnTo>
                  <a:pt x="800557" y="645363"/>
                </a:lnTo>
                <a:lnTo>
                  <a:pt x="802424" y="647230"/>
                </a:lnTo>
                <a:lnTo>
                  <a:pt x="803541" y="647700"/>
                </a:lnTo>
                <a:lnTo>
                  <a:pt x="815695" y="647700"/>
                </a:lnTo>
                <a:lnTo>
                  <a:pt x="816813" y="647230"/>
                </a:lnTo>
                <a:lnTo>
                  <a:pt x="818680" y="645363"/>
                </a:lnTo>
                <a:lnTo>
                  <a:pt x="819150" y="644245"/>
                </a:lnTo>
                <a:lnTo>
                  <a:pt x="819150" y="641616"/>
                </a:lnTo>
                <a:close/>
              </a:path>
              <a:path w="4991100" h="1285875">
                <a:moveTo>
                  <a:pt x="819150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087" y="3441"/>
                </a:lnTo>
                <a:lnTo>
                  <a:pt x="800087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4991100" h="1285875">
                <a:moveTo>
                  <a:pt x="876300" y="1279791"/>
                </a:moveTo>
                <a:lnTo>
                  <a:pt x="875830" y="1278674"/>
                </a:lnTo>
                <a:lnTo>
                  <a:pt x="873963" y="1276807"/>
                </a:lnTo>
                <a:lnTo>
                  <a:pt x="872845" y="1276350"/>
                </a:lnTo>
                <a:lnTo>
                  <a:pt x="860691" y="1276350"/>
                </a:lnTo>
                <a:lnTo>
                  <a:pt x="859574" y="1276807"/>
                </a:lnTo>
                <a:lnTo>
                  <a:pt x="857707" y="1278674"/>
                </a:lnTo>
                <a:lnTo>
                  <a:pt x="857250" y="1279791"/>
                </a:lnTo>
                <a:lnTo>
                  <a:pt x="857250" y="1282420"/>
                </a:lnTo>
                <a:lnTo>
                  <a:pt x="857707" y="1283538"/>
                </a:lnTo>
                <a:lnTo>
                  <a:pt x="859574" y="1285405"/>
                </a:lnTo>
                <a:lnTo>
                  <a:pt x="860691" y="1285875"/>
                </a:lnTo>
                <a:lnTo>
                  <a:pt x="872845" y="1285875"/>
                </a:lnTo>
                <a:lnTo>
                  <a:pt x="873963" y="1285405"/>
                </a:lnTo>
                <a:lnTo>
                  <a:pt x="875830" y="1283538"/>
                </a:lnTo>
                <a:lnTo>
                  <a:pt x="876300" y="1282420"/>
                </a:lnTo>
                <a:lnTo>
                  <a:pt x="876300" y="1279791"/>
                </a:lnTo>
                <a:close/>
              </a:path>
              <a:path w="4991100" h="1285875">
                <a:moveTo>
                  <a:pt x="876300" y="641616"/>
                </a:moveTo>
                <a:lnTo>
                  <a:pt x="875830" y="640499"/>
                </a:lnTo>
                <a:lnTo>
                  <a:pt x="873963" y="638632"/>
                </a:lnTo>
                <a:lnTo>
                  <a:pt x="872845" y="638175"/>
                </a:lnTo>
                <a:lnTo>
                  <a:pt x="860691" y="638175"/>
                </a:lnTo>
                <a:lnTo>
                  <a:pt x="859574" y="638632"/>
                </a:lnTo>
                <a:lnTo>
                  <a:pt x="857707" y="640499"/>
                </a:lnTo>
                <a:lnTo>
                  <a:pt x="857250" y="641616"/>
                </a:lnTo>
                <a:lnTo>
                  <a:pt x="857250" y="644245"/>
                </a:lnTo>
                <a:lnTo>
                  <a:pt x="857707" y="645363"/>
                </a:lnTo>
                <a:lnTo>
                  <a:pt x="859574" y="647230"/>
                </a:lnTo>
                <a:lnTo>
                  <a:pt x="860691" y="647700"/>
                </a:lnTo>
                <a:lnTo>
                  <a:pt x="872845" y="647700"/>
                </a:lnTo>
                <a:lnTo>
                  <a:pt x="873963" y="647230"/>
                </a:lnTo>
                <a:lnTo>
                  <a:pt x="875830" y="645363"/>
                </a:lnTo>
                <a:lnTo>
                  <a:pt x="876300" y="644245"/>
                </a:lnTo>
                <a:lnTo>
                  <a:pt x="876300" y="641616"/>
                </a:lnTo>
                <a:close/>
              </a:path>
              <a:path w="4991100" h="1285875">
                <a:moveTo>
                  <a:pt x="876300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4991100" h="1285875">
                <a:moveTo>
                  <a:pt x="933450" y="1279791"/>
                </a:moveTo>
                <a:lnTo>
                  <a:pt x="932980" y="1278674"/>
                </a:lnTo>
                <a:lnTo>
                  <a:pt x="931113" y="1276807"/>
                </a:lnTo>
                <a:lnTo>
                  <a:pt x="929995" y="1276350"/>
                </a:lnTo>
                <a:lnTo>
                  <a:pt x="917841" y="1276350"/>
                </a:lnTo>
                <a:lnTo>
                  <a:pt x="916724" y="1276807"/>
                </a:lnTo>
                <a:lnTo>
                  <a:pt x="914857" y="1278674"/>
                </a:lnTo>
                <a:lnTo>
                  <a:pt x="914400" y="1279791"/>
                </a:lnTo>
                <a:lnTo>
                  <a:pt x="914400" y="1282420"/>
                </a:lnTo>
                <a:lnTo>
                  <a:pt x="914857" y="1283538"/>
                </a:lnTo>
                <a:lnTo>
                  <a:pt x="916724" y="1285405"/>
                </a:lnTo>
                <a:lnTo>
                  <a:pt x="917841" y="1285875"/>
                </a:lnTo>
                <a:lnTo>
                  <a:pt x="929995" y="1285875"/>
                </a:lnTo>
                <a:lnTo>
                  <a:pt x="931113" y="1285405"/>
                </a:lnTo>
                <a:lnTo>
                  <a:pt x="932980" y="1283538"/>
                </a:lnTo>
                <a:lnTo>
                  <a:pt x="933450" y="1282420"/>
                </a:lnTo>
                <a:lnTo>
                  <a:pt x="933450" y="1279791"/>
                </a:lnTo>
                <a:close/>
              </a:path>
              <a:path w="4991100" h="1285875">
                <a:moveTo>
                  <a:pt x="933450" y="641616"/>
                </a:moveTo>
                <a:lnTo>
                  <a:pt x="932980" y="640499"/>
                </a:lnTo>
                <a:lnTo>
                  <a:pt x="931113" y="638632"/>
                </a:lnTo>
                <a:lnTo>
                  <a:pt x="929995" y="638175"/>
                </a:lnTo>
                <a:lnTo>
                  <a:pt x="917841" y="638175"/>
                </a:lnTo>
                <a:lnTo>
                  <a:pt x="916724" y="638632"/>
                </a:lnTo>
                <a:lnTo>
                  <a:pt x="914857" y="640499"/>
                </a:lnTo>
                <a:lnTo>
                  <a:pt x="914400" y="641616"/>
                </a:lnTo>
                <a:lnTo>
                  <a:pt x="914400" y="644245"/>
                </a:lnTo>
                <a:lnTo>
                  <a:pt x="914857" y="645363"/>
                </a:lnTo>
                <a:lnTo>
                  <a:pt x="916724" y="647230"/>
                </a:lnTo>
                <a:lnTo>
                  <a:pt x="917841" y="647700"/>
                </a:lnTo>
                <a:lnTo>
                  <a:pt x="929995" y="647700"/>
                </a:lnTo>
                <a:lnTo>
                  <a:pt x="931113" y="647230"/>
                </a:lnTo>
                <a:lnTo>
                  <a:pt x="932980" y="645363"/>
                </a:lnTo>
                <a:lnTo>
                  <a:pt x="933450" y="644245"/>
                </a:lnTo>
                <a:lnTo>
                  <a:pt x="933450" y="641616"/>
                </a:lnTo>
                <a:close/>
              </a:path>
              <a:path w="4991100" h="1285875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4991100" h="1285875">
                <a:moveTo>
                  <a:pt x="990600" y="1279791"/>
                </a:moveTo>
                <a:lnTo>
                  <a:pt x="990130" y="1278674"/>
                </a:lnTo>
                <a:lnTo>
                  <a:pt x="988263" y="1276807"/>
                </a:lnTo>
                <a:lnTo>
                  <a:pt x="987145" y="1276350"/>
                </a:lnTo>
                <a:lnTo>
                  <a:pt x="974991" y="1276350"/>
                </a:lnTo>
                <a:lnTo>
                  <a:pt x="973874" y="1276807"/>
                </a:lnTo>
                <a:lnTo>
                  <a:pt x="972007" y="1278674"/>
                </a:lnTo>
                <a:lnTo>
                  <a:pt x="971550" y="1279791"/>
                </a:lnTo>
                <a:lnTo>
                  <a:pt x="971550" y="1282420"/>
                </a:lnTo>
                <a:lnTo>
                  <a:pt x="972007" y="1283538"/>
                </a:lnTo>
                <a:lnTo>
                  <a:pt x="973874" y="1285405"/>
                </a:lnTo>
                <a:lnTo>
                  <a:pt x="974991" y="1285875"/>
                </a:lnTo>
                <a:lnTo>
                  <a:pt x="987145" y="1285875"/>
                </a:lnTo>
                <a:lnTo>
                  <a:pt x="988263" y="1285405"/>
                </a:lnTo>
                <a:lnTo>
                  <a:pt x="990130" y="1283538"/>
                </a:lnTo>
                <a:lnTo>
                  <a:pt x="990600" y="1282420"/>
                </a:lnTo>
                <a:lnTo>
                  <a:pt x="990600" y="1279791"/>
                </a:lnTo>
                <a:close/>
              </a:path>
              <a:path w="4991100" h="1285875">
                <a:moveTo>
                  <a:pt x="990600" y="641616"/>
                </a:moveTo>
                <a:lnTo>
                  <a:pt x="990130" y="640499"/>
                </a:lnTo>
                <a:lnTo>
                  <a:pt x="988263" y="638632"/>
                </a:lnTo>
                <a:lnTo>
                  <a:pt x="987145" y="638175"/>
                </a:lnTo>
                <a:lnTo>
                  <a:pt x="974991" y="638175"/>
                </a:lnTo>
                <a:lnTo>
                  <a:pt x="973874" y="638632"/>
                </a:lnTo>
                <a:lnTo>
                  <a:pt x="972007" y="640499"/>
                </a:lnTo>
                <a:lnTo>
                  <a:pt x="971550" y="641616"/>
                </a:lnTo>
                <a:lnTo>
                  <a:pt x="971550" y="644245"/>
                </a:lnTo>
                <a:lnTo>
                  <a:pt x="972007" y="645363"/>
                </a:lnTo>
                <a:lnTo>
                  <a:pt x="973874" y="647230"/>
                </a:lnTo>
                <a:lnTo>
                  <a:pt x="974991" y="647700"/>
                </a:lnTo>
                <a:lnTo>
                  <a:pt x="987145" y="647700"/>
                </a:lnTo>
                <a:lnTo>
                  <a:pt x="988263" y="647230"/>
                </a:lnTo>
                <a:lnTo>
                  <a:pt x="990130" y="645363"/>
                </a:lnTo>
                <a:lnTo>
                  <a:pt x="990600" y="644245"/>
                </a:lnTo>
                <a:lnTo>
                  <a:pt x="990600" y="641616"/>
                </a:lnTo>
                <a:close/>
              </a:path>
              <a:path w="4991100" h="1285875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4991100" h="1285875">
                <a:moveTo>
                  <a:pt x="1047750" y="1279791"/>
                </a:moveTo>
                <a:lnTo>
                  <a:pt x="1047280" y="1278674"/>
                </a:lnTo>
                <a:lnTo>
                  <a:pt x="1045413" y="1276807"/>
                </a:lnTo>
                <a:lnTo>
                  <a:pt x="1044295" y="1276350"/>
                </a:lnTo>
                <a:lnTo>
                  <a:pt x="1032141" y="1276350"/>
                </a:lnTo>
                <a:lnTo>
                  <a:pt x="1031024" y="1276807"/>
                </a:lnTo>
                <a:lnTo>
                  <a:pt x="1029157" y="1278674"/>
                </a:lnTo>
                <a:lnTo>
                  <a:pt x="1028700" y="1279791"/>
                </a:lnTo>
                <a:lnTo>
                  <a:pt x="1028700" y="1282420"/>
                </a:lnTo>
                <a:lnTo>
                  <a:pt x="1029157" y="1283538"/>
                </a:lnTo>
                <a:lnTo>
                  <a:pt x="1031024" y="1285405"/>
                </a:lnTo>
                <a:lnTo>
                  <a:pt x="1032141" y="1285875"/>
                </a:lnTo>
                <a:lnTo>
                  <a:pt x="1044295" y="1285875"/>
                </a:lnTo>
                <a:lnTo>
                  <a:pt x="1045413" y="1285405"/>
                </a:lnTo>
                <a:lnTo>
                  <a:pt x="1047280" y="1283538"/>
                </a:lnTo>
                <a:lnTo>
                  <a:pt x="1047750" y="1282420"/>
                </a:lnTo>
                <a:lnTo>
                  <a:pt x="1047750" y="1279791"/>
                </a:lnTo>
                <a:close/>
              </a:path>
              <a:path w="4991100" h="1285875">
                <a:moveTo>
                  <a:pt x="1047750" y="641616"/>
                </a:moveTo>
                <a:lnTo>
                  <a:pt x="1047280" y="640499"/>
                </a:lnTo>
                <a:lnTo>
                  <a:pt x="1045413" y="638632"/>
                </a:lnTo>
                <a:lnTo>
                  <a:pt x="1044295" y="638175"/>
                </a:lnTo>
                <a:lnTo>
                  <a:pt x="1032141" y="638175"/>
                </a:lnTo>
                <a:lnTo>
                  <a:pt x="1031024" y="638632"/>
                </a:lnTo>
                <a:lnTo>
                  <a:pt x="1029157" y="640499"/>
                </a:lnTo>
                <a:lnTo>
                  <a:pt x="1028700" y="641616"/>
                </a:lnTo>
                <a:lnTo>
                  <a:pt x="1028700" y="644245"/>
                </a:lnTo>
                <a:lnTo>
                  <a:pt x="1029157" y="645363"/>
                </a:lnTo>
                <a:lnTo>
                  <a:pt x="1031024" y="647230"/>
                </a:lnTo>
                <a:lnTo>
                  <a:pt x="1032141" y="647700"/>
                </a:lnTo>
                <a:lnTo>
                  <a:pt x="1044295" y="647700"/>
                </a:lnTo>
                <a:lnTo>
                  <a:pt x="1045413" y="647230"/>
                </a:lnTo>
                <a:lnTo>
                  <a:pt x="1047280" y="645363"/>
                </a:lnTo>
                <a:lnTo>
                  <a:pt x="1047750" y="644245"/>
                </a:lnTo>
                <a:lnTo>
                  <a:pt x="1047750" y="641616"/>
                </a:lnTo>
                <a:close/>
              </a:path>
              <a:path w="4991100" h="1285875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4991100" h="1285875">
                <a:moveTo>
                  <a:pt x="1104900" y="1279791"/>
                </a:moveTo>
                <a:lnTo>
                  <a:pt x="1104430" y="1278674"/>
                </a:lnTo>
                <a:lnTo>
                  <a:pt x="1102563" y="1276807"/>
                </a:lnTo>
                <a:lnTo>
                  <a:pt x="1101445" y="1276350"/>
                </a:lnTo>
                <a:lnTo>
                  <a:pt x="1089291" y="1276350"/>
                </a:lnTo>
                <a:lnTo>
                  <a:pt x="1088174" y="1276807"/>
                </a:lnTo>
                <a:lnTo>
                  <a:pt x="1086307" y="1278674"/>
                </a:lnTo>
                <a:lnTo>
                  <a:pt x="1085850" y="1279791"/>
                </a:lnTo>
                <a:lnTo>
                  <a:pt x="1085850" y="1282420"/>
                </a:lnTo>
                <a:lnTo>
                  <a:pt x="1086307" y="1283538"/>
                </a:lnTo>
                <a:lnTo>
                  <a:pt x="1088174" y="1285405"/>
                </a:lnTo>
                <a:lnTo>
                  <a:pt x="1089291" y="1285875"/>
                </a:lnTo>
                <a:lnTo>
                  <a:pt x="1101445" y="1285875"/>
                </a:lnTo>
                <a:lnTo>
                  <a:pt x="1102563" y="1285405"/>
                </a:lnTo>
                <a:lnTo>
                  <a:pt x="1104430" y="1283538"/>
                </a:lnTo>
                <a:lnTo>
                  <a:pt x="1104900" y="1282420"/>
                </a:lnTo>
                <a:lnTo>
                  <a:pt x="1104900" y="1279791"/>
                </a:lnTo>
                <a:close/>
              </a:path>
              <a:path w="4991100" h="1285875">
                <a:moveTo>
                  <a:pt x="1104900" y="641616"/>
                </a:moveTo>
                <a:lnTo>
                  <a:pt x="1104430" y="640499"/>
                </a:lnTo>
                <a:lnTo>
                  <a:pt x="1102563" y="638632"/>
                </a:lnTo>
                <a:lnTo>
                  <a:pt x="1101445" y="638175"/>
                </a:lnTo>
                <a:lnTo>
                  <a:pt x="1089291" y="638175"/>
                </a:lnTo>
                <a:lnTo>
                  <a:pt x="1088174" y="638632"/>
                </a:lnTo>
                <a:lnTo>
                  <a:pt x="1086307" y="640499"/>
                </a:lnTo>
                <a:lnTo>
                  <a:pt x="1085850" y="641616"/>
                </a:lnTo>
                <a:lnTo>
                  <a:pt x="1085850" y="644245"/>
                </a:lnTo>
                <a:lnTo>
                  <a:pt x="1086307" y="645363"/>
                </a:lnTo>
                <a:lnTo>
                  <a:pt x="1088174" y="647230"/>
                </a:lnTo>
                <a:lnTo>
                  <a:pt x="1089291" y="647700"/>
                </a:lnTo>
                <a:lnTo>
                  <a:pt x="1101445" y="647700"/>
                </a:lnTo>
                <a:lnTo>
                  <a:pt x="1102563" y="647230"/>
                </a:lnTo>
                <a:lnTo>
                  <a:pt x="1104430" y="645363"/>
                </a:lnTo>
                <a:lnTo>
                  <a:pt x="1104900" y="644245"/>
                </a:lnTo>
                <a:lnTo>
                  <a:pt x="1104900" y="641616"/>
                </a:lnTo>
                <a:close/>
              </a:path>
              <a:path w="4991100" h="1285875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4991100" h="1285875">
                <a:moveTo>
                  <a:pt x="1162050" y="1279791"/>
                </a:moveTo>
                <a:lnTo>
                  <a:pt x="1161580" y="1278674"/>
                </a:lnTo>
                <a:lnTo>
                  <a:pt x="1159713" y="1276807"/>
                </a:lnTo>
                <a:lnTo>
                  <a:pt x="1158595" y="1276350"/>
                </a:lnTo>
                <a:lnTo>
                  <a:pt x="1146441" y="1276350"/>
                </a:lnTo>
                <a:lnTo>
                  <a:pt x="1145324" y="1276807"/>
                </a:lnTo>
                <a:lnTo>
                  <a:pt x="1143457" y="1278674"/>
                </a:lnTo>
                <a:lnTo>
                  <a:pt x="1143000" y="1279791"/>
                </a:lnTo>
                <a:lnTo>
                  <a:pt x="1143000" y="1282420"/>
                </a:lnTo>
                <a:lnTo>
                  <a:pt x="1143457" y="1283538"/>
                </a:lnTo>
                <a:lnTo>
                  <a:pt x="1145324" y="1285405"/>
                </a:lnTo>
                <a:lnTo>
                  <a:pt x="1146441" y="1285875"/>
                </a:lnTo>
                <a:lnTo>
                  <a:pt x="1158595" y="1285875"/>
                </a:lnTo>
                <a:lnTo>
                  <a:pt x="1159713" y="1285405"/>
                </a:lnTo>
                <a:lnTo>
                  <a:pt x="1161580" y="1283538"/>
                </a:lnTo>
                <a:lnTo>
                  <a:pt x="1162050" y="1282420"/>
                </a:lnTo>
                <a:lnTo>
                  <a:pt x="1162050" y="1279791"/>
                </a:lnTo>
                <a:close/>
              </a:path>
              <a:path w="4991100" h="1285875">
                <a:moveTo>
                  <a:pt x="1162050" y="641616"/>
                </a:moveTo>
                <a:lnTo>
                  <a:pt x="1161580" y="640499"/>
                </a:lnTo>
                <a:lnTo>
                  <a:pt x="1159713" y="638632"/>
                </a:lnTo>
                <a:lnTo>
                  <a:pt x="1158595" y="638175"/>
                </a:lnTo>
                <a:lnTo>
                  <a:pt x="1146441" y="638175"/>
                </a:lnTo>
                <a:lnTo>
                  <a:pt x="1145324" y="638632"/>
                </a:lnTo>
                <a:lnTo>
                  <a:pt x="1143457" y="640499"/>
                </a:lnTo>
                <a:lnTo>
                  <a:pt x="1143000" y="641616"/>
                </a:lnTo>
                <a:lnTo>
                  <a:pt x="1143000" y="644245"/>
                </a:lnTo>
                <a:lnTo>
                  <a:pt x="1143457" y="645363"/>
                </a:lnTo>
                <a:lnTo>
                  <a:pt x="1145324" y="647230"/>
                </a:lnTo>
                <a:lnTo>
                  <a:pt x="1146441" y="647700"/>
                </a:lnTo>
                <a:lnTo>
                  <a:pt x="1158595" y="647700"/>
                </a:lnTo>
                <a:lnTo>
                  <a:pt x="1159713" y="647230"/>
                </a:lnTo>
                <a:lnTo>
                  <a:pt x="1161580" y="645363"/>
                </a:lnTo>
                <a:lnTo>
                  <a:pt x="1162050" y="644245"/>
                </a:lnTo>
                <a:lnTo>
                  <a:pt x="1162050" y="641616"/>
                </a:lnTo>
                <a:close/>
              </a:path>
              <a:path w="4991100" h="1285875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4991100" h="1285875">
                <a:moveTo>
                  <a:pt x="1219200" y="1279791"/>
                </a:moveTo>
                <a:lnTo>
                  <a:pt x="1218730" y="1278674"/>
                </a:lnTo>
                <a:lnTo>
                  <a:pt x="1216863" y="1276807"/>
                </a:lnTo>
                <a:lnTo>
                  <a:pt x="1215745" y="1276350"/>
                </a:lnTo>
                <a:lnTo>
                  <a:pt x="1203591" y="1276350"/>
                </a:lnTo>
                <a:lnTo>
                  <a:pt x="1202474" y="1276807"/>
                </a:lnTo>
                <a:lnTo>
                  <a:pt x="1200607" y="1278674"/>
                </a:lnTo>
                <a:lnTo>
                  <a:pt x="1200150" y="1279791"/>
                </a:lnTo>
                <a:lnTo>
                  <a:pt x="1200150" y="1282420"/>
                </a:lnTo>
                <a:lnTo>
                  <a:pt x="1200607" y="1283538"/>
                </a:lnTo>
                <a:lnTo>
                  <a:pt x="1202474" y="1285405"/>
                </a:lnTo>
                <a:lnTo>
                  <a:pt x="1203591" y="1285875"/>
                </a:lnTo>
                <a:lnTo>
                  <a:pt x="1215745" y="1285875"/>
                </a:lnTo>
                <a:lnTo>
                  <a:pt x="1216863" y="1285405"/>
                </a:lnTo>
                <a:lnTo>
                  <a:pt x="1218730" y="1283538"/>
                </a:lnTo>
                <a:lnTo>
                  <a:pt x="1219200" y="1282420"/>
                </a:lnTo>
                <a:lnTo>
                  <a:pt x="1219200" y="1279791"/>
                </a:lnTo>
                <a:close/>
              </a:path>
              <a:path w="4991100" h="1285875">
                <a:moveTo>
                  <a:pt x="1219200" y="641616"/>
                </a:moveTo>
                <a:lnTo>
                  <a:pt x="1218730" y="640499"/>
                </a:lnTo>
                <a:lnTo>
                  <a:pt x="1216863" y="638632"/>
                </a:lnTo>
                <a:lnTo>
                  <a:pt x="1215745" y="638175"/>
                </a:lnTo>
                <a:lnTo>
                  <a:pt x="1203591" y="638175"/>
                </a:lnTo>
                <a:lnTo>
                  <a:pt x="1202474" y="638632"/>
                </a:lnTo>
                <a:lnTo>
                  <a:pt x="1200607" y="640499"/>
                </a:lnTo>
                <a:lnTo>
                  <a:pt x="1200150" y="641616"/>
                </a:lnTo>
                <a:lnTo>
                  <a:pt x="1200150" y="644245"/>
                </a:lnTo>
                <a:lnTo>
                  <a:pt x="1200607" y="645363"/>
                </a:lnTo>
                <a:lnTo>
                  <a:pt x="1202474" y="647230"/>
                </a:lnTo>
                <a:lnTo>
                  <a:pt x="1203591" y="647700"/>
                </a:lnTo>
                <a:lnTo>
                  <a:pt x="1215745" y="647700"/>
                </a:lnTo>
                <a:lnTo>
                  <a:pt x="1216863" y="647230"/>
                </a:lnTo>
                <a:lnTo>
                  <a:pt x="1218730" y="645363"/>
                </a:lnTo>
                <a:lnTo>
                  <a:pt x="1219200" y="644245"/>
                </a:lnTo>
                <a:lnTo>
                  <a:pt x="1219200" y="641616"/>
                </a:lnTo>
                <a:close/>
              </a:path>
              <a:path w="4991100" h="1285875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4991100" h="1285875">
                <a:moveTo>
                  <a:pt x="1276337" y="1279791"/>
                </a:moveTo>
                <a:lnTo>
                  <a:pt x="1275880" y="1278674"/>
                </a:lnTo>
                <a:lnTo>
                  <a:pt x="1274013" y="1276807"/>
                </a:lnTo>
                <a:lnTo>
                  <a:pt x="1272895" y="1276350"/>
                </a:lnTo>
                <a:lnTo>
                  <a:pt x="1260741" y="1276350"/>
                </a:lnTo>
                <a:lnTo>
                  <a:pt x="1259624" y="1276807"/>
                </a:lnTo>
                <a:lnTo>
                  <a:pt x="1257757" y="1278674"/>
                </a:lnTo>
                <a:lnTo>
                  <a:pt x="1257300" y="1279791"/>
                </a:lnTo>
                <a:lnTo>
                  <a:pt x="1257300" y="1282420"/>
                </a:lnTo>
                <a:lnTo>
                  <a:pt x="1257757" y="1283538"/>
                </a:lnTo>
                <a:lnTo>
                  <a:pt x="1259624" y="1285405"/>
                </a:lnTo>
                <a:lnTo>
                  <a:pt x="1260741" y="1285875"/>
                </a:lnTo>
                <a:lnTo>
                  <a:pt x="1272895" y="1285875"/>
                </a:lnTo>
                <a:lnTo>
                  <a:pt x="1274013" y="1285405"/>
                </a:lnTo>
                <a:lnTo>
                  <a:pt x="1275880" y="1283538"/>
                </a:lnTo>
                <a:lnTo>
                  <a:pt x="1276337" y="1282420"/>
                </a:lnTo>
                <a:lnTo>
                  <a:pt x="1276337" y="1279791"/>
                </a:lnTo>
                <a:close/>
              </a:path>
              <a:path w="4991100" h="1285875">
                <a:moveTo>
                  <a:pt x="1276337" y="641616"/>
                </a:moveTo>
                <a:lnTo>
                  <a:pt x="1275880" y="640499"/>
                </a:lnTo>
                <a:lnTo>
                  <a:pt x="1274013" y="638632"/>
                </a:lnTo>
                <a:lnTo>
                  <a:pt x="1272895" y="638175"/>
                </a:lnTo>
                <a:lnTo>
                  <a:pt x="1260741" y="638175"/>
                </a:lnTo>
                <a:lnTo>
                  <a:pt x="1259624" y="638632"/>
                </a:lnTo>
                <a:lnTo>
                  <a:pt x="1257757" y="640499"/>
                </a:lnTo>
                <a:lnTo>
                  <a:pt x="1257300" y="641616"/>
                </a:lnTo>
                <a:lnTo>
                  <a:pt x="1257300" y="644245"/>
                </a:lnTo>
                <a:lnTo>
                  <a:pt x="1257757" y="645363"/>
                </a:lnTo>
                <a:lnTo>
                  <a:pt x="1259624" y="647230"/>
                </a:lnTo>
                <a:lnTo>
                  <a:pt x="1260741" y="647700"/>
                </a:lnTo>
                <a:lnTo>
                  <a:pt x="1272895" y="647700"/>
                </a:lnTo>
                <a:lnTo>
                  <a:pt x="1274013" y="647230"/>
                </a:lnTo>
                <a:lnTo>
                  <a:pt x="1275880" y="645363"/>
                </a:lnTo>
                <a:lnTo>
                  <a:pt x="1276337" y="644245"/>
                </a:lnTo>
                <a:lnTo>
                  <a:pt x="1276337" y="641616"/>
                </a:lnTo>
                <a:close/>
              </a:path>
              <a:path w="4991100" h="1285875">
                <a:moveTo>
                  <a:pt x="1276337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37" y="6070"/>
                </a:lnTo>
                <a:lnTo>
                  <a:pt x="1276337" y="3441"/>
                </a:lnTo>
                <a:close/>
              </a:path>
              <a:path w="4991100" h="1285875">
                <a:moveTo>
                  <a:pt x="1333487" y="1279791"/>
                </a:moveTo>
                <a:lnTo>
                  <a:pt x="1333030" y="1278674"/>
                </a:lnTo>
                <a:lnTo>
                  <a:pt x="1331163" y="1276807"/>
                </a:lnTo>
                <a:lnTo>
                  <a:pt x="1330045" y="1276350"/>
                </a:lnTo>
                <a:lnTo>
                  <a:pt x="1317891" y="1276350"/>
                </a:lnTo>
                <a:lnTo>
                  <a:pt x="1316774" y="1276807"/>
                </a:lnTo>
                <a:lnTo>
                  <a:pt x="1314907" y="1278674"/>
                </a:lnTo>
                <a:lnTo>
                  <a:pt x="1314437" y="1279791"/>
                </a:lnTo>
                <a:lnTo>
                  <a:pt x="1314437" y="1282420"/>
                </a:lnTo>
                <a:lnTo>
                  <a:pt x="1314907" y="1283538"/>
                </a:lnTo>
                <a:lnTo>
                  <a:pt x="1316774" y="1285405"/>
                </a:lnTo>
                <a:lnTo>
                  <a:pt x="1317891" y="1285875"/>
                </a:lnTo>
                <a:lnTo>
                  <a:pt x="1330045" y="1285875"/>
                </a:lnTo>
                <a:lnTo>
                  <a:pt x="1331163" y="1285405"/>
                </a:lnTo>
                <a:lnTo>
                  <a:pt x="1333030" y="1283538"/>
                </a:lnTo>
                <a:lnTo>
                  <a:pt x="1333487" y="1282420"/>
                </a:lnTo>
                <a:lnTo>
                  <a:pt x="1333487" y="1279791"/>
                </a:lnTo>
                <a:close/>
              </a:path>
              <a:path w="4991100" h="1285875">
                <a:moveTo>
                  <a:pt x="1333487" y="641616"/>
                </a:moveTo>
                <a:lnTo>
                  <a:pt x="1333030" y="640499"/>
                </a:lnTo>
                <a:lnTo>
                  <a:pt x="1331163" y="638632"/>
                </a:lnTo>
                <a:lnTo>
                  <a:pt x="1330045" y="638175"/>
                </a:lnTo>
                <a:lnTo>
                  <a:pt x="1317891" y="638175"/>
                </a:lnTo>
                <a:lnTo>
                  <a:pt x="1316774" y="638632"/>
                </a:lnTo>
                <a:lnTo>
                  <a:pt x="1314907" y="640499"/>
                </a:lnTo>
                <a:lnTo>
                  <a:pt x="1314437" y="641616"/>
                </a:lnTo>
                <a:lnTo>
                  <a:pt x="1314437" y="644245"/>
                </a:lnTo>
                <a:lnTo>
                  <a:pt x="1314907" y="645363"/>
                </a:lnTo>
                <a:lnTo>
                  <a:pt x="1316774" y="647230"/>
                </a:lnTo>
                <a:lnTo>
                  <a:pt x="1317891" y="647700"/>
                </a:lnTo>
                <a:lnTo>
                  <a:pt x="1330045" y="647700"/>
                </a:lnTo>
                <a:lnTo>
                  <a:pt x="1331163" y="647230"/>
                </a:lnTo>
                <a:lnTo>
                  <a:pt x="1333030" y="645363"/>
                </a:lnTo>
                <a:lnTo>
                  <a:pt x="1333487" y="644245"/>
                </a:lnTo>
                <a:lnTo>
                  <a:pt x="1333487" y="641616"/>
                </a:lnTo>
                <a:close/>
              </a:path>
              <a:path w="4991100" h="1285875">
                <a:moveTo>
                  <a:pt x="1333487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37" y="3441"/>
                </a:lnTo>
                <a:lnTo>
                  <a:pt x="1314437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487" y="6070"/>
                </a:lnTo>
                <a:lnTo>
                  <a:pt x="1333487" y="3441"/>
                </a:lnTo>
                <a:close/>
              </a:path>
              <a:path w="4991100" h="1285875">
                <a:moveTo>
                  <a:pt x="1390637" y="1279791"/>
                </a:moveTo>
                <a:lnTo>
                  <a:pt x="1390180" y="1278674"/>
                </a:lnTo>
                <a:lnTo>
                  <a:pt x="1388313" y="1276807"/>
                </a:lnTo>
                <a:lnTo>
                  <a:pt x="1387195" y="1276350"/>
                </a:lnTo>
                <a:lnTo>
                  <a:pt x="1375041" y="1276350"/>
                </a:lnTo>
                <a:lnTo>
                  <a:pt x="1373924" y="1276807"/>
                </a:lnTo>
                <a:lnTo>
                  <a:pt x="1372057" y="1278674"/>
                </a:lnTo>
                <a:lnTo>
                  <a:pt x="1371587" y="1279791"/>
                </a:lnTo>
                <a:lnTo>
                  <a:pt x="1371587" y="1282420"/>
                </a:lnTo>
                <a:lnTo>
                  <a:pt x="1372057" y="1283538"/>
                </a:lnTo>
                <a:lnTo>
                  <a:pt x="1373924" y="1285405"/>
                </a:lnTo>
                <a:lnTo>
                  <a:pt x="1375041" y="1285875"/>
                </a:lnTo>
                <a:lnTo>
                  <a:pt x="1387195" y="1285875"/>
                </a:lnTo>
                <a:lnTo>
                  <a:pt x="1388313" y="1285405"/>
                </a:lnTo>
                <a:lnTo>
                  <a:pt x="1390180" y="1283538"/>
                </a:lnTo>
                <a:lnTo>
                  <a:pt x="1390637" y="1282420"/>
                </a:lnTo>
                <a:lnTo>
                  <a:pt x="1390637" y="1279791"/>
                </a:lnTo>
                <a:close/>
              </a:path>
              <a:path w="4991100" h="1285875">
                <a:moveTo>
                  <a:pt x="1390637" y="641616"/>
                </a:moveTo>
                <a:lnTo>
                  <a:pt x="1390180" y="640499"/>
                </a:lnTo>
                <a:lnTo>
                  <a:pt x="1388313" y="638632"/>
                </a:lnTo>
                <a:lnTo>
                  <a:pt x="1387195" y="638175"/>
                </a:lnTo>
                <a:lnTo>
                  <a:pt x="1375041" y="638175"/>
                </a:lnTo>
                <a:lnTo>
                  <a:pt x="1373924" y="638632"/>
                </a:lnTo>
                <a:lnTo>
                  <a:pt x="1372057" y="640499"/>
                </a:lnTo>
                <a:lnTo>
                  <a:pt x="1371587" y="641616"/>
                </a:lnTo>
                <a:lnTo>
                  <a:pt x="1371587" y="644245"/>
                </a:lnTo>
                <a:lnTo>
                  <a:pt x="1372057" y="645363"/>
                </a:lnTo>
                <a:lnTo>
                  <a:pt x="1373924" y="647230"/>
                </a:lnTo>
                <a:lnTo>
                  <a:pt x="1375041" y="647700"/>
                </a:lnTo>
                <a:lnTo>
                  <a:pt x="1387195" y="647700"/>
                </a:lnTo>
                <a:lnTo>
                  <a:pt x="1388313" y="647230"/>
                </a:lnTo>
                <a:lnTo>
                  <a:pt x="1390180" y="645363"/>
                </a:lnTo>
                <a:lnTo>
                  <a:pt x="1390637" y="644245"/>
                </a:lnTo>
                <a:lnTo>
                  <a:pt x="1390637" y="641616"/>
                </a:lnTo>
                <a:close/>
              </a:path>
              <a:path w="4991100" h="1285875">
                <a:moveTo>
                  <a:pt x="1390637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587" y="3441"/>
                </a:lnTo>
                <a:lnTo>
                  <a:pt x="1371587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37" y="6070"/>
                </a:lnTo>
                <a:lnTo>
                  <a:pt x="1390637" y="3441"/>
                </a:lnTo>
                <a:close/>
              </a:path>
              <a:path w="4991100" h="1285875">
                <a:moveTo>
                  <a:pt x="1447787" y="1279791"/>
                </a:moveTo>
                <a:lnTo>
                  <a:pt x="1447330" y="1278674"/>
                </a:lnTo>
                <a:lnTo>
                  <a:pt x="1445463" y="1276807"/>
                </a:lnTo>
                <a:lnTo>
                  <a:pt x="1444345" y="1276350"/>
                </a:lnTo>
                <a:lnTo>
                  <a:pt x="1432191" y="1276350"/>
                </a:lnTo>
                <a:lnTo>
                  <a:pt x="1431074" y="1276807"/>
                </a:lnTo>
                <a:lnTo>
                  <a:pt x="1429207" y="1278674"/>
                </a:lnTo>
                <a:lnTo>
                  <a:pt x="1428737" y="1279791"/>
                </a:lnTo>
                <a:lnTo>
                  <a:pt x="1428737" y="1282420"/>
                </a:lnTo>
                <a:lnTo>
                  <a:pt x="1429207" y="1283538"/>
                </a:lnTo>
                <a:lnTo>
                  <a:pt x="1431074" y="1285405"/>
                </a:lnTo>
                <a:lnTo>
                  <a:pt x="1432191" y="1285875"/>
                </a:lnTo>
                <a:lnTo>
                  <a:pt x="1444345" y="1285875"/>
                </a:lnTo>
                <a:lnTo>
                  <a:pt x="1445463" y="1285405"/>
                </a:lnTo>
                <a:lnTo>
                  <a:pt x="1447330" y="1283538"/>
                </a:lnTo>
                <a:lnTo>
                  <a:pt x="1447787" y="1282420"/>
                </a:lnTo>
                <a:lnTo>
                  <a:pt x="1447787" y="1279791"/>
                </a:lnTo>
                <a:close/>
              </a:path>
              <a:path w="4991100" h="1285875">
                <a:moveTo>
                  <a:pt x="1447787" y="641616"/>
                </a:moveTo>
                <a:lnTo>
                  <a:pt x="1447330" y="640499"/>
                </a:lnTo>
                <a:lnTo>
                  <a:pt x="1445463" y="638632"/>
                </a:lnTo>
                <a:lnTo>
                  <a:pt x="1444345" y="638175"/>
                </a:lnTo>
                <a:lnTo>
                  <a:pt x="1432191" y="638175"/>
                </a:lnTo>
                <a:lnTo>
                  <a:pt x="1431074" y="638632"/>
                </a:lnTo>
                <a:lnTo>
                  <a:pt x="1429207" y="640499"/>
                </a:lnTo>
                <a:lnTo>
                  <a:pt x="1428737" y="641616"/>
                </a:lnTo>
                <a:lnTo>
                  <a:pt x="1428737" y="644245"/>
                </a:lnTo>
                <a:lnTo>
                  <a:pt x="1429207" y="645363"/>
                </a:lnTo>
                <a:lnTo>
                  <a:pt x="1431074" y="647230"/>
                </a:lnTo>
                <a:lnTo>
                  <a:pt x="1432191" y="647700"/>
                </a:lnTo>
                <a:lnTo>
                  <a:pt x="1444345" y="647700"/>
                </a:lnTo>
                <a:lnTo>
                  <a:pt x="1445463" y="647230"/>
                </a:lnTo>
                <a:lnTo>
                  <a:pt x="1447330" y="645363"/>
                </a:lnTo>
                <a:lnTo>
                  <a:pt x="1447787" y="644245"/>
                </a:lnTo>
                <a:lnTo>
                  <a:pt x="1447787" y="641616"/>
                </a:lnTo>
                <a:close/>
              </a:path>
              <a:path w="4991100" h="1285875">
                <a:moveTo>
                  <a:pt x="1447787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37" y="3441"/>
                </a:lnTo>
                <a:lnTo>
                  <a:pt x="1428737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787" y="6070"/>
                </a:lnTo>
                <a:lnTo>
                  <a:pt x="1447787" y="3441"/>
                </a:lnTo>
                <a:close/>
              </a:path>
              <a:path w="4991100" h="1285875">
                <a:moveTo>
                  <a:pt x="1504950" y="1279791"/>
                </a:moveTo>
                <a:lnTo>
                  <a:pt x="1504480" y="1278674"/>
                </a:lnTo>
                <a:lnTo>
                  <a:pt x="1502613" y="1276807"/>
                </a:lnTo>
                <a:lnTo>
                  <a:pt x="1501495" y="1276350"/>
                </a:lnTo>
                <a:lnTo>
                  <a:pt x="1489341" y="1276350"/>
                </a:lnTo>
                <a:lnTo>
                  <a:pt x="1488224" y="1276807"/>
                </a:lnTo>
                <a:lnTo>
                  <a:pt x="1486357" y="1278674"/>
                </a:lnTo>
                <a:lnTo>
                  <a:pt x="1485900" y="1279791"/>
                </a:lnTo>
                <a:lnTo>
                  <a:pt x="1485900" y="1282420"/>
                </a:lnTo>
                <a:lnTo>
                  <a:pt x="1486357" y="1283538"/>
                </a:lnTo>
                <a:lnTo>
                  <a:pt x="1488224" y="1285405"/>
                </a:lnTo>
                <a:lnTo>
                  <a:pt x="1489341" y="1285875"/>
                </a:lnTo>
                <a:lnTo>
                  <a:pt x="1501495" y="1285875"/>
                </a:lnTo>
                <a:lnTo>
                  <a:pt x="1502613" y="1285405"/>
                </a:lnTo>
                <a:lnTo>
                  <a:pt x="1504480" y="1283538"/>
                </a:lnTo>
                <a:lnTo>
                  <a:pt x="1504950" y="1282420"/>
                </a:lnTo>
                <a:lnTo>
                  <a:pt x="1504950" y="1279791"/>
                </a:lnTo>
                <a:close/>
              </a:path>
              <a:path w="4991100" h="1285875">
                <a:moveTo>
                  <a:pt x="1504950" y="641616"/>
                </a:moveTo>
                <a:lnTo>
                  <a:pt x="1504480" y="640499"/>
                </a:lnTo>
                <a:lnTo>
                  <a:pt x="1502613" y="638632"/>
                </a:lnTo>
                <a:lnTo>
                  <a:pt x="1501495" y="638175"/>
                </a:lnTo>
                <a:lnTo>
                  <a:pt x="1489341" y="638175"/>
                </a:lnTo>
                <a:lnTo>
                  <a:pt x="1488224" y="638632"/>
                </a:lnTo>
                <a:lnTo>
                  <a:pt x="1486357" y="640499"/>
                </a:lnTo>
                <a:lnTo>
                  <a:pt x="1485900" y="641616"/>
                </a:lnTo>
                <a:lnTo>
                  <a:pt x="1485900" y="644245"/>
                </a:lnTo>
                <a:lnTo>
                  <a:pt x="1486357" y="645363"/>
                </a:lnTo>
                <a:lnTo>
                  <a:pt x="1488224" y="647230"/>
                </a:lnTo>
                <a:lnTo>
                  <a:pt x="1489341" y="647700"/>
                </a:lnTo>
                <a:lnTo>
                  <a:pt x="1501495" y="647700"/>
                </a:lnTo>
                <a:lnTo>
                  <a:pt x="1502613" y="647230"/>
                </a:lnTo>
                <a:lnTo>
                  <a:pt x="1504480" y="645363"/>
                </a:lnTo>
                <a:lnTo>
                  <a:pt x="1504950" y="644245"/>
                </a:lnTo>
                <a:lnTo>
                  <a:pt x="1504950" y="641616"/>
                </a:lnTo>
                <a:close/>
              </a:path>
              <a:path w="4991100" h="1285875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4991100" h="1285875">
                <a:moveTo>
                  <a:pt x="1562087" y="1279791"/>
                </a:moveTo>
                <a:lnTo>
                  <a:pt x="1561630" y="1278674"/>
                </a:lnTo>
                <a:lnTo>
                  <a:pt x="1559763" y="1276807"/>
                </a:lnTo>
                <a:lnTo>
                  <a:pt x="1558645" y="1276350"/>
                </a:lnTo>
                <a:lnTo>
                  <a:pt x="1546491" y="1276350"/>
                </a:lnTo>
                <a:lnTo>
                  <a:pt x="1545374" y="1276807"/>
                </a:lnTo>
                <a:lnTo>
                  <a:pt x="1543507" y="1278674"/>
                </a:lnTo>
                <a:lnTo>
                  <a:pt x="1543050" y="1279791"/>
                </a:lnTo>
                <a:lnTo>
                  <a:pt x="1543050" y="1282420"/>
                </a:lnTo>
                <a:lnTo>
                  <a:pt x="1543507" y="1283538"/>
                </a:lnTo>
                <a:lnTo>
                  <a:pt x="1545374" y="1285405"/>
                </a:lnTo>
                <a:lnTo>
                  <a:pt x="1546491" y="1285875"/>
                </a:lnTo>
                <a:lnTo>
                  <a:pt x="1558645" y="1285875"/>
                </a:lnTo>
                <a:lnTo>
                  <a:pt x="1559763" y="1285405"/>
                </a:lnTo>
                <a:lnTo>
                  <a:pt x="1561630" y="1283538"/>
                </a:lnTo>
                <a:lnTo>
                  <a:pt x="1562087" y="1282420"/>
                </a:lnTo>
                <a:lnTo>
                  <a:pt x="1562087" y="1279791"/>
                </a:lnTo>
                <a:close/>
              </a:path>
              <a:path w="4991100" h="1285875">
                <a:moveTo>
                  <a:pt x="1562087" y="641616"/>
                </a:moveTo>
                <a:lnTo>
                  <a:pt x="1561630" y="640499"/>
                </a:lnTo>
                <a:lnTo>
                  <a:pt x="1559763" y="638632"/>
                </a:lnTo>
                <a:lnTo>
                  <a:pt x="1558645" y="638175"/>
                </a:lnTo>
                <a:lnTo>
                  <a:pt x="1546491" y="638175"/>
                </a:lnTo>
                <a:lnTo>
                  <a:pt x="1545374" y="638632"/>
                </a:lnTo>
                <a:lnTo>
                  <a:pt x="1543507" y="640499"/>
                </a:lnTo>
                <a:lnTo>
                  <a:pt x="1543050" y="641616"/>
                </a:lnTo>
                <a:lnTo>
                  <a:pt x="1543050" y="644245"/>
                </a:lnTo>
                <a:lnTo>
                  <a:pt x="1543507" y="645363"/>
                </a:lnTo>
                <a:lnTo>
                  <a:pt x="1545374" y="647230"/>
                </a:lnTo>
                <a:lnTo>
                  <a:pt x="1546491" y="647700"/>
                </a:lnTo>
                <a:lnTo>
                  <a:pt x="1558645" y="647700"/>
                </a:lnTo>
                <a:lnTo>
                  <a:pt x="1559763" y="647230"/>
                </a:lnTo>
                <a:lnTo>
                  <a:pt x="1561630" y="645363"/>
                </a:lnTo>
                <a:lnTo>
                  <a:pt x="1562087" y="644245"/>
                </a:lnTo>
                <a:lnTo>
                  <a:pt x="1562087" y="641616"/>
                </a:lnTo>
                <a:close/>
              </a:path>
              <a:path w="4991100" h="1285875">
                <a:moveTo>
                  <a:pt x="1562087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087" y="6070"/>
                </a:lnTo>
                <a:lnTo>
                  <a:pt x="1562087" y="3441"/>
                </a:lnTo>
                <a:close/>
              </a:path>
              <a:path w="4991100" h="1285875">
                <a:moveTo>
                  <a:pt x="1619250" y="1279791"/>
                </a:moveTo>
                <a:lnTo>
                  <a:pt x="1618780" y="1278674"/>
                </a:lnTo>
                <a:lnTo>
                  <a:pt x="1616913" y="1276807"/>
                </a:lnTo>
                <a:lnTo>
                  <a:pt x="1615795" y="1276350"/>
                </a:lnTo>
                <a:lnTo>
                  <a:pt x="1603641" y="1276350"/>
                </a:lnTo>
                <a:lnTo>
                  <a:pt x="1602524" y="1276807"/>
                </a:lnTo>
                <a:lnTo>
                  <a:pt x="1600657" y="1278674"/>
                </a:lnTo>
                <a:lnTo>
                  <a:pt x="1600187" y="1279791"/>
                </a:lnTo>
                <a:lnTo>
                  <a:pt x="1600187" y="1282420"/>
                </a:lnTo>
                <a:lnTo>
                  <a:pt x="1600657" y="1283538"/>
                </a:lnTo>
                <a:lnTo>
                  <a:pt x="1602524" y="1285405"/>
                </a:lnTo>
                <a:lnTo>
                  <a:pt x="1603641" y="1285875"/>
                </a:lnTo>
                <a:lnTo>
                  <a:pt x="1615795" y="1285875"/>
                </a:lnTo>
                <a:lnTo>
                  <a:pt x="1616913" y="1285405"/>
                </a:lnTo>
                <a:lnTo>
                  <a:pt x="1618780" y="1283538"/>
                </a:lnTo>
                <a:lnTo>
                  <a:pt x="1619250" y="1282420"/>
                </a:lnTo>
                <a:lnTo>
                  <a:pt x="1619250" y="1279791"/>
                </a:lnTo>
                <a:close/>
              </a:path>
              <a:path w="4991100" h="1285875">
                <a:moveTo>
                  <a:pt x="1619250" y="641616"/>
                </a:moveTo>
                <a:lnTo>
                  <a:pt x="1618780" y="640499"/>
                </a:lnTo>
                <a:lnTo>
                  <a:pt x="1616913" y="638632"/>
                </a:lnTo>
                <a:lnTo>
                  <a:pt x="1615795" y="638175"/>
                </a:lnTo>
                <a:lnTo>
                  <a:pt x="1603641" y="638175"/>
                </a:lnTo>
                <a:lnTo>
                  <a:pt x="1602524" y="638632"/>
                </a:lnTo>
                <a:lnTo>
                  <a:pt x="1600657" y="640499"/>
                </a:lnTo>
                <a:lnTo>
                  <a:pt x="1600187" y="641616"/>
                </a:lnTo>
                <a:lnTo>
                  <a:pt x="1600187" y="644245"/>
                </a:lnTo>
                <a:lnTo>
                  <a:pt x="1600657" y="645363"/>
                </a:lnTo>
                <a:lnTo>
                  <a:pt x="1602524" y="647230"/>
                </a:lnTo>
                <a:lnTo>
                  <a:pt x="1603641" y="647700"/>
                </a:lnTo>
                <a:lnTo>
                  <a:pt x="1615795" y="647700"/>
                </a:lnTo>
                <a:lnTo>
                  <a:pt x="1616913" y="647230"/>
                </a:lnTo>
                <a:lnTo>
                  <a:pt x="1618780" y="645363"/>
                </a:lnTo>
                <a:lnTo>
                  <a:pt x="1619250" y="644245"/>
                </a:lnTo>
                <a:lnTo>
                  <a:pt x="1619250" y="641616"/>
                </a:lnTo>
                <a:close/>
              </a:path>
              <a:path w="4991100" h="1285875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187" y="3441"/>
                </a:lnTo>
                <a:lnTo>
                  <a:pt x="1600187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4991100" h="1285875">
                <a:moveTo>
                  <a:pt x="1676387" y="1279791"/>
                </a:moveTo>
                <a:lnTo>
                  <a:pt x="1675930" y="1278674"/>
                </a:lnTo>
                <a:lnTo>
                  <a:pt x="1674063" y="1276807"/>
                </a:lnTo>
                <a:lnTo>
                  <a:pt x="1672945" y="1276350"/>
                </a:lnTo>
                <a:lnTo>
                  <a:pt x="1660791" y="1276350"/>
                </a:lnTo>
                <a:lnTo>
                  <a:pt x="1659674" y="1276807"/>
                </a:lnTo>
                <a:lnTo>
                  <a:pt x="1657807" y="1278674"/>
                </a:lnTo>
                <a:lnTo>
                  <a:pt x="1657337" y="1279791"/>
                </a:lnTo>
                <a:lnTo>
                  <a:pt x="1657337" y="1282420"/>
                </a:lnTo>
                <a:lnTo>
                  <a:pt x="1657807" y="1283538"/>
                </a:lnTo>
                <a:lnTo>
                  <a:pt x="1659674" y="1285405"/>
                </a:lnTo>
                <a:lnTo>
                  <a:pt x="1660791" y="1285875"/>
                </a:lnTo>
                <a:lnTo>
                  <a:pt x="1672945" y="1285875"/>
                </a:lnTo>
                <a:lnTo>
                  <a:pt x="1674063" y="1285405"/>
                </a:lnTo>
                <a:lnTo>
                  <a:pt x="1675930" y="1283538"/>
                </a:lnTo>
                <a:lnTo>
                  <a:pt x="1676387" y="1282420"/>
                </a:lnTo>
                <a:lnTo>
                  <a:pt x="1676387" y="1279791"/>
                </a:lnTo>
                <a:close/>
              </a:path>
              <a:path w="4991100" h="1285875">
                <a:moveTo>
                  <a:pt x="1676387" y="641616"/>
                </a:moveTo>
                <a:lnTo>
                  <a:pt x="1675930" y="640499"/>
                </a:lnTo>
                <a:lnTo>
                  <a:pt x="1674063" y="638632"/>
                </a:lnTo>
                <a:lnTo>
                  <a:pt x="1672945" y="638175"/>
                </a:lnTo>
                <a:lnTo>
                  <a:pt x="1660791" y="638175"/>
                </a:lnTo>
                <a:lnTo>
                  <a:pt x="1659674" y="638632"/>
                </a:lnTo>
                <a:lnTo>
                  <a:pt x="1657807" y="640499"/>
                </a:lnTo>
                <a:lnTo>
                  <a:pt x="1657337" y="641616"/>
                </a:lnTo>
                <a:lnTo>
                  <a:pt x="1657337" y="644245"/>
                </a:lnTo>
                <a:lnTo>
                  <a:pt x="1657807" y="645363"/>
                </a:lnTo>
                <a:lnTo>
                  <a:pt x="1659674" y="647230"/>
                </a:lnTo>
                <a:lnTo>
                  <a:pt x="1660791" y="647700"/>
                </a:lnTo>
                <a:lnTo>
                  <a:pt x="1672945" y="647700"/>
                </a:lnTo>
                <a:lnTo>
                  <a:pt x="1674063" y="647230"/>
                </a:lnTo>
                <a:lnTo>
                  <a:pt x="1675930" y="645363"/>
                </a:lnTo>
                <a:lnTo>
                  <a:pt x="1676387" y="644245"/>
                </a:lnTo>
                <a:lnTo>
                  <a:pt x="1676387" y="641616"/>
                </a:lnTo>
                <a:close/>
              </a:path>
              <a:path w="4991100" h="1285875">
                <a:moveTo>
                  <a:pt x="1676387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37" y="3441"/>
                </a:lnTo>
                <a:lnTo>
                  <a:pt x="1657337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387" y="6070"/>
                </a:lnTo>
                <a:lnTo>
                  <a:pt x="1676387" y="3441"/>
                </a:lnTo>
                <a:close/>
              </a:path>
              <a:path w="4991100" h="1285875">
                <a:moveTo>
                  <a:pt x="1733537" y="1279791"/>
                </a:moveTo>
                <a:lnTo>
                  <a:pt x="1733080" y="1278674"/>
                </a:lnTo>
                <a:lnTo>
                  <a:pt x="1731213" y="1276807"/>
                </a:lnTo>
                <a:lnTo>
                  <a:pt x="1730095" y="1276350"/>
                </a:lnTo>
                <a:lnTo>
                  <a:pt x="1717941" y="1276350"/>
                </a:lnTo>
                <a:lnTo>
                  <a:pt x="1716824" y="1276807"/>
                </a:lnTo>
                <a:lnTo>
                  <a:pt x="1714957" y="1278674"/>
                </a:lnTo>
                <a:lnTo>
                  <a:pt x="1714487" y="1279791"/>
                </a:lnTo>
                <a:lnTo>
                  <a:pt x="1714487" y="1282420"/>
                </a:lnTo>
                <a:lnTo>
                  <a:pt x="1714957" y="1283538"/>
                </a:lnTo>
                <a:lnTo>
                  <a:pt x="1716824" y="1285405"/>
                </a:lnTo>
                <a:lnTo>
                  <a:pt x="1717941" y="1285875"/>
                </a:lnTo>
                <a:lnTo>
                  <a:pt x="1730095" y="1285875"/>
                </a:lnTo>
                <a:lnTo>
                  <a:pt x="1731213" y="1285405"/>
                </a:lnTo>
                <a:lnTo>
                  <a:pt x="1733080" y="1283538"/>
                </a:lnTo>
                <a:lnTo>
                  <a:pt x="1733537" y="1282420"/>
                </a:lnTo>
                <a:lnTo>
                  <a:pt x="1733537" y="1279791"/>
                </a:lnTo>
                <a:close/>
              </a:path>
              <a:path w="4991100" h="1285875">
                <a:moveTo>
                  <a:pt x="1733537" y="641616"/>
                </a:moveTo>
                <a:lnTo>
                  <a:pt x="1733080" y="640499"/>
                </a:lnTo>
                <a:lnTo>
                  <a:pt x="1731213" y="638632"/>
                </a:lnTo>
                <a:lnTo>
                  <a:pt x="1730095" y="638175"/>
                </a:lnTo>
                <a:lnTo>
                  <a:pt x="1717941" y="638175"/>
                </a:lnTo>
                <a:lnTo>
                  <a:pt x="1716824" y="638632"/>
                </a:lnTo>
                <a:lnTo>
                  <a:pt x="1714957" y="640499"/>
                </a:lnTo>
                <a:lnTo>
                  <a:pt x="1714487" y="641616"/>
                </a:lnTo>
                <a:lnTo>
                  <a:pt x="1714487" y="644245"/>
                </a:lnTo>
                <a:lnTo>
                  <a:pt x="1714957" y="645363"/>
                </a:lnTo>
                <a:lnTo>
                  <a:pt x="1716824" y="647230"/>
                </a:lnTo>
                <a:lnTo>
                  <a:pt x="1717941" y="647700"/>
                </a:lnTo>
                <a:lnTo>
                  <a:pt x="1730095" y="647700"/>
                </a:lnTo>
                <a:lnTo>
                  <a:pt x="1731213" y="647230"/>
                </a:lnTo>
                <a:lnTo>
                  <a:pt x="1733080" y="645363"/>
                </a:lnTo>
                <a:lnTo>
                  <a:pt x="1733537" y="644245"/>
                </a:lnTo>
                <a:lnTo>
                  <a:pt x="1733537" y="641616"/>
                </a:lnTo>
                <a:close/>
              </a:path>
              <a:path w="4991100" h="1285875">
                <a:moveTo>
                  <a:pt x="1733537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487" y="3441"/>
                </a:lnTo>
                <a:lnTo>
                  <a:pt x="1714487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37" y="6070"/>
                </a:lnTo>
                <a:lnTo>
                  <a:pt x="1733537" y="3441"/>
                </a:lnTo>
                <a:close/>
              </a:path>
              <a:path w="4991100" h="1285875">
                <a:moveTo>
                  <a:pt x="1790687" y="1279791"/>
                </a:moveTo>
                <a:lnTo>
                  <a:pt x="1790230" y="1278674"/>
                </a:lnTo>
                <a:lnTo>
                  <a:pt x="1788363" y="1276807"/>
                </a:lnTo>
                <a:lnTo>
                  <a:pt x="1787245" y="1276350"/>
                </a:lnTo>
                <a:lnTo>
                  <a:pt x="1775091" y="1276350"/>
                </a:lnTo>
                <a:lnTo>
                  <a:pt x="1773974" y="1276807"/>
                </a:lnTo>
                <a:lnTo>
                  <a:pt x="1772107" y="1278674"/>
                </a:lnTo>
                <a:lnTo>
                  <a:pt x="1771637" y="1279791"/>
                </a:lnTo>
                <a:lnTo>
                  <a:pt x="1771637" y="1282420"/>
                </a:lnTo>
                <a:lnTo>
                  <a:pt x="1772107" y="1283538"/>
                </a:lnTo>
                <a:lnTo>
                  <a:pt x="1773974" y="1285405"/>
                </a:lnTo>
                <a:lnTo>
                  <a:pt x="1775091" y="1285875"/>
                </a:lnTo>
                <a:lnTo>
                  <a:pt x="1787245" y="1285875"/>
                </a:lnTo>
                <a:lnTo>
                  <a:pt x="1788363" y="1285405"/>
                </a:lnTo>
                <a:lnTo>
                  <a:pt x="1790230" y="1283538"/>
                </a:lnTo>
                <a:lnTo>
                  <a:pt x="1790687" y="1282420"/>
                </a:lnTo>
                <a:lnTo>
                  <a:pt x="1790687" y="1279791"/>
                </a:lnTo>
                <a:close/>
              </a:path>
              <a:path w="4991100" h="1285875">
                <a:moveTo>
                  <a:pt x="1790687" y="641616"/>
                </a:moveTo>
                <a:lnTo>
                  <a:pt x="1790230" y="640499"/>
                </a:lnTo>
                <a:lnTo>
                  <a:pt x="1788363" y="638632"/>
                </a:lnTo>
                <a:lnTo>
                  <a:pt x="1787245" y="638175"/>
                </a:lnTo>
                <a:lnTo>
                  <a:pt x="1775091" y="638175"/>
                </a:lnTo>
                <a:lnTo>
                  <a:pt x="1773974" y="638632"/>
                </a:lnTo>
                <a:lnTo>
                  <a:pt x="1772107" y="640499"/>
                </a:lnTo>
                <a:lnTo>
                  <a:pt x="1771637" y="641616"/>
                </a:lnTo>
                <a:lnTo>
                  <a:pt x="1771637" y="644245"/>
                </a:lnTo>
                <a:lnTo>
                  <a:pt x="1772107" y="645363"/>
                </a:lnTo>
                <a:lnTo>
                  <a:pt x="1773974" y="647230"/>
                </a:lnTo>
                <a:lnTo>
                  <a:pt x="1775091" y="647700"/>
                </a:lnTo>
                <a:lnTo>
                  <a:pt x="1787245" y="647700"/>
                </a:lnTo>
                <a:lnTo>
                  <a:pt x="1788363" y="647230"/>
                </a:lnTo>
                <a:lnTo>
                  <a:pt x="1790230" y="645363"/>
                </a:lnTo>
                <a:lnTo>
                  <a:pt x="1790687" y="644245"/>
                </a:lnTo>
                <a:lnTo>
                  <a:pt x="1790687" y="641616"/>
                </a:lnTo>
                <a:close/>
              </a:path>
              <a:path w="4991100" h="1285875">
                <a:moveTo>
                  <a:pt x="1790687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37" y="3441"/>
                </a:lnTo>
                <a:lnTo>
                  <a:pt x="1771637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687" y="6070"/>
                </a:lnTo>
                <a:lnTo>
                  <a:pt x="1790687" y="3441"/>
                </a:lnTo>
                <a:close/>
              </a:path>
              <a:path w="4991100" h="1285875">
                <a:moveTo>
                  <a:pt x="1847837" y="1279791"/>
                </a:moveTo>
                <a:lnTo>
                  <a:pt x="1847380" y="1278674"/>
                </a:lnTo>
                <a:lnTo>
                  <a:pt x="1845513" y="1276807"/>
                </a:lnTo>
                <a:lnTo>
                  <a:pt x="1844395" y="1276350"/>
                </a:lnTo>
                <a:lnTo>
                  <a:pt x="1832241" y="1276350"/>
                </a:lnTo>
                <a:lnTo>
                  <a:pt x="1831124" y="1276807"/>
                </a:lnTo>
                <a:lnTo>
                  <a:pt x="1829257" y="1278674"/>
                </a:lnTo>
                <a:lnTo>
                  <a:pt x="1828787" y="1279791"/>
                </a:lnTo>
                <a:lnTo>
                  <a:pt x="1828787" y="1282420"/>
                </a:lnTo>
                <a:lnTo>
                  <a:pt x="1829257" y="1283538"/>
                </a:lnTo>
                <a:lnTo>
                  <a:pt x="1831124" y="1285405"/>
                </a:lnTo>
                <a:lnTo>
                  <a:pt x="1832241" y="1285875"/>
                </a:lnTo>
                <a:lnTo>
                  <a:pt x="1844395" y="1285875"/>
                </a:lnTo>
                <a:lnTo>
                  <a:pt x="1845513" y="1285405"/>
                </a:lnTo>
                <a:lnTo>
                  <a:pt x="1847380" y="1283538"/>
                </a:lnTo>
                <a:lnTo>
                  <a:pt x="1847837" y="1282420"/>
                </a:lnTo>
                <a:lnTo>
                  <a:pt x="1847837" y="1279791"/>
                </a:lnTo>
                <a:close/>
              </a:path>
              <a:path w="4991100" h="1285875">
                <a:moveTo>
                  <a:pt x="1847837" y="641616"/>
                </a:moveTo>
                <a:lnTo>
                  <a:pt x="1847380" y="640499"/>
                </a:lnTo>
                <a:lnTo>
                  <a:pt x="1845513" y="638632"/>
                </a:lnTo>
                <a:lnTo>
                  <a:pt x="1844395" y="638175"/>
                </a:lnTo>
                <a:lnTo>
                  <a:pt x="1832241" y="638175"/>
                </a:lnTo>
                <a:lnTo>
                  <a:pt x="1831124" y="638632"/>
                </a:lnTo>
                <a:lnTo>
                  <a:pt x="1829257" y="640499"/>
                </a:lnTo>
                <a:lnTo>
                  <a:pt x="1828787" y="641616"/>
                </a:lnTo>
                <a:lnTo>
                  <a:pt x="1828787" y="644245"/>
                </a:lnTo>
                <a:lnTo>
                  <a:pt x="1829257" y="645363"/>
                </a:lnTo>
                <a:lnTo>
                  <a:pt x="1831124" y="647230"/>
                </a:lnTo>
                <a:lnTo>
                  <a:pt x="1832241" y="647700"/>
                </a:lnTo>
                <a:lnTo>
                  <a:pt x="1844395" y="647700"/>
                </a:lnTo>
                <a:lnTo>
                  <a:pt x="1845513" y="647230"/>
                </a:lnTo>
                <a:lnTo>
                  <a:pt x="1847380" y="645363"/>
                </a:lnTo>
                <a:lnTo>
                  <a:pt x="1847837" y="644245"/>
                </a:lnTo>
                <a:lnTo>
                  <a:pt x="1847837" y="641616"/>
                </a:lnTo>
                <a:close/>
              </a:path>
              <a:path w="4991100" h="1285875">
                <a:moveTo>
                  <a:pt x="1847837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787" y="3441"/>
                </a:lnTo>
                <a:lnTo>
                  <a:pt x="1828787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37" y="6070"/>
                </a:lnTo>
                <a:lnTo>
                  <a:pt x="1847837" y="3441"/>
                </a:lnTo>
                <a:close/>
              </a:path>
              <a:path w="4991100" h="1285875">
                <a:moveTo>
                  <a:pt x="1904987" y="1279791"/>
                </a:moveTo>
                <a:lnTo>
                  <a:pt x="1904530" y="1278674"/>
                </a:lnTo>
                <a:lnTo>
                  <a:pt x="1902663" y="1276807"/>
                </a:lnTo>
                <a:lnTo>
                  <a:pt x="1901545" y="1276350"/>
                </a:lnTo>
                <a:lnTo>
                  <a:pt x="1889391" y="1276350"/>
                </a:lnTo>
                <a:lnTo>
                  <a:pt x="1888274" y="1276807"/>
                </a:lnTo>
                <a:lnTo>
                  <a:pt x="1886407" y="1278674"/>
                </a:lnTo>
                <a:lnTo>
                  <a:pt x="1885937" y="1279791"/>
                </a:lnTo>
                <a:lnTo>
                  <a:pt x="1885937" y="1282420"/>
                </a:lnTo>
                <a:lnTo>
                  <a:pt x="1886407" y="1283538"/>
                </a:lnTo>
                <a:lnTo>
                  <a:pt x="1888274" y="1285405"/>
                </a:lnTo>
                <a:lnTo>
                  <a:pt x="1889391" y="1285875"/>
                </a:lnTo>
                <a:lnTo>
                  <a:pt x="1901545" y="1285875"/>
                </a:lnTo>
                <a:lnTo>
                  <a:pt x="1902663" y="1285405"/>
                </a:lnTo>
                <a:lnTo>
                  <a:pt x="1904530" y="1283538"/>
                </a:lnTo>
                <a:lnTo>
                  <a:pt x="1904987" y="1282420"/>
                </a:lnTo>
                <a:lnTo>
                  <a:pt x="1904987" y="1279791"/>
                </a:lnTo>
                <a:close/>
              </a:path>
              <a:path w="4991100" h="1285875">
                <a:moveTo>
                  <a:pt x="1904987" y="641616"/>
                </a:moveTo>
                <a:lnTo>
                  <a:pt x="1904530" y="640499"/>
                </a:lnTo>
                <a:lnTo>
                  <a:pt x="1902663" y="638632"/>
                </a:lnTo>
                <a:lnTo>
                  <a:pt x="1901545" y="638175"/>
                </a:lnTo>
                <a:lnTo>
                  <a:pt x="1889391" y="638175"/>
                </a:lnTo>
                <a:lnTo>
                  <a:pt x="1888274" y="638632"/>
                </a:lnTo>
                <a:lnTo>
                  <a:pt x="1886407" y="640499"/>
                </a:lnTo>
                <a:lnTo>
                  <a:pt x="1885937" y="641616"/>
                </a:lnTo>
                <a:lnTo>
                  <a:pt x="1885937" y="644245"/>
                </a:lnTo>
                <a:lnTo>
                  <a:pt x="1886407" y="645363"/>
                </a:lnTo>
                <a:lnTo>
                  <a:pt x="1888274" y="647230"/>
                </a:lnTo>
                <a:lnTo>
                  <a:pt x="1889391" y="647700"/>
                </a:lnTo>
                <a:lnTo>
                  <a:pt x="1901545" y="647700"/>
                </a:lnTo>
                <a:lnTo>
                  <a:pt x="1902663" y="647230"/>
                </a:lnTo>
                <a:lnTo>
                  <a:pt x="1904530" y="645363"/>
                </a:lnTo>
                <a:lnTo>
                  <a:pt x="1904987" y="644245"/>
                </a:lnTo>
                <a:lnTo>
                  <a:pt x="1904987" y="641616"/>
                </a:lnTo>
                <a:close/>
              </a:path>
              <a:path w="4991100" h="1285875">
                <a:moveTo>
                  <a:pt x="1904987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37" y="3441"/>
                </a:lnTo>
                <a:lnTo>
                  <a:pt x="1885937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4987" y="6070"/>
                </a:lnTo>
                <a:lnTo>
                  <a:pt x="1904987" y="3441"/>
                </a:lnTo>
                <a:close/>
              </a:path>
              <a:path w="4991100" h="1285875">
                <a:moveTo>
                  <a:pt x="1962137" y="1279791"/>
                </a:moveTo>
                <a:lnTo>
                  <a:pt x="1961680" y="1278674"/>
                </a:lnTo>
                <a:lnTo>
                  <a:pt x="1959813" y="1276807"/>
                </a:lnTo>
                <a:lnTo>
                  <a:pt x="1958695" y="1276350"/>
                </a:lnTo>
                <a:lnTo>
                  <a:pt x="1946541" y="1276350"/>
                </a:lnTo>
                <a:lnTo>
                  <a:pt x="1945424" y="1276807"/>
                </a:lnTo>
                <a:lnTo>
                  <a:pt x="1943557" y="1278674"/>
                </a:lnTo>
                <a:lnTo>
                  <a:pt x="1943100" y="1279791"/>
                </a:lnTo>
                <a:lnTo>
                  <a:pt x="1943100" y="1282420"/>
                </a:lnTo>
                <a:lnTo>
                  <a:pt x="1943557" y="1283538"/>
                </a:lnTo>
                <a:lnTo>
                  <a:pt x="1945424" y="1285405"/>
                </a:lnTo>
                <a:lnTo>
                  <a:pt x="1946541" y="1285875"/>
                </a:lnTo>
                <a:lnTo>
                  <a:pt x="1958695" y="1285875"/>
                </a:lnTo>
                <a:lnTo>
                  <a:pt x="1959813" y="1285405"/>
                </a:lnTo>
                <a:lnTo>
                  <a:pt x="1961680" y="1283538"/>
                </a:lnTo>
                <a:lnTo>
                  <a:pt x="1962137" y="1282420"/>
                </a:lnTo>
                <a:lnTo>
                  <a:pt x="1962137" y="1279791"/>
                </a:lnTo>
                <a:close/>
              </a:path>
              <a:path w="4991100" h="1285875">
                <a:moveTo>
                  <a:pt x="1962137" y="641616"/>
                </a:moveTo>
                <a:lnTo>
                  <a:pt x="1961680" y="640499"/>
                </a:lnTo>
                <a:lnTo>
                  <a:pt x="1959813" y="638632"/>
                </a:lnTo>
                <a:lnTo>
                  <a:pt x="1958695" y="638175"/>
                </a:lnTo>
                <a:lnTo>
                  <a:pt x="1946541" y="638175"/>
                </a:lnTo>
                <a:lnTo>
                  <a:pt x="1945424" y="638632"/>
                </a:lnTo>
                <a:lnTo>
                  <a:pt x="1943557" y="640499"/>
                </a:lnTo>
                <a:lnTo>
                  <a:pt x="1943100" y="641616"/>
                </a:lnTo>
                <a:lnTo>
                  <a:pt x="1943100" y="644245"/>
                </a:lnTo>
                <a:lnTo>
                  <a:pt x="1943557" y="645363"/>
                </a:lnTo>
                <a:lnTo>
                  <a:pt x="1945424" y="647230"/>
                </a:lnTo>
                <a:lnTo>
                  <a:pt x="1946541" y="647700"/>
                </a:lnTo>
                <a:lnTo>
                  <a:pt x="1958695" y="647700"/>
                </a:lnTo>
                <a:lnTo>
                  <a:pt x="1959813" y="647230"/>
                </a:lnTo>
                <a:lnTo>
                  <a:pt x="1961680" y="645363"/>
                </a:lnTo>
                <a:lnTo>
                  <a:pt x="1962137" y="644245"/>
                </a:lnTo>
                <a:lnTo>
                  <a:pt x="1962137" y="641616"/>
                </a:lnTo>
                <a:close/>
              </a:path>
              <a:path w="4991100" h="1285875">
                <a:moveTo>
                  <a:pt x="1962137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37" y="6070"/>
                </a:lnTo>
                <a:lnTo>
                  <a:pt x="1962137" y="3441"/>
                </a:lnTo>
                <a:close/>
              </a:path>
              <a:path w="4991100" h="1285875">
                <a:moveTo>
                  <a:pt x="2019300" y="1279791"/>
                </a:moveTo>
                <a:lnTo>
                  <a:pt x="2018830" y="1278674"/>
                </a:lnTo>
                <a:lnTo>
                  <a:pt x="2016963" y="1276807"/>
                </a:lnTo>
                <a:lnTo>
                  <a:pt x="2015845" y="1276350"/>
                </a:lnTo>
                <a:lnTo>
                  <a:pt x="2003691" y="1276350"/>
                </a:lnTo>
                <a:lnTo>
                  <a:pt x="2002574" y="1276807"/>
                </a:lnTo>
                <a:lnTo>
                  <a:pt x="2000707" y="1278674"/>
                </a:lnTo>
                <a:lnTo>
                  <a:pt x="2000237" y="1279791"/>
                </a:lnTo>
                <a:lnTo>
                  <a:pt x="2000237" y="1282420"/>
                </a:lnTo>
                <a:lnTo>
                  <a:pt x="2000707" y="1283538"/>
                </a:lnTo>
                <a:lnTo>
                  <a:pt x="2002574" y="1285405"/>
                </a:lnTo>
                <a:lnTo>
                  <a:pt x="2003691" y="1285875"/>
                </a:lnTo>
                <a:lnTo>
                  <a:pt x="2015845" y="1285875"/>
                </a:lnTo>
                <a:lnTo>
                  <a:pt x="2016963" y="1285405"/>
                </a:lnTo>
                <a:lnTo>
                  <a:pt x="2018830" y="1283538"/>
                </a:lnTo>
                <a:lnTo>
                  <a:pt x="2019300" y="1282420"/>
                </a:lnTo>
                <a:lnTo>
                  <a:pt x="2019300" y="1279791"/>
                </a:lnTo>
                <a:close/>
              </a:path>
              <a:path w="4991100" h="1285875">
                <a:moveTo>
                  <a:pt x="2019300" y="641616"/>
                </a:moveTo>
                <a:lnTo>
                  <a:pt x="2018830" y="640499"/>
                </a:lnTo>
                <a:lnTo>
                  <a:pt x="2016963" y="638632"/>
                </a:lnTo>
                <a:lnTo>
                  <a:pt x="2015845" y="638175"/>
                </a:lnTo>
                <a:lnTo>
                  <a:pt x="2003691" y="638175"/>
                </a:lnTo>
                <a:lnTo>
                  <a:pt x="2002574" y="638632"/>
                </a:lnTo>
                <a:lnTo>
                  <a:pt x="2000707" y="640499"/>
                </a:lnTo>
                <a:lnTo>
                  <a:pt x="2000237" y="641616"/>
                </a:lnTo>
                <a:lnTo>
                  <a:pt x="2000237" y="644245"/>
                </a:lnTo>
                <a:lnTo>
                  <a:pt x="2000707" y="645363"/>
                </a:lnTo>
                <a:lnTo>
                  <a:pt x="2002574" y="647230"/>
                </a:lnTo>
                <a:lnTo>
                  <a:pt x="2003691" y="647700"/>
                </a:lnTo>
                <a:lnTo>
                  <a:pt x="2015845" y="647700"/>
                </a:lnTo>
                <a:lnTo>
                  <a:pt x="2016963" y="647230"/>
                </a:lnTo>
                <a:lnTo>
                  <a:pt x="2018830" y="645363"/>
                </a:lnTo>
                <a:lnTo>
                  <a:pt x="2019300" y="644245"/>
                </a:lnTo>
                <a:lnTo>
                  <a:pt x="2019300" y="641616"/>
                </a:lnTo>
                <a:close/>
              </a:path>
              <a:path w="4991100" h="1285875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37" y="3441"/>
                </a:lnTo>
                <a:lnTo>
                  <a:pt x="2000237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4991100" h="1285875">
                <a:moveTo>
                  <a:pt x="2076437" y="1279791"/>
                </a:moveTo>
                <a:lnTo>
                  <a:pt x="2075980" y="1278674"/>
                </a:lnTo>
                <a:lnTo>
                  <a:pt x="2074113" y="1276807"/>
                </a:lnTo>
                <a:lnTo>
                  <a:pt x="2072995" y="1276350"/>
                </a:lnTo>
                <a:lnTo>
                  <a:pt x="2060841" y="1276350"/>
                </a:lnTo>
                <a:lnTo>
                  <a:pt x="2059724" y="1276807"/>
                </a:lnTo>
                <a:lnTo>
                  <a:pt x="2057857" y="1278674"/>
                </a:lnTo>
                <a:lnTo>
                  <a:pt x="2057400" y="1279791"/>
                </a:lnTo>
                <a:lnTo>
                  <a:pt x="2057400" y="1282420"/>
                </a:lnTo>
                <a:lnTo>
                  <a:pt x="2057857" y="1283538"/>
                </a:lnTo>
                <a:lnTo>
                  <a:pt x="2059724" y="1285405"/>
                </a:lnTo>
                <a:lnTo>
                  <a:pt x="2060841" y="1285875"/>
                </a:lnTo>
                <a:lnTo>
                  <a:pt x="2072995" y="1285875"/>
                </a:lnTo>
                <a:lnTo>
                  <a:pt x="2074113" y="1285405"/>
                </a:lnTo>
                <a:lnTo>
                  <a:pt x="2075980" y="1283538"/>
                </a:lnTo>
                <a:lnTo>
                  <a:pt x="2076437" y="1282420"/>
                </a:lnTo>
                <a:lnTo>
                  <a:pt x="2076437" y="1279791"/>
                </a:lnTo>
                <a:close/>
              </a:path>
              <a:path w="4991100" h="1285875">
                <a:moveTo>
                  <a:pt x="2076437" y="641616"/>
                </a:moveTo>
                <a:lnTo>
                  <a:pt x="2075980" y="640499"/>
                </a:lnTo>
                <a:lnTo>
                  <a:pt x="2074113" y="638632"/>
                </a:lnTo>
                <a:lnTo>
                  <a:pt x="2072995" y="638175"/>
                </a:lnTo>
                <a:lnTo>
                  <a:pt x="2060841" y="638175"/>
                </a:lnTo>
                <a:lnTo>
                  <a:pt x="2059724" y="638632"/>
                </a:lnTo>
                <a:lnTo>
                  <a:pt x="2057857" y="640499"/>
                </a:lnTo>
                <a:lnTo>
                  <a:pt x="2057400" y="641616"/>
                </a:lnTo>
                <a:lnTo>
                  <a:pt x="2057400" y="644245"/>
                </a:lnTo>
                <a:lnTo>
                  <a:pt x="2057857" y="645363"/>
                </a:lnTo>
                <a:lnTo>
                  <a:pt x="2059724" y="647230"/>
                </a:lnTo>
                <a:lnTo>
                  <a:pt x="2060841" y="647700"/>
                </a:lnTo>
                <a:lnTo>
                  <a:pt x="2072995" y="647700"/>
                </a:lnTo>
                <a:lnTo>
                  <a:pt x="2074113" y="647230"/>
                </a:lnTo>
                <a:lnTo>
                  <a:pt x="2075980" y="645363"/>
                </a:lnTo>
                <a:lnTo>
                  <a:pt x="2076437" y="644245"/>
                </a:lnTo>
                <a:lnTo>
                  <a:pt x="2076437" y="641616"/>
                </a:lnTo>
                <a:close/>
              </a:path>
              <a:path w="4991100" h="1285875">
                <a:moveTo>
                  <a:pt x="2076437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37" y="6070"/>
                </a:lnTo>
                <a:lnTo>
                  <a:pt x="2076437" y="3441"/>
                </a:lnTo>
                <a:close/>
              </a:path>
              <a:path w="4991100" h="1285875">
                <a:moveTo>
                  <a:pt x="2133587" y="1279791"/>
                </a:moveTo>
                <a:lnTo>
                  <a:pt x="2133130" y="1278674"/>
                </a:lnTo>
                <a:lnTo>
                  <a:pt x="2131263" y="1276807"/>
                </a:lnTo>
                <a:lnTo>
                  <a:pt x="2130145" y="1276350"/>
                </a:lnTo>
                <a:lnTo>
                  <a:pt x="2117991" y="1276350"/>
                </a:lnTo>
                <a:lnTo>
                  <a:pt x="2116874" y="1276807"/>
                </a:lnTo>
                <a:lnTo>
                  <a:pt x="2115007" y="1278674"/>
                </a:lnTo>
                <a:lnTo>
                  <a:pt x="2114537" y="1279791"/>
                </a:lnTo>
                <a:lnTo>
                  <a:pt x="2114537" y="1282420"/>
                </a:lnTo>
                <a:lnTo>
                  <a:pt x="2115007" y="1283538"/>
                </a:lnTo>
                <a:lnTo>
                  <a:pt x="2116874" y="1285405"/>
                </a:lnTo>
                <a:lnTo>
                  <a:pt x="2117991" y="1285875"/>
                </a:lnTo>
                <a:lnTo>
                  <a:pt x="2130145" y="1285875"/>
                </a:lnTo>
                <a:lnTo>
                  <a:pt x="2131263" y="1285405"/>
                </a:lnTo>
                <a:lnTo>
                  <a:pt x="2133130" y="1283538"/>
                </a:lnTo>
                <a:lnTo>
                  <a:pt x="2133587" y="1282420"/>
                </a:lnTo>
                <a:lnTo>
                  <a:pt x="2133587" y="1279791"/>
                </a:lnTo>
                <a:close/>
              </a:path>
              <a:path w="4991100" h="1285875">
                <a:moveTo>
                  <a:pt x="2133587" y="641616"/>
                </a:moveTo>
                <a:lnTo>
                  <a:pt x="2133130" y="640499"/>
                </a:lnTo>
                <a:lnTo>
                  <a:pt x="2131263" y="638632"/>
                </a:lnTo>
                <a:lnTo>
                  <a:pt x="2130145" y="638175"/>
                </a:lnTo>
                <a:lnTo>
                  <a:pt x="2117991" y="638175"/>
                </a:lnTo>
                <a:lnTo>
                  <a:pt x="2116874" y="638632"/>
                </a:lnTo>
                <a:lnTo>
                  <a:pt x="2115007" y="640499"/>
                </a:lnTo>
                <a:lnTo>
                  <a:pt x="2114537" y="641616"/>
                </a:lnTo>
                <a:lnTo>
                  <a:pt x="2114537" y="644245"/>
                </a:lnTo>
                <a:lnTo>
                  <a:pt x="2115007" y="645363"/>
                </a:lnTo>
                <a:lnTo>
                  <a:pt x="2116874" y="647230"/>
                </a:lnTo>
                <a:lnTo>
                  <a:pt x="2117991" y="647700"/>
                </a:lnTo>
                <a:lnTo>
                  <a:pt x="2130145" y="647700"/>
                </a:lnTo>
                <a:lnTo>
                  <a:pt x="2131263" y="647230"/>
                </a:lnTo>
                <a:lnTo>
                  <a:pt x="2133130" y="645363"/>
                </a:lnTo>
                <a:lnTo>
                  <a:pt x="2133587" y="644245"/>
                </a:lnTo>
                <a:lnTo>
                  <a:pt x="2133587" y="641616"/>
                </a:lnTo>
                <a:close/>
              </a:path>
              <a:path w="4991100" h="1285875">
                <a:moveTo>
                  <a:pt x="2133587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37" y="3441"/>
                </a:lnTo>
                <a:lnTo>
                  <a:pt x="2114537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587" y="6070"/>
                </a:lnTo>
                <a:lnTo>
                  <a:pt x="2133587" y="3441"/>
                </a:lnTo>
                <a:close/>
              </a:path>
              <a:path w="4991100" h="1285875">
                <a:moveTo>
                  <a:pt x="2190737" y="1279791"/>
                </a:moveTo>
                <a:lnTo>
                  <a:pt x="2190280" y="1278674"/>
                </a:lnTo>
                <a:lnTo>
                  <a:pt x="2188413" y="1276807"/>
                </a:lnTo>
                <a:lnTo>
                  <a:pt x="2187295" y="1276350"/>
                </a:lnTo>
                <a:lnTo>
                  <a:pt x="2175141" y="1276350"/>
                </a:lnTo>
                <a:lnTo>
                  <a:pt x="2174024" y="1276807"/>
                </a:lnTo>
                <a:lnTo>
                  <a:pt x="2172157" y="1278674"/>
                </a:lnTo>
                <a:lnTo>
                  <a:pt x="2171687" y="1279791"/>
                </a:lnTo>
                <a:lnTo>
                  <a:pt x="2171687" y="1282420"/>
                </a:lnTo>
                <a:lnTo>
                  <a:pt x="2172157" y="1283538"/>
                </a:lnTo>
                <a:lnTo>
                  <a:pt x="2174024" y="1285405"/>
                </a:lnTo>
                <a:lnTo>
                  <a:pt x="2175141" y="1285875"/>
                </a:lnTo>
                <a:lnTo>
                  <a:pt x="2187295" y="1285875"/>
                </a:lnTo>
                <a:lnTo>
                  <a:pt x="2188413" y="1285405"/>
                </a:lnTo>
                <a:lnTo>
                  <a:pt x="2190280" y="1283538"/>
                </a:lnTo>
                <a:lnTo>
                  <a:pt x="2190737" y="1282420"/>
                </a:lnTo>
                <a:lnTo>
                  <a:pt x="2190737" y="1279791"/>
                </a:lnTo>
                <a:close/>
              </a:path>
              <a:path w="4991100" h="1285875">
                <a:moveTo>
                  <a:pt x="2190737" y="641616"/>
                </a:moveTo>
                <a:lnTo>
                  <a:pt x="2190280" y="640499"/>
                </a:lnTo>
                <a:lnTo>
                  <a:pt x="2188413" y="638632"/>
                </a:lnTo>
                <a:lnTo>
                  <a:pt x="2187295" y="638175"/>
                </a:lnTo>
                <a:lnTo>
                  <a:pt x="2175141" y="638175"/>
                </a:lnTo>
                <a:lnTo>
                  <a:pt x="2174024" y="638632"/>
                </a:lnTo>
                <a:lnTo>
                  <a:pt x="2172157" y="640499"/>
                </a:lnTo>
                <a:lnTo>
                  <a:pt x="2171687" y="641616"/>
                </a:lnTo>
                <a:lnTo>
                  <a:pt x="2171687" y="644245"/>
                </a:lnTo>
                <a:lnTo>
                  <a:pt x="2172157" y="645363"/>
                </a:lnTo>
                <a:lnTo>
                  <a:pt x="2174024" y="647230"/>
                </a:lnTo>
                <a:lnTo>
                  <a:pt x="2175141" y="647700"/>
                </a:lnTo>
                <a:lnTo>
                  <a:pt x="2187295" y="647700"/>
                </a:lnTo>
                <a:lnTo>
                  <a:pt x="2188413" y="647230"/>
                </a:lnTo>
                <a:lnTo>
                  <a:pt x="2190280" y="645363"/>
                </a:lnTo>
                <a:lnTo>
                  <a:pt x="2190737" y="644245"/>
                </a:lnTo>
                <a:lnTo>
                  <a:pt x="2190737" y="641616"/>
                </a:lnTo>
                <a:close/>
              </a:path>
              <a:path w="4991100" h="1285875">
                <a:moveTo>
                  <a:pt x="2190737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687" y="3441"/>
                </a:lnTo>
                <a:lnTo>
                  <a:pt x="2171687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37" y="6070"/>
                </a:lnTo>
                <a:lnTo>
                  <a:pt x="2190737" y="3441"/>
                </a:lnTo>
                <a:close/>
              </a:path>
              <a:path w="4991100" h="1285875">
                <a:moveTo>
                  <a:pt x="2247887" y="1279791"/>
                </a:moveTo>
                <a:lnTo>
                  <a:pt x="2247430" y="1278674"/>
                </a:lnTo>
                <a:lnTo>
                  <a:pt x="2245563" y="1276807"/>
                </a:lnTo>
                <a:lnTo>
                  <a:pt x="2244445" y="1276350"/>
                </a:lnTo>
                <a:lnTo>
                  <a:pt x="2232291" y="1276350"/>
                </a:lnTo>
                <a:lnTo>
                  <a:pt x="2231174" y="1276807"/>
                </a:lnTo>
                <a:lnTo>
                  <a:pt x="2229307" y="1278674"/>
                </a:lnTo>
                <a:lnTo>
                  <a:pt x="2228837" y="1279791"/>
                </a:lnTo>
                <a:lnTo>
                  <a:pt x="2228837" y="1282420"/>
                </a:lnTo>
                <a:lnTo>
                  <a:pt x="2229307" y="1283538"/>
                </a:lnTo>
                <a:lnTo>
                  <a:pt x="2231174" y="1285405"/>
                </a:lnTo>
                <a:lnTo>
                  <a:pt x="2232291" y="1285875"/>
                </a:lnTo>
                <a:lnTo>
                  <a:pt x="2244445" y="1285875"/>
                </a:lnTo>
                <a:lnTo>
                  <a:pt x="2245563" y="1285405"/>
                </a:lnTo>
                <a:lnTo>
                  <a:pt x="2247430" y="1283538"/>
                </a:lnTo>
                <a:lnTo>
                  <a:pt x="2247887" y="1282420"/>
                </a:lnTo>
                <a:lnTo>
                  <a:pt x="2247887" y="1279791"/>
                </a:lnTo>
                <a:close/>
              </a:path>
              <a:path w="4991100" h="1285875">
                <a:moveTo>
                  <a:pt x="2247887" y="641616"/>
                </a:moveTo>
                <a:lnTo>
                  <a:pt x="2247430" y="640499"/>
                </a:lnTo>
                <a:lnTo>
                  <a:pt x="2245563" y="638632"/>
                </a:lnTo>
                <a:lnTo>
                  <a:pt x="2244445" y="638175"/>
                </a:lnTo>
                <a:lnTo>
                  <a:pt x="2232291" y="638175"/>
                </a:lnTo>
                <a:lnTo>
                  <a:pt x="2231174" y="638632"/>
                </a:lnTo>
                <a:lnTo>
                  <a:pt x="2229307" y="640499"/>
                </a:lnTo>
                <a:lnTo>
                  <a:pt x="2228837" y="641616"/>
                </a:lnTo>
                <a:lnTo>
                  <a:pt x="2228837" y="644245"/>
                </a:lnTo>
                <a:lnTo>
                  <a:pt x="2229307" y="645363"/>
                </a:lnTo>
                <a:lnTo>
                  <a:pt x="2231174" y="647230"/>
                </a:lnTo>
                <a:lnTo>
                  <a:pt x="2232291" y="647700"/>
                </a:lnTo>
                <a:lnTo>
                  <a:pt x="2244445" y="647700"/>
                </a:lnTo>
                <a:lnTo>
                  <a:pt x="2245563" y="647230"/>
                </a:lnTo>
                <a:lnTo>
                  <a:pt x="2247430" y="645363"/>
                </a:lnTo>
                <a:lnTo>
                  <a:pt x="2247887" y="644245"/>
                </a:lnTo>
                <a:lnTo>
                  <a:pt x="2247887" y="641616"/>
                </a:lnTo>
                <a:close/>
              </a:path>
              <a:path w="4991100" h="1285875">
                <a:moveTo>
                  <a:pt x="2247887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37" y="3441"/>
                </a:lnTo>
                <a:lnTo>
                  <a:pt x="2228837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887" y="6070"/>
                </a:lnTo>
                <a:lnTo>
                  <a:pt x="2247887" y="3441"/>
                </a:lnTo>
                <a:close/>
              </a:path>
              <a:path w="4991100" h="1285875">
                <a:moveTo>
                  <a:pt x="2305037" y="1279791"/>
                </a:moveTo>
                <a:lnTo>
                  <a:pt x="2304580" y="1278674"/>
                </a:lnTo>
                <a:lnTo>
                  <a:pt x="2302713" y="1276807"/>
                </a:lnTo>
                <a:lnTo>
                  <a:pt x="2301595" y="1276350"/>
                </a:lnTo>
                <a:lnTo>
                  <a:pt x="2289441" y="1276350"/>
                </a:lnTo>
                <a:lnTo>
                  <a:pt x="2288324" y="1276807"/>
                </a:lnTo>
                <a:lnTo>
                  <a:pt x="2286457" y="1278674"/>
                </a:lnTo>
                <a:lnTo>
                  <a:pt x="2285987" y="1279791"/>
                </a:lnTo>
                <a:lnTo>
                  <a:pt x="2285987" y="1282420"/>
                </a:lnTo>
                <a:lnTo>
                  <a:pt x="2286457" y="1283538"/>
                </a:lnTo>
                <a:lnTo>
                  <a:pt x="2288324" y="1285405"/>
                </a:lnTo>
                <a:lnTo>
                  <a:pt x="2289441" y="1285875"/>
                </a:lnTo>
                <a:lnTo>
                  <a:pt x="2301595" y="1285875"/>
                </a:lnTo>
                <a:lnTo>
                  <a:pt x="2302713" y="1285405"/>
                </a:lnTo>
                <a:lnTo>
                  <a:pt x="2304580" y="1283538"/>
                </a:lnTo>
                <a:lnTo>
                  <a:pt x="2305037" y="1282420"/>
                </a:lnTo>
                <a:lnTo>
                  <a:pt x="2305037" y="1279791"/>
                </a:lnTo>
                <a:close/>
              </a:path>
              <a:path w="4991100" h="1285875">
                <a:moveTo>
                  <a:pt x="2305037" y="641616"/>
                </a:moveTo>
                <a:lnTo>
                  <a:pt x="2304580" y="640499"/>
                </a:lnTo>
                <a:lnTo>
                  <a:pt x="2302713" y="638632"/>
                </a:lnTo>
                <a:lnTo>
                  <a:pt x="2301595" y="638175"/>
                </a:lnTo>
                <a:lnTo>
                  <a:pt x="2289441" y="638175"/>
                </a:lnTo>
                <a:lnTo>
                  <a:pt x="2288324" y="638632"/>
                </a:lnTo>
                <a:lnTo>
                  <a:pt x="2286457" y="640499"/>
                </a:lnTo>
                <a:lnTo>
                  <a:pt x="2285987" y="641616"/>
                </a:lnTo>
                <a:lnTo>
                  <a:pt x="2285987" y="644245"/>
                </a:lnTo>
                <a:lnTo>
                  <a:pt x="2286457" y="645363"/>
                </a:lnTo>
                <a:lnTo>
                  <a:pt x="2288324" y="647230"/>
                </a:lnTo>
                <a:lnTo>
                  <a:pt x="2289441" y="647700"/>
                </a:lnTo>
                <a:lnTo>
                  <a:pt x="2301595" y="647700"/>
                </a:lnTo>
                <a:lnTo>
                  <a:pt x="2302713" y="647230"/>
                </a:lnTo>
                <a:lnTo>
                  <a:pt x="2304580" y="645363"/>
                </a:lnTo>
                <a:lnTo>
                  <a:pt x="2305037" y="644245"/>
                </a:lnTo>
                <a:lnTo>
                  <a:pt x="2305037" y="641616"/>
                </a:lnTo>
                <a:close/>
              </a:path>
              <a:path w="4991100" h="1285875">
                <a:moveTo>
                  <a:pt x="2305037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5987" y="3441"/>
                </a:lnTo>
                <a:lnTo>
                  <a:pt x="2285987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37" y="6070"/>
                </a:lnTo>
                <a:lnTo>
                  <a:pt x="2305037" y="3441"/>
                </a:lnTo>
                <a:close/>
              </a:path>
              <a:path w="4991100" h="1285875">
                <a:moveTo>
                  <a:pt x="2362187" y="1279791"/>
                </a:moveTo>
                <a:lnTo>
                  <a:pt x="2361730" y="1278674"/>
                </a:lnTo>
                <a:lnTo>
                  <a:pt x="2359863" y="1276807"/>
                </a:lnTo>
                <a:lnTo>
                  <a:pt x="2358745" y="1276350"/>
                </a:lnTo>
                <a:lnTo>
                  <a:pt x="2346591" y="1276350"/>
                </a:lnTo>
                <a:lnTo>
                  <a:pt x="2345474" y="1276807"/>
                </a:lnTo>
                <a:lnTo>
                  <a:pt x="2343607" y="1278674"/>
                </a:lnTo>
                <a:lnTo>
                  <a:pt x="2343137" y="1279791"/>
                </a:lnTo>
                <a:lnTo>
                  <a:pt x="2343137" y="1282420"/>
                </a:lnTo>
                <a:lnTo>
                  <a:pt x="2343607" y="1283538"/>
                </a:lnTo>
                <a:lnTo>
                  <a:pt x="2345474" y="1285405"/>
                </a:lnTo>
                <a:lnTo>
                  <a:pt x="2346591" y="1285875"/>
                </a:lnTo>
                <a:lnTo>
                  <a:pt x="2358745" y="1285875"/>
                </a:lnTo>
                <a:lnTo>
                  <a:pt x="2359863" y="1285405"/>
                </a:lnTo>
                <a:lnTo>
                  <a:pt x="2361730" y="1283538"/>
                </a:lnTo>
                <a:lnTo>
                  <a:pt x="2362187" y="1282420"/>
                </a:lnTo>
                <a:lnTo>
                  <a:pt x="2362187" y="1279791"/>
                </a:lnTo>
                <a:close/>
              </a:path>
              <a:path w="4991100" h="1285875">
                <a:moveTo>
                  <a:pt x="2362187" y="641616"/>
                </a:moveTo>
                <a:lnTo>
                  <a:pt x="2361730" y="640499"/>
                </a:lnTo>
                <a:lnTo>
                  <a:pt x="2359863" y="638632"/>
                </a:lnTo>
                <a:lnTo>
                  <a:pt x="2358745" y="638175"/>
                </a:lnTo>
                <a:lnTo>
                  <a:pt x="2346591" y="638175"/>
                </a:lnTo>
                <a:lnTo>
                  <a:pt x="2345474" y="638632"/>
                </a:lnTo>
                <a:lnTo>
                  <a:pt x="2343607" y="640499"/>
                </a:lnTo>
                <a:lnTo>
                  <a:pt x="2343137" y="641616"/>
                </a:lnTo>
                <a:lnTo>
                  <a:pt x="2343137" y="644245"/>
                </a:lnTo>
                <a:lnTo>
                  <a:pt x="2343607" y="645363"/>
                </a:lnTo>
                <a:lnTo>
                  <a:pt x="2345474" y="647230"/>
                </a:lnTo>
                <a:lnTo>
                  <a:pt x="2346591" y="647700"/>
                </a:lnTo>
                <a:lnTo>
                  <a:pt x="2358745" y="647700"/>
                </a:lnTo>
                <a:lnTo>
                  <a:pt x="2359863" y="647230"/>
                </a:lnTo>
                <a:lnTo>
                  <a:pt x="2361730" y="645363"/>
                </a:lnTo>
                <a:lnTo>
                  <a:pt x="2362187" y="644245"/>
                </a:lnTo>
                <a:lnTo>
                  <a:pt x="2362187" y="641616"/>
                </a:lnTo>
                <a:close/>
              </a:path>
              <a:path w="4991100" h="1285875">
                <a:moveTo>
                  <a:pt x="2362187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37" y="3441"/>
                </a:lnTo>
                <a:lnTo>
                  <a:pt x="2343137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187" y="6070"/>
                </a:lnTo>
                <a:lnTo>
                  <a:pt x="2362187" y="3441"/>
                </a:lnTo>
                <a:close/>
              </a:path>
              <a:path w="4991100" h="1285875">
                <a:moveTo>
                  <a:pt x="2419350" y="1279791"/>
                </a:moveTo>
                <a:lnTo>
                  <a:pt x="2418880" y="1278674"/>
                </a:lnTo>
                <a:lnTo>
                  <a:pt x="2417013" y="1276807"/>
                </a:lnTo>
                <a:lnTo>
                  <a:pt x="2415895" y="1276350"/>
                </a:lnTo>
                <a:lnTo>
                  <a:pt x="2403741" y="1276350"/>
                </a:lnTo>
                <a:lnTo>
                  <a:pt x="2402624" y="1276807"/>
                </a:lnTo>
                <a:lnTo>
                  <a:pt x="2400757" y="1278674"/>
                </a:lnTo>
                <a:lnTo>
                  <a:pt x="2400287" y="1279791"/>
                </a:lnTo>
                <a:lnTo>
                  <a:pt x="2400287" y="1282420"/>
                </a:lnTo>
                <a:lnTo>
                  <a:pt x="2400757" y="1283538"/>
                </a:lnTo>
                <a:lnTo>
                  <a:pt x="2402624" y="1285405"/>
                </a:lnTo>
                <a:lnTo>
                  <a:pt x="2403741" y="1285875"/>
                </a:lnTo>
                <a:lnTo>
                  <a:pt x="2415895" y="1285875"/>
                </a:lnTo>
                <a:lnTo>
                  <a:pt x="2417013" y="1285405"/>
                </a:lnTo>
                <a:lnTo>
                  <a:pt x="2418880" y="1283538"/>
                </a:lnTo>
                <a:lnTo>
                  <a:pt x="2419350" y="1282420"/>
                </a:lnTo>
                <a:lnTo>
                  <a:pt x="2419350" y="1279791"/>
                </a:lnTo>
                <a:close/>
              </a:path>
              <a:path w="4991100" h="1285875">
                <a:moveTo>
                  <a:pt x="2419350" y="641616"/>
                </a:moveTo>
                <a:lnTo>
                  <a:pt x="2418880" y="640499"/>
                </a:lnTo>
                <a:lnTo>
                  <a:pt x="2417013" y="638632"/>
                </a:lnTo>
                <a:lnTo>
                  <a:pt x="2415895" y="638175"/>
                </a:lnTo>
                <a:lnTo>
                  <a:pt x="2403741" y="638175"/>
                </a:lnTo>
                <a:lnTo>
                  <a:pt x="2402624" y="638632"/>
                </a:lnTo>
                <a:lnTo>
                  <a:pt x="2400757" y="640499"/>
                </a:lnTo>
                <a:lnTo>
                  <a:pt x="2400287" y="641616"/>
                </a:lnTo>
                <a:lnTo>
                  <a:pt x="2400287" y="644245"/>
                </a:lnTo>
                <a:lnTo>
                  <a:pt x="2400757" y="645363"/>
                </a:lnTo>
                <a:lnTo>
                  <a:pt x="2402624" y="647230"/>
                </a:lnTo>
                <a:lnTo>
                  <a:pt x="2403741" y="647700"/>
                </a:lnTo>
                <a:lnTo>
                  <a:pt x="2415895" y="647700"/>
                </a:lnTo>
                <a:lnTo>
                  <a:pt x="2417013" y="647230"/>
                </a:lnTo>
                <a:lnTo>
                  <a:pt x="2418880" y="645363"/>
                </a:lnTo>
                <a:lnTo>
                  <a:pt x="2419350" y="644245"/>
                </a:lnTo>
                <a:lnTo>
                  <a:pt x="2419350" y="641616"/>
                </a:lnTo>
                <a:close/>
              </a:path>
              <a:path w="4991100" h="1285875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287" y="3441"/>
                </a:lnTo>
                <a:lnTo>
                  <a:pt x="2400287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4991100" h="1285875">
                <a:moveTo>
                  <a:pt x="2476487" y="1279791"/>
                </a:moveTo>
                <a:lnTo>
                  <a:pt x="2476030" y="1278674"/>
                </a:lnTo>
                <a:lnTo>
                  <a:pt x="2474163" y="1276807"/>
                </a:lnTo>
                <a:lnTo>
                  <a:pt x="2473045" y="1276350"/>
                </a:lnTo>
                <a:lnTo>
                  <a:pt x="2460891" y="1276350"/>
                </a:lnTo>
                <a:lnTo>
                  <a:pt x="2459774" y="1276807"/>
                </a:lnTo>
                <a:lnTo>
                  <a:pt x="2457907" y="1278674"/>
                </a:lnTo>
                <a:lnTo>
                  <a:pt x="2457437" y="1279791"/>
                </a:lnTo>
                <a:lnTo>
                  <a:pt x="2457437" y="1282420"/>
                </a:lnTo>
                <a:lnTo>
                  <a:pt x="2457907" y="1283538"/>
                </a:lnTo>
                <a:lnTo>
                  <a:pt x="2459774" y="1285405"/>
                </a:lnTo>
                <a:lnTo>
                  <a:pt x="2460891" y="1285875"/>
                </a:lnTo>
                <a:lnTo>
                  <a:pt x="2473045" y="1285875"/>
                </a:lnTo>
                <a:lnTo>
                  <a:pt x="2474163" y="1285405"/>
                </a:lnTo>
                <a:lnTo>
                  <a:pt x="2476030" y="1283538"/>
                </a:lnTo>
                <a:lnTo>
                  <a:pt x="2476487" y="1282420"/>
                </a:lnTo>
                <a:lnTo>
                  <a:pt x="2476487" y="1279791"/>
                </a:lnTo>
                <a:close/>
              </a:path>
              <a:path w="4991100" h="1285875">
                <a:moveTo>
                  <a:pt x="2476487" y="641616"/>
                </a:moveTo>
                <a:lnTo>
                  <a:pt x="2476030" y="640499"/>
                </a:lnTo>
                <a:lnTo>
                  <a:pt x="2474163" y="638632"/>
                </a:lnTo>
                <a:lnTo>
                  <a:pt x="2473045" y="638175"/>
                </a:lnTo>
                <a:lnTo>
                  <a:pt x="2460891" y="638175"/>
                </a:lnTo>
                <a:lnTo>
                  <a:pt x="2459774" y="638632"/>
                </a:lnTo>
                <a:lnTo>
                  <a:pt x="2457907" y="640499"/>
                </a:lnTo>
                <a:lnTo>
                  <a:pt x="2457437" y="641616"/>
                </a:lnTo>
                <a:lnTo>
                  <a:pt x="2457437" y="644245"/>
                </a:lnTo>
                <a:lnTo>
                  <a:pt x="2457907" y="645363"/>
                </a:lnTo>
                <a:lnTo>
                  <a:pt x="2459774" y="647230"/>
                </a:lnTo>
                <a:lnTo>
                  <a:pt x="2460891" y="647700"/>
                </a:lnTo>
                <a:lnTo>
                  <a:pt x="2473045" y="647700"/>
                </a:lnTo>
                <a:lnTo>
                  <a:pt x="2474163" y="647230"/>
                </a:lnTo>
                <a:lnTo>
                  <a:pt x="2476030" y="645363"/>
                </a:lnTo>
                <a:lnTo>
                  <a:pt x="2476487" y="644245"/>
                </a:lnTo>
                <a:lnTo>
                  <a:pt x="2476487" y="641616"/>
                </a:lnTo>
                <a:close/>
              </a:path>
              <a:path w="4991100" h="1285875">
                <a:moveTo>
                  <a:pt x="2476487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4991100" h="1285875">
                <a:moveTo>
                  <a:pt x="2533637" y="1279791"/>
                </a:moveTo>
                <a:lnTo>
                  <a:pt x="2533180" y="1278674"/>
                </a:lnTo>
                <a:lnTo>
                  <a:pt x="2531313" y="1276807"/>
                </a:lnTo>
                <a:lnTo>
                  <a:pt x="2530195" y="1276350"/>
                </a:lnTo>
                <a:lnTo>
                  <a:pt x="2518041" y="1276350"/>
                </a:lnTo>
                <a:lnTo>
                  <a:pt x="2516924" y="1276807"/>
                </a:lnTo>
                <a:lnTo>
                  <a:pt x="2515057" y="1278674"/>
                </a:lnTo>
                <a:lnTo>
                  <a:pt x="2514587" y="1279791"/>
                </a:lnTo>
                <a:lnTo>
                  <a:pt x="2514587" y="1282420"/>
                </a:lnTo>
                <a:lnTo>
                  <a:pt x="2515057" y="1283538"/>
                </a:lnTo>
                <a:lnTo>
                  <a:pt x="2516924" y="1285405"/>
                </a:lnTo>
                <a:lnTo>
                  <a:pt x="2518041" y="1285875"/>
                </a:lnTo>
                <a:lnTo>
                  <a:pt x="2530195" y="1285875"/>
                </a:lnTo>
                <a:lnTo>
                  <a:pt x="2531313" y="1285405"/>
                </a:lnTo>
                <a:lnTo>
                  <a:pt x="2533180" y="1283538"/>
                </a:lnTo>
                <a:lnTo>
                  <a:pt x="2533637" y="1282420"/>
                </a:lnTo>
                <a:lnTo>
                  <a:pt x="2533637" y="1279791"/>
                </a:lnTo>
                <a:close/>
              </a:path>
              <a:path w="4991100" h="1285875">
                <a:moveTo>
                  <a:pt x="2533637" y="641616"/>
                </a:moveTo>
                <a:lnTo>
                  <a:pt x="2533180" y="640499"/>
                </a:lnTo>
                <a:lnTo>
                  <a:pt x="2531313" y="638632"/>
                </a:lnTo>
                <a:lnTo>
                  <a:pt x="2530195" y="638175"/>
                </a:lnTo>
                <a:lnTo>
                  <a:pt x="2518041" y="638175"/>
                </a:lnTo>
                <a:lnTo>
                  <a:pt x="2516924" y="638632"/>
                </a:lnTo>
                <a:lnTo>
                  <a:pt x="2515057" y="640499"/>
                </a:lnTo>
                <a:lnTo>
                  <a:pt x="2514587" y="641616"/>
                </a:lnTo>
                <a:lnTo>
                  <a:pt x="2514587" y="644245"/>
                </a:lnTo>
                <a:lnTo>
                  <a:pt x="2515057" y="645363"/>
                </a:lnTo>
                <a:lnTo>
                  <a:pt x="2516924" y="647230"/>
                </a:lnTo>
                <a:lnTo>
                  <a:pt x="2518041" y="647700"/>
                </a:lnTo>
                <a:lnTo>
                  <a:pt x="2530195" y="647700"/>
                </a:lnTo>
                <a:lnTo>
                  <a:pt x="2531313" y="647230"/>
                </a:lnTo>
                <a:lnTo>
                  <a:pt x="2533180" y="645363"/>
                </a:lnTo>
                <a:lnTo>
                  <a:pt x="2533637" y="644245"/>
                </a:lnTo>
                <a:lnTo>
                  <a:pt x="2533637" y="641616"/>
                </a:lnTo>
                <a:close/>
              </a:path>
              <a:path w="4991100" h="1285875">
                <a:moveTo>
                  <a:pt x="2533637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4991100" h="1285875">
                <a:moveTo>
                  <a:pt x="2590787" y="1279791"/>
                </a:moveTo>
                <a:lnTo>
                  <a:pt x="2590330" y="1278674"/>
                </a:lnTo>
                <a:lnTo>
                  <a:pt x="2588463" y="1276807"/>
                </a:lnTo>
                <a:lnTo>
                  <a:pt x="2587345" y="1276350"/>
                </a:lnTo>
                <a:lnTo>
                  <a:pt x="2575191" y="1276350"/>
                </a:lnTo>
                <a:lnTo>
                  <a:pt x="2574074" y="1276807"/>
                </a:lnTo>
                <a:lnTo>
                  <a:pt x="2572207" y="1278674"/>
                </a:lnTo>
                <a:lnTo>
                  <a:pt x="2571737" y="1279791"/>
                </a:lnTo>
                <a:lnTo>
                  <a:pt x="2571737" y="1282420"/>
                </a:lnTo>
                <a:lnTo>
                  <a:pt x="2572207" y="1283538"/>
                </a:lnTo>
                <a:lnTo>
                  <a:pt x="2574074" y="1285405"/>
                </a:lnTo>
                <a:lnTo>
                  <a:pt x="2575191" y="1285875"/>
                </a:lnTo>
                <a:lnTo>
                  <a:pt x="2587345" y="1285875"/>
                </a:lnTo>
                <a:lnTo>
                  <a:pt x="2588463" y="1285405"/>
                </a:lnTo>
                <a:lnTo>
                  <a:pt x="2590330" y="1283538"/>
                </a:lnTo>
                <a:lnTo>
                  <a:pt x="2590787" y="1282420"/>
                </a:lnTo>
                <a:lnTo>
                  <a:pt x="2590787" y="1279791"/>
                </a:lnTo>
                <a:close/>
              </a:path>
              <a:path w="4991100" h="1285875">
                <a:moveTo>
                  <a:pt x="2590787" y="641616"/>
                </a:moveTo>
                <a:lnTo>
                  <a:pt x="2590330" y="640499"/>
                </a:lnTo>
                <a:lnTo>
                  <a:pt x="2588463" y="638632"/>
                </a:lnTo>
                <a:lnTo>
                  <a:pt x="2587345" y="638175"/>
                </a:lnTo>
                <a:lnTo>
                  <a:pt x="2575191" y="638175"/>
                </a:lnTo>
                <a:lnTo>
                  <a:pt x="2574074" y="638632"/>
                </a:lnTo>
                <a:lnTo>
                  <a:pt x="2572207" y="640499"/>
                </a:lnTo>
                <a:lnTo>
                  <a:pt x="2571737" y="641616"/>
                </a:lnTo>
                <a:lnTo>
                  <a:pt x="2571737" y="644245"/>
                </a:lnTo>
                <a:lnTo>
                  <a:pt x="2572207" y="645363"/>
                </a:lnTo>
                <a:lnTo>
                  <a:pt x="2574074" y="647230"/>
                </a:lnTo>
                <a:lnTo>
                  <a:pt x="2575191" y="647700"/>
                </a:lnTo>
                <a:lnTo>
                  <a:pt x="2587345" y="647700"/>
                </a:lnTo>
                <a:lnTo>
                  <a:pt x="2588463" y="647230"/>
                </a:lnTo>
                <a:lnTo>
                  <a:pt x="2590330" y="645363"/>
                </a:lnTo>
                <a:lnTo>
                  <a:pt x="2590787" y="644245"/>
                </a:lnTo>
                <a:lnTo>
                  <a:pt x="2590787" y="641616"/>
                </a:lnTo>
                <a:close/>
              </a:path>
              <a:path w="4991100" h="1285875">
                <a:moveTo>
                  <a:pt x="2590787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4991100" h="1285875">
                <a:moveTo>
                  <a:pt x="2647937" y="1279791"/>
                </a:moveTo>
                <a:lnTo>
                  <a:pt x="2647480" y="1278674"/>
                </a:lnTo>
                <a:lnTo>
                  <a:pt x="2645613" y="1276807"/>
                </a:lnTo>
                <a:lnTo>
                  <a:pt x="2644495" y="1276350"/>
                </a:lnTo>
                <a:lnTo>
                  <a:pt x="2632341" y="1276350"/>
                </a:lnTo>
                <a:lnTo>
                  <a:pt x="2631224" y="1276807"/>
                </a:lnTo>
                <a:lnTo>
                  <a:pt x="2629357" y="1278674"/>
                </a:lnTo>
                <a:lnTo>
                  <a:pt x="2628900" y="1279791"/>
                </a:lnTo>
                <a:lnTo>
                  <a:pt x="2628900" y="1282420"/>
                </a:lnTo>
                <a:lnTo>
                  <a:pt x="2629357" y="1283538"/>
                </a:lnTo>
                <a:lnTo>
                  <a:pt x="2631224" y="1285405"/>
                </a:lnTo>
                <a:lnTo>
                  <a:pt x="2632341" y="1285875"/>
                </a:lnTo>
                <a:lnTo>
                  <a:pt x="2644495" y="1285875"/>
                </a:lnTo>
                <a:lnTo>
                  <a:pt x="2645613" y="1285405"/>
                </a:lnTo>
                <a:lnTo>
                  <a:pt x="2647480" y="1283538"/>
                </a:lnTo>
                <a:lnTo>
                  <a:pt x="2647937" y="1282420"/>
                </a:lnTo>
                <a:lnTo>
                  <a:pt x="2647937" y="1279791"/>
                </a:lnTo>
                <a:close/>
              </a:path>
              <a:path w="4991100" h="1285875">
                <a:moveTo>
                  <a:pt x="2647937" y="641616"/>
                </a:moveTo>
                <a:lnTo>
                  <a:pt x="2647480" y="640499"/>
                </a:lnTo>
                <a:lnTo>
                  <a:pt x="2645613" y="638632"/>
                </a:lnTo>
                <a:lnTo>
                  <a:pt x="2644495" y="638175"/>
                </a:lnTo>
                <a:lnTo>
                  <a:pt x="2632341" y="638175"/>
                </a:lnTo>
                <a:lnTo>
                  <a:pt x="2631224" y="638632"/>
                </a:lnTo>
                <a:lnTo>
                  <a:pt x="2629357" y="640499"/>
                </a:lnTo>
                <a:lnTo>
                  <a:pt x="2628900" y="641616"/>
                </a:lnTo>
                <a:lnTo>
                  <a:pt x="2628900" y="644245"/>
                </a:lnTo>
                <a:lnTo>
                  <a:pt x="2629357" y="645363"/>
                </a:lnTo>
                <a:lnTo>
                  <a:pt x="2631224" y="647230"/>
                </a:lnTo>
                <a:lnTo>
                  <a:pt x="2632341" y="647700"/>
                </a:lnTo>
                <a:lnTo>
                  <a:pt x="2644495" y="647700"/>
                </a:lnTo>
                <a:lnTo>
                  <a:pt x="2645613" y="647230"/>
                </a:lnTo>
                <a:lnTo>
                  <a:pt x="2647480" y="645363"/>
                </a:lnTo>
                <a:lnTo>
                  <a:pt x="2647937" y="644245"/>
                </a:lnTo>
                <a:lnTo>
                  <a:pt x="2647937" y="641616"/>
                </a:lnTo>
                <a:close/>
              </a:path>
              <a:path w="4991100" h="1285875">
                <a:moveTo>
                  <a:pt x="2647937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37" y="6070"/>
                </a:lnTo>
                <a:lnTo>
                  <a:pt x="2647937" y="3441"/>
                </a:lnTo>
                <a:close/>
              </a:path>
              <a:path w="4991100" h="1285875">
                <a:moveTo>
                  <a:pt x="2705100" y="1279791"/>
                </a:moveTo>
                <a:lnTo>
                  <a:pt x="2704630" y="1278674"/>
                </a:lnTo>
                <a:lnTo>
                  <a:pt x="2702763" y="1276807"/>
                </a:lnTo>
                <a:lnTo>
                  <a:pt x="2701645" y="1276350"/>
                </a:lnTo>
                <a:lnTo>
                  <a:pt x="2689491" y="1276350"/>
                </a:lnTo>
                <a:lnTo>
                  <a:pt x="2688374" y="1276807"/>
                </a:lnTo>
                <a:lnTo>
                  <a:pt x="2686507" y="1278674"/>
                </a:lnTo>
                <a:lnTo>
                  <a:pt x="2686037" y="1279791"/>
                </a:lnTo>
                <a:lnTo>
                  <a:pt x="2686037" y="1282420"/>
                </a:lnTo>
                <a:lnTo>
                  <a:pt x="2686507" y="1283538"/>
                </a:lnTo>
                <a:lnTo>
                  <a:pt x="2688374" y="1285405"/>
                </a:lnTo>
                <a:lnTo>
                  <a:pt x="2689491" y="1285875"/>
                </a:lnTo>
                <a:lnTo>
                  <a:pt x="2701645" y="1285875"/>
                </a:lnTo>
                <a:lnTo>
                  <a:pt x="2702763" y="1285405"/>
                </a:lnTo>
                <a:lnTo>
                  <a:pt x="2704630" y="1283538"/>
                </a:lnTo>
                <a:lnTo>
                  <a:pt x="2705100" y="1282420"/>
                </a:lnTo>
                <a:lnTo>
                  <a:pt x="2705100" y="1279791"/>
                </a:lnTo>
                <a:close/>
              </a:path>
              <a:path w="4991100" h="1285875">
                <a:moveTo>
                  <a:pt x="2705100" y="641616"/>
                </a:moveTo>
                <a:lnTo>
                  <a:pt x="2704630" y="640499"/>
                </a:lnTo>
                <a:lnTo>
                  <a:pt x="2702763" y="638632"/>
                </a:lnTo>
                <a:lnTo>
                  <a:pt x="2701645" y="638175"/>
                </a:lnTo>
                <a:lnTo>
                  <a:pt x="2689491" y="638175"/>
                </a:lnTo>
                <a:lnTo>
                  <a:pt x="2688374" y="638632"/>
                </a:lnTo>
                <a:lnTo>
                  <a:pt x="2686507" y="640499"/>
                </a:lnTo>
                <a:lnTo>
                  <a:pt x="2686037" y="641616"/>
                </a:lnTo>
                <a:lnTo>
                  <a:pt x="2686037" y="644245"/>
                </a:lnTo>
                <a:lnTo>
                  <a:pt x="2686507" y="645363"/>
                </a:lnTo>
                <a:lnTo>
                  <a:pt x="2688374" y="647230"/>
                </a:lnTo>
                <a:lnTo>
                  <a:pt x="2689491" y="647700"/>
                </a:lnTo>
                <a:lnTo>
                  <a:pt x="2701645" y="647700"/>
                </a:lnTo>
                <a:lnTo>
                  <a:pt x="2702763" y="647230"/>
                </a:lnTo>
                <a:lnTo>
                  <a:pt x="2704630" y="645363"/>
                </a:lnTo>
                <a:lnTo>
                  <a:pt x="2705100" y="644245"/>
                </a:lnTo>
                <a:lnTo>
                  <a:pt x="2705100" y="641616"/>
                </a:lnTo>
                <a:close/>
              </a:path>
              <a:path w="4991100" h="1285875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37" y="3441"/>
                </a:lnTo>
                <a:lnTo>
                  <a:pt x="2686037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4991100" h="1285875">
                <a:moveTo>
                  <a:pt x="2762237" y="1279791"/>
                </a:moveTo>
                <a:lnTo>
                  <a:pt x="2761780" y="1278674"/>
                </a:lnTo>
                <a:lnTo>
                  <a:pt x="2759913" y="1276807"/>
                </a:lnTo>
                <a:lnTo>
                  <a:pt x="2758795" y="1276350"/>
                </a:lnTo>
                <a:lnTo>
                  <a:pt x="2746641" y="1276350"/>
                </a:lnTo>
                <a:lnTo>
                  <a:pt x="2745524" y="1276807"/>
                </a:lnTo>
                <a:lnTo>
                  <a:pt x="2743657" y="1278674"/>
                </a:lnTo>
                <a:lnTo>
                  <a:pt x="2743200" y="1279791"/>
                </a:lnTo>
                <a:lnTo>
                  <a:pt x="2743200" y="1282420"/>
                </a:lnTo>
                <a:lnTo>
                  <a:pt x="2743657" y="1283538"/>
                </a:lnTo>
                <a:lnTo>
                  <a:pt x="2745524" y="1285405"/>
                </a:lnTo>
                <a:lnTo>
                  <a:pt x="2746641" y="1285875"/>
                </a:lnTo>
                <a:lnTo>
                  <a:pt x="2758795" y="1285875"/>
                </a:lnTo>
                <a:lnTo>
                  <a:pt x="2759913" y="1285405"/>
                </a:lnTo>
                <a:lnTo>
                  <a:pt x="2761780" y="1283538"/>
                </a:lnTo>
                <a:lnTo>
                  <a:pt x="2762237" y="1282420"/>
                </a:lnTo>
                <a:lnTo>
                  <a:pt x="2762237" y="1279791"/>
                </a:lnTo>
                <a:close/>
              </a:path>
              <a:path w="4991100" h="1285875">
                <a:moveTo>
                  <a:pt x="2762237" y="641616"/>
                </a:moveTo>
                <a:lnTo>
                  <a:pt x="2761780" y="640499"/>
                </a:lnTo>
                <a:lnTo>
                  <a:pt x="2759913" y="638632"/>
                </a:lnTo>
                <a:lnTo>
                  <a:pt x="2758795" y="638175"/>
                </a:lnTo>
                <a:lnTo>
                  <a:pt x="2746641" y="638175"/>
                </a:lnTo>
                <a:lnTo>
                  <a:pt x="2745524" y="638632"/>
                </a:lnTo>
                <a:lnTo>
                  <a:pt x="2743657" y="640499"/>
                </a:lnTo>
                <a:lnTo>
                  <a:pt x="2743200" y="641616"/>
                </a:lnTo>
                <a:lnTo>
                  <a:pt x="2743200" y="644245"/>
                </a:lnTo>
                <a:lnTo>
                  <a:pt x="2743657" y="645363"/>
                </a:lnTo>
                <a:lnTo>
                  <a:pt x="2745524" y="647230"/>
                </a:lnTo>
                <a:lnTo>
                  <a:pt x="2746641" y="647700"/>
                </a:lnTo>
                <a:lnTo>
                  <a:pt x="2758795" y="647700"/>
                </a:lnTo>
                <a:lnTo>
                  <a:pt x="2759913" y="647230"/>
                </a:lnTo>
                <a:lnTo>
                  <a:pt x="2761780" y="645363"/>
                </a:lnTo>
                <a:lnTo>
                  <a:pt x="2762237" y="644245"/>
                </a:lnTo>
                <a:lnTo>
                  <a:pt x="2762237" y="641616"/>
                </a:lnTo>
                <a:close/>
              </a:path>
              <a:path w="4991100" h="1285875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4991100" h="1285875">
                <a:moveTo>
                  <a:pt x="2819387" y="1279791"/>
                </a:moveTo>
                <a:lnTo>
                  <a:pt x="2818930" y="1278674"/>
                </a:lnTo>
                <a:lnTo>
                  <a:pt x="2817063" y="1276807"/>
                </a:lnTo>
                <a:lnTo>
                  <a:pt x="2815945" y="1276350"/>
                </a:lnTo>
                <a:lnTo>
                  <a:pt x="2803791" y="1276350"/>
                </a:lnTo>
                <a:lnTo>
                  <a:pt x="2802674" y="1276807"/>
                </a:lnTo>
                <a:lnTo>
                  <a:pt x="2800807" y="1278674"/>
                </a:lnTo>
                <a:lnTo>
                  <a:pt x="2800337" y="1279791"/>
                </a:lnTo>
                <a:lnTo>
                  <a:pt x="2800337" y="1282420"/>
                </a:lnTo>
                <a:lnTo>
                  <a:pt x="2800807" y="1283538"/>
                </a:lnTo>
                <a:lnTo>
                  <a:pt x="2802674" y="1285405"/>
                </a:lnTo>
                <a:lnTo>
                  <a:pt x="2803791" y="1285875"/>
                </a:lnTo>
                <a:lnTo>
                  <a:pt x="2815945" y="1285875"/>
                </a:lnTo>
                <a:lnTo>
                  <a:pt x="2817063" y="1285405"/>
                </a:lnTo>
                <a:lnTo>
                  <a:pt x="2818930" y="1283538"/>
                </a:lnTo>
                <a:lnTo>
                  <a:pt x="2819387" y="1282420"/>
                </a:lnTo>
                <a:lnTo>
                  <a:pt x="2819387" y="1279791"/>
                </a:lnTo>
                <a:close/>
              </a:path>
              <a:path w="4991100" h="1285875">
                <a:moveTo>
                  <a:pt x="2819387" y="641616"/>
                </a:moveTo>
                <a:lnTo>
                  <a:pt x="2818930" y="640499"/>
                </a:lnTo>
                <a:lnTo>
                  <a:pt x="2817063" y="638632"/>
                </a:lnTo>
                <a:lnTo>
                  <a:pt x="2815945" y="638175"/>
                </a:lnTo>
                <a:lnTo>
                  <a:pt x="2803791" y="638175"/>
                </a:lnTo>
                <a:lnTo>
                  <a:pt x="2802674" y="638632"/>
                </a:lnTo>
                <a:lnTo>
                  <a:pt x="2800807" y="640499"/>
                </a:lnTo>
                <a:lnTo>
                  <a:pt x="2800337" y="641616"/>
                </a:lnTo>
                <a:lnTo>
                  <a:pt x="2800337" y="644245"/>
                </a:lnTo>
                <a:lnTo>
                  <a:pt x="2800807" y="645363"/>
                </a:lnTo>
                <a:lnTo>
                  <a:pt x="2802674" y="647230"/>
                </a:lnTo>
                <a:lnTo>
                  <a:pt x="2803791" y="647700"/>
                </a:lnTo>
                <a:lnTo>
                  <a:pt x="2815945" y="647700"/>
                </a:lnTo>
                <a:lnTo>
                  <a:pt x="2817063" y="647230"/>
                </a:lnTo>
                <a:lnTo>
                  <a:pt x="2818930" y="645363"/>
                </a:lnTo>
                <a:lnTo>
                  <a:pt x="2819387" y="644245"/>
                </a:lnTo>
                <a:lnTo>
                  <a:pt x="2819387" y="641616"/>
                </a:lnTo>
                <a:close/>
              </a:path>
              <a:path w="4991100" h="1285875">
                <a:moveTo>
                  <a:pt x="2819387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37" y="3441"/>
                </a:lnTo>
                <a:lnTo>
                  <a:pt x="2800337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387" y="6070"/>
                </a:lnTo>
                <a:lnTo>
                  <a:pt x="2819387" y="3441"/>
                </a:lnTo>
                <a:close/>
              </a:path>
              <a:path w="4991100" h="1285875">
                <a:moveTo>
                  <a:pt x="2876537" y="1279791"/>
                </a:moveTo>
                <a:lnTo>
                  <a:pt x="2876080" y="1278674"/>
                </a:lnTo>
                <a:lnTo>
                  <a:pt x="2874213" y="1276807"/>
                </a:lnTo>
                <a:lnTo>
                  <a:pt x="2873095" y="1276350"/>
                </a:lnTo>
                <a:lnTo>
                  <a:pt x="2860941" y="1276350"/>
                </a:lnTo>
                <a:lnTo>
                  <a:pt x="2859824" y="1276807"/>
                </a:lnTo>
                <a:lnTo>
                  <a:pt x="2857957" y="1278674"/>
                </a:lnTo>
                <a:lnTo>
                  <a:pt x="2857487" y="1279791"/>
                </a:lnTo>
                <a:lnTo>
                  <a:pt x="2857487" y="1282420"/>
                </a:lnTo>
                <a:lnTo>
                  <a:pt x="2857957" y="1283538"/>
                </a:lnTo>
                <a:lnTo>
                  <a:pt x="2859824" y="1285405"/>
                </a:lnTo>
                <a:lnTo>
                  <a:pt x="2860941" y="1285875"/>
                </a:lnTo>
                <a:lnTo>
                  <a:pt x="2873095" y="1285875"/>
                </a:lnTo>
                <a:lnTo>
                  <a:pt x="2874213" y="1285405"/>
                </a:lnTo>
                <a:lnTo>
                  <a:pt x="2876080" y="1283538"/>
                </a:lnTo>
                <a:lnTo>
                  <a:pt x="2876537" y="1282420"/>
                </a:lnTo>
                <a:lnTo>
                  <a:pt x="2876537" y="1279791"/>
                </a:lnTo>
                <a:close/>
              </a:path>
              <a:path w="4991100" h="1285875">
                <a:moveTo>
                  <a:pt x="2876537" y="641616"/>
                </a:moveTo>
                <a:lnTo>
                  <a:pt x="2876080" y="640499"/>
                </a:lnTo>
                <a:lnTo>
                  <a:pt x="2874213" y="638632"/>
                </a:lnTo>
                <a:lnTo>
                  <a:pt x="2873095" y="638175"/>
                </a:lnTo>
                <a:lnTo>
                  <a:pt x="2860941" y="638175"/>
                </a:lnTo>
                <a:lnTo>
                  <a:pt x="2859824" y="638632"/>
                </a:lnTo>
                <a:lnTo>
                  <a:pt x="2857957" y="640499"/>
                </a:lnTo>
                <a:lnTo>
                  <a:pt x="2857487" y="641616"/>
                </a:lnTo>
                <a:lnTo>
                  <a:pt x="2857487" y="644245"/>
                </a:lnTo>
                <a:lnTo>
                  <a:pt x="2857957" y="645363"/>
                </a:lnTo>
                <a:lnTo>
                  <a:pt x="2859824" y="647230"/>
                </a:lnTo>
                <a:lnTo>
                  <a:pt x="2860941" y="647700"/>
                </a:lnTo>
                <a:lnTo>
                  <a:pt x="2873095" y="647700"/>
                </a:lnTo>
                <a:lnTo>
                  <a:pt x="2874213" y="647230"/>
                </a:lnTo>
                <a:lnTo>
                  <a:pt x="2876080" y="645363"/>
                </a:lnTo>
                <a:lnTo>
                  <a:pt x="2876537" y="644245"/>
                </a:lnTo>
                <a:lnTo>
                  <a:pt x="2876537" y="641616"/>
                </a:lnTo>
                <a:close/>
              </a:path>
              <a:path w="4991100" h="1285875">
                <a:moveTo>
                  <a:pt x="2876537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487" y="3441"/>
                </a:lnTo>
                <a:lnTo>
                  <a:pt x="2857487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37" y="6070"/>
                </a:lnTo>
                <a:lnTo>
                  <a:pt x="2876537" y="3441"/>
                </a:lnTo>
                <a:close/>
              </a:path>
              <a:path w="4991100" h="1285875">
                <a:moveTo>
                  <a:pt x="2933687" y="1279791"/>
                </a:moveTo>
                <a:lnTo>
                  <a:pt x="2933230" y="1278674"/>
                </a:lnTo>
                <a:lnTo>
                  <a:pt x="2931363" y="1276807"/>
                </a:lnTo>
                <a:lnTo>
                  <a:pt x="2930245" y="1276350"/>
                </a:lnTo>
                <a:lnTo>
                  <a:pt x="2918091" y="1276350"/>
                </a:lnTo>
                <a:lnTo>
                  <a:pt x="2916974" y="1276807"/>
                </a:lnTo>
                <a:lnTo>
                  <a:pt x="2915107" y="1278674"/>
                </a:lnTo>
                <a:lnTo>
                  <a:pt x="2914637" y="1279791"/>
                </a:lnTo>
                <a:lnTo>
                  <a:pt x="2914637" y="1282420"/>
                </a:lnTo>
                <a:lnTo>
                  <a:pt x="2915107" y="1283538"/>
                </a:lnTo>
                <a:lnTo>
                  <a:pt x="2916974" y="1285405"/>
                </a:lnTo>
                <a:lnTo>
                  <a:pt x="2918091" y="1285875"/>
                </a:lnTo>
                <a:lnTo>
                  <a:pt x="2930245" y="1285875"/>
                </a:lnTo>
                <a:lnTo>
                  <a:pt x="2931363" y="1285405"/>
                </a:lnTo>
                <a:lnTo>
                  <a:pt x="2933230" y="1283538"/>
                </a:lnTo>
                <a:lnTo>
                  <a:pt x="2933687" y="1282420"/>
                </a:lnTo>
                <a:lnTo>
                  <a:pt x="2933687" y="1279791"/>
                </a:lnTo>
                <a:close/>
              </a:path>
              <a:path w="4991100" h="1285875">
                <a:moveTo>
                  <a:pt x="2933687" y="641616"/>
                </a:moveTo>
                <a:lnTo>
                  <a:pt x="2933230" y="640499"/>
                </a:lnTo>
                <a:lnTo>
                  <a:pt x="2931363" y="638632"/>
                </a:lnTo>
                <a:lnTo>
                  <a:pt x="2930245" y="638175"/>
                </a:lnTo>
                <a:lnTo>
                  <a:pt x="2918091" y="638175"/>
                </a:lnTo>
                <a:lnTo>
                  <a:pt x="2916974" y="638632"/>
                </a:lnTo>
                <a:lnTo>
                  <a:pt x="2915107" y="640499"/>
                </a:lnTo>
                <a:lnTo>
                  <a:pt x="2914637" y="641616"/>
                </a:lnTo>
                <a:lnTo>
                  <a:pt x="2914637" y="644245"/>
                </a:lnTo>
                <a:lnTo>
                  <a:pt x="2915107" y="645363"/>
                </a:lnTo>
                <a:lnTo>
                  <a:pt x="2916974" y="647230"/>
                </a:lnTo>
                <a:lnTo>
                  <a:pt x="2918091" y="647700"/>
                </a:lnTo>
                <a:lnTo>
                  <a:pt x="2930245" y="647700"/>
                </a:lnTo>
                <a:lnTo>
                  <a:pt x="2931363" y="647230"/>
                </a:lnTo>
                <a:lnTo>
                  <a:pt x="2933230" y="645363"/>
                </a:lnTo>
                <a:lnTo>
                  <a:pt x="2933687" y="644245"/>
                </a:lnTo>
                <a:lnTo>
                  <a:pt x="2933687" y="641616"/>
                </a:lnTo>
                <a:close/>
              </a:path>
              <a:path w="4991100" h="1285875">
                <a:moveTo>
                  <a:pt x="2933687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37" y="3441"/>
                </a:lnTo>
                <a:lnTo>
                  <a:pt x="2914637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687" y="6070"/>
                </a:lnTo>
                <a:lnTo>
                  <a:pt x="2933687" y="3441"/>
                </a:lnTo>
                <a:close/>
              </a:path>
              <a:path w="4991100" h="1285875">
                <a:moveTo>
                  <a:pt x="2990837" y="1279791"/>
                </a:moveTo>
                <a:lnTo>
                  <a:pt x="2990380" y="1278674"/>
                </a:lnTo>
                <a:lnTo>
                  <a:pt x="2988513" y="1276807"/>
                </a:lnTo>
                <a:lnTo>
                  <a:pt x="2987395" y="1276350"/>
                </a:lnTo>
                <a:lnTo>
                  <a:pt x="2975241" y="1276350"/>
                </a:lnTo>
                <a:lnTo>
                  <a:pt x="2974124" y="1276807"/>
                </a:lnTo>
                <a:lnTo>
                  <a:pt x="2972257" y="1278674"/>
                </a:lnTo>
                <a:lnTo>
                  <a:pt x="2971800" y="1279791"/>
                </a:lnTo>
                <a:lnTo>
                  <a:pt x="2971800" y="1282420"/>
                </a:lnTo>
                <a:lnTo>
                  <a:pt x="2972257" y="1283538"/>
                </a:lnTo>
                <a:lnTo>
                  <a:pt x="2974124" y="1285405"/>
                </a:lnTo>
                <a:lnTo>
                  <a:pt x="2975241" y="1285875"/>
                </a:lnTo>
                <a:lnTo>
                  <a:pt x="2987395" y="1285875"/>
                </a:lnTo>
                <a:lnTo>
                  <a:pt x="2988513" y="1285405"/>
                </a:lnTo>
                <a:lnTo>
                  <a:pt x="2990380" y="1283538"/>
                </a:lnTo>
                <a:lnTo>
                  <a:pt x="2990837" y="1282420"/>
                </a:lnTo>
                <a:lnTo>
                  <a:pt x="2990837" y="1279791"/>
                </a:lnTo>
                <a:close/>
              </a:path>
              <a:path w="4991100" h="1285875">
                <a:moveTo>
                  <a:pt x="2990837" y="641616"/>
                </a:moveTo>
                <a:lnTo>
                  <a:pt x="2990380" y="640499"/>
                </a:lnTo>
                <a:lnTo>
                  <a:pt x="2988513" y="638632"/>
                </a:lnTo>
                <a:lnTo>
                  <a:pt x="2987395" y="638175"/>
                </a:lnTo>
                <a:lnTo>
                  <a:pt x="2975241" y="638175"/>
                </a:lnTo>
                <a:lnTo>
                  <a:pt x="2974124" y="638632"/>
                </a:lnTo>
                <a:lnTo>
                  <a:pt x="2972257" y="640499"/>
                </a:lnTo>
                <a:lnTo>
                  <a:pt x="2971800" y="641616"/>
                </a:lnTo>
                <a:lnTo>
                  <a:pt x="2971800" y="644245"/>
                </a:lnTo>
                <a:lnTo>
                  <a:pt x="2972257" y="645363"/>
                </a:lnTo>
                <a:lnTo>
                  <a:pt x="2974124" y="647230"/>
                </a:lnTo>
                <a:lnTo>
                  <a:pt x="2975241" y="647700"/>
                </a:lnTo>
                <a:lnTo>
                  <a:pt x="2987395" y="647700"/>
                </a:lnTo>
                <a:lnTo>
                  <a:pt x="2988513" y="647230"/>
                </a:lnTo>
                <a:lnTo>
                  <a:pt x="2990380" y="645363"/>
                </a:lnTo>
                <a:lnTo>
                  <a:pt x="2990837" y="644245"/>
                </a:lnTo>
                <a:lnTo>
                  <a:pt x="2990837" y="641616"/>
                </a:lnTo>
                <a:close/>
              </a:path>
              <a:path w="4991100" h="1285875">
                <a:moveTo>
                  <a:pt x="2990837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37" y="6070"/>
                </a:lnTo>
                <a:lnTo>
                  <a:pt x="2990837" y="3441"/>
                </a:lnTo>
                <a:close/>
              </a:path>
              <a:path w="4991100" h="1285875">
                <a:moveTo>
                  <a:pt x="3048000" y="1279791"/>
                </a:moveTo>
                <a:lnTo>
                  <a:pt x="3047530" y="1278674"/>
                </a:lnTo>
                <a:lnTo>
                  <a:pt x="3045663" y="1276807"/>
                </a:lnTo>
                <a:lnTo>
                  <a:pt x="3044545" y="1276350"/>
                </a:lnTo>
                <a:lnTo>
                  <a:pt x="3032391" y="1276350"/>
                </a:lnTo>
                <a:lnTo>
                  <a:pt x="3031274" y="1276807"/>
                </a:lnTo>
                <a:lnTo>
                  <a:pt x="3029407" y="1278674"/>
                </a:lnTo>
                <a:lnTo>
                  <a:pt x="3028937" y="1279791"/>
                </a:lnTo>
                <a:lnTo>
                  <a:pt x="3028937" y="1282420"/>
                </a:lnTo>
                <a:lnTo>
                  <a:pt x="3029407" y="1283538"/>
                </a:lnTo>
                <a:lnTo>
                  <a:pt x="3031274" y="1285405"/>
                </a:lnTo>
                <a:lnTo>
                  <a:pt x="3032391" y="1285875"/>
                </a:lnTo>
                <a:lnTo>
                  <a:pt x="3044545" y="1285875"/>
                </a:lnTo>
                <a:lnTo>
                  <a:pt x="3045663" y="1285405"/>
                </a:lnTo>
                <a:lnTo>
                  <a:pt x="3047530" y="1283538"/>
                </a:lnTo>
                <a:lnTo>
                  <a:pt x="3048000" y="1282420"/>
                </a:lnTo>
                <a:lnTo>
                  <a:pt x="3048000" y="1279791"/>
                </a:lnTo>
                <a:close/>
              </a:path>
              <a:path w="4991100" h="1285875">
                <a:moveTo>
                  <a:pt x="3048000" y="641616"/>
                </a:moveTo>
                <a:lnTo>
                  <a:pt x="3047530" y="640499"/>
                </a:lnTo>
                <a:lnTo>
                  <a:pt x="3045663" y="638632"/>
                </a:lnTo>
                <a:lnTo>
                  <a:pt x="3044545" y="638175"/>
                </a:lnTo>
                <a:lnTo>
                  <a:pt x="3032391" y="638175"/>
                </a:lnTo>
                <a:lnTo>
                  <a:pt x="3031274" y="638632"/>
                </a:lnTo>
                <a:lnTo>
                  <a:pt x="3029407" y="640499"/>
                </a:lnTo>
                <a:lnTo>
                  <a:pt x="3028937" y="641616"/>
                </a:lnTo>
                <a:lnTo>
                  <a:pt x="3028937" y="644245"/>
                </a:lnTo>
                <a:lnTo>
                  <a:pt x="3029407" y="645363"/>
                </a:lnTo>
                <a:lnTo>
                  <a:pt x="3031274" y="647230"/>
                </a:lnTo>
                <a:lnTo>
                  <a:pt x="3032391" y="647700"/>
                </a:lnTo>
                <a:lnTo>
                  <a:pt x="3044545" y="647700"/>
                </a:lnTo>
                <a:lnTo>
                  <a:pt x="3045663" y="647230"/>
                </a:lnTo>
                <a:lnTo>
                  <a:pt x="3047530" y="645363"/>
                </a:lnTo>
                <a:lnTo>
                  <a:pt x="3048000" y="644245"/>
                </a:lnTo>
                <a:lnTo>
                  <a:pt x="3048000" y="641616"/>
                </a:lnTo>
                <a:close/>
              </a:path>
              <a:path w="4991100" h="1285875">
                <a:moveTo>
                  <a:pt x="3048000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37" y="3441"/>
                </a:lnTo>
                <a:lnTo>
                  <a:pt x="3028937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8000" y="6070"/>
                </a:lnTo>
                <a:lnTo>
                  <a:pt x="3048000" y="3441"/>
                </a:lnTo>
                <a:close/>
              </a:path>
              <a:path w="4991100" h="1285875">
                <a:moveTo>
                  <a:pt x="3105150" y="1279791"/>
                </a:moveTo>
                <a:lnTo>
                  <a:pt x="3104680" y="1278674"/>
                </a:lnTo>
                <a:lnTo>
                  <a:pt x="3102813" y="1276807"/>
                </a:lnTo>
                <a:lnTo>
                  <a:pt x="3101695" y="1276350"/>
                </a:lnTo>
                <a:lnTo>
                  <a:pt x="3089541" y="1276350"/>
                </a:lnTo>
                <a:lnTo>
                  <a:pt x="3088424" y="1276807"/>
                </a:lnTo>
                <a:lnTo>
                  <a:pt x="3086557" y="1278674"/>
                </a:lnTo>
                <a:lnTo>
                  <a:pt x="3086087" y="1279791"/>
                </a:lnTo>
                <a:lnTo>
                  <a:pt x="3086087" y="1282420"/>
                </a:lnTo>
                <a:lnTo>
                  <a:pt x="3086557" y="1283538"/>
                </a:lnTo>
                <a:lnTo>
                  <a:pt x="3088424" y="1285405"/>
                </a:lnTo>
                <a:lnTo>
                  <a:pt x="3089541" y="1285875"/>
                </a:lnTo>
                <a:lnTo>
                  <a:pt x="3101695" y="1285875"/>
                </a:lnTo>
                <a:lnTo>
                  <a:pt x="3102813" y="1285405"/>
                </a:lnTo>
                <a:lnTo>
                  <a:pt x="3104680" y="1283538"/>
                </a:lnTo>
                <a:lnTo>
                  <a:pt x="3105150" y="1282420"/>
                </a:lnTo>
                <a:lnTo>
                  <a:pt x="3105150" y="1279791"/>
                </a:lnTo>
                <a:close/>
              </a:path>
              <a:path w="4991100" h="1285875">
                <a:moveTo>
                  <a:pt x="3105150" y="641616"/>
                </a:moveTo>
                <a:lnTo>
                  <a:pt x="3104680" y="640499"/>
                </a:lnTo>
                <a:lnTo>
                  <a:pt x="3102813" y="638632"/>
                </a:lnTo>
                <a:lnTo>
                  <a:pt x="3101695" y="638175"/>
                </a:lnTo>
                <a:lnTo>
                  <a:pt x="3089541" y="638175"/>
                </a:lnTo>
                <a:lnTo>
                  <a:pt x="3088424" y="638632"/>
                </a:lnTo>
                <a:lnTo>
                  <a:pt x="3086557" y="640499"/>
                </a:lnTo>
                <a:lnTo>
                  <a:pt x="3086087" y="641616"/>
                </a:lnTo>
                <a:lnTo>
                  <a:pt x="3086087" y="644245"/>
                </a:lnTo>
                <a:lnTo>
                  <a:pt x="3086557" y="645363"/>
                </a:lnTo>
                <a:lnTo>
                  <a:pt x="3088424" y="647230"/>
                </a:lnTo>
                <a:lnTo>
                  <a:pt x="3089541" y="647700"/>
                </a:lnTo>
                <a:lnTo>
                  <a:pt x="3101695" y="647700"/>
                </a:lnTo>
                <a:lnTo>
                  <a:pt x="3102813" y="647230"/>
                </a:lnTo>
                <a:lnTo>
                  <a:pt x="3104680" y="645363"/>
                </a:lnTo>
                <a:lnTo>
                  <a:pt x="3105150" y="644245"/>
                </a:lnTo>
                <a:lnTo>
                  <a:pt x="3105150" y="641616"/>
                </a:lnTo>
                <a:close/>
              </a:path>
              <a:path w="4991100" h="1285875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087" y="3441"/>
                </a:lnTo>
                <a:lnTo>
                  <a:pt x="3086087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4991100" h="1285875">
                <a:moveTo>
                  <a:pt x="3162287" y="1279791"/>
                </a:moveTo>
                <a:lnTo>
                  <a:pt x="3161830" y="1278674"/>
                </a:lnTo>
                <a:lnTo>
                  <a:pt x="3159963" y="1276807"/>
                </a:lnTo>
                <a:lnTo>
                  <a:pt x="3158845" y="1276350"/>
                </a:lnTo>
                <a:lnTo>
                  <a:pt x="3146691" y="1276350"/>
                </a:lnTo>
                <a:lnTo>
                  <a:pt x="3145574" y="1276807"/>
                </a:lnTo>
                <a:lnTo>
                  <a:pt x="3143707" y="1278674"/>
                </a:lnTo>
                <a:lnTo>
                  <a:pt x="3143250" y="1279791"/>
                </a:lnTo>
                <a:lnTo>
                  <a:pt x="3143250" y="1282420"/>
                </a:lnTo>
                <a:lnTo>
                  <a:pt x="3143707" y="1283538"/>
                </a:lnTo>
                <a:lnTo>
                  <a:pt x="3145574" y="1285405"/>
                </a:lnTo>
                <a:lnTo>
                  <a:pt x="3146691" y="1285875"/>
                </a:lnTo>
                <a:lnTo>
                  <a:pt x="3158845" y="1285875"/>
                </a:lnTo>
                <a:lnTo>
                  <a:pt x="3159963" y="1285405"/>
                </a:lnTo>
                <a:lnTo>
                  <a:pt x="3161830" y="1283538"/>
                </a:lnTo>
                <a:lnTo>
                  <a:pt x="3162287" y="1282420"/>
                </a:lnTo>
                <a:lnTo>
                  <a:pt x="3162287" y="1279791"/>
                </a:lnTo>
                <a:close/>
              </a:path>
              <a:path w="4991100" h="1285875">
                <a:moveTo>
                  <a:pt x="3162287" y="641616"/>
                </a:moveTo>
                <a:lnTo>
                  <a:pt x="3161830" y="640499"/>
                </a:lnTo>
                <a:lnTo>
                  <a:pt x="3159963" y="638632"/>
                </a:lnTo>
                <a:lnTo>
                  <a:pt x="3158845" y="638175"/>
                </a:lnTo>
                <a:lnTo>
                  <a:pt x="3146691" y="638175"/>
                </a:lnTo>
                <a:lnTo>
                  <a:pt x="3145574" y="638632"/>
                </a:lnTo>
                <a:lnTo>
                  <a:pt x="3143707" y="640499"/>
                </a:lnTo>
                <a:lnTo>
                  <a:pt x="3143250" y="641616"/>
                </a:lnTo>
                <a:lnTo>
                  <a:pt x="3143250" y="644245"/>
                </a:lnTo>
                <a:lnTo>
                  <a:pt x="3143707" y="645363"/>
                </a:lnTo>
                <a:lnTo>
                  <a:pt x="3145574" y="647230"/>
                </a:lnTo>
                <a:lnTo>
                  <a:pt x="3146691" y="647700"/>
                </a:lnTo>
                <a:lnTo>
                  <a:pt x="3158845" y="647700"/>
                </a:lnTo>
                <a:lnTo>
                  <a:pt x="3159963" y="647230"/>
                </a:lnTo>
                <a:lnTo>
                  <a:pt x="3161830" y="645363"/>
                </a:lnTo>
                <a:lnTo>
                  <a:pt x="3162287" y="644245"/>
                </a:lnTo>
                <a:lnTo>
                  <a:pt x="3162287" y="641616"/>
                </a:lnTo>
                <a:close/>
              </a:path>
              <a:path w="4991100" h="1285875">
                <a:moveTo>
                  <a:pt x="3162287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287" y="6070"/>
                </a:lnTo>
                <a:lnTo>
                  <a:pt x="3162287" y="3441"/>
                </a:lnTo>
                <a:close/>
              </a:path>
              <a:path w="4991100" h="1285875">
                <a:moveTo>
                  <a:pt x="3219450" y="1279791"/>
                </a:moveTo>
                <a:lnTo>
                  <a:pt x="3218980" y="1278674"/>
                </a:lnTo>
                <a:lnTo>
                  <a:pt x="3217113" y="1276807"/>
                </a:lnTo>
                <a:lnTo>
                  <a:pt x="3215995" y="1276350"/>
                </a:lnTo>
                <a:lnTo>
                  <a:pt x="3203841" y="1276350"/>
                </a:lnTo>
                <a:lnTo>
                  <a:pt x="3202724" y="1276807"/>
                </a:lnTo>
                <a:lnTo>
                  <a:pt x="3200857" y="1278674"/>
                </a:lnTo>
                <a:lnTo>
                  <a:pt x="3200387" y="1279791"/>
                </a:lnTo>
                <a:lnTo>
                  <a:pt x="3200387" y="1282420"/>
                </a:lnTo>
                <a:lnTo>
                  <a:pt x="3200857" y="1283538"/>
                </a:lnTo>
                <a:lnTo>
                  <a:pt x="3202724" y="1285405"/>
                </a:lnTo>
                <a:lnTo>
                  <a:pt x="3203841" y="1285875"/>
                </a:lnTo>
                <a:lnTo>
                  <a:pt x="3215995" y="1285875"/>
                </a:lnTo>
                <a:lnTo>
                  <a:pt x="3217113" y="1285405"/>
                </a:lnTo>
                <a:lnTo>
                  <a:pt x="3218980" y="1283538"/>
                </a:lnTo>
                <a:lnTo>
                  <a:pt x="3219450" y="1282420"/>
                </a:lnTo>
                <a:lnTo>
                  <a:pt x="3219450" y="1279791"/>
                </a:lnTo>
                <a:close/>
              </a:path>
              <a:path w="4991100" h="1285875">
                <a:moveTo>
                  <a:pt x="3219450" y="641616"/>
                </a:moveTo>
                <a:lnTo>
                  <a:pt x="3218980" y="640499"/>
                </a:lnTo>
                <a:lnTo>
                  <a:pt x="3217113" y="638632"/>
                </a:lnTo>
                <a:lnTo>
                  <a:pt x="3215995" y="638175"/>
                </a:lnTo>
                <a:lnTo>
                  <a:pt x="3203841" y="638175"/>
                </a:lnTo>
                <a:lnTo>
                  <a:pt x="3202724" y="638632"/>
                </a:lnTo>
                <a:lnTo>
                  <a:pt x="3200857" y="640499"/>
                </a:lnTo>
                <a:lnTo>
                  <a:pt x="3200387" y="641616"/>
                </a:lnTo>
                <a:lnTo>
                  <a:pt x="3200387" y="644245"/>
                </a:lnTo>
                <a:lnTo>
                  <a:pt x="3200857" y="645363"/>
                </a:lnTo>
                <a:lnTo>
                  <a:pt x="3202724" y="647230"/>
                </a:lnTo>
                <a:lnTo>
                  <a:pt x="3203841" y="647700"/>
                </a:lnTo>
                <a:lnTo>
                  <a:pt x="3215995" y="647700"/>
                </a:lnTo>
                <a:lnTo>
                  <a:pt x="3217113" y="647230"/>
                </a:lnTo>
                <a:lnTo>
                  <a:pt x="3218980" y="645363"/>
                </a:lnTo>
                <a:lnTo>
                  <a:pt x="3219450" y="644245"/>
                </a:lnTo>
                <a:lnTo>
                  <a:pt x="3219450" y="641616"/>
                </a:lnTo>
                <a:close/>
              </a:path>
              <a:path w="4991100" h="1285875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387" y="3441"/>
                </a:lnTo>
                <a:lnTo>
                  <a:pt x="3200387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4991100" h="1285875">
                <a:moveTo>
                  <a:pt x="3276587" y="1279791"/>
                </a:moveTo>
                <a:lnTo>
                  <a:pt x="3276130" y="1278674"/>
                </a:lnTo>
                <a:lnTo>
                  <a:pt x="3274263" y="1276807"/>
                </a:lnTo>
                <a:lnTo>
                  <a:pt x="3273145" y="1276350"/>
                </a:lnTo>
                <a:lnTo>
                  <a:pt x="3260991" y="1276350"/>
                </a:lnTo>
                <a:lnTo>
                  <a:pt x="3259874" y="1276807"/>
                </a:lnTo>
                <a:lnTo>
                  <a:pt x="3258007" y="1278674"/>
                </a:lnTo>
                <a:lnTo>
                  <a:pt x="3257537" y="1279791"/>
                </a:lnTo>
                <a:lnTo>
                  <a:pt x="3257537" y="1282420"/>
                </a:lnTo>
                <a:lnTo>
                  <a:pt x="3258007" y="1283538"/>
                </a:lnTo>
                <a:lnTo>
                  <a:pt x="3259874" y="1285405"/>
                </a:lnTo>
                <a:lnTo>
                  <a:pt x="3260991" y="1285875"/>
                </a:lnTo>
                <a:lnTo>
                  <a:pt x="3273145" y="1285875"/>
                </a:lnTo>
                <a:lnTo>
                  <a:pt x="3274263" y="1285405"/>
                </a:lnTo>
                <a:lnTo>
                  <a:pt x="3276130" y="1283538"/>
                </a:lnTo>
                <a:lnTo>
                  <a:pt x="3276587" y="1282420"/>
                </a:lnTo>
                <a:lnTo>
                  <a:pt x="3276587" y="1279791"/>
                </a:lnTo>
                <a:close/>
              </a:path>
              <a:path w="4991100" h="1285875">
                <a:moveTo>
                  <a:pt x="3276587" y="641616"/>
                </a:moveTo>
                <a:lnTo>
                  <a:pt x="3276130" y="640499"/>
                </a:lnTo>
                <a:lnTo>
                  <a:pt x="3274263" y="638632"/>
                </a:lnTo>
                <a:lnTo>
                  <a:pt x="3273145" y="638175"/>
                </a:lnTo>
                <a:lnTo>
                  <a:pt x="3260991" y="638175"/>
                </a:lnTo>
                <a:lnTo>
                  <a:pt x="3259874" y="638632"/>
                </a:lnTo>
                <a:lnTo>
                  <a:pt x="3258007" y="640499"/>
                </a:lnTo>
                <a:lnTo>
                  <a:pt x="3257537" y="641616"/>
                </a:lnTo>
                <a:lnTo>
                  <a:pt x="3257537" y="644245"/>
                </a:lnTo>
                <a:lnTo>
                  <a:pt x="3258007" y="645363"/>
                </a:lnTo>
                <a:lnTo>
                  <a:pt x="3259874" y="647230"/>
                </a:lnTo>
                <a:lnTo>
                  <a:pt x="3260991" y="647700"/>
                </a:lnTo>
                <a:lnTo>
                  <a:pt x="3273145" y="647700"/>
                </a:lnTo>
                <a:lnTo>
                  <a:pt x="3274263" y="647230"/>
                </a:lnTo>
                <a:lnTo>
                  <a:pt x="3276130" y="645363"/>
                </a:lnTo>
                <a:lnTo>
                  <a:pt x="3276587" y="644245"/>
                </a:lnTo>
                <a:lnTo>
                  <a:pt x="3276587" y="641616"/>
                </a:lnTo>
                <a:close/>
              </a:path>
              <a:path w="4991100" h="1285875">
                <a:moveTo>
                  <a:pt x="3276587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37" y="3441"/>
                </a:lnTo>
                <a:lnTo>
                  <a:pt x="3257537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587" y="6070"/>
                </a:lnTo>
                <a:lnTo>
                  <a:pt x="3276587" y="3441"/>
                </a:lnTo>
                <a:close/>
              </a:path>
              <a:path w="4991100" h="1285875">
                <a:moveTo>
                  <a:pt x="3333737" y="1279791"/>
                </a:moveTo>
                <a:lnTo>
                  <a:pt x="3333280" y="1278674"/>
                </a:lnTo>
                <a:lnTo>
                  <a:pt x="3331413" y="1276807"/>
                </a:lnTo>
                <a:lnTo>
                  <a:pt x="3330295" y="1276350"/>
                </a:lnTo>
                <a:lnTo>
                  <a:pt x="3318141" y="1276350"/>
                </a:lnTo>
                <a:lnTo>
                  <a:pt x="3317024" y="1276807"/>
                </a:lnTo>
                <a:lnTo>
                  <a:pt x="3315157" y="1278674"/>
                </a:lnTo>
                <a:lnTo>
                  <a:pt x="3314687" y="1279791"/>
                </a:lnTo>
                <a:lnTo>
                  <a:pt x="3314687" y="1282420"/>
                </a:lnTo>
                <a:lnTo>
                  <a:pt x="3315157" y="1283538"/>
                </a:lnTo>
                <a:lnTo>
                  <a:pt x="3317024" y="1285405"/>
                </a:lnTo>
                <a:lnTo>
                  <a:pt x="3318141" y="1285875"/>
                </a:lnTo>
                <a:lnTo>
                  <a:pt x="3330295" y="1285875"/>
                </a:lnTo>
                <a:lnTo>
                  <a:pt x="3331413" y="1285405"/>
                </a:lnTo>
                <a:lnTo>
                  <a:pt x="3333280" y="1283538"/>
                </a:lnTo>
                <a:lnTo>
                  <a:pt x="3333737" y="1282420"/>
                </a:lnTo>
                <a:lnTo>
                  <a:pt x="3333737" y="1279791"/>
                </a:lnTo>
                <a:close/>
              </a:path>
              <a:path w="4991100" h="1285875">
                <a:moveTo>
                  <a:pt x="3333737" y="641616"/>
                </a:moveTo>
                <a:lnTo>
                  <a:pt x="3333280" y="640499"/>
                </a:lnTo>
                <a:lnTo>
                  <a:pt x="3331413" y="638632"/>
                </a:lnTo>
                <a:lnTo>
                  <a:pt x="3330295" y="638175"/>
                </a:lnTo>
                <a:lnTo>
                  <a:pt x="3318141" y="638175"/>
                </a:lnTo>
                <a:lnTo>
                  <a:pt x="3317024" y="638632"/>
                </a:lnTo>
                <a:lnTo>
                  <a:pt x="3315157" y="640499"/>
                </a:lnTo>
                <a:lnTo>
                  <a:pt x="3314687" y="641616"/>
                </a:lnTo>
                <a:lnTo>
                  <a:pt x="3314687" y="644245"/>
                </a:lnTo>
                <a:lnTo>
                  <a:pt x="3315157" y="645363"/>
                </a:lnTo>
                <a:lnTo>
                  <a:pt x="3317024" y="647230"/>
                </a:lnTo>
                <a:lnTo>
                  <a:pt x="3318141" y="647700"/>
                </a:lnTo>
                <a:lnTo>
                  <a:pt x="3330295" y="647700"/>
                </a:lnTo>
                <a:lnTo>
                  <a:pt x="3331413" y="647230"/>
                </a:lnTo>
                <a:lnTo>
                  <a:pt x="3333280" y="645363"/>
                </a:lnTo>
                <a:lnTo>
                  <a:pt x="3333737" y="644245"/>
                </a:lnTo>
                <a:lnTo>
                  <a:pt x="3333737" y="641616"/>
                </a:lnTo>
                <a:close/>
              </a:path>
              <a:path w="4991100" h="1285875">
                <a:moveTo>
                  <a:pt x="3333737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687" y="3441"/>
                </a:lnTo>
                <a:lnTo>
                  <a:pt x="3314687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37" y="6070"/>
                </a:lnTo>
                <a:lnTo>
                  <a:pt x="3333737" y="3441"/>
                </a:lnTo>
                <a:close/>
              </a:path>
              <a:path w="4991100" h="1285875">
                <a:moveTo>
                  <a:pt x="3390887" y="1279791"/>
                </a:moveTo>
                <a:lnTo>
                  <a:pt x="3390430" y="1278674"/>
                </a:lnTo>
                <a:lnTo>
                  <a:pt x="3388563" y="1276807"/>
                </a:lnTo>
                <a:lnTo>
                  <a:pt x="3387445" y="1276350"/>
                </a:lnTo>
                <a:lnTo>
                  <a:pt x="3375291" y="1276350"/>
                </a:lnTo>
                <a:lnTo>
                  <a:pt x="3374174" y="1276807"/>
                </a:lnTo>
                <a:lnTo>
                  <a:pt x="3372307" y="1278674"/>
                </a:lnTo>
                <a:lnTo>
                  <a:pt x="3371850" y="1279791"/>
                </a:lnTo>
                <a:lnTo>
                  <a:pt x="3371850" y="1282420"/>
                </a:lnTo>
                <a:lnTo>
                  <a:pt x="3372307" y="1283538"/>
                </a:lnTo>
                <a:lnTo>
                  <a:pt x="3374174" y="1285405"/>
                </a:lnTo>
                <a:lnTo>
                  <a:pt x="3375291" y="1285875"/>
                </a:lnTo>
                <a:lnTo>
                  <a:pt x="3387445" y="1285875"/>
                </a:lnTo>
                <a:lnTo>
                  <a:pt x="3388563" y="1285405"/>
                </a:lnTo>
                <a:lnTo>
                  <a:pt x="3390430" y="1283538"/>
                </a:lnTo>
                <a:lnTo>
                  <a:pt x="3390887" y="1282420"/>
                </a:lnTo>
                <a:lnTo>
                  <a:pt x="3390887" y="1279791"/>
                </a:lnTo>
                <a:close/>
              </a:path>
              <a:path w="4991100" h="1285875">
                <a:moveTo>
                  <a:pt x="3390887" y="641616"/>
                </a:moveTo>
                <a:lnTo>
                  <a:pt x="3390430" y="640499"/>
                </a:lnTo>
                <a:lnTo>
                  <a:pt x="3388563" y="638632"/>
                </a:lnTo>
                <a:lnTo>
                  <a:pt x="3387445" y="638175"/>
                </a:lnTo>
                <a:lnTo>
                  <a:pt x="3375291" y="638175"/>
                </a:lnTo>
                <a:lnTo>
                  <a:pt x="3374174" y="638632"/>
                </a:lnTo>
                <a:lnTo>
                  <a:pt x="3372307" y="640499"/>
                </a:lnTo>
                <a:lnTo>
                  <a:pt x="3371850" y="641616"/>
                </a:lnTo>
                <a:lnTo>
                  <a:pt x="3371850" y="644245"/>
                </a:lnTo>
                <a:lnTo>
                  <a:pt x="3372307" y="645363"/>
                </a:lnTo>
                <a:lnTo>
                  <a:pt x="3374174" y="647230"/>
                </a:lnTo>
                <a:lnTo>
                  <a:pt x="3375291" y="647700"/>
                </a:lnTo>
                <a:lnTo>
                  <a:pt x="3387445" y="647700"/>
                </a:lnTo>
                <a:lnTo>
                  <a:pt x="3388563" y="647230"/>
                </a:lnTo>
                <a:lnTo>
                  <a:pt x="3390430" y="645363"/>
                </a:lnTo>
                <a:lnTo>
                  <a:pt x="3390887" y="644245"/>
                </a:lnTo>
                <a:lnTo>
                  <a:pt x="3390887" y="641616"/>
                </a:lnTo>
                <a:close/>
              </a:path>
              <a:path w="4991100" h="1285875">
                <a:moveTo>
                  <a:pt x="3390887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887" y="6070"/>
                </a:lnTo>
                <a:lnTo>
                  <a:pt x="3390887" y="3441"/>
                </a:lnTo>
                <a:close/>
              </a:path>
              <a:path w="4991100" h="1285875">
                <a:moveTo>
                  <a:pt x="3448037" y="1279791"/>
                </a:moveTo>
                <a:lnTo>
                  <a:pt x="3447580" y="1278674"/>
                </a:lnTo>
                <a:lnTo>
                  <a:pt x="3445713" y="1276807"/>
                </a:lnTo>
                <a:lnTo>
                  <a:pt x="3444595" y="1276350"/>
                </a:lnTo>
                <a:lnTo>
                  <a:pt x="3432441" y="1276350"/>
                </a:lnTo>
                <a:lnTo>
                  <a:pt x="3431324" y="1276807"/>
                </a:lnTo>
                <a:lnTo>
                  <a:pt x="3429457" y="1278674"/>
                </a:lnTo>
                <a:lnTo>
                  <a:pt x="3428987" y="1279791"/>
                </a:lnTo>
                <a:lnTo>
                  <a:pt x="3428987" y="1282420"/>
                </a:lnTo>
                <a:lnTo>
                  <a:pt x="3429457" y="1283538"/>
                </a:lnTo>
                <a:lnTo>
                  <a:pt x="3431324" y="1285405"/>
                </a:lnTo>
                <a:lnTo>
                  <a:pt x="3432441" y="1285875"/>
                </a:lnTo>
                <a:lnTo>
                  <a:pt x="3444595" y="1285875"/>
                </a:lnTo>
                <a:lnTo>
                  <a:pt x="3445713" y="1285405"/>
                </a:lnTo>
                <a:lnTo>
                  <a:pt x="3447580" y="1283538"/>
                </a:lnTo>
                <a:lnTo>
                  <a:pt x="3448037" y="1282420"/>
                </a:lnTo>
                <a:lnTo>
                  <a:pt x="3448037" y="1279791"/>
                </a:lnTo>
                <a:close/>
              </a:path>
              <a:path w="4991100" h="1285875">
                <a:moveTo>
                  <a:pt x="3448037" y="641616"/>
                </a:moveTo>
                <a:lnTo>
                  <a:pt x="3447580" y="640499"/>
                </a:lnTo>
                <a:lnTo>
                  <a:pt x="3445713" y="638632"/>
                </a:lnTo>
                <a:lnTo>
                  <a:pt x="3444595" y="638175"/>
                </a:lnTo>
                <a:lnTo>
                  <a:pt x="3432441" y="638175"/>
                </a:lnTo>
                <a:lnTo>
                  <a:pt x="3431324" y="638632"/>
                </a:lnTo>
                <a:lnTo>
                  <a:pt x="3429457" y="640499"/>
                </a:lnTo>
                <a:lnTo>
                  <a:pt x="3428987" y="641616"/>
                </a:lnTo>
                <a:lnTo>
                  <a:pt x="3428987" y="644245"/>
                </a:lnTo>
                <a:lnTo>
                  <a:pt x="3429457" y="645363"/>
                </a:lnTo>
                <a:lnTo>
                  <a:pt x="3431324" y="647230"/>
                </a:lnTo>
                <a:lnTo>
                  <a:pt x="3432441" y="647700"/>
                </a:lnTo>
                <a:lnTo>
                  <a:pt x="3444595" y="647700"/>
                </a:lnTo>
                <a:lnTo>
                  <a:pt x="3445713" y="647230"/>
                </a:lnTo>
                <a:lnTo>
                  <a:pt x="3447580" y="645363"/>
                </a:lnTo>
                <a:lnTo>
                  <a:pt x="3448037" y="644245"/>
                </a:lnTo>
                <a:lnTo>
                  <a:pt x="3448037" y="641616"/>
                </a:lnTo>
                <a:close/>
              </a:path>
              <a:path w="4991100" h="1285875">
                <a:moveTo>
                  <a:pt x="3448037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8987" y="3441"/>
                </a:lnTo>
                <a:lnTo>
                  <a:pt x="3428987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37" y="6070"/>
                </a:lnTo>
                <a:lnTo>
                  <a:pt x="3448037" y="3441"/>
                </a:lnTo>
                <a:close/>
              </a:path>
              <a:path w="4991100" h="1285875">
                <a:moveTo>
                  <a:pt x="3505187" y="1279791"/>
                </a:moveTo>
                <a:lnTo>
                  <a:pt x="3504730" y="1278674"/>
                </a:lnTo>
                <a:lnTo>
                  <a:pt x="3502863" y="1276807"/>
                </a:lnTo>
                <a:lnTo>
                  <a:pt x="3501745" y="1276350"/>
                </a:lnTo>
                <a:lnTo>
                  <a:pt x="3489591" y="1276350"/>
                </a:lnTo>
                <a:lnTo>
                  <a:pt x="3488474" y="1276807"/>
                </a:lnTo>
                <a:lnTo>
                  <a:pt x="3486607" y="1278674"/>
                </a:lnTo>
                <a:lnTo>
                  <a:pt x="3486137" y="1279791"/>
                </a:lnTo>
                <a:lnTo>
                  <a:pt x="3486137" y="1282420"/>
                </a:lnTo>
                <a:lnTo>
                  <a:pt x="3486607" y="1283538"/>
                </a:lnTo>
                <a:lnTo>
                  <a:pt x="3488474" y="1285405"/>
                </a:lnTo>
                <a:lnTo>
                  <a:pt x="3489591" y="1285875"/>
                </a:lnTo>
                <a:lnTo>
                  <a:pt x="3501745" y="1285875"/>
                </a:lnTo>
                <a:lnTo>
                  <a:pt x="3502863" y="1285405"/>
                </a:lnTo>
                <a:lnTo>
                  <a:pt x="3504730" y="1283538"/>
                </a:lnTo>
                <a:lnTo>
                  <a:pt x="3505187" y="1282420"/>
                </a:lnTo>
                <a:lnTo>
                  <a:pt x="3505187" y="1279791"/>
                </a:lnTo>
                <a:close/>
              </a:path>
              <a:path w="4991100" h="1285875">
                <a:moveTo>
                  <a:pt x="3505187" y="641616"/>
                </a:moveTo>
                <a:lnTo>
                  <a:pt x="3504730" y="640499"/>
                </a:lnTo>
                <a:lnTo>
                  <a:pt x="3502863" y="638632"/>
                </a:lnTo>
                <a:lnTo>
                  <a:pt x="3501745" y="638175"/>
                </a:lnTo>
                <a:lnTo>
                  <a:pt x="3489591" y="638175"/>
                </a:lnTo>
                <a:lnTo>
                  <a:pt x="3488474" y="638632"/>
                </a:lnTo>
                <a:lnTo>
                  <a:pt x="3486607" y="640499"/>
                </a:lnTo>
                <a:lnTo>
                  <a:pt x="3486137" y="641616"/>
                </a:lnTo>
                <a:lnTo>
                  <a:pt x="3486137" y="644245"/>
                </a:lnTo>
                <a:lnTo>
                  <a:pt x="3486607" y="645363"/>
                </a:lnTo>
                <a:lnTo>
                  <a:pt x="3488474" y="647230"/>
                </a:lnTo>
                <a:lnTo>
                  <a:pt x="3489591" y="647700"/>
                </a:lnTo>
                <a:lnTo>
                  <a:pt x="3501745" y="647700"/>
                </a:lnTo>
                <a:lnTo>
                  <a:pt x="3502863" y="647230"/>
                </a:lnTo>
                <a:lnTo>
                  <a:pt x="3504730" y="645363"/>
                </a:lnTo>
                <a:lnTo>
                  <a:pt x="3505187" y="644245"/>
                </a:lnTo>
                <a:lnTo>
                  <a:pt x="3505187" y="641616"/>
                </a:lnTo>
                <a:close/>
              </a:path>
              <a:path w="4991100" h="1285875">
                <a:moveTo>
                  <a:pt x="3505187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37" y="3441"/>
                </a:lnTo>
                <a:lnTo>
                  <a:pt x="3486137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187" y="6070"/>
                </a:lnTo>
                <a:lnTo>
                  <a:pt x="3505187" y="3441"/>
                </a:lnTo>
                <a:close/>
              </a:path>
              <a:path w="4991100" h="1285875">
                <a:moveTo>
                  <a:pt x="3562337" y="1279791"/>
                </a:moveTo>
                <a:lnTo>
                  <a:pt x="3561880" y="1278674"/>
                </a:lnTo>
                <a:lnTo>
                  <a:pt x="3560013" y="1276807"/>
                </a:lnTo>
                <a:lnTo>
                  <a:pt x="3558895" y="1276350"/>
                </a:lnTo>
                <a:lnTo>
                  <a:pt x="3546741" y="1276350"/>
                </a:lnTo>
                <a:lnTo>
                  <a:pt x="3545624" y="1276807"/>
                </a:lnTo>
                <a:lnTo>
                  <a:pt x="3543757" y="1278674"/>
                </a:lnTo>
                <a:lnTo>
                  <a:pt x="3543300" y="1279791"/>
                </a:lnTo>
                <a:lnTo>
                  <a:pt x="3543300" y="1282420"/>
                </a:lnTo>
                <a:lnTo>
                  <a:pt x="3543757" y="1283538"/>
                </a:lnTo>
                <a:lnTo>
                  <a:pt x="3545624" y="1285405"/>
                </a:lnTo>
                <a:lnTo>
                  <a:pt x="3546741" y="1285875"/>
                </a:lnTo>
                <a:lnTo>
                  <a:pt x="3558895" y="1285875"/>
                </a:lnTo>
                <a:lnTo>
                  <a:pt x="3560013" y="1285405"/>
                </a:lnTo>
                <a:lnTo>
                  <a:pt x="3561880" y="1283538"/>
                </a:lnTo>
                <a:lnTo>
                  <a:pt x="3562337" y="1282420"/>
                </a:lnTo>
                <a:lnTo>
                  <a:pt x="3562337" y="1279791"/>
                </a:lnTo>
                <a:close/>
              </a:path>
              <a:path w="4991100" h="1285875">
                <a:moveTo>
                  <a:pt x="3562337" y="641616"/>
                </a:moveTo>
                <a:lnTo>
                  <a:pt x="3561880" y="640499"/>
                </a:lnTo>
                <a:lnTo>
                  <a:pt x="3560013" y="638632"/>
                </a:lnTo>
                <a:lnTo>
                  <a:pt x="3558895" y="638175"/>
                </a:lnTo>
                <a:lnTo>
                  <a:pt x="3546741" y="638175"/>
                </a:lnTo>
                <a:lnTo>
                  <a:pt x="3545624" y="638632"/>
                </a:lnTo>
                <a:lnTo>
                  <a:pt x="3543757" y="640499"/>
                </a:lnTo>
                <a:lnTo>
                  <a:pt x="3543300" y="641616"/>
                </a:lnTo>
                <a:lnTo>
                  <a:pt x="3543300" y="644245"/>
                </a:lnTo>
                <a:lnTo>
                  <a:pt x="3543757" y="645363"/>
                </a:lnTo>
                <a:lnTo>
                  <a:pt x="3545624" y="647230"/>
                </a:lnTo>
                <a:lnTo>
                  <a:pt x="3546741" y="647700"/>
                </a:lnTo>
                <a:lnTo>
                  <a:pt x="3558895" y="647700"/>
                </a:lnTo>
                <a:lnTo>
                  <a:pt x="3560013" y="647230"/>
                </a:lnTo>
                <a:lnTo>
                  <a:pt x="3561880" y="645363"/>
                </a:lnTo>
                <a:lnTo>
                  <a:pt x="3562337" y="644245"/>
                </a:lnTo>
                <a:lnTo>
                  <a:pt x="3562337" y="641616"/>
                </a:lnTo>
                <a:close/>
              </a:path>
              <a:path w="4991100" h="1285875">
                <a:moveTo>
                  <a:pt x="3562337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37" y="6070"/>
                </a:lnTo>
                <a:lnTo>
                  <a:pt x="3562337" y="3441"/>
                </a:lnTo>
                <a:close/>
              </a:path>
              <a:path w="4991100" h="1285875">
                <a:moveTo>
                  <a:pt x="3619500" y="1279791"/>
                </a:moveTo>
                <a:lnTo>
                  <a:pt x="3619030" y="1278674"/>
                </a:lnTo>
                <a:lnTo>
                  <a:pt x="3617163" y="1276807"/>
                </a:lnTo>
                <a:lnTo>
                  <a:pt x="3616045" y="1276350"/>
                </a:lnTo>
                <a:lnTo>
                  <a:pt x="3603891" y="1276350"/>
                </a:lnTo>
                <a:lnTo>
                  <a:pt x="3602774" y="1276807"/>
                </a:lnTo>
                <a:lnTo>
                  <a:pt x="3600907" y="1278674"/>
                </a:lnTo>
                <a:lnTo>
                  <a:pt x="3600437" y="1279791"/>
                </a:lnTo>
                <a:lnTo>
                  <a:pt x="3600437" y="1282420"/>
                </a:lnTo>
                <a:lnTo>
                  <a:pt x="3600907" y="1283538"/>
                </a:lnTo>
                <a:lnTo>
                  <a:pt x="3602774" y="1285405"/>
                </a:lnTo>
                <a:lnTo>
                  <a:pt x="3603891" y="1285875"/>
                </a:lnTo>
                <a:lnTo>
                  <a:pt x="3616045" y="1285875"/>
                </a:lnTo>
                <a:lnTo>
                  <a:pt x="3617163" y="1285405"/>
                </a:lnTo>
                <a:lnTo>
                  <a:pt x="3619030" y="1283538"/>
                </a:lnTo>
                <a:lnTo>
                  <a:pt x="3619500" y="1282420"/>
                </a:lnTo>
                <a:lnTo>
                  <a:pt x="3619500" y="1279791"/>
                </a:lnTo>
                <a:close/>
              </a:path>
              <a:path w="4991100" h="1285875">
                <a:moveTo>
                  <a:pt x="3619500" y="641616"/>
                </a:moveTo>
                <a:lnTo>
                  <a:pt x="3619030" y="640499"/>
                </a:lnTo>
                <a:lnTo>
                  <a:pt x="3617163" y="638632"/>
                </a:lnTo>
                <a:lnTo>
                  <a:pt x="3616045" y="638175"/>
                </a:lnTo>
                <a:lnTo>
                  <a:pt x="3603891" y="638175"/>
                </a:lnTo>
                <a:lnTo>
                  <a:pt x="3602774" y="638632"/>
                </a:lnTo>
                <a:lnTo>
                  <a:pt x="3600907" y="640499"/>
                </a:lnTo>
                <a:lnTo>
                  <a:pt x="3600437" y="641616"/>
                </a:lnTo>
                <a:lnTo>
                  <a:pt x="3600437" y="644245"/>
                </a:lnTo>
                <a:lnTo>
                  <a:pt x="3600907" y="645363"/>
                </a:lnTo>
                <a:lnTo>
                  <a:pt x="3602774" y="647230"/>
                </a:lnTo>
                <a:lnTo>
                  <a:pt x="3603891" y="647700"/>
                </a:lnTo>
                <a:lnTo>
                  <a:pt x="3616045" y="647700"/>
                </a:lnTo>
                <a:lnTo>
                  <a:pt x="3617163" y="647230"/>
                </a:lnTo>
                <a:lnTo>
                  <a:pt x="3619030" y="645363"/>
                </a:lnTo>
                <a:lnTo>
                  <a:pt x="3619500" y="644245"/>
                </a:lnTo>
                <a:lnTo>
                  <a:pt x="3619500" y="641616"/>
                </a:lnTo>
                <a:close/>
              </a:path>
              <a:path w="4991100" h="1285875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37" y="3441"/>
                </a:lnTo>
                <a:lnTo>
                  <a:pt x="3600437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4991100" h="1285875">
                <a:moveTo>
                  <a:pt x="3676637" y="1279791"/>
                </a:moveTo>
                <a:lnTo>
                  <a:pt x="3676180" y="1278674"/>
                </a:lnTo>
                <a:lnTo>
                  <a:pt x="3674313" y="1276807"/>
                </a:lnTo>
                <a:lnTo>
                  <a:pt x="3673195" y="1276350"/>
                </a:lnTo>
                <a:lnTo>
                  <a:pt x="3661041" y="1276350"/>
                </a:lnTo>
                <a:lnTo>
                  <a:pt x="3659924" y="1276807"/>
                </a:lnTo>
                <a:lnTo>
                  <a:pt x="3658057" y="1278674"/>
                </a:lnTo>
                <a:lnTo>
                  <a:pt x="3657587" y="1279791"/>
                </a:lnTo>
                <a:lnTo>
                  <a:pt x="3657587" y="1282420"/>
                </a:lnTo>
                <a:lnTo>
                  <a:pt x="3658057" y="1283538"/>
                </a:lnTo>
                <a:lnTo>
                  <a:pt x="3659924" y="1285405"/>
                </a:lnTo>
                <a:lnTo>
                  <a:pt x="3661041" y="1285875"/>
                </a:lnTo>
                <a:lnTo>
                  <a:pt x="3673195" y="1285875"/>
                </a:lnTo>
                <a:lnTo>
                  <a:pt x="3674313" y="1285405"/>
                </a:lnTo>
                <a:lnTo>
                  <a:pt x="3676180" y="1283538"/>
                </a:lnTo>
                <a:lnTo>
                  <a:pt x="3676637" y="1282420"/>
                </a:lnTo>
                <a:lnTo>
                  <a:pt x="3676637" y="1279791"/>
                </a:lnTo>
                <a:close/>
              </a:path>
              <a:path w="4991100" h="1285875">
                <a:moveTo>
                  <a:pt x="3676637" y="641616"/>
                </a:moveTo>
                <a:lnTo>
                  <a:pt x="3676180" y="640499"/>
                </a:lnTo>
                <a:lnTo>
                  <a:pt x="3674313" y="638632"/>
                </a:lnTo>
                <a:lnTo>
                  <a:pt x="3673195" y="638175"/>
                </a:lnTo>
                <a:lnTo>
                  <a:pt x="3661041" y="638175"/>
                </a:lnTo>
                <a:lnTo>
                  <a:pt x="3659924" y="638632"/>
                </a:lnTo>
                <a:lnTo>
                  <a:pt x="3658057" y="640499"/>
                </a:lnTo>
                <a:lnTo>
                  <a:pt x="3657587" y="641616"/>
                </a:lnTo>
                <a:lnTo>
                  <a:pt x="3657587" y="644245"/>
                </a:lnTo>
                <a:lnTo>
                  <a:pt x="3658057" y="645363"/>
                </a:lnTo>
                <a:lnTo>
                  <a:pt x="3659924" y="647230"/>
                </a:lnTo>
                <a:lnTo>
                  <a:pt x="3661041" y="647700"/>
                </a:lnTo>
                <a:lnTo>
                  <a:pt x="3673195" y="647700"/>
                </a:lnTo>
                <a:lnTo>
                  <a:pt x="3674313" y="647230"/>
                </a:lnTo>
                <a:lnTo>
                  <a:pt x="3676180" y="645363"/>
                </a:lnTo>
                <a:lnTo>
                  <a:pt x="3676637" y="644245"/>
                </a:lnTo>
                <a:lnTo>
                  <a:pt x="3676637" y="641616"/>
                </a:lnTo>
                <a:close/>
              </a:path>
              <a:path w="4991100" h="1285875">
                <a:moveTo>
                  <a:pt x="3676637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587" y="3441"/>
                </a:lnTo>
                <a:lnTo>
                  <a:pt x="3657587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37" y="6070"/>
                </a:lnTo>
                <a:lnTo>
                  <a:pt x="3676637" y="3441"/>
                </a:lnTo>
                <a:close/>
              </a:path>
              <a:path w="4991100" h="1285875">
                <a:moveTo>
                  <a:pt x="3733787" y="1279791"/>
                </a:moveTo>
                <a:lnTo>
                  <a:pt x="3733330" y="1278674"/>
                </a:lnTo>
                <a:lnTo>
                  <a:pt x="3731463" y="1276807"/>
                </a:lnTo>
                <a:lnTo>
                  <a:pt x="3730345" y="1276350"/>
                </a:lnTo>
                <a:lnTo>
                  <a:pt x="3718191" y="1276350"/>
                </a:lnTo>
                <a:lnTo>
                  <a:pt x="3717074" y="1276807"/>
                </a:lnTo>
                <a:lnTo>
                  <a:pt x="3715207" y="1278674"/>
                </a:lnTo>
                <a:lnTo>
                  <a:pt x="3714737" y="1279791"/>
                </a:lnTo>
                <a:lnTo>
                  <a:pt x="3714737" y="1282420"/>
                </a:lnTo>
                <a:lnTo>
                  <a:pt x="3715207" y="1283538"/>
                </a:lnTo>
                <a:lnTo>
                  <a:pt x="3717074" y="1285405"/>
                </a:lnTo>
                <a:lnTo>
                  <a:pt x="3718191" y="1285875"/>
                </a:lnTo>
                <a:lnTo>
                  <a:pt x="3730345" y="1285875"/>
                </a:lnTo>
                <a:lnTo>
                  <a:pt x="3731463" y="1285405"/>
                </a:lnTo>
                <a:lnTo>
                  <a:pt x="3733330" y="1283538"/>
                </a:lnTo>
                <a:lnTo>
                  <a:pt x="3733787" y="1282420"/>
                </a:lnTo>
                <a:lnTo>
                  <a:pt x="3733787" y="1279791"/>
                </a:lnTo>
                <a:close/>
              </a:path>
              <a:path w="4991100" h="1285875">
                <a:moveTo>
                  <a:pt x="3733787" y="641616"/>
                </a:moveTo>
                <a:lnTo>
                  <a:pt x="3733330" y="640499"/>
                </a:lnTo>
                <a:lnTo>
                  <a:pt x="3731463" y="638632"/>
                </a:lnTo>
                <a:lnTo>
                  <a:pt x="3730345" y="638175"/>
                </a:lnTo>
                <a:lnTo>
                  <a:pt x="3718191" y="638175"/>
                </a:lnTo>
                <a:lnTo>
                  <a:pt x="3717074" y="638632"/>
                </a:lnTo>
                <a:lnTo>
                  <a:pt x="3715207" y="640499"/>
                </a:lnTo>
                <a:lnTo>
                  <a:pt x="3714737" y="641616"/>
                </a:lnTo>
                <a:lnTo>
                  <a:pt x="3714737" y="644245"/>
                </a:lnTo>
                <a:lnTo>
                  <a:pt x="3715207" y="645363"/>
                </a:lnTo>
                <a:lnTo>
                  <a:pt x="3717074" y="647230"/>
                </a:lnTo>
                <a:lnTo>
                  <a:pt x="3718191" y="647700"/>
                </a:lnTo>
                <a:lnTo>
                  <a:pt x="3730345" y="647700"/>
                </a:lnTo>
                <a:lnTo>
                  <a:pt x="3731463" y="647230"/>
                </a:lnTo>
                <a:lnTo>
                  <a:pt x="3733330" y="645363"/>
                </a:lnTo>
                <a:lnTo>
                  <a:pt x="3733787" y="644245"/>
                </a:lnTo>
                <a:lnTo>
                  <a:pt x="3733787" y="641616"/>
                </a:lnTo>
                <a:close/>
              </a:path>
              <a:path w="4991100" h="1285875">
                <a:moveTo>
                  <a:pt x="3733787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37" y="3441"/>
                </a:lnTo>
                <a:lnTo>
                  <a:pt x="3714737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787" y="6070"/>
                </a:lnTo>
                <a:lnTo>
                  <a:pt x="3733787" y="3441"/>
                </a:lnTo>
                <a:close/>
              </a:path>
              <a:path w="4991100" h="1285875">
                <a:moveTo>
                  <a:pt x="3790937" y="1279791"/>
                </a:moveTo>
                <a:lnTo>
                  <a:pt x="3790480" y="1278674"/>
                </a:lnTo>
                <a:lnTo>
                  <a:pt x="3788613" y="1276807"/>
                </a:lnTo>
                <a:lnTo>
                  <a:pt x="3787495" y="1276350"/>
                </a:lnTo>
                <a:lnTo>
                  <a:pt x="3775341" y="1276350"/>
                </a:lnTo>
                <a:lnTo>
                  <a:pt x="3774224" y="1276807"/>
                </a:lnTo>
                <a:lnTo>
                  <a:pt x="3772357" y="1278674"/>
                </a:lnTo>
                <a:lnTo>
                  <a:pt x="3771900" y="1279791"/>
                </a:lnTo>
                <a:lnTo>
                  <a:pt x="3771900" y="1282420"/>
                </a:lnTo>
                <a:lnTo>
                  <a:pt x="3772357" y="1283538"/>
                </a:lnTo>
                <a:lnTo>
                  <a:pt x="3774224" y="1285405"/>
                </a:lnTo>
                <a:lnTo>
                  <a:pt x="3775341" y="1285875"/>
                </a:lnTo>
                <a:lnTo>
                  <a:pt x="3787495" y="1285875"/>
                </a:lnTo>
                <a:lnTo>
                  <a:pt x="3788613" y="1285405"/>
                </a:lnTo>
                <a:lnTo>
                  <a:pt x="3790480" y="1283538"/>
                </a:lnTo>
                <a:lnTo>
                  <a:pt x="3790937" y="1282420"/>
                </a:lnTo>
                <a:lnTo>
                  <a:pt x="3790937" y="1279791"/>
                </a:lnTo>
                <a:close/>
              </a:path>
              <a:path w="4991100" h="1285875">
                <a:moveTo>
                  <a:pt x="3790937" y="641616"/>
                </a:moveTo>
                <a:lnTo>
                  <a:pt x="3790480" y="640499"/>
                </a:lnTo>
                <a:lnTo>
                  <a:pt x="3788613" y="638632"/>
                </a:lnTo>
                <a:lnTo>
                  <a:pt x="3787495" y="638175"/>
                </a:lnTo>
                <a:lnTo>
                  <a:pt x="3775341" y="638175"/>
                </a:lnTo>
                <a:lnTo>
                  <a:pt x="3774224" y="638632"/>
                </a:lnTo>
                <a:lnTo>
                  <a:pt x="3772357" y="640499"/>
                </a:lnTo>
                <a:lnTo>
                  <a:pt x="3771900" y="641616"/>
                </a:lnTo>
                <a:lnTo>
                  <a:pt x="3771900" y="644245"/>
                </a:lnTo>
                <a:lnTo>
                  <a:pt x="3772357" y="645363"/>
                </a:lnTo>
                <a:lnTo>
                  <a:pt x="3774224" y="647230"/>
                </a:lnTo>
                <a:lnTo>
                  <a:pt x="3775341" y="647700"/>
                </a:lnTo>
                <a:lnTo>
                  <a:pt x="3787495" y="647700"/>
                </a:lnTo>
                <a:lnTo>
                  <a:pt x="3788613" y="647230"/>
                </a:lnTo>
                <a:lnTo>
                  <a:pt x="3790480" y="645363"/>
                </a:lnTo>
                <a:lnTo>
                  <a:pt x="3790937" y="644245"/>
                </a:lnTo>
                <a:lnTo>
                  <a:pt x="3790937" y="641616"/>
                </a:lnTo>
                <a:close/>
              </a:path>
              <a:path w="4991100" h="1285875">
                <a:moveTo>
                  <a:pt x="3790937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37" y="6070"/>
                </a:lnTo>
                <a:lnTo>
                  <a:pt x="3790937" y="3441"/>
                </a:lnTo>
                <a:close/>
              </a:path>
              <a:path w="4991100" h="1285875">
                <a:moveTo>
                  <a:pt x="3848100" y="1279791"/>
                </a:moveTo>
                <a:lnTo>
                  <a:pt x="3847630" y="1278674"/>
                </a:lnTo>
                <a:lnTo>
                  <a:pt x="3845763" y="1276807"/>
                </a:lnTo>
                <a:lnTo>
                  <a:pt x="3844645" y="1276350"/>
                </a:lnTo>
                <a:lnTo>
                  <a:pt x="3832491" y="1276350"/>
                </a:lnTo>
                <a:lnTo>
                  <a:pt x="3831374" y="1276807"/>
                </a:lnTo>
                <a:lnTo>
                  <a:pt x="3829507" y="1278674"/>
                </a:lnTo>
                <a:lnTo>
                  <a:pt x="3829037" y="1279791"/>
                </a:lnTo>
                <a:lnTo>
                  <a:pt x="3829037" y="1282420"/>
                </a:lnTo>
                <a:lnTo>
                  <a:pt x="3829507" y="1283538"/>
                </a:lnTo>
                <a:lnTo>
                  <a:pt x="3831374" y="1285405"/>
                </a:lnTo>
                <a:lnTo>
                  <a:pt x="3832491" y="1285875"/>
                </a:lnTo>
                <a:lnTo>
                  <a:pt x="3844645" y="1285875"/>
                </a:lnTo>
                <a:lnTo>
                  <a:pt x="3845763" y="1285405"/>
                </a:lnTo>
                <a:lnTo>
                  <a:pt x="3847630" y="1283538"/>
                </a:lnTo>
                <a:lnTo>
                  <a:pt x="3848100" y="1282420"/>
                </a:lnTo>
                <a:lnTo>
                  <a:pt x="3848100" y="1279791"/>
                </a:lnTo>
                <a:close/>
              </a:path>
              <a:path w="4991100" h="1285875">
                <a:moveTo>
                  <a:pt x="3848100" y="641616"/>
                </a:moveTo>
                <a:lnTo>
                  <a:pt x="3847630" y="640499"/>
                </a:lnTo>
                <a:lnTo>
                  <a:pt x="3845763" y="638632"/>
                </a:lnTo>
                <a:lnTo>
                  <a:pt x="3844645" y="638175"/>
                </a:lnTo>
                <a:lnTo>
                  <a:pt x="3832491" y="638175"/>
                </a:lnTo>
                <a:lnTo>
                  <a:pt x="3831374" y="638632"/>
                </a:lnTo>
                <a:lnTo>
                  <a:pt x="3829507" y="640499"/>
                </a:lnTo>
                <a:lnTo>
                  <a:pt x="3829037" y="641616"/>
                </a:lnTo>
                <a:lnTo>
                  <a:pt x="3829037" y="644245"/>
                </a:lnTo>
                <a:lnTo>
                  <a:pt x="3829507" y="645363"/>
                </a:lnTo>
                <a:lnTo>
                  <a:pt x="3831374" y="647230"/>
                </a:lnTo>
                <a:lnTo>
                  <a:pt x="3832491" y="647700"/>
                </a:lnTo>
                <a:lnTo>
                  <a:pt x="3844645" y="647700"/>
                </a:lnTo>
                <a:lnTo>
                  <a:pt x="3845763" y="647230"/>
                </a:lnTo>
                <a:lnTo>
                  <a:pt x="3847630" y="645363"/>
                </a:lnTo>
                <a:lnTo>
                  <a:pt x="3848100" y="644245"/>
                </a:lnTo>
                <a:lnTo>
                  <a:pt x="3848100" y="641616"/>
                </a:lnTo>
                <a:close/>
              </a:path>
              <a:path w="4991100" h="1285875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37" y="3441"/>
                </a:lnTo>
                <a:lnTo>
                  <a:pt x="3829037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4991100" h="1285875">
                <a:moveTo>
                  <a:pt x="3905237" y="1279791"/>
                </a:moveTo>
                <a:lnTo>
                  <a:pt x="3904780" y="1278674"/>
                </a:lnTo>
                <a:lnTo>
                  <a:pt x="3902913" y="1276807"/>
                </a:lnTo>
                <a:lnTo>
                  <a:pt x="3901795" y="1276350"/>
                </a:lnTo>
                <a:lnTo>
                  <a:pt x="3889641" y="1276350"/>
                </a:lnTo>
                <a:lnTo>
                  <a:pt x="3888524" y="1276807"/>
                </a:lnTo>
                <a:lnTo>
                  <a:pt x="3886657" y="1278674"/>
                </a:lnTo>
                <a:lnTo>
                  <a:pt x="3886187" y="1279791"/>
                </a:lnTo>
                <a:lnTo>
                  <a:pt x="3886187" y="1282420"/>
                </a:lnTo>
                <a:lnTo>
                  <a:pt x="3886657" y="1283538"/>
                </a:lnTo>
                <a:lnTo>
                  <a:pt x="3888524" y="1285405"/>
                </a:lnTo>
                <a:lnTo>
                  <a:pt x="3889641" y="1285875"/>
                </a:lnTo>
                <a:lnTo>
                  <a:pt x="3901795" y="1285875"/>
                </a:lnTo>
                <a:lnTo>
                  <a:pt x="3902913" y="1285405"/>
                </a:lnTo>
                <a:lnTo>
                  <a:pt x="3904780" y="1283538"/>
                </a:lnTo>
                <a:lnTo>
                  <a:pt x="3905237" y="1282420"/>
                </a:lnTo>
                <a:lnTo>
                  <a:pt x="3905237" y="1279791"/>
                </a:lnTo>
                <a:close/>
              </a:path>
              <a:path w="4991100" h="1285875">
                <a:moveTo>
                  <a:pt x="3905237" y="641616"/>
                </a:moveTo>
                <a:lnTo>
                  <a:pt x="3904780" y="640499"/>
                </a:lnTo>
                <a:lnTo>
                  <a:pt x="3902913" y="638632"/>
                </a:lnTo>
                <a:lnTo>
                  <a:pt x="3901795" y="638175"/>
                </a:lnTo>
                <a:lnTo>
                  <a:pt x="3889641" y="638175"/>
                </a:lnTo>
                <a:lnTo>
                  <a:pt x="3888524" y="638632"/>
                </a:lnTo>
                <a:lnTo>
                  <a:pt x="3886657" y="640499"/>
                </a:lnTo>
                <a:lnTo>
                  <a:pt x="3886187" y="641616"/>
                </a:lnTo>
                <a:lnTo>
                  <a:pt x="3886187" y="644245"/>
                </a:lnTo>
                <a:lnTo>
                  <a:pt x="3886657" y="645363"/>
                </a:lnTo>
                <a:lnTo>
                  <a:pt x="3888524" y="647230"/>
                </a:lnTo>
                <a:lnTo>
                  <a:pt x="3889641" y="647700"/>
                </a:lnTo>
                <a:lnTo>
                  <a:pt x="3901795" y="647700"/>
                </a:lnTo>
                <a:lnTo>
                  <a:pt x="3902913" y="647230"/>
                </a:lnTo>
                <a:lnTo>
                  <a:pt x="3904780" y="645363"/>
                </a:lnTo>
                <a:lnTo>
                  <a:pt x="3905237" y="644245"/>
                </a:lnTo>
                <a:lnTo>
                  <a:pt x="3905237" y="641616"/>
                </a:lnTo>
                <a:close/>
              </a:path>
              <a:path w="4991100" h="1285875">
                <a:moveTo>
                  <a:pt x="3905237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187" y="3441"/>
                </a:lnTo>
                <a:lnTo>
                  <a:pt x="3886187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37" y="6070"/>
                </a:lnTo>
                <a:lnTo>
                  <a:pt x="3905237" y="3441"/>
                </a:lnTo>
                <a:close/>
              </a:path>
              <a:path w="4991100" h="1285875">
                <a:moveTo>
                  <a:pt x="3962387" y="1279791"/>
                </a:moveTo>
                <a:lnTo>
                  <a:pt x="3961930" y="1278674"/>
                </a:lnTo>
                <a:lnTo>
                  <a:pt x="3960063" y="1276807"/>
                </a:lnTo>
                <a:lnTo>
                  <a:pt x="3958945" y="1276350"/>
                </a:lnTo>
                <a:lnTo>
                  <a:pt x="3946791" y="1276350"/>
                </a:lnTo>
                <a:lnTo>
                  <a:pt x="3945674" y="1276807"/>
                </a:lnTo>
                <a:lnTo>
                  <a:pt x="3943807" y="1278674"/>
                </a:lnTo>
                <a:lnTo>
                  <a:pt x="3943350" y="1279791"/>
                </a:lnTo>
                <a:lnTo>
                  <a:pt x="3943350" y="1282420"/>
                </a:lnTo>
                <a:lnTo>
                  <a:pt x="3943807" y="1283538"/>
                </a:lnTo>
                <a:lnTo>
                  <a:pt x="3945674" y="1285405"/>
                </a:lnTo>
                <a:lnTo>
                  <a:pt x="3946791" y="1285875"/>
                </a:lnTo>
                <a:lnTo>
                  <a:pt x="3958945" y="1285875"/>
                </a:lnTo>
                <a:lnTo>
                  <a:pt x="3960063" y="1285405"/>
                </a:lnTo>
                <a:lnTo>
                  <a:pt x="3961930" y="1283538"/>
                </a:lnTo>
                <a:lnTo>
                  <a:pt x="3962387" y="1282420"/>
                </a:lnTo>
                <a:lnTo>
                  <a:pt x="3962387" y="1279791"/>
                </a:lnTo>
                <a:close/>
              </a:path>
              <a:path w="4991100" h="1285875">
                <a:moveTo>
                  <a:pt x="3962387" y="641616"/>
                </a:moveTo>
                <a:lnTo>
                  <a:pt x="3961930" y="640499"/>
                </a:lnTo>
                <a:lnTo>
                  <a:pt x="3960063" y="638632"/>
                </a:lnTo>
                <a:lnTo>
                  <a:pt x="3958945" y="638175"/>
                </a:lnTo>
                <a:lnTo>
                  <a:pt x="3946791" y="638175"/>
                </a:lnTo>
                <a:lnTo>
                  <a:pt x="3945674" y="638632"/>
                </a:lnTo>
                <a:lnTo>
                  <a:pt x="3943807" y="640499"/>
                </a:lnTo>
                <a:lnTo>
                  <a:pt x="3943350" y="641616"/>
                </a:lnTo>
                <a:lnTo>
                  <a:pt x="3943350" y="644245"/>
                </a:lnTo>
                <a:lnTo>
                  <a:pt x="3943807" y="645363"/>
                </a:lnTo>
                <a:lnTo>
                  <a:pt x="3945674" y="647230"/>
                </a:lnTo>
                <a:lnTo>
                  <a:pt x="3946791" y="647700"/>
                </a:lnTo>
                <a:lnTo>
                  <a:pt x="3958945" y="647700"/>
                </a:lnTo>
                <a:lnTo>
                  <a:pt x="3960063" y="647230"/>
                </a:lnTo>
                <a:lnTo>
                  <a:pt x="3961930" y="645363"/>
                </a:lnTo>
                <a:lnTo>
                  <a:pt x="3962387" y="644245"/>
                </a:lnTo>
                <a:lnTo>
                  <a:pt x="3962387" y="641616"/>
                </a:lnTo>
                <a:close/>
              </a:path>
              <a:path w="4991100" h="1285875">
                <a:moveTo>
                  <a:pt x="3962387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387" y="6070"/>
                </a:lnTo>
                <a:lnTo>
                  <a:pt x="3962387" y="3441"/>
                </a:lnTo>
                <a:close/>
              </a:path>
              <a:path w="4991100" h="1285875">
                <a:moveTo>
                  <a:pt x="4019550" y="1279791"/>
                </a:moveTo>
                <a:lnTo>
                  <a:pt x="4019080" y="1278674"/>
                </a:lnTo>
                <a:lnTo>
                  <a:pt x="4017213" y="1276807"/>
                </a:lnTo>
                <a:lnTo>
                  <a:pt x="4016095" y="1276350"/>
                </a:lnTo>
                <a:lnTo>
                  <a:pt x="4003941" y="1276350"/>
                </a:lnTo>
                <a:lnTo>
                  <a:pt x="4002824" y="1276807"/>
                </a:lnTo>
                <a:lnTo>
                  <a:pt x="4000957" y="1278674"/>
                </a:lnTo>
                <a:lnTo>
                  <a:pt x="4000487" y="1279791"/>
                </a:lnTo>
                <a:lnTo>
                  <a:pt x="4000487" y="1282420"/>
                </a:lnTo>
                <a:lnTo>
                  <a:pt x="4000957" y="1283538"/>
                </a:lnTo>
                <a:lnTo>
                  <a:pt x="4002824" y="1285405"/>
                </a:lnTo>
                <a:lnTo>
                  <a:pt x="4003941" y="1285875"/>
                </a:lnTo>
                <a:lnTo>
                  <a:pt x="4016095" y="1285875"/>
                </a:lnTo>
                <a:lnTo>
                  <a:pt x="4017213" y="1285405"/>
                </a:lnTo>
                <a:lnTo>
                  <a:pt x="4019080" y="1283538"/>
                </a:lnTo>
                <a:lnTo>
                  <a:pt x="4019550" y="1282420"/>
                </a:lnTo>
                <a:lnTo>
                  <a:pt x="4019550" y="1279791"/>
                </a:lnTo>
                <a:close/>
              </a:path>
              <a:path w="4991100" h="1285875">
                <a:moveTo>
                  <a:pt x="4019550" y="641616"/>
                </a:moveTo>
                <a:lnTo>
                  <a:pt x="4019080" y="640499"/>
                </a:lnTo>
                <a:lnTo>
                  <a:pt x="4017213" y="638632"/>
                </a:lnTo>
                <a:lnTo>
                  <a:pt x="4016095" y="638175"/>
                </a:lnTo>
                <a:lnTo>
                  <a:pt x="4003941" y="638175"/>
                </a:lnTo>
                <a:lnTo>
                  <a:pt x="4002824" y="638632"/>
                </a:lnTo>
                <a:lnTo>
                  <a:pt x="4000957" y="640499"/>
                </a:lnTo>
                <a:lnTo>
                  <a:pt x="4000487" y="641616"/>
                </a:lnTo>
                <a:lnTo>
                  <a:pt x="4000487" y="644245"/>
                </a:lnTo>
                <a:lnTo>
                  <a:pt x="4000957" y="645363"/>
                </a:lnTo>
                <a:lnTo>
                  <a:pt x="4002824" y="647230"/>
                </a:lnTo>
                <a:lnTo>
                  <a:pt x="4003941" y="647700"/>
                </a:lnTo>
                <a:lnTo>
                  <a:pt x="4016095" y="647700"/>
                </a:lnTo>
                <a:lnTo>
                  <a:pt x="4017213" y="647230"/>
                </a:lnTo>
                <a:lnTo>
                  <a:pt x="4019080" y="645363"/>
                </a:lnTo>
                <a:lnTo>
                  <a:pt x="4019550" y="644245"/>
                </a:lnTo>
                <a:lnTo>
                  <a:pt x="4019550" y="641616"/>
                </a:lnTo>
                <a:close/>
              </a:path>
              <a:path w="4991100" h="1285875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487" y="3441"/>
                </a:lnTo>
                <a:lnTo>
                  <a:pt x="4000487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4991100" h="1285875">
                <a:moveTo>
                  <a:pt x="4076687" y="1279791"/>
                </a:moveTo>
                <a:lnTo>
                  <a:pt x="4076230" y="1278674"/>
                </a:lnTo>
                <a:lnTo>
                  <a:pt x="4074363" y="1276807"/>
                </a:lnTo>
                <a:lnTo>
                  <a:pt x="4073245" y="1276350"/>
                </a:lnTo>
                <a:lnTo>
                  <a:pt x="4061091" y="1276350"/>
                </a:lnTo>
                <a:lnTo>
                  <a:pt x="4059974" y="1276807"/>
                </a:lnTo>
                <a:lnTo>
                  <a:pt x="4058107" y="1278674"/>
                </a:lnTo>
                <a:lnTo>
                  <a:pt x="4057637" y="1279791"/>
                </a:lnTo>
                <a:lnTo>
                  <a:pt x="4057637" y="1282420"/>
                </a:lnTo>
                <a:lnTo>
                  <a:pt x="4058107" y="1283538"/>
                </a:lnTo>
                <a:lnTo>
                  <a:pt x="4059974" y="1285405"/>
                </a:lnTo>
                <a:lnTo>
                  <a:pt x="4061091" y="1285875"/>
                </a:lnTo>
                <a:lnTo>
                  <a:pt x="4073245" y="1285875"/>
                </a:lnTo>
                <a:lnTo>
                  <a:pt x="4074363" y="1285405"/>
                </a:lnTo>
                <a:lnTo>
                  <a:pt x="4076230" y="1283538"/>
                </a:lnTo>
                <a:lnTo>
                  <a:pt x="4076687" y="1282420"/>
                </a:lnTo>
                <a:lnTo>
                  <a:pt x="4076687" y="1279791"/>
                </a:lnTo>
                <a:close/>
              </a:path>
              <a:path w="4991100" h="1285875">
                <a:moveTo>
                  <a:pt x="4076687" y="641616"/>
                </a:moveTo>
                <a:lnTo>
                  <a:pt x="4076230" y="640499"/>
                </a:lnTo>
                <a:lnTo>
                  <a:pt x="4074363" y="638632"/>
                </a:lnTo>
                <a:lnTo>
                  <a:pt x="4073245" y="638175"/>
                </a:lnTo>
                <a:lnTo>
                  <a:pt x="4061091" y="638175"/>
                </a:lnTo>
                <a:lnTo>
                  <a:pt x="4059974" y="638632"/>
                </a:lnTo>
                <a:lnTo>
                  <a:pt x="4058107" y="640499"/>
                </a:lnTo>
                <a:lnTo>
                  <a:pt x="4057637" y="641616"/>
                </a:lnTo>
                <a:lnTo>
                  <a:pt x="4057637" y="644245"/>
                </a:lnTo>
                <a:lnTo>
                  <a:pt x="4058107" y="645363"/>
                </a:lnTo>
                <a:lnTo>
                  <a:pt x="4059974" y="647230"/>
                </a:lnTo>
                <a:lnTo>
                  <a:pt x="4061091" y="647700"/>
                </a:lnTo>
                <a:lnTo>
                  <a:pt x="4073245" y="647700"/>
                </a:lnTo>
                <a:lnTo>
                  <a:pt x="4074363" y="647230"/>
                </a:lnTo>
                <a:lnTo>
                  <a:pt x="4076230" y="645363"/>
                </a:lnTo>
                <a:lnTo>
                  <a:pt x="4076687" y="644245"/>
                </a:lnTo>
                <a:lnTo>
                  <a:pt x="4076687" y="641616"/>
                </a:lnTo>
                <a:close/>
              </a:path>
              <a:path w="4991100" h="1285875">
                <a:moveTo>
                  <a:pt x="4076687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37" y="3441"/>
                </a:lnTo>
                <a:lnTo>
                  <a:pt x="4057637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687" y="6070"/>
                </a:lnTo>
                <a:lnTo>
                  <a:pt x="4076687" y="3441"/>
                </a:lnTo>
                <a:close/>
              </a:path>
              <a:path w="4991100" h="1285875">
                <a:moveTo>
                  <a:pt x="4133837" y="1279791"/>
                </a:moveTo>
                <a:lnTo>
                  <a:pt x="4133380" y="1278674"/>
                </a:lnTo>
                <a:lnTo>
                  <a:pt x="4131513" y="1276807"/>
                </a:lnTo>
                <a:lnTo>
                  <a:pt x="4130395" y="1276350"/>
                </a:lnTo>
                <a:lnTo>
                  <a:pt x="4118241" y="1276350"/>
                </a:lnTo>
                <a:lnTo>
                  <a:pt x="4117124" y="1276807"/>
                </a:lnTo>
                <a:lnTo>
                  <a:pt x="4115257" y="1278674"/>
                </a:lnTo>
                <a:lnTo>
                  <a:pt x="4114787" y="1279791"/>
                </a:lnTo>
                <a:lnTo>
                  <a:pt x="4114787" y="1282420"/>
                </a:lnTo>
                <a:lnTo>
                  <a:pt x="4115257" y="1283538"/>
                </a:lnTo>
                <a:lnTo>
                  <a:pt x="4117124" y="1285405"/>
                </a:lnTo>
                <a:lnTo>
                  <a:pt x="4118241" y="1285875"/>
                </a:lnTo>
                <a:lnTo>
                  <a:pt x="4130395" y="1285875"/>
                </a:lnTo>
                <a:lnTo>
                  <a:pt x="4131513" y="1285405"/>
                </a:lnTo>
                <a:lnTo>
                  <a:pt x="4133380" y="1283538"/>
                </a:lnTo>
                <a:lnTo>
                  <a:pt x="4133837" y="1282420"/>
                </a:lnTo>
                <a:lnTo>
                  <a:pt x="4133837" y="1279791"/>
                </a:lnTo>
                <a:close/>
              </a:path>
              <a:path w="4991100" h="1285875">
                <a:moveTo>
                  <a:pt x="4133837" y="641616"/>
                </a:moveTo>
                <a:lnTo>
                  <a:pt x="4133380" y="640499"/>
                </a:lnTo>
                <a:lnTo>
                  <a:pt x="4131513" y="638632"/>
                </a:lnTo>
                <a:lnTo>
                  <a:pt x="4130395" y="638175"/>
                </a:lnTo>
                <a:lnTo>
                  <a:pt x="4118241" y="638175"/>
                </a:lnTo>
                <a:lnTo>
                  <a:pt x="4117124" y="638632"/>
                </a:lnTo>
                <a:lnTo>
                  <a:pt x="4115257" y="640499"/>
                </a:lnTo>
                <a:lnTo>
                  <a:pt x="4114787" y="641616"/>
                </a:lnTo>
                <a:lnTo>
                  <a:pt x="4114787" y="644245"/>
                </a:lnTo>
                <a:lnTo>
                  <a:pt x="4115257" y="645363"/>
                </a:lnTo>
                <a:lnTo>
                  <a:pt x="4117124" y="647230"/>
                </a:lnTo>
                <a:lnTo>
                  <a:pt x="4118241" y="647700"/>
                </a:lnTo>
                <a:lnTo>
                  <a:pt x="4130395" y="647700"/>
                </a:lnTo>
                <a:lnTo>
                  <a:pt x="4131513" y="647230"/>
                </a:lnTo>
                <a:lnTo>
                  <a:pt x="4133380" y="645363"/>
                </a:lnTo>
                <a:lnTo>
                  <a:pt x="4133837" y="644245"/>
                </a:lnTo>
                <a:lnTo>
                  <a:pt x="4133837" y="641616"/>
                </a:lnTo>
                <a:close/>
              </a:path>
              <a:path w="4991100" h="1285875">
                <a:moveTo>
                  <a:pt x="4133837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787" y="3441"/>
                </a:lnTo>
                <a:lnTo>
                  <a:pt x="4114787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37" y="6070"/>
                </a:lnTo>
                <a:lnTo>
                  <a:pt x="4133837" y="3441"/>
                </a:lnTo>
                <a:close/>
              </a:path>
              <a:path w="4991100" h="1285875">
                <a:moveTo>
                  <a:pt x="4190987" y="1279791"/>
                </a:moveTo>
                <a:lnTo>
                  <a:pt x="4190530" y="1278674"/>
                </a:lnTo>
                <a:lnTo>
                  <a:pt x="4188663" y="1276807"/>
                </a:lnTo>
                <a:lnTo>
                  <a:pt x="4187545" y="1276350"/>
                </a:lnTo>
                <a:lnTo>
                  <a:pt x="4175391" y="1276350"/>
                </a:lnTo>
                <a:lnTo>
                  <a:pt x="4174274" y="1276807"/>
                </a:lnTo>
                <a:lnTo>
                  <a:pt x="4172407" y="1278674"/>
                </a:lnTo>
                <a:lnTo>
                  <a:pt x="4171950" y="1279791"/>
                </a:lnTo>
                <a:lnTo>
                  <a:pt x="4171950" y="1282420"/>
                </a:lnTo>
                <a:lnTo>
                  <a:pt x="4172407" y="1283538"/>
                </a:lnTo>
                <a:lnTo>
                  <a:pt x="4174274" y="1285405"/>
                </a:lnTo>
                <a:lnTo>
                  <a:pt x="4175391" y="1285875"/>
                </a:lnTo>
                <a:lnTo>
                  <a:pt x="4187545" y="1285875"/>
                </a:lnTo>
                <a:lnTo>
                  <a:pt x="4188663" y="1285405"/>
                </a:lnTo>
                <a:lnTo>
                  <a:pt x="4190530" y="1283538"/>
                </a:lnTo>
                <a:lnTo>
                  <a:pt x="4190987" y="1282420"/>
                </a:lnTo>
                <a:lnTo>
                  <a:pt x="4190987" y="1279791"/>
                </a:lnTo>
                <a:close/>
              </a:path>
              <a:path w="4991100" h="1285875">
                <a:moveTo>
                  <a:pt x="4190987" y="641616"/>
                </a:moveTo>
                <a:lnTo>
                  <a:pt x="4190530" y="640499"/>
                </a:lnTo>
                <a:lnTo>
                  <a:pt x="4188663" y="638632"/>
                </a:lnTo>
                <a:lnTo>
                  <a:pt x="4187545" y="638175"/>
                </a:lnTo>
                <a:lnTo>
                  <a:pt x="4175391" y="638175"/>
                </a:lnTo>
                <a:lnTo>
                  <a:pt x="4174274" y="638632"/>
                </a:lnTo>
                <a:lnTo>
                  <a:pt x="4172407" y="640499"/>
                </a:lnTo>
                <a:lnTo>
                  <a:pt x="4171950" y="641616"/>
                </a:lnTo>
                <a:lnTo>
                  <a:pt x="4171950" y="644245"/>
                </a:lnTo>
                <a:lnTo>
                  <a:pt x="4172407" y="645363"/>
                </a:lnTo>
                <a:lnTo>
                  <a:pt x="4174274" y="647230"/>
                </a:lnTo>
                <a:lnTo>
                  <a:pt x="4175391" y="647700"/>
                </a:lnTo>
                <a:lnTo>
                  <a:pt x="4187545" y="647700"/>
                </a:lnTo>
                <a:lnTo>
                  <a:pt x="4188663" y="647230"/>
                </a:lnTo>
                <a:lnTo>
                  <a:pt x="4190530" y="645363"/>
                </a:lnTo>
                <a:lnTo>
                  <a:pt x="4190987" y="644245"/>
                </a:lnTo>
                <a:lnTo>
                  <a:pt x="4190987" y="641616"/>
                </a:lnTo>
                <a:close/>
              </a:path>
              <a:path w="4991100" h="1285875">
                <a:moveTo>
                  <a:pt x="4190987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0987" y="6070"/>
                </a:lnTo>
                <a:lnTo>
                  <a:pt x="4190987" y="3441"/>
                </a:lnTo>
                <a:close/>
              </a:path>
              <a:path w="4991100" h="1285875">
                <a:moveTo>
                  <a:pt x="4248137" y="1279791"/>
                </a:moveTo>
                <a:lnTo>
                  <a:pt x="4247680" y="1278674"/>
                </a:lnTo>
                <a:lnTo>
                  <a:pt x="4245813" y="1276807"/>
                </a:lnTo>
                <a:lnTo>
                  <a:pt x="4244695" y="1276350"/>
                </a:lnTo>
                <a:lnTo>
                  <a:pt x="4232541" y="1276350"/>
                </a:lnTo>
                <a:lnTo>
                  <a:pt x="4231424" y="1276807"/>
                </a:lnTo>
                <a:lnTo>
                  <a:pt x="4229557" y="1278674"/>
                </a:lnTo>
                <a:lnTo>
                  <a:pt x="4229087" y="1279791"/>
                </a:lnTo>
                <a:lnTo>
                  <a:pt x="4229087" y="1282420"/>
                </a:lnTo>
                <a:lnTo>
                  <a:pt x="4229557" y="1283538"/>
                </a:lnTo>
                <a:lnTo>
                  <a:pt x="4231424" y="1285405"/>
                </a:lnTo>
                <a:lnTo>
                  <a:pt x="4232541" y="1285875"/>
                </a:lnTo>
                <a:lnTo>
                  <a:pt x="4244695" y="1285875"/>
                </a:lnTo>
                <a:lnTo>
                  <a:pt x="4245813" y="1285405"/>
                </a:lnTo>
                <a:lnTo>
                  <a:pt x="4247680" y="1283538"/>
                </a:lnTo>
                <a:lnTo>
                  <a:pt x="4248137" y="1282420"/>
                </a:lnTo>
                <a:lnTo>
                  <a:pt x="4248137" y="1279791"/>
                </a:lnTo>
                <a:close/>
              </a:path>
              <a:path w="4991100" h="1285875">
                <a:moveTo>
                  <a:pt x="4248137" y="641616"/>
                </a:moveTo>
                <a:lnTo>
                  <a:pt x="4247680" y="640499"/>
                </a:lnTo>
                <a:lnTo>
                  <a:pt x="4245813" y="638632"/>
                </a:lnTo>
                <a:lnTo>
                  <a:pt x="4244695" y="638175"/>
                </a:lnTo>
                <a:lnTo>
                  <a:pt x="4232541" y="638175"/>
                </a:lnTo>
                <a:lnTo>
                  <a:pt x="4231424" y="638632"/>
                </a:lnTo>
                <a:lnTo>
                  <a:pt x="4229557" y="640499"/>
                </a:lnTo>
                <a:lnTo>
                  <a:pt x="4229087" y="641616"/>
                </a:lnTo>
                <a:lnTo>
                  <a:pt x="4229087" y="644245"/>
                </a:lnTo>
                <a:lnTo>
                  <a:pt x="4229557" y="645363"/>
                </a:lnTo>
                <a:lnTo>
                  <a:pt x="4231424" y="647230"/>
                </a:lnTo>
                <a:lnTo>
                  <a:pt x="4232541" y="647700"/>
                </a:lnTo>
                <a:lnTo>
                  <a:pt x="4244695" y="647700"/>
                </a:lnTo>
                <a:lnTo>
                  <a:pt x="4245813" y="647230"/>
                </a:lnTo>
                <a:lnTo>
                  <a:pt x="4247680" y="645363"/>
                </a:lnTo>
                <a:lnTo>
                  <a:pt x="4248137" y="644245"/>
                </a:lnTo>
                <a:lnTo>
                  <a:pt x="4248137" y="641616"/>
                </a:lnTo>
                <a:close/>
              </a:path>
              <a:path w="4991100" h="1285875">
                <a:moveTo>
                  <a:pt x="4248137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087" y="3441"/>
                </a:lnTo>
                <a:lnTo>
                  <a:pt x="4229087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37" y="6070"/>
                </a:lnTo>
                <a:lnTo>
                  <a:pt x="4248137" y="3441"/>
                </a:lnTo>
                <a:close/>
              </a:path>
              <a:path w="4991100" h="1285875">
                <a:moveTo>
                  <a:pt x="4305287" y="1279791"/>
                </a:moveTo>
                <a:lnTo>
                  <a:pt x="4304830" y="1278674"/>
                </a:lnTo>
                <a:lnTo>
                  <a:pt x="4302963" y="1276807"/>
                </a:lnTo>
                <a:lnTo>
                  <a:pt x="4301845" y="1276350"/>
                </a:lnTo>
                <a:lnTo>
                  <a:pt x="4289691" y="1276350"/>
                </a:lnTo>
                <a:lnTo>
                  <a:pt x="4288574" y="1276807"/>
                </a:lnTo>
                <a:lnTo>
                  <a:pt x="4286707" y="1278674"/>
                </a:lnTo>
                <a:lnTo>
                  <a:pt x="4286250" y="1279791"/>
                </a:lnTo>
                <a:lnTo>
                  <a:pt x="4286250" y="1282420"/>
                </a:lnTo>
                <a:lnTo>
                  <a:pt x="4286707" y="1283538"/>
                </a:lnTo>
                <a:lnTo>
                  <a:pt x="4288574" y="1285405"/>
                </a:lnTo>
                <a:lnTo>
                  <a:pt x="4289691" y="1285875"/>
                </a:lnTo>
                <a:lnTo>
                  <a:pt x="4301845" y="1285875"/>
                </a:lnTo>
                <a:lnTo>
                  <a:pt x="4302963" y="1285405"/>
                </a:lnTo>
                <a:lnTo>
                  <a:pt x="4304830" y="1283538"/>
                </a:lnTo>
                <a:lnTo>
                  <a:pt x="4305287" y="1282420"/>
                </a:lnTo>
                <a:lnTo>
                  <a:pt x="4305287" y="1279791"/>
                </a:lnTo>
                <a:close/>
              </a:path>
              <a:path w="4991100" h="1285875">
                <a:moveTo>
                  <a:pt x="4305287" y="641616"/>
                </a:moveTo>
                <a:lnTo>
                  <a:pt x="4304830" y="640499"/>
                </a:lnTo>
                <a:lnTo>
                  <a:pt x="4302963" y="638632"/>
                </a:lnTo>
                <a:lnTo>
                  <a:pt x="4301845" y="638175"/>
                </a:lnTo>
                <a:lnTo>
                  <a:pt x="4289691" y="638175"/>
                </a:lnTo>
                <a:lnTo>
                  <a:pt x="4288574" y="638632"/>
                </a:lnTo>
                <a:lnTo>
                  <a:pt x="4286707" y="640499"/>
                </a:lnTo>
                <a:lnTo>
                  <a:pt x="4286250" y="641616"/>
                </a:lnTo>
                <a:lnTo>
                  <a:pt x="4286250" y="644245"/>
                </a:lnTo>
                <a:lnTo>
                  <a:pt x="4286707" y="645363"/>
                </a:lnTo>
                <a:lnTo>
                  <a:pt x="4288574" y="647230"/>
                </a:lnTo>
                <a:lnTo>
                  <a:pt x="4289691" y="647700"/>
                </a:lnTo>
                <a:lnTo>
                  <a:pt x="4301845" y="647700"/>
                </a:lnTo>
                <a:lnTo>
                  <a:pt x="4302963" y="647230"/>
                </a:lnTo>
                <a:lnTo>
                  <a:pt x="4304830" y="645363"/>
                </a:lnTo>
                <a:lnTo>
                  <a:pt x="4305287" y="644245"/>
                </a:lnTo>
                <a:lnTo>
                  <a:pt x="4305287" y="641616"/>
                </a:lnTo>
                <a:close/>
              </a:path>
              <a:path w="4991100" h="1285875">
                <a:moveTo>
                  <a:pt x="4305287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287" y="6070"/>
                </a:lnTo>
                <a:lnTo>
                  <a:pt x="4305287" y="3441"/>
                </a:lnTo>
                <a:close/>
              </a:path>
              <a:path w="4991100" h="1285875">
                <a:moveTo>
                  <a:pt x="4362437" y="1279791"/>
                </a:moveTo>
                <a:lnTo>
                  <a:pt x="4361980" y="1278674"/>
                </a:lnTo>
                <a:lnTo>
                  <a:pt x="4360113" y="1276807"/>
                </a:lnTo>
                <a:lnTo>
                  <a:pt x="4358995" y="1276350"/>
                </a:lnTo>
                <a:lnTo>
                  <a:pt x="4346841" y="1276350"/>
                </a:lnTo>
                <a:lnTo>
                  <a:pt x="4345724" y="1276807"/>
                </a:lnTo>
                <a:lnTo>
                  <a:pt x="4343857" y="1278674"/>
                </a:lnTo>
                <a:lnTo>
                  <a:pt x="4343387" y="1279791"/>
                </a:lnTo>
                <a:lnTo>
                  <a:pt x="4343387" y="1282420"/>
                </a:lnTo>
                <a:lnTo>
                  <a:pt x="4343857" y="1283538"/>
                </a:lnTo>
                <a:lnTo>
                  <a:pt x="4345724" y="1285405"/>
                </a:lnTo>
                <a:lnTo>
                  <a:pt x="4346841" y="1285875"/>
                </a:lnTo>
                <a:lnTo>
                  <a:pt x="4358995" y="1285875"/>
                </a:lnTo>
                <a:lnTo>
                  <a:pt x="4360113" y="1285405"/>
                </a:lnTo>
                <a:lnTo>
                  <a:pt x="4361980" y="1283538"/>
                </a:lnTo>
                <a:lnTo>
                  <a:pt x="4362437" y="1282420"/>
                </a:lnTo>
                <a:lnTo>
                  <a:pt x="4362437" y="1279791"/>
                </a:lnTo>
                <a:close/>
              </a:path>
              <a:path w="4991100" h="1285875">
                <a:moveTo>
                  <a:pt x="4362437" y="641616"/>
                </a:moveTo>
                <a:lnTo>
                  <a:pt x="4361980" y="640499"/>
                </a:lnTo>
                <a:lnTo>
                  <a:pt x="4360113" y="638632"/>
                </a:lnTo>
                <a:lnTo>
                  <a:pt x="4358995" y="638175"/>
                </a:lnTo>
                <a:lnTo>
                  <a:pt x="4346841" y="638175"/>
                </a:lnTo>
                <a:lnTo>
                  <a:pt x="4345724" y="638632"/>
                </a:lnTo>
                <a:lnTo>
                  <a:pt x="4343857" y="640499"/>
                </a:lnTo>
                <a:lnTo>
                  <a:pt x="4343387" y="641616"/>
                </a:lnTo>
                <a:lnTo>
                  <a:pt x="4343387" y="644245"/>
                </a:lnTo>
                <a:lnTo>
                  <a:pt x="4343857" y="645363"/>
                </a:lnTo>
                <a:lnTo>
                  <a:pt x="4345724" y="647230"/>
                </a:lnTo>
                <a:lnTo>
                  <a:pt x="4346841" y="647700"/>
                </a:lnTo>
                <a:lnTo>
                  <a:pt x="4358995" y="647700"/>
                </a:lnTo>
                <a:lnTo>
                  <a:pt x="4360113" y="647230"/>
                </a:lnTo>
                <a:lnTo>
                  <a:pt x="4361980" y="645363"/>
                </a:lnTo>
                <a:lnTo>
                  <a:pt x="4362437" y="644245"/>
                </a:lnTo>
                <a:lnTo>
                  <a:pt x="4362437" y="641616"/>
                </a:lnTo>
                <a:close/>
              </a:path>
              <a:path w="4991100" h="1285875">
                <a:moveTo>
                  <a:pt x="4362437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387" y="3441"/>
                </a:lnTo>
                <a:lnTo>
                  <a:pt x="4343387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37" y="6070"/>
                </a:lnTo>
                <a:lnTo>
                  <a:pt x="4362437" y="3441"/>
                </a:lnTo>
                <a:close/>
              </a:path>
              <a:path w="4991100" h="1285875">
                <a:moveTo>
                  <a:pt x="4419600" y="1279791"/>
                </a:moveTo>
                <a:lnTo>
                  <a:pt x="4419130" y="1278674"/>
                </a:lnTo>
                <a:lnTo>
                  <a:pt x="4417263" y="1276807"/>
                </a:lnTo>
                <a:lnTo>
                  <a:pt x="4416145" y="1276350"/>
                </a:lnTo>
                <a:lnTo>
                  <a:pt x="4403991" y="1276350"/>
                </a:lnTo>
                <a:lnTo>
                  <a:pt x="4402874" y="1276807"/>
                </a:lnTo>
                <a:lnTo>
                  <a:pt x="4401007" y="1278674"/>
                </a:lnTo>
                <a:lnTo>
                  <a:pt x="4400537" y="1279791"/>
                </a:lnTo>
                <a:lnTo>
                  <a:pt x="4400537" y="1282420"/>
                </a:lnTo>
                <a:lnTo>
                  <a:pt x="4401007" y="1283538"/>
                </a:lnTo>
                <a:lnTo>
                  <a:pt x="4402874" y="1285405"/>
                </a:lnTo>
                <a:lnTo>
                  <a:pt x="4403991" y="1285875"/>
                </a:lnTo>
                <a:lnTo>
                  <a:pt x="4416145" y="1285875"/>
                </a:lnTo>
                <a:lnTo>
                  <a:pt x="4417263" y="1285405"/>
                </a:lnTo>
                <a:lnTo>
                  <a:pt x="4419130" y="1283538"/>
                </a:lnTo>
                <a:lnTo>
                  <a:pt x="4419600" y="1282420"/>
                </a:lnTo>
                <a:lnTo>
                  <a:pt x="4419600" y="1279791"/>
                </a:lnTo>
                <a:close/>
              </a:path>
              <a:path w="4991100" h="1285875">
                <a:moveTo>
                  <a:pt x="4419600" y="641616"/>
                </a:moveTo>
                <a:lnTo>
                  <a:pt x="4419130" y="640499"/>
                </a:lnTo>
                <a:lnTo>
                  <a:pt x="4417263" y="638632"/>
                </a:lnTo>
                <a:lnTo>
                  <a:pt x="4416145" y="638175"/>
                </a:lnTo>
                <a:lnTo>
                  <a:pt x="4403991" y="638175"/>
                </a:lnTo>
                <a:lnTo>
                  <a:pt x="4402874" y="638632"/>
                </a:lnTo>
                <a:lnTo>
                  <a:pt x="4401007" y="640499"/>
                </a:lnTo>
                <a:lnTo>
                  <a:pt x="4400537" y="641616"/>
                </a:lnTo>
                <a:lnTo>
                  <a:pt x="4400537" y="644245"/>
                </a:lnTo>
                <a:lnTo>
                  <a:pt x="4401007" y="645363"/>
                </a:lnTo>
                <a:lnTo>
                  <a:pt x="4402874" y="647230"/>
                </a:lnTo>
                <a:lnTo>
                  <a:pt x="4403991" y="647700"/>
                </a:lnTo>
                <a:lnTo>
                  <a:pt x="4416145" y="647700"/>
                </a:lnTo>
                <a:lnTo>
                  <a:pt x="4417263" y="647230"/>
                </a:lnTo>
                <a:lnTo>
                  <a:pt x="4419130" y="645363"/>
                </a:lnTo>
                <a:lnTo>
                  <a:pt x="4419600" y="644245"/>
                </a:lnTo>
                <a:lnTo>
                  <a:pt x="4419600" y="641616"/>
                </a:lnTo>
                <a:close/>
              </a:path>
              <a:path w="4991100" h="1285875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37" y="3441"/>
                </a:lnTo>
                <a:lnTo>
                  <a:pt x="4400537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4991100" h="1285875">
                <a:moveTo>
                  <a:pt x="4476737" y="1279791"/>
                </a:moveTo>
                <a:lnTo>
                  <a:pt x="4476280" y="1278674"/>
                </a:lnTo>
                <a:lnTo>
                  <a:pt x="4474413" y="1276807"/>
                </a:lnTo>
                <a:lnTo>
                  <a:pt x="4473295" y="1276350"/>
                </a:lnTo>
                <a:lnTo>
                  <a:pt x="4461141" y="1276350"/>
                </a:lnTo>
                <a:lnTo>
                  <a:pt x="4460024" y="1276807"/>
                </a:lnTo>
                <a:lnTo>
                  <a:pt x="4458157" y="1278674"/>
                </a:lnTo>
                <a:lnTo>
                  <a:pt x="4457687" y="1279791"/>
                </a:lnTo>
                <a:lnTo>
                  <a:pt x="4457687" y="1282420"/>
                </a:lnTo>
                <a:lnTo>
                  <a:pt x="4458157" y="1283538"/>
                </a:lnTo>
                <a:lnTo>
                  <a:pt x="4460024" y="1285405"/>
                </a:lnTo>
                <a:lnTo>
                  <a:pt x="4461141" y="1285875"/>
                </a:lnTo>
                <a:lnTo>
                  <a:pt x="4473295" y="1285875"/>
                </a:lnTo>
                <a:lnTo>
                  <a:pt x="4474413" y="1285405"/>
                </a:lnTo>
                <a:lnTo>
                  <a:pt x="4476280" y="1283538"/>
                </a:lnTo>
                <a:lnTo>
                  <a:pt x="4476737" y="1282420"/>
                </a:lnTo>
                <a:lnTo>
                  <a:pt x="4476737" y="1279791"/>
                </a:lnTo>
                <a:close/>
              </a:path>
              <a:path w="4991100" h="1285875">
                <a:moveTo>
                  <a:pt x="4476737" y="641616"/>
                </a:moveTo>
                <a:lnTo>
                  <a:pt x="4476280" y="640499"/>
                </a:lnTo>
                <a:lnTo>
                  <a:pt x="4474413" y="638632"/>
                </a:lnTo>
                <a:lnTo>
                  <a:pt x="4473295" y="638175"/>
                </a:lnTo>
                <a:lnTo>
                  <a:pt x="4461141" y="638175"/>
                </a:lnTo>
                <a:lnTo>
                  <a:pt x="4460024" y="638632"/>
                </a:lnTo>
                <a:lnTo>
                  <a:pt x="4458157" y="640499"/>
                </a:lnTo>
                <a:lnTo>
                  <a:pt x="4457687" y="641616"/>
                </a:lnTo>
                <a:lnTo>
                  <a:pt x="4457687" y="644245"/>
                </a:lnTo>
                <a:lnTo>
                  <a:pt x="4458157" y="645363"/>
                </a:lnTo>
                <a:lnTo>
                  <a:pt x="4460024" y="647230"/>
                </a:lnTo>
                <a:lnTo>
                  <a:pt x="4461141" y="647700"/>
                </a:lnTo>
                <a:lnTo>
                  <a:pt x="4473295" y="647700"/>
                </a:lnTo>
                <a:lnTo>
                  <a:pt x="4474413" y="647230"/>
                </a:lnTo>
                <a:lnTo>
                  <a:pt x="4476280" y="645363"/>
                </a:lnTo>
                <a:lnTo>
                  <a:pt x="4476737" y="644245"/>
                </a:lnTo>
                <a:lnTo>
                  <a:pt x="4476737" y="641616"/>
                </a:lnTo>
                <a:close/>
              </a:path>
              <a:path w="4991100" h="1285875">
                <a:moveTo>
                  <a:pt x="4476737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687" y="3441"/>
                </a:lnTo>
                <a:lnTo>
                  <a:pt x="4457687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37" y="6070"/>
                </a:lnTo>
                <a:lnTo>
                  <a:pt x="4476737" y="3441"/>
                </a:lnTo>
                <a:close/>
              </a:path>
              <a:path w="4991100" h="1285875">
                <a:moveTo>
                  <a:pt x="4533887" y="1279791"/>
                </a:moveTo>
                <a:lnTo>
                  <a:pt x="4533430" y="1278674"/>
                </a:lnTo>
                <a:lnTo>
                  <a:pt x="4531563" y="1276807"/>
                </a:lnTo>
                <a:lnTo>
                  <a:pt x="4530445" y="1276350"/>
                </a:lnTo>
                <a:lnTo>
                  <a:pt x="4518291" y="1276350"/>
                </a:lnTo>
                <a:lnTo>
                  <a:pt x="4517174" y="1276807"/>
                </a:lnTo>
                <a:lnTo>
                  <a:pt x="4515307" y="1278674"/>
                </a:lnTo>
                <a:lnTo>
                  <a:pt x="4514837" y="1279791"/>
                </a:lnTo>
                <a:lnTo>
                  <a:pt x="4514837" y="1282420"/>
                </a:lnTo>
                <a:lnTo>
                  <a:pt x="4515307" y="1283538"/>
                </a:lnTo>
                <a:lnTo>
                  <a:pt x="4517174" y="1285405"/>
                </a:lnTo>
                <a:lnTo>
                  <a:pt x="4518291" y="1285875"/>
                </a:lnTo>
                <a:lnTo>
                  <a:pt x="4530445" y="1285875"/>
                </a:lnTo>
                <a:lnTo>
                  <a:pt x="4531563" y="1285405"/>
                </a:lnTo>
                <a:lnTo>
                  <a:pt x="4533430" y="1283538"/>
                </a:lnTo>
                <a:lnTo>
                  <a:pt x="4533887" y="1282420"/>
                </a:lnTo>
                <a:lnTo>
                  <a:pt x="4533887" y="1279791"/>
                </a:lnTo>
                <a:close/>
              </a:path>
              <a:path w="4991100" h="1285875">
                <a:moveTo>
                  <a:pt x="4533887" y="641616"/>
                </a:moveTo>
                <a:lnTo>
                  <a:pt x="4533430" y="640499"/>
                </a:lnTo>
                <a:lnTo>
                  <a:pt x="4531563" y="638632"/>
                </a:lnTo>
                <a:lnTo>
                  <a:pt x="4530445" y="638175"/>
                </a:lnTo>
                <a:lnTo>
                  <a:pt x="4518291" y="638175"/>
                </a:lnTo>
                <a:lnTo>
                  <a:pt x="4517174" y="638632"/>
                </a:lnTo>
                <a:lnTo>
                  <a:pt x="4515307" y="640499"/>
                </a:lnTo>
                <a:lnTo>
                  <a:pt x="4514837" y="641616"/>
                </a:lnTo>
                <a:lnTo>
                  <a:pt x="4514837" y="644245"/>
                </a:lnTo>
                <a:lnTo>
                  <a:pt x="4515307" y="645363"/>
                </a:lnTo>
                <a:lnTo>
                  <a:pt x="4517174" y="647230"/>
                </a:lnTo>
                <a:lnTo>
                  <a:pt x="4518291" y="647700"/>
                </a:lnTo>
                <a:lnTo>
                  <a:pt x="4530445" y="647700"/>
                </a:lnTo>
                <a:lnTo>
                  <a:pt x="4531563" y="647230"/>
                </a:lnTo>
                <a:lnTo>
                  <a:pt x="4533430" y="645363"/>
                </a:lnTo>
                <a:lnTo>
                  <a:pt x="4533887" y="644245"/>
                </a:lnTo>
                <a:lnTo>
                  <a:pt x="4533887" y="641616"/>
                </a:lnTo>
                <a:close/>
              </a:path>
              <a:path w="4991100" h="1285875">
                <a:moveTo>
                  <a:pt x="4533887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37" y="3441"/>
                </a:lnTo>
                <a:lnTo>
                  <a:pt x="4514837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887" y="6070"/>
                </a:lnTo>
                <a:lnTo>
                  <a:pt x="4533887" y="3441"/>
                </a:lnTo>
                <a:close/>
              </a:path>
              <a:path w="4991100" h="1285875">
                <a:moveTo>
                  <a:pt x="4591037" y="1279791"/>
                </a:moveTo>
                <a:lnTo>
                  <a:pt x="4590580" y="1278674"/>
                </a:lnTo>
                <a:lnTo>
                  <a:pt x="4588713" y="1276807"/>
                </a:lnTo>
                <a:lnTo>
                  <a:pt x="4587595" y="1276350"/>
                </a:lnTo>
                <a:lnTo>
                  <a:pt x="4575441" y="1276350"/>
                </a:lnTo>
                <a:lnTo>
                  <a:pt x="4574324" y="1276807"/>
                </a:lnTo>
                <a:lnTo>
                  <a:pt x="4572457" y="1278674"/>
                </a:lnTo>
                <a:lnTo>
                  <a:pt x="4572000" y="1279791"/>
                </a:lnTo>
                <a:lnTo>
                  <a:pt x="4572000" y="1282420"/>
                </a:lnTo>
                <a:lnTo>
                  <a:pt x="4572457" y="1283538"/>
                </a:lnTo>
                <a:lnTo>
                  <a:pt x="4574324" y="1285405"/>
                </a:lnTo>
                <a:lnTo>
                  <a:pt x="4575441" y="1285875"/>
                </a:lnTo>
                <a:lnTo>
                  <a:pt x="4587595" y="1285875"/>
                </a:lnTo>
                <a:lnTo>
                  <a:pt x="4588713" y="1285405"/>
                </a:lnTo>
                <a:lnTo>
                  <a:pt x="4590580" y="1283538"/>
                </a:lnTo>
                <a:lnTo>
                  <a:pt x="4591037" y="1282420"/>
                </a:lnTo>
                <a:lnTo>
                  <a:pt x="4591037" y="1279791"/>
                </a:lnTo>
                <a:close/>
              </a:path>
              <a:path w="4991100" h="1285875">
                <a:moveTo>
                  <a:pt x="4591037" y="641616"/>
                </a:moveTo>
                <a:lnTo>
                  <a:pt x="4590580" y="640499"/>
                </a:lnTo>
                <a:lnTo>
                  <a:pt x="4588713" y="638632"/>
                </a:lnTo>
                <a:lnTo>
                  <a:pt x="4587595" y="638175"/>
                </a:lnTo>
                <a:lnTo>
                  <a:pt x="4575441" y="638175"/>
                </a:lnTo>
                <a:lnTo>
                  <a:pt x="4574324" y="638632"/>
                </a:lnTo>
                <a:lnTo>
                  <a:pt x="4572457" y="640499"/>
                </a:lnTo>
                <a:lnTo>
                  <a:pt x="4572000" y="641616"/>
                </a:lnTo>
                <a:lnTo>
                  <a:pt x="4572000" y="644245"/>
                </a:lnTo>
                <a:lnTo>
                  <a:pt x="4572457" y="645363"/>
                </a:lnTo>
                <a:lnTo>
                  <a:pt x="4574324" y="647230"/>
                </a:lnTo>
                <a:lnTo>
                  <a:pt x="4575441" y="647700"/>
                </a:lnTo>
                <a:lnTo>
                  <a:pt x="4587595" y="647700"/>
                </a:lnTo>
                <a:lnTo>
                  <a:pt x="4588713" y="647230"/>
                </a:lnTo>
                <a:lnTo>
                  <a:pt x="4590580" y="645363"/>
                </a:lnTo>
                <a:lnTo>
                  <a:pt x="4591037" y="644245"/>
                </a:lnTo>
                <a:lnTo>
                  <a:pt x="4591037" y="641616"/>
                </a:lnTo>
                <a:close/>
              </a:path>
              <a:path w="4991100" h="1285875">
                <a:moveTo>
                  <a:pt x="4591037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37" y="6070"/>
                </a:lnTo>
                <a:lnTo>
                  <a:pt x="4591037" y="3441"/>
                </a:lnTo>
                <a:close/>
              </a:path>
              <a:path w="4991100" h="1285875">
                <a:moveTo>
                  <a:pt x="4648187" y="1279791"/>
                </a:moveTo>
                <a:lnTo>
                  <a:pt x="4647730" y="1278674"/>
                </a:lnTo>
                <a:lnTo>
                  <a:pt x="4645863" y="1276807"/>
                </a:lnTo>
                <a:lnTo>
                  <a:pt x="4644745" y="1276350"/>
                </a:lnTo>
                <a:lnTo>
                  <a:pt x="4632591" y="1276350"/>
                </a:lnTo>
                <a:lnTo>
                  <a:pt x="4631474" y="1276807"/>
                </a:lnTo>
                <a:lnTo>
                  <a:pt x="4629607" y="1278674"/>
                </a:lnTo>
                <a:lnTo>
                  <a:pt x="4629137" y="1279791"/>
                </a:lnTo>
                <a:lnTo>
                  <a:pt x="4629137" y="1282420"/>
                </a:lnTo>
                <a:lnTo>
                  <a:pt x="4629607" y="1283538"/>
                </a:lnTo>
                <a:lnTo>
                  <a:pt x="4631474" y="1285405"/>
                </a:lnTo>
                <a:lnTo>
                  <a:pt x="4632591" y="1285875"/>
                </a:lnTo>
                <a:lnTo>
                  <a:pt x="4644745" y="1285875"/>
                </a:lnTo>
                <a:lnTo>
                  <a:pt x="4645863" y="1285405"/>
                </a:lnTo>
                <a:lnTo>
                  <a:pt x="4647730" y="1283538"/>
                </a:lnTo>
                <a:lnTo>
                  <a:pt x="4648187" y="1282420"/>
                </a:lnTo>
                <a:lnTo>
                  <a:pt x="4648187" y="1279791"/>
                </a:lnTo>
                <a:close/>
              </a:path>
              <a:path w="4991100" h="1285875">
                <a:moveTo>
                  <a:pt x="4648187" y="641616"/>
                </a:moveTo>
                <a:lnTo>
                  <a:pt x="4647730" y="640499"/>
                </a:lnTo>
                <a:lnTo>
                  <a:pt x="4645863" y="638632"/>
                </a:lnTo>
                <a:lnTo>
                  <a:pt x="4644745" y="638175"/>
                </a:lnTo>
                <a:lnTo>
                  <a:pt x="4632591" y="638175"/>
                </a:lnTo>
                <a:lnTo>
                  <a:pt x="4631474" y="638632"/>
                </a:lnTo>
                <a:lnTo>
                  <a:pt x="4629607" y="640499"/>
                </a:lnTo>
                <a:lnTo>
                  <a:pt x="4629137" y="641616"/>
                </a:lnTo>
                <a:lnTo>
                  <a:pt x="4629137" y="644245"/>
                </a:lnTo>
                <a:lnTo>
                  <a:pt x="4629607" y="645363"/>
                </a:lnTo>
                <a:lnTo>
                  <a:pt x="4631474" y="647230"/>
                </a:lnTo>
                <a:lnTo>
                  <a:pt x="4632591" y="647700"/>
                </a:lnTo>
                <a:lnTo>
                  <a:pt x="4644745" y="647700"/>
                </a:lnTo>
                <a:lnTo>
                  <a:pt x="4645863" y="647230"/>
                </a:lnTo>
                <a:lnTo>
                  <a:pt x="4647730" y="645363"/>
                </a:lnTo>
                <a:lnTo>
                  <a:pt x="4648187" y="644245"/>
                </a:lnTo>
                <a:lnTo>
                  <a:pt x="4648187" y="641616"/>
                </a:lnTo>
                <a:close/>
              </a:path>
              <a:path w="4991100" h="1285875">
                <a:moveTo>
                  <a:pt x="4648187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37" y="3441"/>
                </a:lnTo>
                <a:lnTo>
                  <a:pt x="4629137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187" y="6070"/>
                </a:lnTo>
                <a:lnTo>
                  <a:pt x="4648187" y="3441"/>
                </a:lnTo>
                <a:close/>
              </a:path>
              <a:path w="4991100" h="1285875">
                <a:moveTo>
                  <a:pt x="4705337" y="1279791"/>
                </a:moveTo>
                <a:lnTo>
                  <a:pt x="4704880" y="1278674"/>
                </a:lnTo>
                <a:lnTo>
                  <a:pt x="4703013" y="1276807"/>
                </a:lnTo>
                <a:lnTo>
                  <a:pt x="4701895" y="1276350"/>
                </a:lnTo>
                <a:lnTo>
                  <a:pt x="4689741" y="1276350"/>
                </a:lnTo>
                <a:lnTo>
                  <a:pt x="4688624" y="1276807"/>
                </a:lnTo>
                <a:lnTo>
                  <a:pt x="4686757" y="1278674"/>
                </a:lnTo>
                <a:lnTo>
                  <a:pt x="4686287" y="1279791"/>
                </a:lnTo>
                <a:lnTo>
                  <a:pt x="4686287" y="1282420"/>
                </a:lnTo>
                <a:lnTo>
                  <a:pt x="4686757" y="1283538"/>
                </a:lnTo>
                <a:lnTo>
                  <a:pt x="4688624" y="1285405"/>
                </a:lnTo>
                <a:lnTo>
                  <a:pt x="4689741" y="1285875"/>
                </a:lnTo>
                <a:lnTo>
                  <a:pt x="4701895" y="1285875"/>
                </a:lnTo>
                <a:lnTo>
                  <a:pt x="4703013" y="1285405"/>
                </a:lnTo>
                <a:lnTo>
                  <a:pt x="4704880" y="1283538"/>
                </a:lnTo>
                <a:lnTo>
                  <a:pt x="4705337" y="1282420"/>
                </a:lnTo>
                <a:lnTo>
                  <a:pt x="4705337" y="1279791"/>
                </a:lnTo>
                <a:close/>
              </a:path>
              <a:path w="4991100" h="1285875">
                <a:moveTo>
                  <a:pt x="4705337" y="641616"/>
                </a:moveTo>
                <a:lnTo>
                  <a:pt x="4704880" y="640499"/>
                </a:lnTo>
                <a:lnTo>
                  <a:pt x="4703013" y="638632"/>
                </a:lnTo>
                <a:lnTo>
                  <a:pt x="4701895" y="638175"/>
                </a:lnTo>
                <a:lnTo>
                  <a:pt x="4689741" y="638175"/>
                </a:lnTo>
                <a:lnTo>
                  <a:pt x="4688624" y="638632"/>
                </a:lnTo>
                <a:lnTo>
                  <a:pt x="4686757" y="640499"/>
                </a:lnTo>
                <a:lnTo>
                  <a:pt x="4686287" y="641616"/>
                </a:lnTo>
                <a:lnTo>
                  <a:pt x="4686287" y="644245"/>
                </a:lnTo>
                <a:lnTo>
                  <a:pt x="4686757" y="645363"/>
                </a:lnTo>
                <a:lnTo>
                  <a:pt x="4688624" y="647230"/>
                </a:lnTo>
                <a:lnTo>
                  <a:pt x="4689741" y="647700"/>
                </a:lnTo>
                <a:lnTo>
                  <a:pt x="4701895" y="647700"/>
                </a:lnTo>
                <a:lnTo>
                  <a:pt x="4703013" y="647230"/>
                </a:lnTo>
                <a:lnTo>
                  <a:pt x="4704880" y="645363"/>
                </a:lnTo>
                <a:lnTo>
                  <a:pt x="4705337" y="644245"/>
                </a:lnTo>
                <a:lnTo>
                  <a:pt x="4705337" y="641616"/>
                </a:lnTo>
                <a:close/>
              </a:path>
              <a:path w="4991100" h="1285875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287" y="3441"/>
                </a:lnTo>
                <a:lnTo>
                  <a:pt x="4686287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4991100" h="1285875">
                <a:moveTo>
                  <a:pt x="4762487" y="1279791"/>
                </a:moveTo>
                <a:lnTo>
                  <a:pt x="4762030" y="1278674"/>
                </a:lnTo>
                <a:lnTo>
                  <a:pt x="4760163" y="1276807"/>
                </a:lnTo>
                <a:lnTo>
                  <a:pt x="4759045" y="1276350"/>
                </a:lnTo>
                <a:lnTo>
                  <a:pt x="4746891" y="1276350"/>
                </a:lnTo>
                <a:lnTo>
                  <a:pt x="4745774" y="1276807"/>
                </a:lnTo>
                <a:lnTo>
                  <a:pt x="4743907" y="1278674"/>
                </a:lnTo>
                <a:lnTo>
                  <a:pt x="4743437" y="1279791"/>
                </a:lnTo>
                <a:lnTo>
                  <a:pt x="4743437" y="1282420"/>
                </a:lnTo>
                <a:lnTo>
                  <a:pt x="4743907" y="1283538"/>
                </a:lnTo>
                <a:lnTo>
                  <a:pt x="4745774" y="1285405"/>
                </a:lnTo>
                <a:lnTo>
                  <a:pt x="4746891" y="1285875"/>
                </a:lnTo>
                <a:lnTo>
                  <a:pt x="4759045" y="1285875"/>
                </a:lnTo>
                <a:lnTo>
                  <a:pt x="4760163" y="1285405"/>
                </a:lnTo>
                <a:lnTo>
                  <a:pt x="4762030" y="1283538"/>
                </a:lnTo>
                <a:lnTo>
                  <a:pt x="4762487" y="1282420"/>
                </a:lnTo>
                <a:lnTo>
                  <a:pt x="4762487" y="1279791"/>
                </a:lnTo>
                <a:close/>
              </a:path>
              <a:path w="4991100" h="1285875">
                <a:moveTo>
                  <a:pt x="4762487" y="641616"/>
                </a:moveTo>
                <a:lnTo>
                  <a:pt x="4762030" y="640499"/>
                </a:lnTo>
                <a:lnTo>
                  <a:pt x="4760163" y="638632"/>
                </a:lnTo>
                <a:lnTo>
                  <a:pt x="4759045" y="638175"/>
                </a:lnTo>
                <a:lnTo>
                  <a:pt x="4746891" y="638175"/>
                </a:lnTo>
                <a:lnTo>
                  <a:pt x="4745774" y="638632"/>
                </a:lnTo>
                <a:lnTo>
                  <a:pt x="4743907" y="640499"/>
                </a:lnTo>
                <a:lnTo>
                  <a:pt x="4743437" y="641616"/>
                </a:lnTo>
                <a:lnTo>
                  <a:pt x="4743437" y="644245"/>
                </a:lnTo>
                <a:lnTo>
                  <a:pt x="4743907" y="645363"/>
                </a:lnTo>
                <a:lnTo>
                  <a:pt x="4745774" y="647230"/>
                </a:lnTo>
                <a:lnTo>
                  <a:pt x="4746891" y="647700"/>
                </a:lnTo>
                <a:lnTo>
                  <a:pt x="4759045" y="647700"/>
                </a:lnTo>
                <a:lnTo>
                  <a:pt x="4760163" y="647230"/>
                </a:lnTo>
                <a:lnTo>
                  <a:pt x="4762030" y="645363"/>
                </a:lnTo>
                <a:lnTo>
                  <a:pt x="4762487" y="644245"/>
                </a:lnTo>
                <a:lnTo>
                  <a:pt x="4762487" y="641616"/>
                </a:lnTo>
                <a:close/>
              </a:path>
              <a:path w="4991100" h="1285875">
                <a:moveTo>
                  <a:pt x="4762487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37" y="3441"/>
                </a:lnTo>
                <a:lnTo>
                  <a:pt x="4743437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487" y="6070"/>
                </a:lnTo>
                <a:lnTo>
                  <a:pt x="4762487" y="3441"/>
                </a:lnTo>
                <a:close/>
              </a:path>
              <a:path w="4991100" h="1285875">
                <a:moveTo>
                  <a:pt x="4819650" y="1279791"/>
                </a:moveTo>
                <a:lnTo>
                  <a:pt x="4819180" y="1278674"/>
                </a:lnTo>
                <a:lnTo>
                  <a:pt x="4817313" y="1276807"/>
                </a:lnTo>
                <a:lnTo>
                  <a:pt x="4816195" y="1276350"/>
                </a:lnTo>
                <a:lnTo>
                  <a:pt x="4804041" y="1276350"/>
                </a:lnTo>
                <a:lnTo>
                  <a:pt x="4802924" y="1276807"/>
                </a:lnTo>
                <a:lnTo>
                  <a:pt x="4801057" y="1278674"/>
                </a:lnTo>
                <a:lnTo>
                  <a:pt x="4800587" y="1279791"/>
                </a:lnTo>
                <a:lnTo>
                  <a:pt x="4800587" y="1282420"/>
                </a:lnTo>
                <a:lnTo>
                  <a:pt x="4801057" y="1283538"/>
                </a:lnTo>
                <a:lnTo>
                  <a:pt x="4802924" y="1285405"/>
                </a:lnTo>
                <a:lnTo>
                  <a:pt x="4804041" y="1285875"/>
                </a:lnTo>
                <a:lnTo>
                  <a:pt x="4816195" y="1285875"/>
                </a:lnTo>
                <a:lnTo>
                  <a:pt x="4817313" y="1285405"/>
                </a:lnTo>
                <a:lnTo>
                  <a:pt x="4819180" y="1283538"/>
                </a:lnTo>
                <a:lnTo>
                  <a:pt x="4819650" y="1282420"/>
                </a:lnTo>
                <a:lnTo>
                  <a:pt x="4819650" y="1279791"/>
                </a:lnTo>
                <a:close/>
              </a:path>
              <a:path w="4991100" h="1285875">
                <a:moveTo>
                  <a:pt x="4819650" y="641616"/>
                </a:moveTo>
                <a:lnTo>
                  <a:pt x="4819180" y="640499"/>
                </a:lnTo>
                <a:lnTo>
                  <a:pt x="4817313" y="638632"/>
                </a:lnTo>
                <a:lnTo>
                  <a:pt x="4816195" y="638175"/>
                </a:lnTo>
                <a:lnTo>
                  <a:pt x="4804041" y="638175"/>
                </a:lnTo>
                <a:lnTo>
                  <a:pt x="4802924" y="638632"/>
                </a:lnTo>
                <a:lnTo>
                  <a:pt x="4801057" y="640499"/>
                </a:lnTo>
                <a:lnTo>
                  <a:pt x="4800587" y="641616"/>
                </a:lnTo>
                <a:lnTo>
                  <a:pt x="4800587" y="644245"/>
                </a:lnTo>
                <a:lnTo>
                  <a:pt x="4801057" y="645363"/>
                </a:lnTo>
                <a:lnTo>
                  <a:pt x="4802924" y="647230"/>
                </a:lnTo>
                <a:lnTo>
                  <a:pt x="4804041" y="647700"/>
                </a:lnTo>
                <a:lnTo>
                  <a:pt x="4816195" y="647700"/>
                </a:lnTo>
                <a:lnTo>
                  <a:pt x="4817313" y="647230"/>
                </a:lnTo>
                <a:lnTo>
                  <a:pt x="4819180" y="645363"/>
                </a:lnTo>
                <a:lnTo>
                  <a:pt x="4819650" y="644245"/>
                </a:lnTo>
                <a:lnTo>
                  <a:pt x="4819650" y="641616"/>
                </a:lnTo>
                <a:close/>
              </a:path>
              <a:path w="4991100" h="1285875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587" y="3441"/>
                </a:lnTo>
                <a:lnTo>
                  <a:pt x="4800587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4991100" h="1285875">
                <a:moveTo>
                  <a:pt x="4876787" y="1279791"/>
                </a:moveTo>
                <a:lnTo>
                  <a:pt x="4876330" y="1278674"/>
                </a:lnTo>
                <a:lnTo>
                  <a:pt x="4874463" y="1276807"/>
                </a:lnTo>
                <a:lnTo>
                  <a:pt x="4873345" y="1276350"/>
                </a:lnTo>
                <a:lnTo>
                  <a:pt x="4861191" y="1276350"/>
                </a:lnTo>
                <a:lnTo>
                  <a:pt x="4860074" y="1276807"/>
                </a:lnTo>
                <a:lnTo>
                  <a:pt x="4858207" y="1278674"/>
                </a:lnTo>
                <a:lnTo>
                  <a:pt x="4857737" y="1279791"/>
                </a:lnTo>
                <a:lnTo>
                  <a:pt x="4857737" y="1282420"/>
                </a:lnTo>
                <a:lnTo>
                  <a:pt x="4858207" y="1283538"/>
                </a:lnTo>
                <a:lnTo>
                  <a:pt x="4860074" y="1285405"/>
                </a:lnTo>
                <a:lnTo>
                  <a:pt x="4861191" y="1285875"/>
                </a:lnTo>
                <a:lnTo>
                  <a:pt x="4873345" y="1285875"/>
                </a:lnTo>
                <a:lnTo>
                  <a:pt x="4874463" y="1285405"/>
                </a:lnTo>
                <a:lnTo>
                  <a:pt x="4876330" y="1283538"/>
                </a:lnTo>
                <a:lnTo>
                  <a:pt x="4876787" y="1282420"/>
                </a:lnTo>
                <a:lnTo>
                  <a:pt x="4876787" y="1279791"/>
                </a:lnTo>
                <a:close/>
              </a:path>
              <a:path w="4991100" h="1285875">
                <a:moveTo>
                  <a:pt x="4876787" y="641616"/>
                </a:moveTo>
                <a:lnTo>
                  <a:pt x="4876330" y="640499"/>
                </a:lnTo>
                <a:lnTo>
                  <a:pt x="4874463" y="638632"/>
                </a:lnTo>
                <a:lnTo>
                  <a:pt x="4873345" y="638175"/>
                </a:lnTo>
                <a:lnTo>
                  <a:pt x="4861191" y="638175"/>
                </a:lnTo>
                <a:lnTo>
                  <a:pt x="4860074" y="638632"/>
                </a:lnTo>
                <a:lnTo>
                  <a:pt x="4858207" y="640499"/>
                </a:lnTo>
                <a:lnTo>
                  <a:pt x="4857737" y="641616"/>
                </a:lnTo>
                <a:lnTo>
                  <a:pt x="4857737" y="644245"/>
                </a:lnTo>
                <a:lnTo>
                  <a:pt x="4858207" y="645363"/>
                </a:lnTo>
                <a:lnTo>
                  <a:pt x="4860074" y="647230"/>
                </a:lnTo>
                <a:lnTo>
                  <a:pt x="4861191" y="647700"/>
                </a:lnTo>
                <a:lnTo>
                  <a:pt x="4873345" y="647700"/>
                </a:lnTo>
                <a:lnTo>
                  <a:pt x="4874463" y="647230"/>
                </a:lnTo>
                <a:lnTo>
                  <a:pt x="4876330" y="645363"/>
                </a:lnTo>
                <a:lnTo>
                  <a:pt x="4876787" y="644245"/>
                </a:lnTo>
                <a:lnTo>
                  <a:pt x="4876787" y="641616"/>
                </a:lnTo>
                <a:close/>
              </a:path>
              <a:path w="4991100" h="1285875">
                <a:moveTo>
                  <a:pt x="4876787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37" y="3441"/>
                </a:lnTo>
                <a:lnTo>
                  <a:pt x="4857737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787" y="6070"/>
                </a:lnTo>
                <a:lnTo>
                  <a:pt x="4876787" y="3441"/>
                </a:lnTo>
                <a:close/>
              </a:path>
              <a:path w="4991100" h="1285875">
                <a:moveTo>
                  <a:pt x="4933937" y="1279791"/>
                </a:moveTo>
                <a:lnTo>
                  <a:pt x="4933480" y="1278674"/>
                </a:lnTo>
                <a:lnTo>
                  <a:pt x="4931613" y="1276807"/>
                </a:lnTo>
                <a:lnTo>
                  <a:pt x="4930495" y="1276350"/>
                </a:lnTo>
                <a:lnTo>
                  <a:pt x="4918341" y="1276350"/>
                </a:lnTo>
                <a:lnTo>
                  <a:pt x="4917224" y="1276807"/>
                </a:lnTo>
                <a:lnTo>
                  <a:pt x="4915357" y="1278674"/>
                </a:lnTo>
                <a:lnTo>
                  <a:pt x="4914900" y="1279791"/>
                </a:lnTo>
                <a:lnTo>
                  <a:pt x="4914900" y="1282420"/>
                </a:lnTo>
                <a:lnTo>
                  <a:pt x="4915357" y="1283538"/>
                </a:lnTo>
                <a:lnTo>
                  <a:pt x="4917224" y="1285405"/>
                </a:lnTo>
                <a:lnTo>
                  <a:pt x="4918341" y="1285875"/>
                </a:lnTo>
                <a:lnTo>
                  <a:pt x="4930495" y="1285875"/>
                </a:lnTo>
                <a:lnTo>
                  <a:pt x="4931613" y="1285405"/>
                </a:lnTo>
                <a:lnTo>
                  <a:pt x="4933480" y="1283538"/>
                </a:lnTo>
                <a:lnTo>
                  <a:pt x="4933937" y="1282420"/>
                </a:lnTo>
                <a:lnTo>
                  <a:pt x="4933937" y="1279791"/>
                </a:lnTo>
                <a:close/>
              </a:path>
              <a:path w="4991100" h="1285875">
                <a:moveTo>
                  <a:pt x="4933937" y="641616"/>
                </a:moveTo>
                <a:lnTo>
                  <a:pt x="4933480" y="640499"/>
                </a:lnTo>
                <a:lnTo>
                  <a:pt x="4931613" y="638632"/>
                </a:lnTo>
                <a:lnTo>
                  <a:pt x="4930495" y="638175"/>
                </a:lnTo>
                <a:lnTo>
                  <a:pt x="4918341" y="638175"/>
                </a:lnTo>
                <a:lnTo>
                  <a:pt x="4917224" y="638632"/>
                </a:lnTo>
                <a:lnTo>
                  <a:pt x="4915357" y="640499"/>
                </a:lnTo>
                <a:lnTo>
                  <a:pt x="4914900" y="641616"/>
                </a:lnTo>
                <a:lnTo>
                  <a:pt x="4914900" y="644245"/>
                </a:lnTo>
                <a:lnTo>
                  <a:pt x="4915357" y="645363"/>
                </a:lnTo>
                <a:lnTo>
                  <a:pt x="4917224" y="647230"/>
                </a:lnTo>
                <a:lnTo>
                  <a:pt x="4918341" y="647700"/>
                </a:lnTo>
                <a:lnTo>
                  <a:pt x="4930495" y="647700"/>
                </a:lnTo>
                <a:lnTo>
                  <a:pt x="4931613" y="647230"/>
                </a:lnTo>
                <a:lnTo>
                  <a:pt x="4933480" y="645363"/>
                </a:lnTo>
                <a:lnTo>
                  <a:pt x="4933937" y="644245"/>
                </a:lnTo>
                <a:lnTo>
                  <a:pt x="4933937" y="641616"/>
                </a:lnTo>
                <a:close/>
              </a:path>
              <a:path w="4991100" h="1285875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4991100" h="1285875">
                <a:moveTo>
                  <a:pt x="4991100" y="1279791"/>
                </a:moveTo>
                <a:lnTo>
                  <a:pt x="4990630" y="1278674"/>
                </a:lnTo>
                <a:lnTo>
                  <a:pt x="4988763" y="1276807"/>
                </a:lnTo>
                <a:lnTo>
                  <a:pt x="4987645" y="1276350"/>
                </a:lnTo>
                <a:lnTo>
                  <a:pt x="4975491" y="1276350"/>
                </a:lnTo>
                <a:lnTo>
                  <a:pt x="4974374" y="1276807"/>
                </a:lnTo>
                <a:lnTo>
                  <a:pt x="4972507" y="1278674"/>
                </a:lnTo>
                <a:lnTo>
                  <a:pt x="4972050" y="1279791"/>
                </a:lnTo>
                <a:lnTo>
                  <a:pt x="4972050" y="1282420"/>
                </a:lnTo>
                <a:lnTo>
                  <a:pt x="4972507" y="1283538"/>
                </a:lnTo>
                <a:lnTo>
                  <a:pt x="4974374" y="1285405"/>
                </a:lnTo>
                <a:lnTo>
                  <a:pt x="4975491" y="1285875"/>
                </a:lnTo>
                <a:lnTo>
                  <a:pt x="4987645" y="1285875"/>
                </a:lnTo>
                <a:lnTo>
                  <a:pt x="4988763" y="1285405"/>
                </a:lnTo>
                <a:lnTo>
                  <a:pt x="4990630" y="1283538"/>
                </a:lnTo>
                <a:lnTo>
                  <a:pt x="4991100" y="1282420"/>
                </a:lnTo>
                <a:lnTo>
                  <a:pt x="4991100" y="1279791"/>
                </a:lnTo>
                <a:close/>
              </a:path>
              <a:path w="4991100" h="1285875">
                <a:moveTo>
                  <a:pt x="4991100" y="641616"/>
                </a:moveTo>
                <a:lnTo>
                  <a:pt x="4990630" y="640499"/>
                </a:lnTo>
                <a:lnTo>
                  <a:pt x="4988763" y="638632"/>
                </a:lnTo>
                <a:lnTo>
                  <a:pt x="4987645" y="638175"/>
                </a:lnTo>
                <a:lnTo>
                  <a:pt x="4975491" y="638175"/>
                </a:lnTo>
                <a:lnTo>
                  <a:pt x="4974374" y="638632"/>
                </a:lnTo>
                <a:lnTo>
                  <a:pt x="4972507" y="640499"/>
                </a:lnTo>
                <a:lnTo>
                  <a:pt x="4972050" y="641616"/>
                </a:lnTo>
                <a:lnTo>
                  <a:pt x="4972050" y="644245"/>
                </a:lnTo>
                <a:lnTo>
                  <a:pt x="4972507" y="645363"/>
                </a:lnTo>
                <a:lnTo>
                  <a:pt x="4974374" y="647230"/>
                </a:lnTo>
                <a:lnTo>
                  <a:pt x="4975491" y="647700"/>
                </a:lnTo>
                <a:lnTo>
                  <a:pt x="4987645" y="647700"/>
                </a:lnTo>
                <a:lnTo>
                  <a:pt x="4988763" y="647230"/>
                </a:lnTo>
                <a:lnTo>
                  <a:pt x="4990630" y="645363"/>
                </a:lnTo>
                <a:lnTo>
                  <a:pt x="4991100" y="644245"/>
                </a:lnTo>
                <a:lnTo>
                  <a:pt x="4991100" y="641616"/>
                </a:lnTo>
                <a:close/>
              </a:path>
              <a:path w="4991100" h="1285875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7964" y="2757587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"/>
                <a:cs typeface="Segoe UI"/>
              </a:rPr>
              <a:t>$60M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964" y="2119411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"/>
                <a:cs typeface="Segoe UI"/>
              </a:rPr>
              <a:t>$70M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964" y="1481236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"/>
                <a:cs typeface="Segoe UI"/>
              </a:rPr>
              <a:t>$80M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1237" y="3730625"/>
            <a:ext cx="556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Months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944" y="1710208"/>
            <a:ext cx="228600" cy="989965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25">
                <a:solidFill>
                  <a:srgbClr val="252423"/>
                </a:solidFill>
                <a:latin typeface="Segoe UI Semibold"/>
                <a:cs typeface="Segoe UI Semibold"/>
              </a:rPr>
              <a:t>Total</a:t>
            </a:r>
            <a:r>
              <a:rPr dirty="0" sz="1200" spc="-5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Revenue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670403" y="3289885"/>
            <a:ext cx="39838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1040859" y="3306803"/>
            <a:ext cx="4552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1572571" y="3271649"/>
            <a:ext cx="33804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March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2066988" y="3248126"/>
            <a:ext cx="2624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2507043" y="3242401"/>
            <a:ext cx="2448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2918195" y="3246371"/>
            <a:ext cx="2572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 rot="19500000">
            <a:off x="3376236" y="3234532"/>
            <a:ext cx="22052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 rot="19500000">
            <a:off x="3652489" y="3282992"/>
            <a:ext cx="37593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 rot="19500000">
            <a:off x="3902258" y="3338580"/>
            <a:ext cx="56352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September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 rot="19500000">
            <a:off x="4450554" y="3298480"/>
            <a:ext cx="42706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October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 rot="19500000">
            <a:off x="4765465" y="3333074"/>
            <a:ext cx="54488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November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 rot="19500000">
            <a:off x="5201411" y="3328956"/>
            <a:ext cx="53061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>
                <a:latin typeface="Segoe UI"/>
                <a:cs typeface="Segoe UI"/>
              </a:rPr>
              <a:t>December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62952" y="1275678"/>
            <a:ext cx="4732655" cy="1896745"/>
            <a:chOff x="1062952" y="1275678"/>
            <a:chExt cx="4732655" cy="1896745"/>
          </a:xfrm>
        </p:grpSpPr>
        <p:sp>
          <p:nvSpPr>
            <p:cNvPr id="45" name="object 45"/>
            <p:cNvSpPr/>
            <p:nvPr/>
          </p:nvSpPr>
          <p:spPr>
            <a:xfrm>
              <a:off x="1102639" y="1315366"/>
              <a:ext cx="4653280" cy="1856739"/>
            </a:xfrm>
            <a:custGeom>
              <a:avLst/>
              <a:gdLst/>
              <a:ahLst/>
              <a:cxnLst/>
              <a:rect l="l" t="t" r="r" b="b"/>
              <a:pathLst>
                <a:path w="4653280" h="1856739">
                  <a:moveTo>
                    <a:pt x="4652720" y="1856459"/>
                  </a:moveTo>
                  <a:lnTo>
                    <a:pt x="0" y="1856459"/>
                  </a:lnTo>
                  <a:lnTo>
                    <a:pt x="0" y="745502"/>
                  </a:lnTo>
                  <a:lnTo>
                    <a:pt x="422974" y="0"/>
                  </a:lnTo>
                  <a:lnTo>
                    <a:pt x="845949" y="1139978"/>
                  </a:lnTo>
                  <a:lnTo>
                    <a:pt x="2063461" y="1139978"/>
                  </a:lnTo>
                  <a:lnTo>
                    <a:pt x="2114873" y="1165579"/>
                  </a:lnTo>
                  <a:lnTo>
                    <a:pt x="2861427" y="1165579"/>
                  </a:lnTo>
                  <a:lnTo>
                    <a:pt x="2960822" y="1408009"/>
                  </a:lnTo>
                  <a:lnTo>
                    <a:pt x="3383796" y="1701573"/>
                  </a:lnTo>
                  <a:lnTo>
                    <a:pt x="4652720" y="1701573"/>
                  </a:lnTo>
                  <a:lnTo>
                    <a:pt x="4652720" y="1856459"/>
                  </a:lnTo>
                  <a:close/>
                </a:path>
                <a:path w="4653280" h="1856739">
                  <a:moveTo>
                    <a:pt x="4652720" y="967715"/>
                  </a:moveTo>
                  <a:lnTo>
                    <a:pt x="4229745" y="967715"/>
                  </a:lnTo>
                  <a:lnTo>
                    <a:pt x="4652720" y="277977"/>
                  </a:lnTo>
                  <a:lnTo>
                    <a:pt x="4652720" y="967715"/>
                  </a:lnTo>
                  <a:close/>
                </a:path>
                <a:path w="4653280" h="1856739">
                  <a:moveTo>
                    <a:pt x="2861427" y="1165579"/>
                  </a:moveTo>
                  <a:lnTo>
                    <a:pt x="2114873" y="1165579"/>
                  </a:lnTo>
                  <a:lnTo>
                    <a:pt x="2537847" y="376347"/>
                  </a:lnTo>
                  <a:lnTo>
                    <a:pt x="2861427" y="1165579"/>
                  </a:lnTo>
                  <a:close/>
                </a:path>
                <a:path w="4653280" h="1856739">
                  <a:moveTo>
                    <a:pt x="2063461" y="1139978"/>
                  </a:moveTo>
                  <a:lnTo>
                    <a:pt x="845949" y="1139978"/>
                  </a:lnTo>
                  <a:lnTo>
                    <a:pt x="1268923" y="376675"/>
                  </a:lnTo>
                  <a:lnTo>
                    <a:pt x="1691898" y="954951"/>
                  </a:lnTo>
                  <a:lnTo>
                    <a:pt x="2063461" y="1139978"/>
                  </a:lnTo>
                  <a:close/>
                </a:path>
                <a:path w="4653280" h="1856739">
                  <a:moveTo>
                    <a:pt x="4652720" y="1701573"/>
                  </a:moveTo>
                  <a:lnTo>
                    <a:pt x="3383796" y="1701573"/>
                  </a:lnTo>
                  <a:lnTo>
                    <a:pt x="3806771" y="725816"/>
                  </a:lnTo>
                  <a:lnTo>
                    <a:pt x="4229745" y="967715"/>
                  </a:lnTo>
                  <a:lnTo>
                    <a:pt x="4652720" y="967715"/>
                  </a:lnTo>
                  <a:lnTo>
                    <a:pt x="4652720" y="1701573"/>
                  </a:lnTo>
                  <a:close/>
                </a:path>
              </a:pathLst>
            </a:custGeom>
            <a:solidFill>
              <a:srgbClr val="499094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02639" y="1315366"/>
              <a:ext cx="4653280" cy="1701800"/>
            </a:xfrm>
            <a:custGeom>
              <a:avLst/>
              <a:gdLst/>
              <a:ahLst/>
              <a:cxnLst/>
              <a:rect l="l" t="t" r="r" b="b"/>
              <a:pathLst>
                <a:path w="4653280" h="1701800">
                  <a:moveTo>
                    <a:pt x="0" y="745502"/>
                  </a:moveTo>
                  <a:lnTo>
                    <a:pt x="422974" y="0"/>
                  </a:lnTo>
                  <a:lnTo>
                    <a:pt x="845949" y="1139978"/>
                  </a:lnTo>
                  <a:lnTo>
                    <a:pt x="1268923" y="376675"/>
                  </a:lnTo>
                  <a:lnTo>
                    <a:pt x="1691898" y="954951"/>
                  </a:lnTo>
                  <a:lnTo>
                    <a:pt x="2114872" y="1165579"/>
                  </a:lnTo>
                  <a:lnTo>
                    <a:pt x="2537847" y="376347"/>
                  </a:lnTo>
                  <a:lnTo>
                    <a:pt x="2960822" y="1408009"/>
                  </a:lnTo>
                  <a:lnTo>
                    <a:pt x="3383796" y="1701573"/>
                  </a:lnTo>
                  <a:lnTo>
                    <a:pt x="3806771" y="725816"/>
                  </a:lnTo>
                  <a:lnTo>
                    <a:pt x="4229745" y="967715"/>
                  </a:lnTo>
                  <a:lnTo>
                    <a:pt x="4652720" y="277977"/>
                  </a:lnTo>
                </a:path>
              </a:pathLst>
            </a:custGeom>
            <a:ln w="28575">
              <a:solidFill>
                <a:srgbClr val="4990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952" y="2021181"/>
              <a:ext cx="79374" cy="793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26" y="1275678"/>
              <a:ext cx="79374" cy="793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901" y="2415656"/>
              <a:ext cx="79374" cy="793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876" y="1652354"/>
              <a:ext cx="79374" cy="793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4850" y="2230630"/>
              <a:ext cx="79374" cy="793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7825" y="2441258"/>
              <a:ext cx="79374" cy="793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799" y="1652026"/>
              <a:ext cx="79374" cy="793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774" y="2683688"/>
              <a:ext cx="79374" cy="793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6748" y="2977252"/>
              <a:ext cx="79374" cy="793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723" y="2001494"/>
              <a:ext cx="79374" cy="793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2698" y="2243394"/>
              <a:ext cx="79374" cy="7937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672" y="1553656"/>
              <a:ext cx="79374" cy="79374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946320" y="2074868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99041" y="1405413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$80M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69295" y="1329366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$84M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30117" y="3030939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$57M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84168" y="1503784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92269" y="2469344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61194" y="2494945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15244" y="1504112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53092" y="1853252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76066" y="2297082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38219" y="2082387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07142" y="2535445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$62M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8600" y="3990975"/>
            <a:ext cx="5943600" cy="3100705"/>
            <a:chOff x="228600" y="3990975"/>
            <a:chExt cx="5943600" cy="3100705"/>
          </a:xfrm>
        </p:grpSpPr>
        <p:sp>
          <p:nvSpPr>
            <p:cNvPr id="72" name="object 72"/>
            <p:cNvSpPr/>
            <p:nvPr/>
          </p:nvSpPr>
          <p:spPr>
            <a:xfrm>
              <a:off x="233362" y="3995750"/>
              <a:ext cx="5934075" cy="3091180"/>
            </a:xfrm>
            <a:custGeom>
              <a:avLst/>
              <a:gdLst/>
              <a:ahLst/>
              <a:cxnLst/>
              <a:rect l="l" t="t" r="r" b="b"/>
              <a:pathLst>
                <a:path w="5934075" h="3091179">
                  <a:moveTo>
                    <a:pt x="5934075" y="300037"/>
                  </a:moveTo>
                  <a:lnTo>
                    <a:pt x="0" y="300037"/>
                  </a:lnTo>
                  <a:lnTo>
                    <a:pt x="0" y="3090862"/>
                  </a:lnTo>
                  <a:lnTo>
                    <a:pt x="5934075" y="3090862"/>
                  </a:lnTo>
                  <a:lnTo>
                    <a:pt x="5934075" y="300037"/>
                  </a:lnTo>
                  <a:close/>
                </a:path>
                <a:path w="5934075" h="3091179">
                  <a:moveTo>
                    <a:pt x="5934075" y="0"/>
                  </a:moveTo>
                  <a:lnTo>
                    <a:pt x="0" y="0"/>
                  </a:lnTo>
                  <a:lnTo>
                    <a:pt x="0" y="4762"/>
                  </a:lnTo>
                  <a:lnTo>
                    <a:pt x="5934075" y="4762"/>
                  </a:lnTo>
                  <a:lnTo>
                    <a:pt x="5934075" y="0"/>
                  </a:lnTo>
                  <a:close/>
                </a:path>
              </a:pathLst>
            </a:custGeom>
            <a:solidFill>
              <a:srgbClr val="61A6B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33362" y="3995737"/>
              <a:ext cx="5934075" cy="3091180"/>
            </a:xfrm>
            <a:custGeom>
              <a:avLst/>
              <a:gdLst/>
              <a:ahLst/>
              <a:cxnLst/>
              <a:rect l="l" t="t" r="r" b="b"/>
              <a:pathLst>
                <a:path w="5934075" h="3091179">
                  <a:moveTo>
                    <a:pt x="0" y="309086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5929312" y="0"/>
                  </a:lnTo>
                  <a:lnTo>
                    <a:pt x="5930627" y="0"/>
                  </a:lnTo>
                  <a:lnTo>
                    <a:pt x="5931750" y="464"/>
                  </a:lnTo>
                  <a:lnTo>
                    <a:pt x="5932679" y="1394"/>
                  </a:lnTo>
                  <a:lnTo>
                    <a:pt x="5933609" y="2324"/>
                  </a:lnTo>
                  <a:lnTo>
                    <a:pt x="5934075" y="3447"/>
                  </a:lnTo>
                  <a:lnTo>
                    <a:pt x="5934075" y="4762"/>
                  </a:lnTo>
                  <a:lnTo>
                    <a:pt x="5934075" y="3090862"/>
                  </a:lnTo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38125" y="4000500"/>
              <a:ext cx="5924550" cy="295275"/>
            </a:xfrm>
            <a:custGeom>
              <a:avLst/>
              <a:gdLst/>
              <a:ahLst/>
              <a:cxnLst/>
              <a:rect l="l" t="t" r="r" b="b"/>
              <a:pathLst>
                <a:path w="5924550" h="295275">
                  <a:moveTo>
                    <a:pt x="5924550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5924550" y="0"/>
                  </a:lnTo>
                  <a:lnTo>
                    <a:pt x="5924550" y="29527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82575" y="4010088"/>
            <a:ext cx="20847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52423"/>
                </a:solidFill>
                <a:latin typeface="Segoe UI Semibold"/>
                <a:cs typeface="Segoe UI Semibold"/>
              </a:rPr>
              <a:t>Top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10</a:t>
            </a:r>
            <a:r>
              <a:rPr dirty="0" sz="14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Sellers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 spc="-5">
                <a:solidFill>
                  <a:srgbClr val="252423"/>
                </a:solidFill>
                <a:latin typeface="Segoe UI Semibold"/>
                <a:cs typeface="Segoe UI Semibold"/>
              </a:rPr>
              <a:t>Above</a:t>
            </a:r>
            <a:r>
              <a:rPr dirty="0" sz="1400" spc="-2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$5M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1537" y="4516246"/>
            <a:ext cx="5219700" cy="1827530"/>
          </a:xfrm>
          <a:custGeom>
            <a:avLst/>
            <a:gdLst/>
            <a:ahLst/>
            <a:cxnLst/>
            <a:rect l="l" t="t" r="r" b="b"/>
            <a:pathLst>
              <a:path w="5219700" h="1827529">
                <a:moveTo>
                  <a:pt x="19050" y="1821332"/>
                </a:moveTo>
                <a:lnTo>
                  <a:pt x="18580" y="1820214"/>
                </a:lnTo>
                <a:lnTo>
                  <a:pt x="16713" y="1818347"/>
                </a:lnTo>
                <a:lnTo>
                  <a:pt x="15595" y="1817890"/>
                </a:lnTo>
                <a:lnTo>
                  <a:pt x="3441" y="1817890"/>
                </a:lnTo>
                <a:lnTo>
                  <a:pt x="2324" y="1818347"/>
                </a:lnTo>
                <a:lnTo>
                  <a:pt x="457" y="1820214"/>
                </a:lnTo>
                <a:lnTo>
                  <a:pt x="0" y="1821332"/>
                </a:lnTo>
                <a:lnTo>
                  <a:pt x="0" y="1823961"/>
                </a:lnTo>
                <a:lnTo>
                  <a:pt x="457" y="1825078"/>
                </a:lnTo>
                <a:lnTo>
                  <a:pt x="2324" y="1826945"/>
                </a:lnTo>
                <a:lnTo>
                  <a:pt x="3441" y="1827415"/>
                </a:lnTo>
                <a:lnTo>
                  <a:pt x="15595" y="1827415"/>
                </a:lnTo>
                <a:lnTo>
                  <a:pt x="16713" y="1826945"/>
                </a:lnTo>
                <a:lnTo>
                  <a:pt x="18580" y="1825078"/>
                </a:lnTo>
                <a:lnTo>
                  <a:pt x="19050" y="1823961"/>
                </a:lnTo>
                <a:lnTo>
                  <a:pt x="19050" y="1821332"/>
                </a:lnTo>
                <a:close/>
              </a:path>
              <a:path w="5219700" h="1827529">
                <a:moveTo>
                  <a:pt x="19050" y="1366862"/>
                </a:moveTo>
                <a:lnTo>
                  <a:pt x="18580" y="1365732"/>
                </a:lnTo>
                <a:lnTo>
                  <a:pt x="16713" y="1363878"/>
                </a:lnTo>
                <a:lnTo>
                  <a:pt x="15595" y="1363408"/>
                </a:lnTo>
                <a:lnTo>
                  <a:pt x="3441" y="1363408"/>
                </a:lnTo>
                <a:lnTo>
                  <a:pt x="2324" y="1363878"/>
                </a:lnTo>
                <a:lnTo>
                  <a:pt x="457" y="1365732"/>
                </a:lnTo>
                <a:lnTo>
                  <a:pt x="0" y="1366862"/>
                </a:lnTo>
                <a:lnTo>
                  <a:pt x="0" y="1369491"/>
                </a:lnTo>
                <a:lnTo>
                  <a:pt x="457" y="1370609"/>
                </a:lnTo>
                <a:lnTo>
                  <a:pt x="2324" y="1372476"/>
                </a:lnTo>
                <a:lnTo>
                  <a:pt x="3441" y="1372933"/>
                </a:lnTo>
                <a:lnTo>
                  <a:pt x="15595" y="1372933"/>
                </a:lnTo>
                <a:lnTo>
                  <a:pt x="16713" y="1372476"/>
                </a:lnTo>
                <a:lnTo>
                  <a:pt x="18580" y="1370609"/>
                </a:lnTo>
                <a:lnTo>
                  <a:pt x="19050" y="1369491"/>
                </a:lnTo>
                <a:lnTo>
                  <a:pt x="19050" y="1366862"/>
                </a:lnTo>
                <a:close/>
              </a:path>
              <a:path w="5219700" h="1827529">
                <a:moveTo>
                  <a:pt x="19050" y="912393"/>
                </a:moveTo>
                <a:lnTo>
                  <a:pt x="18580" y="911263"/>
                </a:lnTo>
                <a:lnTo>
                  <a:pt x="16713" y="909408"/>
                </a:lnTo>
                <a:lnTo>
                  <a:pt x="15595" y="908939"/>
                </a:lnTo>
                <a:lnTo>
                  <a:pt x="3441" y="908939"/>
                </a:lnTo>
                <a:lnTo>
                  <a:pt x="2324" y="909408"/>
                </a:lnTo>
                <a:lnTo>
                  <a:pt x="457" y="911263"/>
                </a:lnTo>
                <a:lnTo>
                  <a:pt x="0" y="912393"/>
                </a:lnTo>
                <a:lnTo>
                  <a:pt x="0" y="915022"/>
                </a:lnTo>
                <a:lnTo>
                  <a:pt x="457" y="916139"/>
                </a:lnTo>
                <a:lnTo>
                  <a:pt x="2324" y="918006"/>
                </a:lnTo>
                <a:lnTo>
                  <a:pt x="3441" y="918464"/>
                </a:lnTo>
                <a:lnTo>
                  <a:pt x="15595" y="918464"/>
                </a:lnTo>
                <a:lnTo>
                  <a:pt x="16713" y="918006"/>
                </a:lnTo>
                <a:lnTo>
                  <a:pt x="18580" y="916139"/>
                </a:lnTo>
                <a:lnTo>
                  <a:pt x="19050" y="915022"/>
                </a:lnTo>
                <a:lnTo>
                  <a:pt x="19050" y="912393"/>
                </a:lnTo>
                <a:close/>
              </a:path>
              <a:path w="5219700" h="1827529">
                <a:moveTo>
                  <a:pt x="19050" y="457923"/>
                </a:moveTo>
                <a:lnTo>
                  <a:pt x="18580" y="456793"/>
                </a:lnTo>
                <a:lnTo>
                  <a:pt x="16713" y="454939"/>
                </a:lnTo>
                <a:lnTo>
                  <a:pt x="15595" y="454469"/>
                </a:lnTo>
                <a:lnTo>
                  <a:pt x="3441" y="454469"/>
                </a:lnTo>
                <a:lnTo>
                  <a:pt x="2324" y="454939"/>
                </a:lnTo>
                <a:lnTo>
                  <a:pt x="457" y="456793"/>
                </a:lnTo>
                <a:lnTo>
                  <a:pt x="0" y="457923"/>
                </a:lnTo>
                <a:lnTo>
                  <a:pt x="0" y="460552"/>
                </a:lnTo>
                <a:lnTo>
                  <a:pt x="457" y="461670"/>
                </a:lnTo>
                <a:lnTo>
                  <a:pt x="2324" y="463537"/>
                </a:lnTo>
                <a:lnTo>
                  <a:pt x="3441" y="463994"/>
                </a:lnTo>
                <a:lnTo>
                  <a:pt x="15595" y="463994"/>
                </a:lnTo>
                <a:lnTo>
                  <a:pt x="16713" y="463537"/>
                </a:lnTo>
                <a:lnTo>
                  <a:pt x="18580" y="461670"/>
                </a:lnTo>
                <a:lnTo>
                  <a:pt x="19050" y="460552"/>
                </a:lnTo>
                <a:lnTo>
                  <a:pt x="19050" y="457923"/>
                </a:lnTo>
                <a:close/>
              </a:path>
              <a:path w="5219700" h="1827529">
                <a:moveTo>
                  <a:pt x="19050" y="3454"/>
                </a:moveTo>
                <a:lnTo>
                  <a:pt x="18580" y="2324"/>
                </a:lnTo>
                <a:lnTo>
                  <a:pt x="16713" y="469"/>
                </a:lnTo>
                <a:lnTo>
                  <a:pt x="15595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24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200"/>
                </a:lnTo>
                <a:lnTo>
                  <a:pt x="19050" y="6083"/>
                </a:lnTo>
                <a:lnTo>
                  <a:pt x="19050" y="3454"/>
                </a:lnTo>
                <a:close/>
              </a:path>
              <a:path w="5219700" h="1827529">
                <a:moveTo>
                  <a:pt x="76200" y="1821332"/>
                </a:moveTo>
                <a:lnTo>
                  <a:pt x="75730" y="1820214"/>
                </a:lnTo>
                <a:lnTo>
                  <a:pt x="73863" y="1818347"/>
                </a:lnTo>
                <a:lnTo>
                  <a:pt x="72745" y="1817890"/>
                </a:lnTo>
                <a:lnTo>
                  <a:pt x="60591" y="1817890"/>
                </a:lnTo>
                <a:lnTo>
                  <a:pt x="59474" y="1818347"/>
                </a:lnTo>
                <a:lnTo>
                  <a:pt x="57607" y="1820214"/>
                </a:lnTo>
                <a:lnTo>
                  <a:pt x="57150" y="1821332"/>
                </a:lnTo>
                <a:lnTo>
                  <a:pt x="57150" y="1823961"/>
                </a:lnTo>
                <a:lnTo>
                  <a:pt x="57607" y="1825078"/>
                </a:lnTo>
                <a:lnTo>
                  <a:pt x="59474" y="1826945"/>
                </a:lnTo>
                <a:lnTo>
                  <a:pt x="60591" y="1827415"/>
                </a:lnTo>
                <a:lnTo>
                  <a:pt x="72745" y="1827415"/>
                </a:lnTo>
                <a:lnTo>
                  <a:pt x="73863" y="1826945"/>
                </a:lnTo>
                <a:lnTo>
                  <a:pt x="75730" y="1825078"/>
                </a:lnTo>
                <a:lnTo>
                  <a:pt x="76200" y="1823961"/>
                </a:lnTo>
                <a:lnTo>
                  <a:pt x="76200" y="1821332"/>
                </a:lnTo>
                <a:close/>
              </a:path>
              <a:path w="5219700" h="1827529">
                <a:moveTo>
                  <a:pt x="76200" y="1366862"/>
                </a:moveTo>
                <a:lnTo>
                  <a:pt x="75730" y="1365732"/>
                </a:lnTo>
                <a:lnTo>
                  <a:pt x="73863" y="1363878"/>
                </a:lnTo>
                <a:lnTo>
                  <a:pt x="72745" y="1363408"/>
                </a:lnTo>
                <a:lnTo>
                  <a:pt x="60591" y="1363408"/>
                </a:lnTo>
                <a:lnTo>
                  <a:pt x="59474" y="1363878"/>
                </a:lnTo>
                <a:lnTo>
                  <a:pt x="57607" y="1365732"/>
                </a:lnTo>
                <a:lnTo>
                  <a:pt x="57150" y="1366862"/>
                </a:lnTo>
                <a:lnTo>
                  <a:pt x="57150" y="1369491"/>
                </a:lnTo>
                <a:lnTo>
                  <a:pt x="57607" y="1370609"/>
                </a:lnTo>
                <a:lnTo>
                  <a:pt x="59474" y="1372476"/>
                </a:lnTo>
                <a:lnTo>
                  <a:pt x="60591" y="1372933"/>
                </a:lnTo>
                <a:lnTo>
                  <a:pt x="72745" y="1372933"/>
                </a:lnTo>
                <a:lnTo>
                  <a:pt x="73863" y="1372476"/>
                </a:lnTo>
                <a:lnTo>
                  <a:pt x="75730" y="1370609"/>
                </a:lnTo>
                <a:lnTo>
                  <a:pt x="76200" y="1369491"/>
                </a:lnTo>
                <a:lnTo>
                  <a:pt x="76200" y="1366862"/>
                </a:lnTo>
                <a:close/>
              </a:path>
              <a:path w="5219700" h="1827529">
                <a:moveTo>
                  <a:pt x="76200" y="912393"/>
                </a:moveTo>
                <a:lnTo>
                  <a:pt x="75730" y="911263"/>
                </a:lnTo>
                <a:lnTo>
                  <a:pt x="73863" y="909408"/>
                </a:lnTo>
                <a:lnTo>
                  <a:pt x="72745" y="908939"/>
                </a:lnTo>
                <a:lnTo>
                  <a:pt x="60591" y="908939"/>
                </a:lnTo>
                <a:lnTo>
                  <a:pt x="59474" y="909408"/>
                </a:lnTo>
                <a:lnTo>
                  <a:pt x="57607" y="911263"/>
                </a:lnTo>
                <a:lnTo>
                  <a:pt x="57150" y="912393"/>
                </a:lnTo>
                <a:lnTo>
                  <a:pt x="57150" y="915022"/>
                </a:lnTo>
                <a:lnTo>
                  <a:pt x="57607" y="916139"/>
                </a:lnTo>
                <a:lnTo>
                  <a:pt x="59474" y="918006"/>
                </a:lnTo>
                <a:lnTo>
                  <a:pt x="60591" y="918464"/>
                </a:lnTo>
                <a:lnTo>
                  <a:pt x="72745" y="918464"/>
                </a:lnTo>
                <a:lnTo>
                  <a:pt x="73863" y="918006"/>
                </a:lnTo>
                <a:lnTo>
                  <a:pt x="75730" y="916139"/>
                </a:lnTo>
                <a:lnTo>
                  <a:pt x="76200" y="915022"/>
                </a:lnTo>
                <a:lnTo>
                  <a:pt x="76200" y="912393"/>
                </a:lnTo>
                <a:close/>
              </a:path>
              <a:path w="5219700" h="1827529">
                <a:moveTo>
                  <a:pt x="76200" y="457923"/>
                </a:moveTo>
                <a:lnTo>
                  <a:pt x="75730" y="456793"/>
                </a:lnTo>
                <a:lnTo>
                  <a:pt x="73863" y="454939"/>
                </a:lnTo>
                <a:lnTo>
                  <a:pt x="72745" y="454469"/>
                </a:lnTo>
                <a:lnTo>
                  <a:pt x="60591" y="454469"/>
                </a:lnTo>
                <a:lnTo>
                  <a:pt x="59474" y="454939"/>
                </a:lnTo>
                <a:lnTo>
                  <a:pt x="57607" y="456793"/>
                </a:lnTo>
                <a:lnTo>
                  <a:pt x="57150" y="457923"/>
                </a:lnTo>
                <a:lnTo>
                  <a:pt x="57150" y="460552"/>
                </a:lnTo>
                <a:lnTo>
                  <a:pt x="57607" y="461670"/>
                </a:lnTo>
                <a:lnTo>
                  <a:pt x="59474" y="463537"/>
                </a:lnTo>
                <a:lnTo>
                  <a:pt x="60591" y="463994"/>
                </a:lnTo>
                <a:lnTo>
                  <a:pt x="72745" y="463994"/>
                </a:lnTo>
                <a:lnTo>
                  <a:pt x="73863" y="463537"/>
                </a:lnTo>
                <a:lnTo>
                  <a:pt x="75730" y="461670"/>
                </a:lnTo>
                <a:lnTo>
                  <a:pt x="76200" y="460552"/>
                </a:lnTo>
                <a:lnTo>
                  <a:pt x="76200" y="457923"/>
                </a:lnTo>
                <a:close/>
              </a:path>
              <a:path w="5219700" h="1827529">
                <a:moveTo>
                  <a:pt x="76200" y="3454"/>
                </a:moveTo>
                <a:lnTo>
                  <a:pt x="75730" y="2324"/>
                </a:lnTo>
                <a:lnTo>
                  <a:pt x="73863" y="469"/>
                </a:lnTo>
                <a:lnTo>
                  <a:pt x="72745" y="0"/>
                </a:lnTo>
                <a:lnTo>
                  <a:pt x="60591" y="0"/>
                </a:lnTo>
                <a:lnTo>
                  <a:pt x="59474" y="469"/>
                </a:lnTo>
                <a:lnTo>
                  <a:pt x="57607" y="2324"/>
                </a:lnTo>
                <a:lnTo>
                  <a:pt x="57150" y="3454"/>
                </a:lnTo>
                <a:lnTo>
                  <a:pt x="57150" y="6083"/>
                </a:lnTo>
                <a:lnTo>
                  <a:pt x="57607" y="7200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200"/>
                </a:lnTo>
                <a:lnTo>
                  <a:pt x="76200" y="6083"/>
                </a:lnTo>
                <a:lnTo>
                  <a:pt x="76200" y="3454"/>
                </a:lnTo>
                <a:close/>
              </a:path>
              <a:path w="5219700" h="1827529">
                <a:moveTo>
                  <a:pt x="133350" y="1821332"/>
                </a:moveTo>
                <a:lnTo>
                  <a:pt x="132880" y="1820214"/>
                </a:lnTo>
                <a:lnTo>
                  <a:pt x="131013" y="1818347"/>
                </a:lnTo>
                <a:lnTo>
                  <a:pt x="129895" y="1817890"/>
                </a:lnTo>
                <a:lnTo>
                  <a:pt x="117741" y="1817890"/>
                </a:lnTo>
                <a:lnTo>
                  <a:pt x="116624" y="1818347"/>
                </a:lnTo>
                <a:lnTo>
                  <a:pt x="114757" y="1820214"/>
                </a:lnTo>
                <a:lnTo>
                  <a:pt x="114300" y="1821332"/>
                </a:lnTo>
                <a:lnTo>
                  <a:pt x="114300" y="1823961"/>
                </a:lnTo>
                <a:lnTo>
                  <a:pt x="114757" y="1825078"/>
                </a:lnTo>
                <a:lnTo>
                  <a:pt x="116624" y="1826945"/>
                </a:lnTo>
                <a:lnTo>
                  <a:pt x="117741" y="1827415"/>
                </a:lnTo>
                <a:lnTo>
                  <a:pt x="129895" y="1827415"/>
                </a:lnTo>
                <a:lnTo>
                  <a:pt x="131013" y="1826945"/>
                </a:lnTo>
                <a:lnTo>
                  <a:pt x="132880" y="1825078"/>
                </a:lnTo>
                <a:lnTo>
                  <a:pt x="133350" y="1823961"/>
                </a:lnTo>
                <a:lnTo>
                  <a:pt x="133350" y="1821332"/>
                </a:lnTo>
                <a:close/>
              </a:path>
              <a:path w="5219700" h="1827529">
                <a:moveTo>
                  <a:pt x="133350" y="1366862"/>
                </a:moveTo>
                <a:lnTo>
                  <a:pt x="132880" y="1365732"/>
                </a:lnTo>
                <a:lnTo>
                  <a:pt x="131013" y="1363878"/>
                </a:lnTo>
                <a:lnTo>
                  <a:pt x="129895" y="1363408"/>
                </a:lnTo>
                <a:lnTo>
                  <a:pt x="117741" y="1363408"/>
                </a:lnTo>
                <a:lnTo>
                  <a:pt x="116624" y="1363878"/>
                </a:lnTo>
                <a:lnTo>
                  <a:pt x="114757" y="1365732"/>
                </a:lnTo>
                <a:lnTo>
                  <a:pt x="114300" y="1366862"/>
                </a:lnTo>
                <a:lnTo>
                  <a:pt x="114300" y="1369491"/>
                </a:lnTo>
                <a:lnTo>
                  <a:pt x="114757" y="1370609"/>
                </a:lnTo>
                <a:lnTo>
                  <a:pt x="116624" y="1372476"/>
                </a:lnTo>
                <a:lnTo>
                  <a:pt x="117741" y="1372933"/>
                </a:lnTo>
                <a:lnTo>
                  <a:pt x="129895" y="1372933"/>
                </a:lnTo>
                <a:lnTo>
                  <a:pt x="131013" y="1372476"/>
                </a:lnTo>
                <a:lnTo>
                  <a:pt x="132880" y="1370609"/>
                </a:lnTo>
                <a:lnTo>
                  <a:pt x="133350" y="1369491"/>
                </a:lnTo>
                <a:lnTo>
                  <a:pt x="133350" y="1366862"/>
                </a:lnTo>
                <a:close/>
              </a:path>
              <a:path w="5219700" h="1827529">
                <a:moveTo>
                  <a:pt x="133350" y="912393"/>
                </a:moveTo>
                <a:lnTo>
                  <a:pt x="132880" y="911263"/>
                </a:lnTo>
                <a:lnTo>
                  <a:pt x="131013" y="909408"/>
                </a:lnTo>
                <a:lnTo>
                  <a:pt x="129895" y="908939"/>
                </a:lnTo>
                <a:lnTo>
                  <a:pt x="117741" y="908939"/>
                </a:lnTo>
                <a:lnTo>
                  <a:pt x="116624" y="909408"/>
                </a:lnTo>
                <a:lnTo>
                  <a:pt x="114757" y="911263"/>
                </a:lnTo>
                <a:lnTo>
                  <a:pt x="114300" y="912393"/>
                </a:lnTo>
                <a:lnTo>
                  <a:pt x="114300" y="915022"/>
                </a:lnTo>
                <a:lnTo>
                  <a:pt x="114757" y="916139"/>
                </a:lnTo>
                <a:lnTo>
                  <a:pt x="116624" y="918006"/>
                </a:lnTo>
                <a:lnTo>
                  <a:pt x="117741" y="918464"/>
                </a:lnTo>
                <a:lnTo>
                  <a:pt x="129895" y="918464"/>
                </a:lnTo>
                <a:lnTo>
                  <a:pt x="131013" y="918006"/>
                </a:lnTo>
                <a:lnTo>
                  <a:pt x="132880" y="916139"/>
                </a:lnTo>
                <a:lnTo>
                  <a:pt x="133350" y="915022"/>
                </a:lnTo>
                <a:lnTo>
                  <a:pt x="133350" y="912393"/>
                </a:lnTo>
                <a:close/>
              </a:path>
              <a:path w="5219700" h="1827529">
                <a:moveTo>
                  <a:pt x="133350" y="457923"/>
                </a:moveTo>
                <a:lnTo>
                  <a:pt x="132880" y="456793"/>
                </a:lnTo>
                <a:lnTo>
                  <a:pt x="131013" y="454939"/>
                </a:lnTo>
                <a:lnTo>
                  <a:pt x="129895" y="454469"/>
                </a:lnTo>
                <a:lnTo>
                  <a:pt x="117741" y="454469"/>
                </a:lnTo>
                <a:lnTo>
                  <a:pt x="116624" y="454939"/>
                </a:lnTo>
                <a:lnTo>
                  <a:pt x="114757" y="456793"/>
                </a:lnTo>
                <a:lnTo>
                  <a:pt x="114300" y="457923"/>
                </a:lnTo>
                <a:lnTo>
                  <a:pt x="114300" y="460552"/>
                </a:lnTo>
                <a:lnTo>
                  <a:pt x="114757" y="461670"/>
                </a:lnTo>
                <a:lnTo>
                  <a:pt x="116624" y="463537"/>
                </a:lnTo>
                <a:lnTo>
                  <a:pt x="117741" y="463994"/>
                </a:lnTo>
                <a:lnTo>
                  <a:pt x="129895" y="463994"/>
                </a:lnTo>
                <a:lnTo>
                  <a:pt x="131013" y="463537"/>
                </a:lnTo>
                <a:lnTo>
                  <a:pt x="132880" y="461670"/>
                </a:lnTo>
                <a:lnTo>
                  <a:pt x="133350" y="460552"/>
                </a:lnTo>
                <a:lnTo>
                  <a:pt x="133350" y="457923"/>
                </a:lnTo>
                <a:close/>
              </a:path>
              <a:path w="5219700" h="1827529">
                <a:moveTo>
                  <a:pt x="133350" y="3454"/>
                </a:moveTo>
                <a:lnTo>
                  <a:pt x="132880" y="2324"/>
                </a:lnTo>
                <a:lnTo>
                  <a:pt x="131013" y="469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69"/>
                </a:lnTo>
                <a:lnTo>
                  <a:pt x="114757" y="2324"/>
                </a:lnTo>
                <a:lnTo>
                  <a:pt x="114300" y="3454"/>
                </a:lnTo>
                <a:lnTo>
                  <a:pt x="114300" y="6083"/>
                </a:lnTo>
                <a:lnTo>
                  <a:pt x="114757" y="7200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200"/>
                </a:lnTo>
                <a:lnTo>
                  <a:pt x="133350" y="6083"/>
                </a:lnTo>
                <a:lnTo>
                  <a:pt x="133350" y="3454"/>
                </a:lnTo>
                <a:close/>
              </a:path>
              <a:path w="5219700" h="1827529">
                <a:moveTo>
                  <a:pt x="190500" y="1821332"/>
                </a:moveTo>
                <a:lnTo>
                  <a:pt x="190030" y="1820214"/>
                </a:lnTo>
                <a:lnTo>
                  <a:pt x="188163" y="1818347"/>
                </a:lnTo>
                <a:lnTo>
                  <a:pt x="187045" y="1817890"/>
                </a:lnTo>
                <a:lnTo>
                  <a:pt x="174891" y="1817890"/>
                </a:lnTo>
                <a:lnTo>
                  <a:pt x="173774" y="1818347"/>
                </a:lnTo>
                <a:lnTo>
                  <a:pt x="171907" y="1820214"/>
                </a:lnTo>
                <a:lnTo>
                  <a:pt x="171450" y="1821332"/>
                </a:lnTo>
                <a:lnTo>
                  <a:pt x="171450" y="1823961"/>
                </a:lnTo>
                <a:lnTo>
                  <a:pt x="171907" y="1825078"/>
                </a:lnTo>
                <a:lnTo>
                  <a:pt x="173774" y="1826945"/>
                </a:lnTo>
                <a:lnTo>
                  <a:pt x="174891" y="1827415"/>
                </a:lnTo>
                <a:lnTo>
                  <a:pt x="187045" y="1827415"/>
                </a:lnTo>
                <a:lnTo>
                  <a:pt x="188163" y="1826945"/>
                </a:lnTo>
                <a:lnTo>
                  <a:pt x="190030" y="1825078"/>
                </a:lnTo>
                <a:lnTo>
                  <a:pt x="190500" y="1823961"/>
                </a:lnTo>
                <a:lnTo>
                  <a:pt x="190500" y="1821332"/>
                </a:lnTo>
                <a:close/>
              </a:path>
              <a:path w="5219700" h="1827529">
                <a:moveTo>
                  <a:pt x="190500" y="1366862"/>
                </a:moveTo>
                <a:lnTo>
                  <a:pt x="190030" y="1365732"/>
                </a:lnTo>
                <a:lnTo>
                  <a:pt x="188163" y="1363878"/>
                </a:lnTo>
                <a:lnTo>
                  <a:pt x="187045" y="1363408"/>
                </a:lnTo>
                <a:lnTo>
                  <a:pt x="174891" y="1363408"/>
                </a:lnTo>
                <a:lnTo>
                  <a:pt x="173774" y="1363878"/>
                </a:lnTo>
                <a:lnTo>
                  <a:pt x="171907" y="1365732"/>
                </a:lnTo>
                <a:lnTo>
                  <a:pt x="171450" y="1366862"/>
                </a:lnTo>
                <a:lnTo>
                  <a:pt x="171450" y="1369491"/>
                </a:lnTo>
                <a:lnTo>
                  <a:pt x="171907" y="1370609"/>
                </a:lnTo>
                <a:lnTo>
                  <a:pt x="173774" y="1372476"/>
                </a:lnTo>
                <a:lnTo>
                  <a:pt x="174891" y="1372933"/>
                </a:lnTo>
                <a:lnTo>
                  <a:pt x="187045" y="1372933"/>
                </a:lnTo>
                <a:lnTo>
                  <a:pt x="188163" y="1372476"/>
                </a:lnTo>
                <a:lnTo>
                  <a:pt x="190030" y="1370609"/>
                </a:lnTo>
                <a:lnTo>
                  <a:pt x="190500" y="1369491"/>
                </a:lnTo>
                <a:lnTo>
                  <a:pt x="190500" y="1366862"/>
                </a:lnTo>
                <a:close/>
              </a:path>
              <a:path w="5219700" h="1827529">
                <a:moveTo>
                  <a:pt x="190500" y="912393"/>
                </a:moveTo>
                <a:lnTo>
                  <a:pt x="190030" y="911263"/>
                </a:lnTo>
                <a:lnTo>
                  <a:pt x="188163" y="909408"/>
                </a:lnTo>
                <a:lnTo>
                  <a:pt x="187045" y="908939"/>
                </a:lnTo>
                <a:lnTo>
                  <a:pt x="174891" y="908939"/>
                </a:lnTo>
                <a:lnTo>
                  <a:pt x="173774" y="909408"/>
                </a:lnTo>
                <a:lnTo>
                  <a:pt x="171907" y="911263"/>
                </a:lnTo>
                <a:lnTo>
                  <a:pt x="171450" y="912393"/>
                </a:lnTo>
                <a:lnTo>
                  <a:pt x="171450" y="915022"/>
                </a:lnTo>
                <a:lnTo>
                  <a:pt x="171907" y="916139"/>
                </a:lnTo>
                <a:lnTo>
                  <a:pt x="173774" y="918006"/>
                </a:lnTo>
                <a:lnTo>
                  <a:pt x="174891" y="918464"/>
                </a:lnTo>
                <a:lnTo>
                  <a:pt x="187045" y="918464"/>
                </a:lnTo>
                <a:lnTo>
                  <a:pt x="188163" y="918006"/>
                </a:lnTo>
                <a:lnTo>
                  <a:pt x="190030" y="916139"/>
                </a:lnTo>
                <a:lnTo>
                  <a:pt x="190500" y="915022"/>
                </a:lnTo>
                <a:lnTo>
                  <a:pt x="190500" y="912393"/>
                </a:lnTo>
                <a:close/>
              </a:path>
              <a:path w="5219700" h="1827529">
                <a:moveTo>
                  <a:pt x="190500" y="457923"/>
                </a:moveTo>
                <a:lnTo>
                  <a:pt x="190030" y="456793"/>
                </a:lnTo>
                <a:lnTo>
                  <a:pt x="188163" y="454939"/>
                </a:lnTo>
                <a:lnTo>
                  <a:pt x="187045" y="454469"/>
                </a:lnTo>
                <a:lnTo>
                  <a:pt x="174891" y="454469"/>
                </a:lnTo>
                <a:lnTo>
                  <a:pt x="173774" y="454939"/>
                </a:lnTo>
                <a:lnTo>
                  <a:pt x="171907" y="456793"/>
                </a:lnTo>
                <a:lnTo>
                  <a:pt x="171450" y="457923"/>
                </a:lnTo>
                <a:lnTo>
                  <a:pt x="171450" y="460552"/>
                </a:lnTo>
                <a:lnTo>
                  <a:pt x="171907" y="461670"/>
                </a:lnTo>
                <a:lnTo>
                  <a:pt x="173774" y="463537"/>
                </a:lnTo>
                <a:lnTo>
                  <a:pt x="174891" y="463994"/>
                </a:lnTo>
                <a:lnTo>
                  <a:pt x="187045" y="463994"/>
                </a:lnTo>
                <a:lnTo>
                  <a:pt x="188163" y="463537"/>
                </a:lnTo>
                <a:lnTo>
                  <a:pt x="190030" y="461670"/>
                </a:lnTo>
                <a:lnTo>
                  <a:pt x="190500" y="460552"/>
                </a:lnTo>
                <a:lnTo>
                  <a:pt x="190500" y="457923"/>
                </a:lnTo>
                <a:close/>
              </a:path>
              <a:path w="5219700" h="1827529">
                <a:moveTo>
                  <a:pt x="190500" y="3454"/>
                </a:moveTo>
                <a:lnTo>
                  <a:pt x="190030" y="2324"/>
                </a:lnTo>
                <a:lnTo>
                  <a:pt x="188163" y="469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69"/>
                </a:lnTo>
                <a:lnTo>
                  <a:pt x="171907" y="2324"/>
                </a:lnTo>
                <a:lnTo>
                  <a:pt x="171450" y="3454"/>
                </a:lnTo>
                <a:lnTo>
                  <a:pt x="171450" y="6083"/>
                </a:lnTo>
                <a:lnTo>
                  <a:pt x="171907" y="7200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200"/>
                </a:lnTo>
                <a:lnTo>
                  <a:pt x="190500" y="6083"/>
                </a:lnTo>
                <a:lnTo>
                  <a:pt x="190500" y="3454"/>
                </a:lnTo>
                <a:close/>
              </a:path>
              <a:path w="5219700" h="1827529">
                <a:moveTo>
                  <a:pt x="247650" y="1821332"/>
                </a:moveTo>
                <a:lnTo>
                  <a:pt x="247180" y="1820214"/>
                </a:lnTo>
                <a:lnTo>
                  <a:pt x="245313" y="1818347"/>
                </a:lnTo>
                <a:lnTo>
                  <a:pt x="244195" y="1817890"/>
                </a:lnTo>
                <a:lnTo>
                  <a:pt x="232041" y="1817890"/>
                </a:lnTo>
                <a:lnTo>
                  <a:pt x="230924" y="1818347"/>
                </a:lnTo>
                <a:lnTo>
                  <a:pt x="229057" y="1820214"/>
                </a:lnTo>
                <a:lnTo>
                  <a:pt x="228600" y="1821332"/>
                </a:lnTo>
                <a:lnTo>
                  <a:pt x="228600" y="1823961"/>
                </a:lnTo>
                <a:lnTo>
                  <a:pt x="229057" y="1825078"/>
                </a:lnTo>
                <a:lnTo>
                  <a:pt x="230924" y="1826945"/>
                </a:lnTo>
                <a:lnTo>
                  <a:pt x="232041" y="1827415"/>
                </a:lnTo>
                <a:lnTo>
                  <a:pt x="244195" y="1827415"/>
                </a:lnTo>
                <a:lnTo>
                  <a:pt x="245313" y="1826945"/>
                </a:lnTo>
                <a:lnTo>
                  <a:pt x="247180" y="1825078"/>
                </a:lnTo>
                <a:lnTo>
                  <a:pt x="247650" y="1823961"/>
                </a:lnTo>
                <a:lnTo>
                  <a:pt x="247650" y="1821332"/>
                </a:lnTo>
                <a:close/>
              </a:path>
              <a:path w="5219700" h="1827529">
                <a:moveTo>
                  <a:pt x="247650" y="1366862"/>
                </a:moveTo>
                <a:lnTo>
                  <a:pt x="247180" y="1365732"/>
                </a:lnTo>
                <a:lnTo>
                  <a:pt x="245313" y="1363878"/>
                </a:lnTo>
                <a:lnTo>
                  <a:pt x="244195" y="1363408"/>
                </a:lnTo>
                <a:lnTo>
                  <a:pt x="232041" y="1363408"/>
                </a:lnTo>
                <a:lnTo>
                  <a:pt x="230924" y="1363878"/>
                </a:lnTo>
                <a:lnTo>
                  <a:pt x="229057" y="1365732"/>
                </a:lnTo>
                <a:lnTo>
                  <a:pt x="228600" y="1366862"/>
                </a:lnTo>
                <a:lnTo>
                  <a:pt x="228600" y="1369491"/>
                </a:lnTo>
                <a:lnTo>
                  <a:pt x="229057" y="1370609"/>
                </a:lnTo>
                <a:lnTo>
                  <a:pt x="230924" y="1372476"/>
                </a:lnTo>
                <a:lnTo>
                  <a:pt x="232041" y="1372933"/>
                </a:lnTo>
                <a:lnTo>
                  <a:pt x="244195" y="1372933"/>
                </a:lnTo>
                <a:lnTo>
                  <a:pt x="245313" y="1372476"/>
                </a:lnTo>
                <a:lnTo>
                  <a:pt x="247180" y="1370609"/>
                </a:lnTo>
                <a:lnTo>
                  <a:pt x="247650" y="1369491"/>
                </a:lnTo>
                <a:lnTo>
                  <a:pt x="247650" y="1366862"/>
                </a:lnTo>
                <a:close/>
              </a:path>
              <a:path w="5219700" h="1827529">
                <a:moveTo>
                  <a:pt x="247650" y="912393"/>
                </a:moveTo>
                <a:lnTo>
                  <a:pt x="247180" y="911263"/>
                </a:lnTo>
                <a:lnTo>
                  <a:pt x="245313" y="909408"/>
                </a:lnTo>
                <a:lnTo>
                  <a:pt x="244195" y="908939"/>
                </a:lnTo>
                <a:lnTo>
                  <a:pt x="232041" y="908939"/>
                </a:lnTo>
                <a:lnTo>
                  <a:pt x="230924" y="909408"/>
                </a:lnTo>
                <a:lnTo>
                  <a:pt x="229057" y="911263"/>
                </a:lnTo>
                <a:lnTo>
                  <a:pt x="228600" y="912393"/>
                </a:lnTo>
                <a:lnTo>
                  <a:pt x="228600" y="915022"/>
                </a:lnTo>
                <a:lnTo>
                  <a:pt x="229057" y="916139"/>
                </a:lnTo>
                <a:lnTo>
                  <a:pt x="230924" y="918006"/>
                </a:lnTo>
                <a:lnTo>
                  <a:pt x="232041" y="918464"/>
                </a:lnTo>
                <a:lnTo>
                  <a:pt x="244195" y="918464"/>
                </a:lnTo>
                <a:lnTo>
                  <a:pt x="245313" y="918006"/>
                </a:lnTo>
                <a:lnTo>
                  <a:pt x="247180" y="916139"/>
                </a:lnTo>
                <a:lnTo>
                  <a:pt x="247650" y="915022"/>
                </a:lnTo>
                <a:lnTo>
                  <a:pt x="247650" y="912393"/>
                </a:lnTo>
                <a:close/>
              </a:path>
              <a:path w="5219700" h="1827529">
                <a:moveTo>
                  <a:pt x="247650" y="457923"/>
                </a:moveTo>
                <a:lnTo>
                  <a:pt x="247180" y="456793"/>
                </a:lnTo>
                <a:lnTo>
                  <a:pt x="245313" y="454939"/>
                </a:lnTo>
                <a:lnTo>
                  <a:pt x="244195" y="454469"/>
                </a:lnTo>
                <a:lnTo>
                  <a:pt x="232041" y="454469"/>
                </a:lnTo>
                <a:lnTo>
                  <a:pt x="230924" y="454939"/>
                </a:lnTo>
                <a:lnTo>
                  <a:pt x="229057" y="456793"/>
                </a:lnTo>
                <a:lnTo>
                  <a:pt x="228600" y="457923"/>
                </a:lnTo>
                <a:lnTo>
                  <a:pt x="228600" y="460552"/>
                </a:lnTo>
                <a:lnTo>
                  <a:pt x="229057" y="461670"/>
                </a:lnTo>
                <a:lnTo>
                  <a:pt x="230924" y="463537"/>
                </a:lnTo>
                <a:lnTo>
                  <a:pt x="232041" y="463994"/>
                </a:lnTo>
                <a:lnTo>
                  <a:pt x="244195" y="463994"/>
                </a:lnTo>
                <a:lnTo>
                  <a:pt x="245313" y="463537"/>
                </a:lnTo>
                <a:lnTo>
                  <a:pt x="247180" y="461670"/>
                </a:lnTo>
                <a:lnTo>
                  <a:pt x="247650" y="460552"/>
                </a:lnTo>
                <a:lnTo>
                  <a:pt x="247650" y="457923"/>
                </a:lnTo>
                <a:close/>
              </a:path>
              <a:path w="5219700" h="1827529">
                <a:moveTo>
                  <a:pt x="247650" y="3454"/>
                </a:moveTo>
                <a:lnTo>
                  <a:pt x="247180" y="2324"/>
                </a:lnTo>
                <a:lnTo>
                  <a:pt x="245313" y="469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69"/>
                </a:lnTo>
                <a:lnTo>
                  <a:pt x="229057" y="2324"/>
                </a:lnTo>
                <a:lnTo>
                  <a:pt x="228600" y="3454"/>
                </a:lnTo>
                <a:lnTo>
                  <a:pt x="228600" y="6083"/>
                </a:lnTo>
                <a:lnTo>
                  <a:pt x="229057" y="7200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219700" h="1827529">
                <a:moveTo>
                  <a:pt x="304800" y="1821332"/>
                </a:moveTo>
                <a:lnTo>
                  <a:pt x="304330" y="1820214"/>
                </a:lnTo>
                <a:lnTo>
                  <a:pt x="302463" y="1818347"/>
                </a:lnTo>
                <a:lnTo>
                  <a:pt x="301345" y="1817890"/>
                </a:lnTo>
                <a:lnTo>
                  <a:pt x="289191" y="1817890"/>
                </a:lnTo>
                <a:lnTo>
                  <a:pt x="288074" y="1818347"/>
                </a:lnTo>
                <a:lnTo>
                  <a:pt x="286207" y="1820214"/>
                </a:lnTo>
                <a:lnTo>
                  <a:pt x="285750" y="1821332"/>
                </a:lnTo>
                <a:lnTo>
                  <a:pt x="285750" y="1823961"/>
                </a:lnTo>
                <a:lnTo>
                  <a:pt x="286207" y="1825078"/>
                </a:lnTo>
                <a:lnTo>
                  <a:pt x="288074" y="1826945"/>
                </a:lnTo>
                <a:lnTo>
                  <a:pt x="289191" y="1827415"/>
                </a:lnTo>
                <a:lnTo>
                  <a:pt x="301345" y="1827415"/>
                </a:lnTo>
                <a:lnTo>
                  <a:pt x="302463" y="1826945"/>
                </a:lnTo>
                <a:lnTo>
                  <a:pt x="304330" y="1825078"/>
                </a:lnTo>
                <a:lnTo>
                  <a:pt x="304800" y="1823961"/>
                </a:lnTo>
                <a:lnTo>
                  <a:pt x="304800" y="1821332"/>
                </a:lnTo>
                <a:close/>
              </a:path>
              <a:path w="5219700" h="1827529">
                <a:moveTo>
                  <a:pt x="304800" y="1366862"/>
                </a:moveTo>
                <a:lnTo>
                  <a:pt x="304330" y="1365732"/>
                </a:lnTo>
                <a:lnTo>
                  <a:pt x="302463" y="1363878"/>
                </a:lnTo>
                <a:lnTo>
                  <a:pt x="301345" y="1363408"/>
                </a:lnTo>
                <a:lnTo>
                  <a:pt x="289191" y="1363408"/>
                </a:lnTo>
                <a:lnTo>
                  <a:pt x="288074" y="1363878"/>
                </a:lnTo>
                <a:lnTo>
                  <a:pt x="286207" y="1365732"/>
                </a:lnTo>
                <a:lnTo>
                  <a:pt x="285750" y="1366862"/>
                </a:lnTo>
                <a:lnTo>
                  <a:pt x="285750" y="1369491"/>
                </a:lnTo>
                <a:lnTo>
                  <a:pt x="286207" y="1370609"/>
                </a:lnTo>
                <a:lnTo>
                  <a:pt x="288074" y="1372476"/>
                </a:lnTo>
                <a:lnTo>
                  <a:pt x="289191" y="1372933"/>
                </a:lnTo>
                <a:lnTo>
                  <a:pt x="301345" y="1372933"/>
                </a:lnTo>
                <a:lnTo>
                  <a:pt x="302463" y="1372476"/>
                </a:lnTo>
                <a:lnTo>
                  <a:pt x="304330" y="1370609"/>
                </a:lnTo>
                <a:lnTo>
                  <a:pt x="304800" y="1369491"/>
                </a:lnTo>
                <a:lnTo>
                  <a:pt x="304800" y="1366862"/>
                </a:lnTo>
                <a:close/>
              </a:path>
              <a:path w="5219700" h="1827529">
                <a:moveTo>
                  <a:pt x="304800" y="912393"/>
                </a:moveTo>
                <a:lnTo>
                  <a:pt x="304330" y="911263"/>
                </a:lnTo>
                <a:lnTo>
                  <a:pt x="302463" y="909408"/>
                </a:lnTo>
                <a:lnTo>
                  <a:pt x="301345" y="908939"/>
                </a:lnTo>
                <a:lnTo>
                  <a:pt x="289191" y="908939"/>
                </a:lnTo>
                <a:lnTo>
                  <a:pt x="288074" y="909408"/>
                </a:lnTo>
                <a:lnTo>
                  <a:pt x="286207" y="911263"/>
                </a:lnTo>
                <a:lnTo>
                  <a:pt x="285750" y="912393"/>
                </a:lnTo>
                <a:lnTo>
                  <a:pt x="285750" y="915022"/>
                </a:lnTo>
                <a:lnTo>
                  <a:pt x="286207" y="916139"/>
                </a:lnTo>
                <a:lnTo>
                  <a:pt x="288074" y="918006"/>
                </a:lnTo>
                <a:lnTo>
                  <a:pt x="289191" y="918464"/>
                </a:lnTo>
                <a:lnTo>
                  <a:pt x="301345" y="918464"/>
                </a:lnTo>
                <a:lnTo>
                  <a:pt x="302463" y="918006"/>
                </a:lnTo>
                <a:lnTo>
                  <a:pt x="304330" y="916139"/>
                </a:lnTo>
                <a:lnTo>
                  <a:pt x="304800" y="915022"/>
                </a:lnTo>
                <a:lnTo>
                  <a:pt x="304800" y="912393"/>
                </a:lnTo>
                <a:close/>
              </a:path>
              <a:path w="5219700" h="1827529">
                <a:moveTo>
                  <a:pt x="304800" y="457923"/>
                </a:moveTo>
                <a:lnTo>
                  <a:pt x="304330" y="456793"/>
                </a:lnTo>
                <a:lnTo>
                  <a:pt x="302463" y="454939"/>
                </a:lnTo>
                <a:lnTo>
                  <a:pt x="301345" y="454469"/>
                </a:lnTo>
                <a:lnTo>
                  <a:pt x="289191" y="454469"/>
                </a:lnTo>
                <a:lnTo>
                  <a:pt x="288074" y="454939"/>
                </a:lnTo>
                <a:lnTo>
                  <a:pt x="286207" y="456793"/>
                </a:lnTo>
                <a:lnTo>
                  <a:pt x="285750" y="457923"/>
                </a:lnTo>
                <a:lnTo>
                  <a:pt x="285750" y="460552"/>
                </a:lnTo>
                <a:lnTo>
                  <a:pt x="286207" y="461670"/>
                </a:lnTo>
                <a:lnTo>
                  <a:pt x="288074" y="463537"/>
                </a:lnTo>
                <a:lnTo>
                  <a:pt x="289191" y="463994"/>
                </a:lnTo>
                <a:lnTo>
                  <a:pt x="301345" y="463994"/>
                </a:lnTo>
                <a:lnTo>
                  <a:pt x="302463" y="463537"/>
                </a:lnTo>
                <a:lnTo>
                  <a:pt x="304330" y="461670"/>
                </a:lnTo>
                <a:lnTo>
                  <a:pt x="304800" y="460552"/>
                </a:lnTo>
                <a:lnTo>
                  <a:pt x="304800" y="457923"/>
                </a:lnTo>
                <a:close/>
              </a:path>
              <a:path w="5219700" h="1827529">
                <a:moveTo>
                  <a:pt x="304800" y="3454"/>
                </a:moveTo>
                <a:lnTo>
                  <a:pt x="304330" y="2324"/>
                </a:lnTo>
                <a:lnTo>
                  <a:pt x="302463" y="469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24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07" y="7200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200"/>
                </a:lnTo>
                <a:lnTo>
                  <a:pt x="304800" y="6083"/>
                </a:lnTo>
                <a:lnTo>
                  <a:pt x="304800" y="3454"/>
                </a:lnTo>
                <a:close/>
              </a:path>
              <a:path w="5219700" h="1827529">
                <a:moveTo>
                  <a:pt x="361950" y="1821332"/>
                </a:moveTo>
                <a:lnTo>
                  <a:pt x="361480" y="1820214"/>
                </a:lnTo>
                <a:lnTo>
                  <a:pt x="359613" y="1818347"/>
                </a:lnTo>
                <a:lnTo>
                  <a:pt x="358495" y="1817890"/>
                </a:lnTo>
                <a:lnTo>
                  <a:pt x="346341" y="1817890"/>
                </a:lnTo>
                <a:lnTo>
                  <a:pt x="345224" y="1818347"/>
                </a:lnTo>
                <a:lnTo>
                  <a:pt x="343357" y="1820214"/>
                </a:lnTo>
                <a:lnTo>
                  <a:pt x="342900" y="1821332"/>
                </a:lnTo>
                <a:lnTo>
                  <a:pt x="342900" y="1823961"/>
                </a:lnTo>
                <a:lnTo>
                  <a:pt x="343357" y="1825078"/>
                </a:lnTo>
                <a:lnTo>
                  <a:pt x="345224" y="1826945"/>
                </a:lnTo>
                <a:lnTo>
                  <a:pt x="346341" y="1827415"/>
                </a:lnTo>
                <a:lnTo>
                  <a:pt x="358495" y="1827415"/>
                </a:lnTo>
                <a:lnTo>
                  <a:pt x="359613" y="1826945"/>
                </a:lnTo>
                <a:lnTo>
                  <a:pt x="361480" y="1825078"/>
                </a:lnTo>
                <a:lnTo>
                  <a:pt x="361950" y="1823961"/>
                </a:lnTo>
                <a:lnTo>
                  <a:pt x="361950" y="1821332"/>
                </a:lnTo>
                <a:close/>
              </a:path>
              <a:path w="5219700" h="1827529">
                <a:moveTo>
                  <a:pt x="361950" y="1366862"/>
                </a:moveTo>
                <a:lnTo>
                  <a:pt x="361480" y="1365732"/>
                </a:lnTo>
                <a:lnTo>
                  <a:pt x="359613" y="1363878"/>
                </a:lnTo>
                <a:lnTo>
                  <a:pt x="358495" y="1363408"/>
                </a:lnTo>
                <a:lnTo>
                  <a:pt x="346341" y="1363408"/>
                </a:lnTo>
                <a:lnTo>
                  <a:pt x="345224" y="1363878"/>
                </a:lnTo>
                <a:lnTo>
                  <a:pt x="343357" y="1365732"/>
                </a:lnTo>
                <a:lnTo>
                  <a:pt x="342900" y="1366862"/>
                </a:lnTo>
                <a:lnTo>
                  <a:pt x="342900" y="1369491"/>
                </a:lnTo>
                <a:lnTo>
                  <a:pt x="343357" y="1370609"/>
                </a:lnTo>
                <a:lnTo>
                  <a:pt x="345224" y="1372476"/>
                </a:lnTo>
                <a:lnTo>
                  <a:pt x="346341" y="1372933"/>
                </a:lnTo>
                <a:lnTo>
                  <a:pt x="358495" y="1372933"/>
                </a:lnTo>
                <a:lnTo>
                  <a:pt x="359613" y="1372476"/>
                </a:lnTo>
                <a:lnTo>
                  <a:pt x="361480" y="1370609"/>
                </a:lnTo>
                <a:lnTo>
                  <a:pt x="361950" y="1369491"/>
                </a:lnTo>
                <a:lnTo>
                  <a:pt x="361950" y="1366862"/>
                </a:lnTo>
                <a:close/>
              </a:path>
              <a:path w="5219700" h="1827529">
                <a:moveTo>
                  <a:pt x="361950" y="912393"/>
                </a:moveTo>
                <a:lnTo>
                  <a:pt x="361480" y="911263"/>
                </a:lnTo>
                <a:lnTo>
                  <a:pt x="359613" y="909408"/>
                </a:lnTo>
                <a:lnTo>
                  <a:pt x="358495" y="908939"/>
                </a:lnTo>
                <a:lnTo>
                  <a:pt x="346341" y="908939"/>
                </a:lnTo>
                <a:lnTo>
                  <a:pt x="345224" y="909408"/>
                </a:lnTo>
                <a:lnTo>
                  <a:pt x="343357" y="911263"/>
                </a:lnTo>
                <a:lnTo>
                  <a:pt x="342900" y="912393"/>
                </a:lnTo>
                <a:lnTo>
                  <a:pt x="342900" y="915022"/>
                </a:lnTo>
                <a:lnTo>
                  <a:pt x="343357" y="916139"/>
                </a:lnTo>
                <a:lnTo>
                  <a:pt x="345224" y="918006"/>
                </a:lnTo>
                <a:lnTo>
                  <a:pt x="346341" y="918464"/>
                </a:lnTo>
                <a:lnTo>
                  <a:pt x="358495" y="918464"/>
                </a:lnTo>
                <a:lnTo>
                  <a:pt x="359613" y="918006"/>
                </a:lnTo>
                <a:lnTo>
                  <a:pt x="361480" y="916139"/>
                </a:lnTo>
                <a:lnTo>
                  <a:pt x="361950" y="915022"/>
                </a:lnTo>
                <a:lnTo>
                  <a:pt x="361950" y="912393"/>
                </a:lnTo>
                <a:close/>
              </a:path>
              <a:path w="5219700" h="1827529">
                <a:moveTo>
                  <a:pt x="361950" y="457923"/>
                </a:moveTo>
                <a:lnTo>
                  <a:pt x="361480" y="456793"/>
                </a:lnTo>
                <a:lnTo>
                  <a:pt x="359613" y="454939"/>
                </a:lnTo>
                <a:lnTo>
                  <a:pt x="358495" y="454469"/>
                </a:lnTo>
                <a:lnTo>
                  <a:pt x="346341" y="454469"/>
                </a:lnTo>
                <a:lnTo>
                  <a:pt x="345224" y="454939"/>
                </a:lnTo>
                <a:lnTo>
                  <a:pt x="343357" y="456793"/>
                </a:lnTo>
                <a:lnTo>
                  <a:pt x="342900" y="457923"/>
                </a:lnTo>
                <a:lnTo>
                  <a:pt x="342900" y="460552"/>
                </a:lnTo>
                <a:lnTo>
                  <a:pt x="343357" y="461670"/>
                </a:lnTo>
                <a:lnTo>
                  <a:pt x="345224" y="463537"/>
                </a:lnTo>
                <a:lnTo>
                  <a:pt x="346341" y="463994"/>
                </a:lnTo>
                <a:lnTo>
                  <a:pt x="358495" y="463994"/>
                </a:lnTo>
                <a:lnTo>
                  <a:pt x="359613" y="463537"/>
                </a:lnTo>
                <a:lnTo>
                  <a:pt x="361480" y="461670"/>
                </a:lnTo>
                <a:lnTo>
                  <a:pt x="361950" y="460552"/>
                </a:lnTo>
                <a:lnTo>
                  <a:pt x="361950" y="457923"/>
                </a:lnTo>
                <a:close/>
              </a:path>
              <a:path w="5219700" h="1827529">
                <a:moveTo>
                  <a:pt x="361950" y="3454"/>
                </a:moveTo>
                <a:lnTo>
                  <a:pt x="361480" y="2324"/>
                </a:lnTo>
                <a:lnTo>
                  <a:pt x="359613" y="469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69"/>
                </a:lnTo>
                <a:lnTo>
                  <a:pt x="343357" y="2324"/>
                </a:lnTo>
                <a:lnTo>
                  <a:pt x="342900" y="3454"/>
                </a:lnTo>
                <a:lnTo>
                  <a:pt x="342900" y="6083"/>
                </a:lnTo>
                <a:lnTo>
                  <a:pt x="343357" y="7200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200"/>
                </a:lnTo>
                <a:lnTo>
                  <a:pt x="361950" y="6083"/>
                </a:lnTo>
                <a:lnTo>
                  <a:pt x="361950" y="3454"/>
                </a:lnTo>
                <a:close/>
              </a:path>
              <a:path w="5219700" h="1827529">
                <a:moveTo>
                  <a:pt x="419100" y="1821332"/>
                </a:moveTo>
                <a:lnTo>
                  <a:pt x="418630" y="1820214"/>
                </a:lnTo>
                <a:lnTo>
                  <a:pt x="416763" y="1818347"/>
                </a:lnTo>
                <a:lnTo>
                  <a:pt x="415645" y="1817890"/>
                </a:lnTo>
                <a:lnTo>
                  <a:pt x="403491" y="1817890"/>
                </a:lnTo>
                <a:lnTo>
                  <a:pt x="402374" y="1818347"/>
                </a:lnTo>
                <a:lnTo>
                  <a:pt x="400507" y="1820214"/>
                </a:lnTo>
                <a:lnTo>
                  <a:pt x="400050" y="1821332"/>
                </a:lnTo>
                <a:lnTo>
                  <a:pt x="400050" y="1823961"/>
                </a:lnTo>
                <a:lnTo>
                  <a:pt x="400507" y="1825078"/>
                </a:lnTo>
                <a:lnTo>
                  <a:pt x="402374" y="1826945"/>
                </a:lnTo>
                <a:lnTo>
                  <a:pt x="403491" y="1827415"/>
                </a:lnTo>
                <a:lnTo>
                  <a:pt x="415645" y="1827415"/>
                </a:lnTo>
                <a:lnTo>
                  <a:pt x="416763" y="1826945"/>
                </a:lnTo>
                <a:lnTo>
                  <a:pt x="418630" y="1825078"/>
                </a:lnTo>
                <a:lnTo>
                  <a:pt x="419100" y="1823961"/>
                </a:lnTo>
                <a:lnTo>
                  <a:pt x="419100" y="1821332"/>
                </a:lnTo>
                <a:close/>
              </a:path>
              <a:path w="5219700" h="1827529">
                <a:moveTo>
                  <a:pt x="419100" y="1366862"/>
                </a:moveTo>
                <a:lnTo>
                  <a:pt x="418630" y="1365732"/>
                </a:lnTo>
                <a:lnTo>
                  <a:pt x="416763" y="1363878"/>
                </a:lnTo>
                <a:lnTo>
                  <a:pt x="415645" y="1363408"/>
                </a:lnTo>
                <a:lnTo>
                  <a:pt x="403491" y="1363408"/>
                </a:lnTo>
                <a:lnTo>
                  <a:pt x="402374" y="1363878"/>
                </a:lnTo>
                <a:lnTo>
                  <a:pt x="400507" y="1365732"/>
                </a:lnTo>
                <a:lnTo>
                  <a:pt x="400050" y="1366862"/>
                </a:lnTo>
                <a:lnTo>
                  <a:pt x="400050" y="1369491"/>
                </a:lnTo>
                <a:lnTo>
                  <a:pt x="400507" y="1370609"/>
                </a:lnTo>
                <a:lnTo>
                  <a:pt x="402374" y="1372476"/>
                </a:lnTo>
                <a:lnTo>
                  <a:pt x="403491" y="1372933"/>
                </a:lnTo>
                <a:lnTo>
                  <a:pt x="415645" y="1372933"/>
                </a:lnTo>
                <a:lnTo>
                  <a:pt x="416763" y="1372476"/>
                </a:lnTo>
                <a:lnTo>
                  <a:pt x="418630" y="1370609"/>
                </a:lnTo>
                <a:lnTo>
                  <a:pt x="419100" y="1369491"/>
                </a:lnTo>
                <a:lnTo>
                  <a:pt x="419100" y="1366862"/>
                </a:lnTo>
                <a:close/>
              </a:path>
              <a:path w="5219700" h="1827529">
                <a:moveTo>
                  <a:pt x="419100" y="912393"/>
                </a:moveTo>
                <a:lnTo>
                  <a:pt x="418630" y="911263"/>
                </a:lnTo>
                <a:lnTo>
                  <a:pt x="416763" y="909408"/>
                </a:lnTo>
                <a:lnTo>
                  <a:pt x="415645" y="908939"/>
                </a:lnTo>
                <a:lnTo>
                  <a:pt x="403491" y="908939"/>
                </a:lnTo>
                <a:lnTo>
                  <a:pt x="402374" y="909408"/>
                </a:lnTo>
                <a:lnTo>
                  <a:pt x="400507" y="911263"/>
                </a:lnTo>
                <a:lnTo>
                  <a:pt x="400050" y="912393"/>
                </a:lnTo>
                <a:lnTo>
                  <a:pt x="400050" y="915022"/>
                </a:lnTo>
                <a:lnTo>
                  <a:pt x="400507" y="916139"/>
                </a:lnTo>
                <a:lnTo>
                  <a:pt x="402374" y="918006"/>
                </a:lnTo>
                <a:lnTo>
                  <a:pt x="403491" y="918464"/>
                </a:lnTo>
                <a:lnTo>
                  <a:pt x="415645" y="918464"/>
                </a:lnTo>
                <a:lnTo>
                  <a:pt x="416763" y="918006"/>
                </a:lnTo>
                <a:lnTo>
                  <a:pt x="418630" y="916139"/>
                </a:lnTo>
                <a:lnTo>
                  <a:pt x="419100" y="915022"/>
                </a:lnTo>
                <a:lnTo>
                  <a:pt x="419100" y="912393"/>
                </a:lnTo>
                <a:close/>
              </a:path>
              <a:path w="5219700" h="1827529">
                <a:moveTo>
                  <a:pt x="419100" y="457923"/>
                </a:moveTo>
                <a:lnTo>
                  <a:pt x="418630" y="456793"/>
                </a:lnTo>
                <a:lnTo>
                  <a:pt x="416763" y="454939"/>
                </a:lnTo>
                <a:lnTo>
                  <a:pt x="415645" y="454469"/>
                </a:lnTo>
                <a:lnTo>
                  <a:pt x="403491" y="454469"/>
                </a:lnTo>
                <a:lnTo>
                  <a:pt x="402374" y="454939"/>
                </a:lnTo>
                <a:lnTo>
                  <a:pt x="400507" y="456793"/>
                </a:lnTo>
                <a:lnTo>
                  <a:pt x="400050" y="457923"/>
                </a:lnTo>
                <a:lnTo>
                  <a:pt x="400050" y="460552"/>
                </a:lnTo>
                <a:lnTo>
                  <a:pt x="400507" y="461670"/>
                </a:lnTo>
                <a:lnTo>
                  <a:pt x="402374" y="463537"/>
                </a:lnTo>
                <a:lnTo>
                  <a:pt x="403491" y="463994"/>
                </a:lnTo>
                <a:lnTo>
                  <a:pt x="415645" y="463994"/>
                </a:lnTo>
                <a:lnTo>
                  <a:pt x="416763" y="463537"/>
                </a:lnTo>
                <a:lnTo>
                  <a:pt x="418630" y="461670"/>
                </a:lnTo>
                <a:lnTo>
                  <a:pt x="419100" y="460552"/>
                </a:lnTo>
                <a:lnTo>
                  <a:pt x="419100" y="457923"/>
                </a:lnTo>
                <a:close/>
              </a:path>
              <a:path w="5219700" h="1827529">
                <a:moveTo>
                  <a:pt x="419100" y="3454"/>
                </a:moveTo>
                <a:lnTo>
                  <a:pt x="418630" y="2324"/>
                </a:lnTo>
                <a:lnTo>
                  <a:pt x="416763" y="469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69"/>
                </a:lnTo>
                <a:lnTo>
                  <a:pt x="400507" y="2324"/>
                </a:lnTo>
                <a:lnTo>
                  <a:pt x="400050" y="3454"/>
                </a:lnTo>
                <a:lnTo>
                  <a:pt x="400050" y="6083"/>
                </a:lnTo>
                <a:lnTo>
                  <a:pt x="400507" y="7200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200"/>
                </a:lnTo>
                <a:lnTo>
                  <a:pt x="419100" y="6083"/>
                </a:lnTo>
                <a:lnTo>
                  <a:pt x="419100" y="3454"/>
                </a:lnTo>
                <a:close/>
              </a:path>
              <a:path w="5219700" h="1827529">
                <a:moveTo>
                  <a:pt x="476250" y="1821332"/>
                </a:moveTo>
                <a:lnTo>
                  <a:pt x="475780" y="1820214"/>
                </a:lnTo>
                <a:lnTo>
                  <a:pt x="473913" y="1818347"/>
                </a:lnTo>
                <a:lnTo>
                  <a:pt x="472795" y="1817890"/>
                </a:lnTo>
                <a:lnTo>
                  <a:pt x="460641" y="1817890"/>
                </a:lnTo>
                <a:lnTo>
                  <a:pt x="459524" y="1818347"/>
                </a:lnTo>
                <a:lnTo>
                  <a:pt x="457657" y="1820214"/>
                </a:lnTo>
                <a:lnTo>
                  <a:pt x="457200" y="1821332"/>
                </a:lnTo>
                <a:lnTo>
                  <a:pt x="457200" y="1823961"/>
                </a:lnTo>
                <a:lnTo>
                  <a:pt x="457657" y="1825078"/>
                </a:lnTo>
                <a:lnTo>
                  <a:pt x="459524" y="1826945"/>
                </a:lnTo>
                <a:lnTo>
                  <a:pt x="460641" y="1827415"/>
                </a:lnTo>
                <a:lnTo>
                  <a:pt x="472795" y="1827415"/>
                </a:lnTo>
                <a:lnTo>
                  <a:pt x="473913" y="1826945"/>
                </a:lnTo>
                <a:lnTo>
                  <a:pt x="475780" y="1825078"/>
                </a:lnTo>
                <a:lnTo>
                  <a:pt x="476250" y="1823961"/>
                </a:lnTo>
                <a:lnTo>
                  <a:pt x="476250" y="1821332"/>
                </a:lnTo>
                <a:close/>
              </a:path>
              <a:path w="5219700" h="1827529">
                <a:moveTo>
                  <a:pt x="476250" y="1366862"/>
                </a:moveTo>
                <a:lnTo>
                  <a:pt x="475780" y="1365732"/>
                </a:lnTo>
                <a:lnTo>
                  <a:pt x="473913" y="1363878"/>
                </a:lnTo>
                <a:lnTo>
                  <a:pt x="472795" y="1363408"/>
                </a:lnTo>
                <a:lnTo>
                  <a:pt x="460641" y="1363408"/>
                </a:lnTo>
                <a:lnTo>
                  <a:pt x="459524" y="1363878"/>
                </a:lnTo>
                <a:lnTo>
                  <a:pt x="457657" y="1365732"/>
                </a:lnTo>
                <a:lnTo>
                  <a:pt x="457200" y="1366862"/>
                </a:lnTo>
                <a:lnTo>
                  <a:pt x="457200" y="1369491"/>
                </a:lnTo>
                <a:lnTo>
                  <a:pt x="457657" y="1370609"/>
                </a:lnTo>
                <a:lnTo>
                  <a:pt x="459524" y="1372476"/>
                </a:lnTo>
                <a:lnTo>
                  <a:pt x="460641" y="1372933"/>
                </a:lnTo>
                <a:lnTo>
                  <a:pt x="472795" y="1372933"/>
                </a:lnTo>
                <a:lnTo>
                  <a:pt x="473913" y="1372476"/>
                </a:lnTo>
                <a:lnTo>
                  <a:pt x="475780" y="1370609"/>
                </a:lnTo>
                <a:lnTo>
                  <a:pt x="476250" y="1369491"/>
                </a:lnTo>
                <a:lnTo>
                  <a:pt x="476250" y="1366862"/>
                </a:lnTo>
                <a:close/>
              </a:path>
              <a:path w="5219700" h="1827529">
                <a:moveTo>
                  <a:pt x="476250" y="912393"/>
                </a:moveTo>
                <a:lnTo>
                  <a:pt x="475780" y="911263"/>
                </a:lnTo>
                <a:lnTo>
                  <a:pt x="473913" y="909408"/>
                </a:lnTo>
                <a:lnTo>
                  <a:pt x="472795" y="908939"/>
                </a:lnTo>
                <a:lnTo>
                  <a:pt x="460641" y="908939"/>
                </a:lnTo>
                <a:lnTo>
                  <a:pt x="459524" y="909408"/>
                </a:lnTo>
                <a:lnTo>
                  <a:pt x="457657" y="911263"/>
                </a:lnTo>
                <a:lnTo>
                  <a:pt x="457200" y="912393"/>
                </a:lnTo>
                <a:lnTo>
                  <a:pt x="457200" y="915022"/>
                </a:lnTo>
                <a:lnTo>
                  <a:pt x="457657" y="916139"/>
                </a:lnTo>
                <a:lnTo>
                  <a:pt x="459524" y="918006"/>
                </a:lnTo>
                <a:lnTo>
                  <a:pt x="460641" y="918464"/>
                </a:lnTo>
                <a:lnTo>
                  <a:pt x="472795" y="918464"/>
                </a:lnTo>
                <a:lnTo>
                  <a:pt x="473913" y="918006"/>
                </a:lnTo>
                <a:lnTo>
                  <a:pt x="475780" y="916139"/>
                </a:lnTo>
                <a:lnTo>
                  <a:pt x="476250" y="915022"/>
                </a:lnTo>
                <a:lnTo>
                  <a:pt x="476250" y="912393"/>
                </a:lnTo>
                <a:close/>
              </a:path>
              <a:path w="5219700" h="1827529">
                <a:moveTo>
                  <a:pt x="476250" y="457923"/>
                </a:moveTo>
                <a:lnTo>
                  <a:pt x="475780" y="456793"/>
                </a:lnTo>
                <a:lnTo>
                  <a:pt x="473913" y="454939"/>
                </a:lnTo>
                <a:lnTo>
                  <a:pt x="472795" y="454469"/>
                </a:lnTo>
                <a:lnTo>
                  <a:pt x="460641" y="454469"/>
                </a:lnTo>
                <a:lnTo>
                  <a:pt x="459524" y="454939"/>
                </a:lnTo>
                <a:lnTo>
                  <a:pt x="457657" y="456793"/>
                </a:lnTo>
                <a:lnTo>
                  <a:pt x="457200" y="457923"/>
                </a:lnTo>
                <a:lnTo>
                  <a:pt x="457200" y="460552"/>
                </a:lnTo>
                <a:lnTo>
                  <a:pt x="457657" y="461670"/>
                </a:lnTo>
                <a:lnTo>
                  <a:pt x="459524" y="463537"/>
                </a:lnTo>
                <a:lnTo>
                  <a:pt x="460641" y="463994"/>
                </a:lnTo>
                <a:lnTo>
                  <a:pt x="472795" y="463994"/>
                </a:lnTo>
                <a:lnTo>
                  <a:pt x="473913" y="463537"/>
                </a:lnTo>
                <a:lnTo>
                  <a:pt x="475780" y="461670"/>
                </a:lnTo>
                <a:lnTo>
                  <a:pt x="476250" y="460552"/>
                </a:lnTo>
                <a:lnTo>
                  <a:pt x="476250" y="457923"/>
                </a:lnTo>
                <a:close/>
              </a:path>
              <a:path w="5219700" h="1827529">
                <a:moveTo>
                  <a:pt x="476250" y="3454"/>
                </a:moveTo>
                <a:lnTo>
                  <a:pt x="475780" y="2324"/>
                </a:lnTo>
                <a:lnTo>
                  <a:pt x="473913" y="469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69"/>
                </a:lnTo>
                <a:lnTo>
                  <a:pt x="457657" y="2324"/>
                </a:lnTo>
                <a:lnTo>
                  <a:pt x="457200" y="3454"/>
                </a:lnTo>
                <a:lnTo>
                  <a:pt x="457200" y="6083"/>
                </a:lnTo>
                <a:lnTo>
                  <a:pt x="457657" y="7200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200"/>
                </a:lnTo>
                <a:lnTo>
                  <a:pt x="476250" y="6083"/>
                </a:lnTo>
                <a:lnTo>
                  <a:pt x="476250" y="3454"/>
                </a:lnTo>
                <a:close/>
              </a:path>
              <a:path w="5219700" h="1827529">
                <a:moveTo>
                  <a:pt x="533400" y="1821332"/>
                </a:moveTo>
                <a:lnTo>
                  <a:pt x="532930" y="1820214"/>
                </a:lnTo>
                <a:lnTo>
                  <a:pt x="531063" y="1818347"/>
                </a:lnTo>
                <a:lnTo>
                  <a:pt x="529945" y="1817890"/>
                </a:lnTo>
                <a:lnTo>
                  <a:pt x="517791" y="1817890"/>
                </a:lnTo>
                <a:lnTo>
                  <a:pt x="516674" y="1818347"/>
                </a:lnTo>
                <a:lnTo>
                  <a:pt x="514807" y="1820214"/>
                </a:lnTo>
                <a:lnTo>
                  <a:pt x="514350" y="1821332"/>
                </a:lnTo>
                <a:lnTo>
                  <a:pt x="514350" y="1823961"/>
                </a:lnTo>
                <a:lnTo>
                  <a:pt x="514807" y="1825078"/>
                </a:lnTo>
                <a:lnTo>
                  <a:pt x="516674" y="1826945"/>
                </a:lnTo>
                <a:lnTo>
                  <a:pt x="517791" y="1827415"/>
                </a:lnTo>
                <a:lnTo>
                  <a:pt x="529945" y="1827415"/>
                </a:lnTo>
                <a:lnTo>
                  <a:pt x="531063" y="1826945"/>
                </a:lnTo>
                <a:lnTo>
                  <a:pt x="532930" y="1825078"/>
                </a:lnTo>
                <a:lnTo>
                  <a:pt x="533400" y="1823961"/>
                </a:lnTo>
                <a:lnTo>
                  <a:pt x="533400" y="1821332"/>
                </a:lnTo>
                <a:close/>
              </a:path>
              <a:path w="5219700" h="1827529">
                <a:moveTo>
                  <a:pt x="533400" y="1366862"/>
                </a:moveTo>
                <a:lnTo>
                  <a:pt x="532930" y="1365732"/>
                </a:lnTo>
                <a:lnTo>
                  <a:pt x="531063" y="1363878"/>
                </a:lnTo>
                <a:lnTo>
                  <a:pt x="529945" y="1363408"/>
                </a:lnTo>
                <a:lnTo>
                  <a:pt x="517791" y="1363408"/>
                </a:lnTo>
                <a:lnTo>
                  <a:pt x="516674" y="1363878"/>
                </a:lnTo>
                <a:lnTo>
                  <a:pt x="514807" y="1365732"/>
                </a:lnTo>
                <a:lnTo>
                  <a:pt x="514350" y="1366862"/>
                </a:lnTo>
                <a:lnTo>
                  <a:pt x="514350" y="1369491"/>
                </a:lnTo>
                <a:lnTo>
                  <a:pt x="514807" y="1370609"/>
                </a:lnTo>
                <a:lnTo>
                  <a:pt x="516674" y="1372476"/>
                </a:lnTo>
                <a:lnTo>
                  <a:pt x="517791" y="1372933"/>
                </a:lnTo>
                <a:lnTo>
                  <a:pt x="529945" y="1372933"/>
                </a:lnTo>
                <a:lnTo>
                  <a:pt x="531063" y="1372476"/>
                </a:lnTo>
                <a:lnTo>
                  <a:pt x="532930" y="1370609"/>
                </a:lnTo>
                <a:lnTo>
                  <a:pt x="533400" y="1369491"/>
                </a:lnTo>
                <a:lnTo>
                  <a:pt x="533400" y="1366862"/>
                </a:lnTo>
                <a:close/>
              </a:path>
              <a:path w="5219700" h="1827529">
                <a:moveTo>
                  <a:pt x="533400" y="912393"/>
                </a:moveTo>
                <a:lnTo>
                  <a:pt x="532930" y="911263"/>
                </a:lnTo>
                <a:lnTo>
                  <a:pt x="531063" y="909408"/>
                </a:lnTo>
                <a:lnTo>
                  <a:pt x="529945" y="908939"/>
                </a:lnTo>
                <a:lnTo>
                  <a:pt x="517791" y="908939"/>
                </a:lnTo>
                <a:lnTo>
                  <a:pt x="516674" y="909408"/>
                </a:lnTo>
                <a:lnTo>
                  <a:pt x="514807" y="911263"/>
                </a:lnTo>
                <a:lnTo>
                  <a:pt x="514350" y="912393"/>
                </a:lnTo>
                <a:lnTo>
                  <a:pt x="514350" y="915022"/>
                </a:lnTo>
                <a:lnTo>
                  <a:pt x="514807" y="916139"/>
                </a:lnTo>
                <a:lnTo>
                  <a:pt x="516674" y="918006"/>
                </a:lnTo>
                <a:lnTo>
                  <a:pt x="517791" y="918464"/>
                </a:lnTo>
                <a:lnTo>
                  <a:pt x="529945" y="918464"/>
                </a:lnTo>
                <a:lnTo>
                  <a:pt x="531063" y="918006"/>
                </a:lnTo>
                <a:lnTo>
                  <a:pt x="532930" y="916139"/>
                </a:lnTo>
                <a:lnTo>
                  <a:pt x="533400" y="915022"/>
                </a:lnTo>
                <a:lnTo>
                  <a:pt x="533400" y="912393"/>
                </a:lnTo>
                <a:close/>
              </a:path>
              <a:path w="5219700" h="1827529">
                <a:moveTo>
                  <a:pt x="533400" y="457923"/>
                </a:moveTo>
                <a:lnTo>
                  <a:pt x="532930" y="456793"/>
                </a:lnTo>
                <a:lnTo>
                  <a:pt x="531063" y="454939"/>
                </a:lnTo>
                <a:lnTo>
                  <a:pt x="529945" y="454469"/>
                </a:lnTo>
                <a:lnTo>
                  <a:pt x="517791" y="454469"/>
                </a:lnTo>
                <a:lnTo>
                  <a:pt x="516674" y="454939"/>
                </a:lnTo>
                <a:lnTo>
                  <a:pt x="514807" y="456793"/>
                </a:lnTo>
                <a:lnTo>
                  <a:pt x="514350" y="457923"/>
                </a:lnTo>
                <a:lnTo>
                  <a:pt x="514350" y="460552"/>
                </a:lnTo>
                <a:lnTo>
                  <a:pt x="514807" y="461670"/>
                </a:lnTo>
                <a:lnTo>
                  <a:pt x="516674" y="463537"/>
                </a:lnTo>
                <a:lnTo>
                  <a:pt x="517791" y="463994"/>
                </a:lnTo>
                <a:lnTo>
                  <a:pt x="529945" y="463994"/>
                </a:lnTo>
                <a:lnTo>
                  <a:pt x="531063" y="463537"/>
                </a:lnTo>
                <a:lnTo>
                  <a:pt x="532930" y="461670"/>
                </a:lnTo>
                <a:lnTo>
                  <a:pt x="533400" y="460552"/>
                </a:lnTo>
                <a:lnTo>
                  <a:pt x="533400" y="457923"/>
                </a:lnTo>
                <a:close/>
              </a:path>
              <a:path w="5219700" h="1827529">
                <a:moveTo>
                  <a:pt x="533400" y="3454"/>
                </a:moveTo>
                <a:lnTo>
                  <a:pt x="532930" y="2324"/>
                </a:lnTo>
                <a:lnTo>
                  <a:pt x="531063" y="469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69"/>
                </a:lnTo>
                <a:lnTo>
                  <a:pt x="514807" y="2324"/>
                </a:lnTo>
                <a:lnTo>
                  <a:pt x="514350" y="3454"/>
                </a:lnTo>
                <a:lnTo>
                  <a:pt x="514350" y="6083"/>
                </a:lnTo>
                <a:lnTo>
                  <a:pt x="514807" y="7200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5219700" h="1827529">
                <a:moveTo>
                  <a:pt x="590550" y="1821332"/>
                </a:moveTo>
                <a:lnTo>
                  <a:pt x="590080" y="1820214"/>
                </a:lnTo>
                <a:lnTo>
                  <a:pt x="588213" y="1818347"/>
                </a:lnTo>
                <a:lnTo>
                  <a:pt x="587095" y="1817890"/>
                </a:lnTo>
                <a:lnTo>
                  <a:pt x="574941" y="1817890"/>
                </a:lnTo>
                <a:lnTo>
                  <a:pt x="573824" y="1818347"/>
                </a:lnTo>
                <a:lnTo>
                  <a:pt x="571957" y="1820214"/>
                </a:lnTo>
                <a:lnTo>
                  <a:pt x="571500" y="1821332"/>
                </a:lnTo>
                <a:lnTo>
                  <a:pt x="571500" y="1823961"/>
                </a:lnTo>
                <a:lnTo>
                  <a:pt x="571957" y="1825078"/>
                </a:lnTo>
                <a:lnTo>
                  <a:pt x="573824" y="1826945"/>
                </a:lnTo>
                <a:lnTo>
                  <a:pt x="574941" y="1827415"/>
                </a:lnTo>
                <a:lnTo>
                  <a:pt x="587095" y="1827415"/>
                </a:lnTo>
                <a:lnTo>
                  <a:pt x="588213" y="1826945"/>
                </a:lnTo>
                <a:lnTo>
                  <a:pt x="590080" y="1825078"/>
                </a:lnTo>
                <a:lnTo>
                  <a:pt x="590550" y="1823961"/>
                </a:lnTo>
                <a:lnTo>
                  <a:pt x="590550" y="1821332"/>
                </a:lnTo>
                <a:close/>
              </a:path>
              <a:path w="5219700" h="1827529">
                <a:moveTo>
                  <a:pt x="590550" y="1366862"/>
                </a:moveTo>
                <a:lnTo>
                  <a:pt x="590080" y="1365732"/>
                </a:lnTo>
                <a:lnTo>
                  <a:pt x="588213" y="1363878"/>
                </a:lnTo>
                <a:lnTo>
                  <a:pt x="587095" y="1363408"/>
                </a:lnTo>
                <a:lnTo>
                  <a:pt x="574941" y="1363408"/>
                </a:lnTo>
                <a:lnTo>
                  <a:pt x="573824" y="1363878"/>
                </a:lnTo>
                <a:lnTo>
                  <a:pt x="571957" y="1365732"/>
                </a:lnTo>
                <a:lnTo>
                  <a:pt x="571500" y="1366862"/>
                </a:lnTo>
                <a:lnTo>
                  <a:pt x="571500" y="1369491"/>
                </a:lnTo>
                <a:lnTo>
                  <a:pt x="571957" y="1370609"/>
                </a:lnTo>
                <a:lnTo>
                  <a:pt x="573824" y="1372476"/>
                </a:lnTo>
                <a:lnTo>
                  <a:pt x="574941" y="1372933"/>
                </a:lnTo>
                <a:lnTo>
                  <a:pt x="587095" y="1372933"/>
                </a:lnTo>
                <a:lnTo>
                  <a:pt x="588213" y="1372476"/>
                </a:lnTo>
                <a:lnTo>
                  <a:pt x="590080" y="1370609"/>
                </a:lnTo>
                <a:lnTo>
                  <a:pt x="590550" y="1369491"/>
                </a:lnTo>
                <a:lnTo>
                  <a:pt x="590550" y="1366862"/>
                </a:lnTo>
                <a:close/>
              </a:path>
              <a:path w="5219700" h="1827529">
                <a:moveTo>
                  <a:pt x="590550" y="912393"/>
                </a:moveTo>
                <a:lnTo>
                  <a:pt x="590080" y="911263"/>
                </a:lnTo>
                <a:lnTo>
                  <a:pt x="588213" y="909408"/>
                </a:lnTo>
                <a:lnTo>
                  <a:pt x="587095" y="908939"/>
                </a:lnTo>
                <a:lnTo>
                  <a:pt x="574941" y="908939"/>
                </a:lnTo>
                <a:lnTo>
                  <a:pt x="573824" y="909408"/>
                </a:lnTo>
                <a:lnTo>
                  <a:pt x="571957" y="911263"/>
                </a:lnTo>
                <a:lnTo>
                  <a:pt x="571500" y="912393"/>
                </a:lnTo>
                <a:lnTo>
                  <a:pt x="571500" y="915022"/>
                </a:lnTo>
                <a:lnTo>
                  <a:pt x="571957" y="916139"/>
                </a:lnTo>
                <a:lnTo>
                  <a:pt x="573824" y="918006"/>
                </a:lnTo>
                <a:lnTo>
                  <a:pt x="574941" y="918464"/>
                </a:lnTo>
                <a:lnTo>
                  <a:pt x="587095" y="918464"/>
                </a:lnTo>
                <a:lnTo>
                  <a:pt x="588213" y="918006"/>
                </a:lnTo>
                <a:lnTo>
                  <a:pt x="590080" y="916139"/>
                </a:lnTo>
                <a:lnTo>
                  <a:pt x="590550" y="915022"/>
                </a:lnTo>
                <a:lnTo>
                  <a:pt x="590550" y="912393"/>
                </a:lnTo>
                <a:close/>
              </a:path>
              <a:path w="5219700" h="1827529">
                <a:moveTo>
                  <a:pt x="590550" y="457923"/>
                </a:moveTo>
                <a:lnTo>
                  <a:pt x="590080" y="456793"/>
                </a:lnTo>
                <a:lnTo>
                  <a:pt x="588213" y="454939"/>
                </a:lnTo>
                <a:lnTo>
                  <a:pt x="587095" y="454469"/>
                </a:lnTo>
                <a:lnTo>
                  <a:pt x="574941" y="454469"/>
                </a:lnTo>
                <a:lnTo>
                  <a:pt x="573824" y="454939"/>
                </a:lnTo>
                <a:lnTo>
                  <a:pt x="571957" y="456793"/>
                </a:lnTo>
                <a:lnTo>
                  <a:pt x="571500" y="457923"/>
                </a:lnTo>
                <a:lnTo>
                  <a:pt x="571500" y="460552"/>
                </a:lnTo>
                <a:lnTo>
                  <a:pt x="571957" y="461670"/>
                </a:lnTo>
                <a:lnTo>
                  <a:pt x="573824" y="463537"/>
                </a:lnTo>
                <a:lnTo>
                  <a:pt x="574941" y="463994"/>
                </a:lnTo>
                <a:lnTo>
                  <a:pt x="587095" y="463994"/>
                </a:lnTo>
                <a:lnTo>
                  <a:pt x="588213" y="463537"/>
                </a:lnTo>
                <a:lnTo>
                  <a:pt x="590080" y="461670"/>
                </a:lnTo>
                <a:lnTo>
                  <a:pt x="590550" y="460552"/>
                </a:lnTo>
                <a:lnTo>
                  <a:pt x="590550" y="457923"/>
                </a:lnTo>
                <a:close/>
              </a:path>
              <a:path w="5219700" h="1827529">
                <a:moveTo>
                  <a:pt x="590550" y="3454"/>
                </a:moveTo>
                <a:lnTo>
                  <a:pt x="590080" y="2324"/>
                </a:lnTo>
                <a:lnTo>
                  <a:pt x="588213" y="469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24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57" y="7200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200"/>
                </a:lnTo>
                <a:lnTo>
                  <a:pt x="590550" y="6083"/>
                </a:lnTo>
                <a:lnTo>
                  <a:pt x="590550" y="3454"/>
                </a:lnTo>
                <a:close/>
              </a:path>
              <a:path w="5219700" h="1827529">
                <a:moveTo>
                  <a:pt x="647687" y="1821332"/>
                </a:moveTo>
                <a:lnTo>
                  <a:pt x="647230" y="1820214"/>
                </a:lnTo>
                <a:lnTo>
                  <a:pt x="645363" y="1818347"/>
                </a:lnTo>
                <a:lnTo>
                  <a:pt x="644245" y="1817890"/>
                </a:lnTo>
                <a:lnTo>
                  <a:pt x="632091" y="1817890"/>
                </a:lnTo>
                <a:lnTo>
                  <a:pt x="630974" y="1818347"/>
                </a:lnTo>
                <a:lnTo>
                  <a:pt x="629107" y="1820214"/>
                </a:lnTo>
                <a:lnTo>
                  <a:pt x="628637" y="1821332"/>
                </a:lnTo>
                <a:lnTo>
                  <a:pt x="628637" y="1823961"/>
                </a:lnTo>
                <a:lnTo>
                  <a:pt x="629107" y="1825078"/>
                </a:lnTo>
                <a:lnTo>
                  <a:pt x="630974" y="1826945"/>
                </a:lnTo>
                <a:lnTo>
                  <a:pt x="632091" y="1827415"/>
                </a:lnTo>
                <a:lnTo>
                  <a:pt x="644245" y="1827415"/>
                </a:lnTo>
                <a:lnTo>
                  <a:pt x="645363" y="1826945"/>
                </a:lnTo>
                <a:lnTo>
                  <a:pt x="647230" y="1825078"/>
                </a:lnTo>
                <a:lnTo>
                  <a:pt x="647687" y="1823961"/>
                </a:lnTo>
                <a:lnTo>
                  <a:pt x="647687" y="1821332"/>
                </a:lnTo>
                <a:close/>
              </a:path>
              <a:path w="5219700" h="1827529">
                <a:moveTo>
                  <a:pt x="647687" y="1366862"/>
                </a:moveTo>
                <a:lnTo>
                  <a:pt x="647230" y="1365732"/>
                </a:lnTo>
                <a:lnTo>
                  <a:pt x="645363" y="1363878"/>
                </a:lnTo>
                <a:lnTo>
                  <a:pt x="644245" y="1363408"/>
                </a:lnTo>
                <a:lnTo>
                  <a:pt x="632091" y="1363408"/>
                </a:lnTo>
                <a:lnTo>
                  <a:pt x="630974" y="1363878"/>
                </a:lnTo>
                <a:lnTo>
                  <a:pt x="629107" y="1365732"/>
                </a:lnTo>
                <a:lnTo>
                  <a:pt x="628637" y="1366862"/>
                </a:lnTo>
                <a:lnTo>
                  <a:pt x="628637" y="1369491"/>
                </a:lnTo>
                <a:lnTo>
                  <a:pt x="629107" y="1370609"/>
                </a:lnTo>
                <a:lnTo>
                  <a:pt x="630974" y="1372476"/>
                </a:lnTo>
                <a:lnTo>
                  <a:pt x="632091" y="1372933"/>
                </a:lnTo>
                <a:lnTo>
                  <a:pt x="644245" y="1372933"/>
                </a:lnTo>
                <a:lnTo>
                  <a:pt x="645363" y="1372476"/>
                </a:lnTo>
                <a:lnTo>
                  <a:pt x="647230" y="1370609"/>
                </a:lnTo>
                <a:lnTo>
                  <a:pt x="647687" y="1369491"/>
                </a:lnTo>
                <a:lnTo>
                  <a:pt x="647687" y="1366862"/>
                </a:lnTo>
                <a:close/>
              </a:path>
              <a:path w="5219700" h="1827529">
                <a:moveTo>
                  <a:pt x="647687" y="912393"/>
                </a:moveTo>
                <a:lnTo>
                  <a:pt x="647230" y="911263"/>
                </a:lnTo>
                <a:lnTo>
                  <a:pt x="645363" y="909408"/>
                </a:lnTo>
                <a:lnTo>
                  <a:pt x="644245" y="908939"/>
                </a:lnTo>
                <a:lnTo>
                  <a:pt x="632091" y="908939"/>
                </a:lnTo>
                <a:lnTo>
                  <a:pt x="630974" y="909408"/>
                </a:lnTo>
                <a:lnTo>
                  <a:pt x="629107" y="911263"/>
                </a:lnTo>
                <a:lnTo>
                  <a:pt x="628637" y="912393"/>
                </a:lnTo>
                <a:lnTo>
                  <a:pt x="628637" y="915022"/>
                </a:lnTo>
                <a:lnTo>
                  <a:pt x="629107" y="916139"/>
                </a:lnTo>
                <a:lnTo>
                  <a:pt x="630974" y="918006"/>
                </a:lnTo>
                <a:lnTo>
                  <a:pt x="632091" y="918464"/>
                </a:lnTo>
                <a:lnTo>
                  <a:pt x="644245" y="918464"/>
                </a:lnTo>
                <a:lnTo>
                  <a:pt x="645363" y="918006"/>
                </a:lnTo>
                <a:lnTo>
                  <a:pt x="647230" y="916139"/>
                </a:lnTo>
                <a:lnTo>
                  <a:pt x="647687" y="915022"/>
                </a:lnTo>
                <a:lnTo>
                  <a:pt x="647687" y="912393"/>
                </a:lnTo>
                <a:close/>
              </a:path>
              <a:path w="5219700" h="1827529">
                <a:moveTo>
                  <a:pt x="647687" y="457923"/>
                </a:moveTo>
                <a:lnTo>
                  <a:pt x="647230" y="456793"/>
                </a:lnTo>
                <a:lnTo>
                  <a:pt x="645363" y="454939"/>
                </a:lnTo>
                <a:lnTo>
                  <a:pt x="644245" y="454469"/>
                </a:lnTo>
                <a:lnTo>
                  <a:pt x="632091" y="454469"/>
                </a:lnTo>
                <a:lnTo>
                  <a:pt x="630974" y="454939"/>
                </a:lnTo>
                <a:lnTo>
                  <a:pt x="629107" y="456793"/>
                </a:lnTo>
                <a:lnTo>
                  <a:pt x="628637" y="457923"/>
                </a:lnTo>
                <a:lnTo>
                  <a:pt x="628637" y="460552"/>
                </a:lnTo>
                <a:lnTo>
                  <a:pt x="629107" y="461670"/>
                </a:lnTo>
                <a:lnTo>
                  <a:pt x="630974" y="463537"/>
                </a:lnTo>
                <a:lnTo>
                  <a:pt x="632091" y="463994"/>
                </a:lnTo>
                <a:lnTo>
                  <a:pt x="644245" y="463994"/>
                </a:lnTo>
                <a:lnTo>
                  <a:pt x="645363" y="463537"/>
                </a:lnTo>
                <a:lnTo>
                  <a:pt x="647230" y="461670"/>
                </a:lnTo>
                <a:lnTo>
                  <a:pt x="647687" y="460552"/>
                </a:lnTo>
                <a:lnTo>
                  <a:pt x="647687" y="457923"/>
                </a:lnTo>
                <a:close/>
              </a:path>
              <a:path w="5219700" h="1827529">
                <a:moveTo>
                  <a:pt x="647687" y="3454"/>
                </a:moveTo>
                <a:lnTo>
                  <a:pt x="647230" y="2324"/>
                </a:lnTo>
                <a:lnTo>
                  <a:pt x="645363" y="469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69"/>
                </a:lnTo>
                <a:lnTo>
                  <a:pt x="629107" y="2324"/>
                </a:lnTo>
                <a:lnTo>
                  <a:pt x="628637" y="3454"/>
                </a:lnTo>
                <a:lnTo>
                  <a:pt x="628637" y="6083"/>
                </a:lnTo>
                <a:lnTo>
                  <a:pt x="629107" y="7200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200"/>
                </a:lnTo>
                <a:lnTo>
                  <a:pt x="647687" y="6083"/>
                </a:lnTo>
                <a:lnTo>
                  <a:pt x="647687" y="3454"/>
                </a:lnTo>
                <a:close/>
              </a:path>
              <a:path w="5219700" h="1827529">
                <a:moveTo>
                  <a:pt x="704850" y="1821332"/>
                </a:moveTo>
                <a:lnTo>
                  <a:pt x="704380" y="1820214"/>
                </a:lnTo>
                <a:lnTo>
                  <a:pt x="702513" y="1818347"/>
                </a:lnTo>
                <a:lnTo>
                  <a:pt x="701395" y="1817890"/>
                </a:lnTo>
                <a:lnTo>
                  <a:pt x="689241" y="1817890"/>
                </a:lnTo>
                <a:lnTo>
                  <a:pt x="688124" y="1818347"/>
                </a:lnTo>
                <a:lnTo>
                  <a:pt x="686257" y="1820214"/>
                </a:lnTo>
                <a:lnTo>
                  <a:pt x="685800" y="1821332"/>
                </a:lnTo>
                <a:lnTo>
                  <a:pt x="685800" y="1823961"/>
                </a:lnTo>
                <a:lnTo>
                  <a:pt x="686257" y="1825078"/>
                </a:lnTo>
                <a:lnTo>
                  <a:pt x="688124" y="1826945"/>
                </a:lnTo>
                <a:lnTo>
                  <a:pt x="689241" y="1827415"/>
                </a:lnTo>
                <a:lnTo>
                  <a:pt x="701395" y="1827415"/>
                </a:lnTo>
                <a:lnTo>
                  <a:pt x="702513" y="1826945"/>
                </a:lnTo>
                <a:lnTo>
                  <a:pt x="704380" y="1825078"/>
                </a:lnTo>
                <a:lnTo>
                  <a:pt x="704850" y="1823961"/>
                </a:lnTo>
                <a:lnTo>
                  <a:pt x="704850" y="1821332"/>
                </a:lnTo>
                <a:close/>
              </a:path>
              <a:path w="5219700" h="1827529">
                <a:moveTo>
                  <a:pt x="704850" y="1366862"/>
                </a:moveTo>
                <a:lnTo>
                  <a:pt x="704380" y="1365732"/>
                </a:lnTo>
                <a:lnTo>
                  <a:pt x="702513" y="1363878"/>
                </a:lnTo>
                <a:lnTo>
                  <a:pt x="701395" y="1363408"/>
                </a:lnTo>
                <a:lnTo>
                  <a:pt x="689241" y="1363408"/>
                </a:lnTo>
                <a:lnTo>
                  <a:pt x="688124" y="1363878"/>
                </a:lnTo>
                <a:lnTo>
                  <a:pt x="686257" y="1365732"/>
                </a:lnTo>
                <a:lnTo>
                  <a:pt x="685800" y="1366862"/>
                </a:lnTo>
                <a:lnTo>
                  <a:pt x="685800" y="1369491"/>
                </a:lnTo>
                <a:lnTo>
                  <a:pt x="686257" y="1370609"/>
                </a:lnTo>
                <a:lnTo>
                  <a:pt x="688124" y="1372476"/>
                </a:lnTo>
                <a:lnTo>
                  <a:pt x="689241" y="1372933"/>
                </a:lnTo>
                <a:lnTo>
                  <a:pt x="701395" y="1372933"/>
                </a:lnTo>
                <a:lnTo>
                  <a:pt x="702513" y="1372476"/>
                </a:lnTo>
                <a:lnTo>
                  <a:pt x="704380" y="1370609"/>
                </a:lnTo>
                <a:lnTo>
                  <a:pt x="704850" y="1369491"/>
                </a:lnTo>
                <a:lnTo>
                  <a:pt x="704850" y="1366862"/>
                </a:lnTo>
                <a:close/>
              </a:path>
              <a:path w="5219700" h="1827529">
                <a:moveTo>
                  <a:pt x="704850" y="912393"/>
                </a:moveTo>
                <a:lnTo>
                  <a:pt x="704380" y="911263"/>
                </a:lnTo>
                <a:lnTo>
                  <a:pt x="702513" y="909408"/>
                </a:lnTo>
                <a:lnTo>
                  <a:pt x="701395" y="908939"/>
                </a:lnTo>
                <a:lnTo>
                  <a:pt x="689241" y="908939"/>
                </a:lnTo>
                <a:lnTo>
                  <a:pt x="688124" y="909408"/>
                </a:lnTo>
                <a:lnTo>
                  <a:pt x="686257" y="911263"/>
                </a:lnTo>
                <a:lnTo>
                  <a:pt x="685800" y="912393"/>
                </a:lnTo>
                <a:lnTo>
                  <a:pt x="685800" y="915022"/>
                </a:lnTo>
                <a:lnTo>
                  <a:pt x="686257" y="916139"/>
                </a:lnTo>
                <a:lnTo>
                  <a:pt x="688124" y="918006"/>
                </a:lnTo>
                <a:lnTo>
                  <a:pt x="689241" y="918464"/>
                </a:lnTo>
                <a:lnTo>
                  <a:pt x="701395" y="918464"/>
                </a:lnTo>
                <a:lnTo>
                  <a:pt x="702513" y="918006"/>
                </a:lnTo>
                <a:lnTo>
                  <a:pt x="704380" y="916139"/>
                </a:lnTo>
                <a:lnTo>
                  <a:pt x="704850" y="915022"/>
                </a:lnTo>
                <a:lnTo>
                  <a:pt x="704850" y="912393"/>
                </a:lnTo>
                <a:close/>
              </a:path>
              <a:path w="5219700" h="1827529">
                <a:moveTo>
                  <a:pt x="704850" y="457923"/>
                </a:moveTo>
                <a:lnTo>
                  <a:pt x="704380" y="456793"/>
                </a:lnTo>
                <a:lnTo>
                  <a:pt x="702513" y="454939"/>
                </a:lnTo>
                <a:lnTo>
                  <a:pt x="701395" y="454469"/>
                </a:lnTo>
                <a:lnTo>
                  <a:pt x="689241" y="454469"/>
                </a:lnTo>
                <a:lnTo>
                  <a:pt x="688124" y="454939"/>
                </a:lnTo>
                <a:lnTo>
                  <a:pt x="686257" y="456793"/>
                </a:lnTo>
                <a:lnTo>
                  <a:pt x="685800" y="457923"/>
                </a:lnTo>
                <a:lnTo>
                  <a:pt x="685800" y="460552"/>
                </a:lnTo>
                <a:lnTo>
                  <a:pt x="686257" y="461670"/>
                </a:lnTo>
                <a:lnTo>
                  <a:pt x="688124" y="463537"/>
                </a:lnTo>
                <a:lnTo>
                  <a:pt x="689241" y="463994"/>
                </a:lnTo>
                <a:lnTo>
                  <a:pt x="701395" y="463994"/>
                </a:lnTo>
                <a:lnTo>
                  <a:pt x="702513" y="463537"/>
                </a:lnTo>
                <a:lnTo>
                  <a:pt x="704380" y="461670"/>
                </a:lnTo>
                <a:lnTo>
                  <a:pt x="704850" y="460552"/>
                </a:lnTo>
                <a:lnTo>
                  <a:pt x="704850" y="457923"/>
                </a:lnTo>
                <a:close/>
              </a:path>
              <a:path w="5219700" h="1827529">
                <a:moveTo>
                  <a:pt x="704850" y="3454"/>
                </a:moveTo>
                <a:lnTo>
                  <a:pt x="704380" y="2324"/>
                </a:lnTo>
                <a:lnTo>
                  <a:pt x="702513" y="469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69"/>
                </a:lnTo>
                <a:lnTo>
                  <a:pt x="686257" y="2324"/>
                </a:lnTo>
                <a:lnTo>
                  <a:pt x="685800" y="3454"/>
                </a:lnTo>
                <a:lnTo>
                  <a:pt x="685800" y="6083"/>
                </a:lnTo>
                <a:lnTo>
                  <a:pt x="686257" y="7200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200"/>
                </a:lnTo>
                <a:lnTo>
                  <a:pt x="704850" y="6083"/>
                </a:lnTo>
                <a:lnTo>
                  <a:pt x="704850" y="3454"/>
                </a:lnTo>
                <a:close/>
              </a:path>
              <a:path w="5219700" h="1827529">
                <a:moveTo>
                  <a:pt x="762000" y="1821332"/>
                </a:moveTo>
                <a:lnTo>
                  <a:pt x="761530" y="1820214"/>
                </a:lnTo>
                <a:lnTo>
                  <a:pt x="759663" y="1818347"/>
                </a:lnTo>
                <a:lnTo>
                  <a:pt x="758545" y="1817890"/>
                </a:lnTo>
                <a:lnTo>
                  <a:pt x="746391" y="1817890"/>
                </a:lnTo>
                <a:lnTo>
                  <a:pt x="745274" y="1818347"/>
                </a:lnTo>
                <a:lnTo>
                  <a:pt x="743407" y="1820214"/>
                </a:lnTo>
                <a:lnTo>
                  <a:pt x="742950" y="1821332"/>
                </a:lnTo>
                <a:lnTo>
                  <a:pt x="742950" y="1823961"/>
                </a:lnTo>
                <a:lnTo>
                  <a:pt x="743407" y="1825078"/>
                </a:lnTo>
                <a:lnTo>
                  <a:pt x="745274" y="1826945"/>
                </a:lnTo>
                <a:lnTo>
                  <a:pt x="746391" y="1827415"/>
                </a:lnTo>
                <a:lnTo>
                  <a:pt x="758545" y="1827415"/>
                </a:lnTo>
                <a:lnTo>
                  <a:pt x="759663" y="1826945"/>
                </a:lnTo>
                <a:lnTo>
                  <a:pt x="761530" y="1825078"/>
                </a:lnTo>
                <a:lnTo>
                  <a:pt x="762000" y="1823961"/>
                </a:lnTo>
                <a:lnTo>
                  <a:pt x="762000" y="1821332"/>
                </a:lnTo>
                <a:close/>
              </a:path>
              <a:path w="5219700" h="1827529">
                <a:moveTo>
                  <a:pt x="762000" y="1366862"/>
                </a:moveTo>
                <a:lnTo>
                  <a:pt x="761530" y="1365732"/>
                </a:lnTo>
                <a:lnTo>
                  <a:pt x="759663" y="1363878"/>
                </a:lnTo>
                <a:lnTo>
                  <a:pt x="758545" y="1363408"/>
                </a:lnTo>
                <a:lnTo>
                  <a:pt x="746391" y="1363408"/>
                </a:lnTo>
                <a:lnTo>
                  <a:pt x="745274" y="1363878"/>
                </a:lnTo>
                <a:lnTo>
                  <a:pt x="743407" y="1365732"/>
                </a:lnTo>
                <a:lnTo>
                  <a:pt x="742950" y="1366862"/>
                </a:lnTo>
                <a:lnTo>
                  <a:pt x="742950" y="1369491"/>
                </a:lnTo>
                <a:lnTo>
                  <a:pt x="743407" y="1370609"/>
                </a:lnTo>
                <a:lnTo>
                  <a:pt x="745274" y="1372476"/>
                </a:lnTo>
                <a:lnTo>
                  <a:pt x="746391" y="1372933"/>
                </a:lnTo>
                <a:lnTo>
                  <a:pt x="758545" y="1372933"/>
                </a:lnTo>
                <a:lnTo>
                  <a:pt x="759663" y="1372476"/>
                </a:lnTo>
                <a:lnTo>
                  <a:pt x="761530" y="1370609"/>
                </a:lnTo>
                <a:lnTo>
                  <a:pt x="762000" y="1369491"/>
                </a:lnTo>
                <a:lnTo>
                  <a:pt x="762000" y="1366862"/>
                </a:lnTo>
                <a:close/>
              </a:path>
              <a:path w="5219700" h="1827529">
                <a:moveTo>
                  <a:pt x="762000" y="912393"/>
                </a:moveTo>
                <a:lnTo>
                  <a:pt x="761530" y="911263"/>
                </a:lnTo>
                <a:lnTo>
                  <a:pt x="759663" y="909408"/>
                </a:lnTo>
                <a:lnTo>
                  <a:pt x="758545" y="908939"/>
                </a:lnTo>
                <a:lnTo>
                  <a:pt x="746391" y="908939"/>
                </a:lnTo>
                <a:lnTo>
                  <a:pt x="745274" y="909408"/>
                </a:lnTo>
                <a:lnTo>
                  <a:pt x="743407" y="911263"/>
                </a:lnTo>
                <a:lnTo>
                  <a:pt x="742950" y="912393"/>
                </a:lnTo>
                <a:lnTo>
                  <a:pt x="742950" y="915022"/>
                </a:lnTo>
                <a:lnTo>
                  <a:pt x="743407" y="916139"/>
                </a:lnTo>
                <a:lnTo>
                  <a:pt x="745274" y="918006"/>
                </a:lnTo>
                <a:lnTo>
                  <a:pt x="746391" y="918464"/>
                </a:lnTo>
                <a:lnTo>
                  <a:pt x="758545" y="918464"/>
                </a:lnTo>
                <a:lnTo>
                  <a:pt x="759663" y="918006"/>
                </a:lnTo>
                <a:lnTo>
                  <a:pt x="761530" y="916139"/>
                </a:lnTo>
                <a:lnTo>
                  <a:pt x="762000" y="915022"/>
                </a:lnTo>
                <a:lnTo>
                  <a:pt x="762000" y="912393"/>
                </a:lnTo>
                <a:close/>
              </a:path>
              <a:path w="5219700" h="1827529">
                <a:moveTo>
                  <a:pt x="762000" y="457923"/>
                </a:moveTo>
                <a:lnTo>
                  <a:pt x="761530" y="456793"/>
                </a:lnTo>
                <a:lnTo>
                  <a:pt x="759663" y="454939"/>
                </a:lnTo>
                <a:lnTo>
                  <a:pt x="758545" y="454469"/>
                </a:lnTo>
                <a:lnTo>
                  <a:pt x="746391" y="454469"/>
                </a:lnTo>
                <a:lnTo>
                  <a:pt x="745274" y="454939"/>
                </a:lnTo>
                <a:lnTo>
                  <a:pt x="743407" y="456793"/>
                </a:lnTo>
                <a:lnTo>
                  <a:pt x="742950" y="457923"/>
                </a:lnTo>
                <a:lnTo>
                  <a:pt x="742950" y="460552"/>
                </a:lnTo>
                <a:lnTo>
                  <a:pt x="743407" y="461670"/>
                </a:lnTo>
                <a:lnTo>
                  <a:pt x="745274" y="463537"/>
                </a:lnTo>
                <a:lnTo>
                  <a:pt x="746391" y="463994"/>
                </a:lnTo>
                <a:lnTo>
                  <a:pt x="758545" y="463994"/>
                </a:lnTo>
                <a:lnTo>
                  <a:pt x="759663" y="463537"/>
                </a:lnTo>
                <a:lnTo>
                  <a:pt x="761530" y="461670"/>
                </a:lnTo>
                <a:lnTo>
                  <a:pt x="762000" y="460552"/>
                </a:lnTo>
                <a:lnTo>
                  <a:pt x="762000" y="457923"/>
                </a:lnTo>
                <a:close/>
              </a:path>
              <a:path w="5219700" h="1827529">
                <a:moveTo>
                  <a:pt x="762000" y="3454"/>
                </a:moveTo>
                <a:lnTo>
                  <a:pt x="761530" y="2324"/>
                </a:lnTo>
                <a:lnTo>
                  <a:pt x="759663" y="469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69"/>
                </a:lnTo>
                <a:lnTo>
                  <a:pt x="743407" y="2324"/>
                </a:lnTo>
                <a:lnTo>
                  <a:pt x="742950" y="3454"/>
                </a:lnTo>
                <a:lnTo>
                  <a:pt x="742950" y="6083"/>
                </a:lnTo>
                <a:lnTo>
                  <a:pt x="743407" y="7200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200"/>
                </a:lnTo>
                <a:lnTo>
                  <a:pt x="762000" y="6083"/>
                </a:lnTo>
                <a:lnTo>
                  <a:pt x="762000" y="3454"/>
                </a:lnTo>
                <a:close/>
              </a:path>
              <a:path w="5219700" h="1827529">
                <a:moveTo>
                  <a:pt x="819150" y="1821332"/>
                </a:moveTo>
                <a:lnTo>
                  <a:pt x="818680" y="1820214"/>
                </a:lnTo>
                <a:lnTo>
                  <a:pt x="816813" y="1818347"/>
                </a:lnTo>
                <a:lnTo>
                  <a:pt x="815695" y="1817890"/>
                </a:lnTo>
                <a:lnTo>
                  <a:pt x="803541" y="1817890"/>
                </a:lnTo>
                <a:lnTo>
                  <a:pt x="802424" y="1818347"/>
                </a:lnTo>
                <a:lnTo>
                  <a:pt x="800557" y="1820214"/>
                </a:lnTo>
                <a:lnTo>
                  <a:pt x="800100" y="1821332"/>
                </a:lnTo>
                <a:lnTo>
                  <a:pt x="800100" y="1823961"/>
                </a:lnTo>
                <a:lnTo>
                  <a:pt x="800557" y="1825078"/>
                </a:lnTo>
                <a:lnTo>
                  <a:pt x="802424" y="1826945"/>
                </a:lnTo>
                <a:lnTo>
                  <a:pt x="803541" y="1827415"/>
                </a:lnTo>
                <a:lnTo>
                  <a:pt x="815695" y="1827415"/>
                </a:lnTo>
                <a:lnTo>
                  <a:pt x="816813" y="1826945"/>
                </a:lnTo>
                <a:lnTo>
                  <a:pt x="818680" y="1825078"/>
                </a:lnTo>
                <a:lnTo>
                  <a:pt x="819150" y="1823961"/>
                </a:lnTo>
                <a:lnTo>
                  <a:pt x="819150" y="1821332"/>
                </a:lnTo>
                <a:close/>
              </a:path>
              <a:path w="5219700" h="1827529">
                <a:moveTo>
                  <a:pt x="819150" y="1366862"/>
                </a:moveTo>
                <a:lnTo>
                  <a:pt x="818680" y="1365732"/>
                </a:lnTo>
                <a:lnTo>
                  <a:pt x="816813" y="1363878"/>
                </a:lnTo>
                <a:lnTo>
                  <a:pt x="815695" y="1363408"/>
                </a:lnTo>
                <a:lnTo>
                  <a:pt x="803541" y="1363408"/>
                </a:lnTo>
                <a:lnTo>
                  <a:pt x="802424" y="1363878"/>
                </a:lnTo>
                <a:lnTo>
                  <a:pt x="800557" y="1365732"/>
                </a:lnTo>
                <a:lnTo>
                  <a:pt x="800100" y="1366862"/>
                </a:lnTo>
                <a:lnTo>
                  <a:pt x="800100" y="1369491"/>
                </a:lnTo>
                <a:lnTo>
                  <a:pt x="800557" y="1370609"/>
                </a:lnTo>
                <a:lnTo>
                  <a:pt x="802424" y="1372476"/>
                </a:lnTo>
                <a:lnTo>
                  <a:pt x="803541" y="1372933"/>
                </a:lnTo>
                <a:lnTo>
                  <a:pt x="815695" y="1372933"/>
                </a:lnTo>
                <a:lnTo>
                  <a:pt x="816813" y="1372476"/>
                </a:lnTo>
                <a:lnTo>
                  <a:pt x="818680" y="1370609"/>
                </a:lnTo>
                <a:lnTo>
                  <a:pt x="819150" y="1369491"/>
                </a:lnTo>
                <a:lnTo>
                  <a:pt x="819150" y="1366862"/>
                </a:lnTo>
                <a:close/>
              </a:path>
              <a:path w="5219700" h="1827529">
                <a:moveTo>
                  <a:pt x="819150" y="912393"/>
                </a:moveTo>
                <a:lnTo>
                  <a:pt x="818680" y="911263"/>
                </a:lnTo>
                <a:lnTo>
                  <a:pt x="816813" y="909408"/>
                </a:lnTo>
                <a:lnTo>
                  <a:pt x="815695" y="908939"/>
                </a:lnTo>
                <a:lnTo>
                  <a:pt x="803541" y="908939"/>
                </a:lnTo>
                <a:lnTo>
                  <a:pt x="802424" y="909408"/>
                </a:lnTo>
                <a:lnTo>
                  <a:pt x="800557" y="911263"/>
                </a:lnTo>
                <a:lnTo>
                  <a:pt x="800100" y="912393"/>
                </a:lnTo>
                <a:lnTo>
                  <a:pt x="800100" y="915022"/>
                </a:lnTo>
                <a:lnTo>
                  <a:pt x="800557" y="916139"/>
                </a:lnTo>
                <a:lnTo>
                  <a:pt x="802424" y="918006"/>
                </a:lnTo>
                <a:lnTo>
                  <a:pt x="803541" y="918464"/>
                </a:lnTo>
                <a:lnTo>
                  <a:pt x="815695" y="918464"/>
                </a:lnTo>
                <a:lnTo>
                  <a:pt x="816813" y="918006"/>
                </a:lnTo>
                <a:lnTo>
                  <a:pt x="818680" y="916139"/>
                </a:lnTo>
                <a:lnTo>
                  <a:pt x="819150" y="915022"/>
                </a:lnTo>
                <a:lnTo>
                  <a:pt x="819150" y="912393"/>
                </a:lnTo>
                <a:close/>
              </a:path>
              <a:path w="5219700" h="1827529">
                <a:moveTo>
                  <a:pt x="819150" y="457923"/>
                </a:moveTo>
                <a:lnTo>
                  <a:pt x="818680" y="456793"/>
                </a:lnTo>
                <a:lnTo>
                  <a:pt x="816813" y="454939"/>
                </a:lnTo>
                <a:lnTo>
                  <a:pt x="815695" y="454469"/>
                </a:lnTo>
                <a:lnTo>
                  <a:pt x="803541" y="454469"/>
                </a:lnTo>
                <a:lnTo>
                  <a:pt x="802424" y="454939"/>
                </a:lnTo>
                <a:lnTo>
                  <a:pt x="800557" y="456793"/>
                </a:lnTo>
                <a:lnTo>
                  <a:pt x="800100" y="457923"/>
                </a:lnTo>
                <a:lnTo>
                  <a:pt x="800100" y="460552"/>
                </a:lnTo>
                <a:lnTo>
                  <a:pt x="800557" y="461670"/>
                </a:lnTo>
                <a:lnTo>
                  <a:pt x="802424" y="463537"/>
                </a:lnTo>
                <a:lnTo>
                  <a:pt x="803541" y="463994"/>
                </a:lnTo>
                <a:lnTo>
                  <a:pt x="815695" y="463994"/>
                </a:lnTo>
                <a:lnTo>
                  <a:pt x="816813" y="463537"/>
                </a:lnTo>
                <a:lnTo>
                  <a:pt x="818680" y="461670"/>
                </a:lnTo>
                <a:lnTo>
                  <a:pt x="819150" y="460552"/>
                </a:lnTo>
                <a:lnTo>
                  <a:pt x="819150" y="457923"/>
                </a:lnTo>
                <a:close/>
              </a:path>
              <a:path w="5219700" h="1827529">
                <a:moveTo>
                  <a:pt x="819150" y="3454"/>
                </a:moveTo>
                <a:lnTo>
                  <a:pt x="818680" y="2324"/>
                </a:lnTo>
                <a:lnTo>
                  <a:pt x="816813" y="469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69"/>
                </a:lnTo>
                <a:lnTo>
                  <a:pt x="800557" y="2324"/>
                </a:lnTo>
                <a:lnTo>
                  <a:pt x="800100" y="3454"/>
                </a:lnTo>
                <a:lnTo>
                  <a:pt x="800100" y="6083"/>
                </a:lnTo>
                <a:lnTo>
                  <a:pt x="800557" y="7200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5219700" h="1827529">
                <a:moveTo>
                  <a:pt x="876300" y="1821332"/>
                </a:moveTo>
                <a:lnTo>
                  <a:pt x="875830" y="1820214"/>
                </a:lnTo>
                <a:lnTo>
                  <a:pt x="873963" y="1818347"/>
                </a:lnTo>
                <a:lnTo>
                  <a:pt x="872845" y="1817890"/>
                </a:lnTo>
                <a:lnTo>
                  <a:pt x="860691" y="1817890"/>
                </a:lnTo>
                <a:lnTo>
                  <a:pt x="859574" y="1818347"/>
                </a:lnTo>
                <a:lnTo>
                  <a:pt x="857707" y="1820214"/>
                </a:lnTo>
                <a:lnTo>
                  <a:pt x="857250" y="1821332"/>
                </a:lnTo>
                <a:lnTo>
                  <a:pt x="857250" y="1823961"/>
                </a:lnTo>
                <a:lnTo>
                  <a:pt x="857707" y="1825078"/>
                </a:lnTo>
                <a:lnTo>
                  <a:pt x="859574" y="1826945"/>
                </a:lnTo>
                <a:lnTo>
                  <a:pt x="860691" y="1827415"/>
                </a:lnTo>
                <a:lnTo>
                  <a:pt x="872845" y="1827415"/>
                </a:lnTo>
                <a:lnTo>
                  <a:pt x="873963" y="1826945"/>
                </a:lnTo>
                <a:lnTo>
                  <a:pt x="875830" y="1825078"/>
                </a:lnTo>
                <a:lnTo>
                  <a:pt x="876300" y="1823961"/>
                </a:lnTo>
                <a:lnTo>
                  <a:pt x="876300" y="1821332"/>
                </a:lnTo>
                <a:close/>
              </a:path>
              <a:path w="5219700" h="1827529">
                <a:moveTo>
                  <a:pt x="876300" y="1366862"/>
                </a:moveTo>
                <a:lnTo>
                  <a:pt x="875830" y="1365732"/>
                </a:lnTo>
                <a:lnTo>
                  <a:pt x="873963" y="1363878"/>
                </a:lnTo>
                <a:lnTo>
                  <a:pt x="872845" y="1363408"/>
                </a:lnTo>
                <a:lnTo>
                  <a:pt x="860691" y="1363408"/>
                </a:lnTo>
                <a:lnTo>
                  <a:pt x="859574" y="1363878"/>
                </a:lnTo>
                <a:lnTo>
                  <a:pt x="857707" y="1365732"/>
                </a:lnTo>
                <a:lnTo>
                  <a:pt x="857250" y="1366862"/>
                </a:lnTo>
                <a:lnTo>
                  <a:pt x="857250" y="1369491"/>
                </a:lnTo>
                <a:lnTo>
                  <a:pt x="857707" y="1370609"/>
                </a:lnTo>
                <a:lnTo>
                  <a:pt x="859574" y="1372476"/>
                </a:lnTo>
                <a:lnTo>
                  <a:pt x="860691" y="1372933"/>
                </a:lnTo>
                <a:lnTo>
                  <a:pt x="872845" y="1372933"/>
                </a:lnTo>
                <a:lnTo>
                  <a:pt x="873963" y="1372476"/>
                </a:lnTo>
                <a:lnTo>
                  <a:pt x="875830" y="1370609"/>
                </a:lnTo>
                <a:lnTo>
                  <a:pt x="876300" y="1369491"/>
                </a:lnTo>
                <a:lnTo>
                  <a:pt x="876300" y="1366862"/>
                </a:lnTo>
                <a:close/>
              </a:path>
              <a:path w="5219700" h="1827529">
                <a:moveTo>
                  <a:pt x="876300" y="912393"/>
                </a:moveTo>
                <a:lnTo>
                  <a:pt x="875830" y="911263"/>
                </a:lnTo>
                <a:lnTo>
                  <a:pt x="873963" y="909408"/>
                </a:lnTo>
                <a:lnTo>
                  <a:pt x="872845" y="908939"/>
                </a:lnTo>
                <a:lnTo>
                  <a:pt x="860691" y="908939"/>
                </a:lnTo>
                <a:lnTo>
                  <a:pt x="859574" y="909408"/>
                </a:lnTo>
                <a:lnTo>
                  <a:pt x="857707" y="911263"/>
                </a:lnTo>
                <a:lnTo>
                  <a:pt x="857250" y="912393"/>
                </a:lnTo>
                <a:lnTo>
                  <a:pt x="857250" y="915022"/>
                </a:lnTo>
                <a:lnTo>
                  <a:pt x="857707" y="916139"/>
                </a:lnTo>
                <a:lnTo>
                  <a:pt x="859574" y="918006"/>
                </a:lnTo>
                <a:lnTo>
                  <a:pt x="860691" y="918464"/>
                </a:lnTo>
                <a:lnTo>
                  <a:pt x="872845" y="918464"/>
                </a:lnTo>
                <a:lnTo>
                  <a:pt x="873963" y="918006"/>
                </a:lnTo>
                <a:lnTo>
                  <a:pt x="875830" y="916139"/>
                </a:lnTo>
                <a:lnTo>
                  <a:pt x="876300" y="915022"/>
                </a:lnTo>
                <a:lnTo>
                  <a:pt x="876300" y="912393"/>
                </a:lnTo>
                <a:close/>
              </a:path>
              <a:path w="5219700" h="1827529">
                <a:moveTo>
                  <a:pt x="876300" y="457923"/>
                </a:moveTo>
                <a:lnTo>
                  <a:pt x="875830" y="456793"/>
                </a:lnTo>
                <a:lnTo>
                  <a:pt x="873963" y="454939"/>
                </a:lnTo>
                <a:lnTo>
                  <a:pt x="872845" y="454469"/>
                </a:lnTo>
                <a:lnTo>
                  <a:pt x="860691" y="454469"/>
                </a:lnTo>
                <a:lnTo>
                  <a:pt x="859574" y="454939"/>
                </a:lnTo>
                <a:lnTo>
                  <a:pt x="857707" y="456793"/>
                </a:lnTo>
                <a:lnTo>
                  <a:pt x="857250" y="457923"/>
                </a:lnTo>
                <a:lnTo>
                  <a:pt x="857250" y="460552"/>
                </a:lnTo>
                <a:lnTo>
                  <a:pt x="857707" y="461670"/>
                </a:lnTo>
                <a:lnTo>
                  <a:pt x="859574" y="463537"/>
                </a:lnTo>
                <a:lnTo>
                  <a:pt x="860691" y="463994"/>
                </a:lnTo>
                <a:lnTo>
                  <a:pt x="872845" y="463994"/>
                </a:lnTo>
                <a:lnTo>
                  <a:pt x="873963" y="463537"/>
                </a:lnTo>
                <a:lnTo>
                  <a:pt x="875830" y="461670"/>
                </a:lnTo>
                <a:lnTo>
                  <a:pt x="876300" y="460552"/>
                </a:lnTo>
                <a:lnTo>
                  <a:pt x="876300" y="457923"/>
                </a:lnTo>
                <a:close/>
              </a:path>
              <a:path w="5219700" h="1827529">
                <a:moveTo>
                  <a:pt x="876300" y="3454"/>
                </a:moveTo>
                <a:lnTo>
                  <a:pt x="875830" y="2324"/>
                </a:lnTo>
                <a:lnTo>
                  <a:pt x="873963" y="469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24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07" y="7200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200"/>
                </a:lnTo>
                <a:lnTo>
                  <a:pt x="876300" y="6083"/>
                </a:lnTo>
                <a:lnTo>
                  <a:pt x="876300" y="3454"/>
                </a:lnTo>
                <a:close/>
              </a:path>
              <a:path w="5219700" h="1827529">
                <a:moveTo>
                  <a:pt x="933450" y="1821332"/>
                </a:moveTo>
                <a:lnTo>
                  <a:pt x="932980" y="1820214"/>
                </a:lnTo>
                <a:lnTo>
                  <a:pt x="931113" y="1818347"/>
                </a:lnTo>
                <a:lnTo>
                  <a:pt x="929995" y="1817890"/>
                </a:lnTo>
                <a:lnTo>
                  <a:pt x="917841" y="1817890"/>
                </a:lnTo>
                <a:lnTo>
                  <a:pt x="916724" y="1818347"/>
                </a:lnTo>
                <a:lnTo>
                  <a:pt x="914857" y="1820214"/>
                </a:lnTo>
                <a:lnTo>
                  <a:pt x="914400" y="1821332"/>
                </a:lnTo>
                <a:lnTo>
                  <a:pt x="914400" y="1823961"/>
                </a:lnTo>
                <a:lnTo>
                  <a:pt x="914857" y="1825078"/>
                </a:lnTo>
                <a:lnTo>
                  <a:pt x="916724" y="1826945"/>
                </a:lnTo>
                <a:lnTo>
                  <a:pt x="917841" y="1827415"/>
                </a:lnTo>
                <a:lnTo>
                  <a:pt x="929995" y="1827415"/>
                </a:lnTo>
                <a:lnTo>
                  <a:pt x="931113" y="1826945"/>
                </a:lnTo>
                <a:lnTo>
                  <a:pt x="932980" y="1825078"/>
                </a:lnTo>
                <a:lnTo>
                  <a:pt x="933450" y="1823961"/>
                </a:lnTo>
                <a:lnTo>
                  <a:pt x="933450" y="1821332"/>
                </a:lnTo>
                <a:close/>
              </a:path>
              <a:path w="5219700" h="1827529">
                <a:moveTo>
                  <a:pt x="933450" y="1366862"/>
                </a:moveTo>
                <a:lnTo>
                  <a:pt x="932980" y="1365732"/>
                </a:lnTo>
                <a:lnTo>
                  <a:pt x="931113" y="1363878"/>
                </a:lnTo>
                <a:lnTo>
                  <a:pt x="929995" y="1363408"/>
                </a:lnTo>
                <a:lnTo>
                  <a:pt x="917841" y="1363408"/>
                </a:lnTo>
                <a:lnTo>
                  <a:pt x="916724" y="1363878"/>
                </a:lnTo>
                <a:lnTo>
                  <a:pt x="914857" y="1365732"/>
                </a:lnTo>
                <a:lnTo>
                  <a:pt x="914400" y="1366862"/>
                </a:lnTo>
                <a:lnTo>
                  <a:pt x="914400" y="1369491"/>
                </a:lnTo>
                <a:lnTo>
                  <a:pt x="914857" y="1370609"/>
                </a:lnTo>
                <a:lnTo>
                  <a:pt x="916724" y="1372476"/>
                </a:lnTo>
                <a:lnTo>
                  <a:pt x="917841" y="1372933"/>
                </a:lnTo>
                <a:lnTo>
                  <a:pt x="929995" y="1372933"/>
                </a:lnTo>
                <a:lnTo>
                  <a:pt x="931113" y="1372476"/>
                </a:lnTo>
                <a:lnTo>
                  <a:pt x="932980" y="1370609"/>
                </a:lnTo>
                <a:lnTo>
                  <a:pt x="933450" y="1369491"/>
                </a:lnTo>
                <a:lnTo>
                  <a:pt x="933450" y="1366862"/>
                </a:lnTo>
                <a:close/>
              </a:path>
              <a:path w="5219700" h="1827529">
                <a:moveTo>
                  <a:pt x="933450" y="912393"/>
                </a:moveTo>
                <a:lnTo>
                  <a:pt x="932980" y="911263"/>
                </a:lnTo>
                <a:lnTo>
                  <a:pt x="931113" y="909408"/>
                </a:lnTo>
                <a:lnTo>
                  <a:pt x="929995" y="908939"/>
                </a:lnTo>
                <a:lnTo>
                  <a:pt x="917841" y="908939"/>
                </a:lnTo>
                <a:lnTo>
                  <a:pt x="916724" y="909408"/>
                </a:lnTo>
                <a:lnTo>
                  <a:pt x="914857" y="911263"/>
                </a:lnTo>
                <a:lnTo>
                  <a:pt x="914400" y="912393"/>
                </a:lnTo>
                <a:lnTo>
                  <a:pt x="914400" y="915022"/>
                </a:lnTo>
                <a:lnTo>
                  <a:pt x="914857" y="916139"/>
                </a:lnTo>
                <a:lnTo>
                  <a:pt x="916724" y="918006"/>
                </a:lnTo>
                <a:lnTo>
                  <a:pt x="917841" y="918464"/>
                </a:lnTo>
                <a:lnTo>
                  <a:pt x="929995" y="918464"/>
                </a:lnTo>
                <a:lnTo>
                  <a:pt x="931113" y="918006"/>
                </a:lnTo>
                <a:lnTo>
                  <a:pt x="932980" y="916139"/>
                </a:lnTo>
                <a:lnTo>
                  <a:pt x="933450" y="915022"/>
                </a:lnTo>
                <a:lnTo>
                  <a:pt x="933450" y="912393"/>
                </a:lnTo>
                <a:close/>
              </a:path>
              <a:path w="5219700" h="1827529">
                <a:moveTo>
                  <a:pt x="933450" y="457923"/>
                </a:moveTo>
                <a:lnTo>
                  <a:pt x="932980" y="456793"/>
                </a:lnTo>
                <a:lnTo>
                  <a:pt x="931113" y="454939"/>
                </a:lnTo>
                <a:lnTo>
                  <a:pt x="929995" y="454469"/>
                </a:lnTo>
                <a:lnTo>
                  <a:pt x="917841" y="454469"/>
                </a:lnTo>
                <a:lnTo>
                  <a:pt x="916724" y="454939"/>
                </a:lnTo>
                <a:lnTo>
                  <a:pt x="914857" y="456793"/>
                </a:lnTo>
                <a:lnTo>
                  <a:pt x="914400" y="457923"/>
                </a:lnTo>
                <a:lnTo>
                  <a:pt x="914400" y="460552"/>
                </a:lnTo>
                <a:lnTo>
                  <a:pt x="914857" y="461670"/>
                </a:lnTo>
                <a:lnTo>
                  <a:pt x="916724" y="463537"/>
                </a:lnTo>
                <a:lnTo>
                  <a:pt x="917841" y="463994"/>
                </a:lnTo>
                <a:lnTo>
                  <a:pt x="929995" y="463994"/>
                </a:lnTo>
                <a:lnTo>
                  <a:pt x="931113" y="463537"/>
                </a:lnTo>
                <a:lnTo>
                  <a:pt x="932980" y="461670"/>
                </a:lnTo>
                <a:lnTo>
                  <a:pt x="933450" y="460552"/>
                </a:lnTo>
                <a:lnTo>
                  <a:pt x="933450" y="457923"/>
                </a:lnTo>
                <a:close/>
              </a:path>
              <a:path w="5219700" h="1827529">
                <a:moveTo>
                  <a:pt x="933450" y="3454"/>
                </a:moveTo>
                <a:lnTo>
                  <a:pt x="932980" y="2324"/>
                </a:lnTo>
                <a:lnTo>
                  <a:pt x="931113" y="469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69"/>
                </a:lnTo>
                <a:lnTo>
                  <a:pt x="914857" y="2324"/>
                </a:lnTo>
                <a:lnTo>
                  <a:pt x="914400" y="3454"/>
                </a:lnTo>
                <a:lnTo>
                  <a:pt x="914400" y="6083"/>
                </a:lnTo>
                <a:lnTo>
                  <a:pt x="914857" y="7200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200"/>
                </a:lnTo>
                <a:lnTo>
                  <a:pt x="933450" y="6083"/>
                </a:lnTo>
                <a:lnTo>
                  <a:pt x="933450" y="3454"/>
                </a:lnTo>
                <a:close/>
              </a:path>
              <a:path w="5219700" h="1827529">
                <a:moveTo>
                  <a:pt x="990600" y="1821332"/>
                </a:moveTo>
                <a:lnTo>
                  <a:pt x="990130" y="1820214"/>
                </a:lnTo>
                <a:lnTo>
                  <a:pt x="988263" y="1818347"/>
                </a:lnTo>
                <a:lnTo>
                  <a:pt x="987145" y="1817890"/>
                </a:lnTo>
                <a:lnTo>
                  <a:pt x="974991" y="1817890"/>
                </a:lnTo>
                <a:lnTo>
                  <a:pt x="973874" y="1818347"/>
                </a:lnTo>
                <a:lnTo>
                  <a:pt x="972007" y="1820214"/>
                </a:lnTo>
                <a:lnTo>
                  <a:pt x="971550" y="1821332"/>
                </a:lnTo>
                <a:lnTo>
                  <a:pt x="971550" y="1823961"/>
                </a:lnTo>
                <a:lnTo>
                  <a:pt x="972007" y="1825078"/>
                </a:lnTo>
                <a:lnTo>
                  <a:pt x="973874" y="1826945"/>
                </a:lnTo>
                <a:lnTo>
                  <a:pt x="974991" y="1827415"/>
                </a:lnTo>
                <a:lnTo>
                  <a:pt x="987145" y="1827415"/>
                </a:lnTo>
                <a:lnTo>
                  <a:pt x="988263" y="1826945"/>
                </a:lnTo>
                <a:lnTo>
                  <a:pt x="990130" y="1825078"/>
                </a:lnTo>
                <a:lnTo>
                  <a:pt x="990600" y="1823961"/>
                </a:lnTo>
                <a:lnTo>
                  <a:pt x="990600" y="1821332"/>
                </a:lnTo>
                <a:close/>
              </a:path>
              <a:path w="5219700" h="1827529">
                <a:moveTo>
                  <a:pt x="990600" y="1366862"/>
                </a:moveTo>
                <a:lnTo>
                  <a:pt x="990130" y="1365732"/>
                </a:lnTo>
                <a:lnTo>
                  <a:pt x="988263" y="1363878"/>
                </a:lnTo>
                <a:lnTo>
                  <a:pt x="987145" y="1363408"/>
                </a:lnTo>
                <a:lnTo>
                  <a:pt x="974991" y="1363408"/>
                </a:lnTo>
                <a:lnTo>
                  <a:pt x="973874" y="1363878"/>
                </a:lnTo>
                <a:lnTo>
                  <a:pt x="972007" y="1365732"/>
                </a:lnTo>
                <a:lnTo>
                  <a:pt x="971550" y="1366862"/>
                </a:lnTo>
                <a:lnTo>
                  <a:pt x="971550" y="1369491"/>
                </a:lnTo>
                <a:lnTo>
                  <a:pt x="972007" y="1370609"/>
                </a:lnTo>
                <a:lnTo>
                  <a:pt x="973874" y="1372476"/>
                </a:lnTo>
                <a:lnTo>
                  <a:pt x="974991" y="1372933"/>
                </a:lnTo>
                <a:lnTo>
                  <a:pt x="987145" y="1372933"/>
                </a:lnTo>
                <a:lnTo>
                  <a:pt x="988263" y="1372476"/>
                </a:lnTo>
                <a:lnTo>
                  <a:pt x="990130" y="1370609"/>
                </a:lnTo>
                <a:lnTo>
                  <a:pt x="990600" y="1369491"/>
                </a:lnTo>
                <a:lnTo>
                  <a:pt x="990600" y="1366862"/>
                </a:lnTo>
                <a:close/>
              </a:path>
              <a:path w="5219700" h="1827529">
                <a:moveTo>
                  <a:pt x="990600" y="912393"/>
                </a:moveTo>
                <a:lnTo>
                  <a:pt x="990130" y="911263"/>
                </a:lnTo>
                <a:lnTo>
                  <a:pt x="988263" y="909408"/>
                </a:lnTo>
                <a:lnTo>
                  <a:pt x="987145" y="908939"/>
                </a:lnTo>
                <a:lnTo>
                  <a:pt x="974991" y="908939"/>
                </a:lnTo>
                <a:lnTo>
                  <a:pt x="973874" y="909408"/>
                </a:lnTo>
                <a:lnTo>
                  <a:pt x="972007" y="911263"/>
                </a:lnTo>
                <a:lnTo>
                  <a:pt x="971550" y="912393"/>
                </a:lnTo>
                <a:lnTo>
                  <a:pt x="971550" y="915022"/>
                </a:lnTo>
                <a:lnTo>
                  <a:pt x="972007" y="916139"/>
                </a:lnTo>
                <a:lnTo>
                  <a:pt x="973874" y="918006"/>
                </a:lnTo>
                <a:lnTo>
                  <a:pt x="974991" y="918464"/>
                </a:lnTo>
                <a:lnTo>
                  <a:pt x="987145" y="918464"/>
                </a:lnTo>
                <a:lnTo>
                  <a:pt x="988263" y="918006"/>
                </a:lnTo>
                <a:lnTo>
                  <a:pt x="990130" y="916139"/>
                </a:lnTo>
                <a:lnTo>
                  <a:pt x="990600" y="915022"/>
                </a:lnTo>
                <a:lnTo>
                  <a:pt x="990600" y="912393"/>
                </a:lnTo>
                <a:close/>
              </a:path>
              <a:path w="5219700" h="1827529">
                <a:moveTo>
                  <a:pt x="990600" y="457923"/>
                </a:moveTo>
                <a:lnTo>
                  <a:pt x="990130" y="456793"/>
                </a:lnTo>
                <a:lnTo>
                  <a:pt x="988263" y="454939"/>
                </a:lnTo>
                <a:lnTo>
                  <a:pt x="987145" y="454469"/>
                </a:lnTo>
                <a:lnTo>
                  <a:pt x="974991" y="454469"/>
                </a:lnTo>
                <a:lnTo>
                  <a:pt x="973874" y="454939"/>
                </a:lnTo>
                <a:lnTo>
                  <a:pt x="972007" y="456793"/>
                </a:lnTo>
                <a:lnTo>
                  <a:pt x="971550" y="457923"/>
                </a:lnTo>
                <a:lnTo>
                  <a:pt x="971550" y="460552"/>
                </a:lnTo>
                <a:lnTo>
                  <a:pt x="972007" y="461670"/>
                </a:lnTo>
                <a:lnTo>
                  <a:pt x="973874" y="463537"/>
                </a:lnTo>
                <a:lnTo>
                  <a:pt x="974991" y="463994"/>
                </a:lnTo>
                <a:lnTo>
                  <a:pt x="987145" y="463994"/>
                </a:lnTo>
                <a:lnTo>
                  <a:pt x="988263" y="463537"/>
                </a:lnTo>
                <a:lnTo>
                  <a:pt x="990130" y="461670"/>
                </a:lnTo>
                <a:lnTo>
                  <a:pt x="990600" y="460552"/>
                </a:lnTo>
                <a:lnTo>
                  <a:pt x="990600" y="457923"/>
                </a:lnTo>
                <a:close/>
              </a:path>
              <a:path w="5219700" h="1827529">
                <a:moveTo>
                  <a:pt x="990600" y="3454"/>
                </a:moveTo>
                <a:lnTo>
                  <a:pt x="990130" y="2324"/>
                </a:lnTo>
                <a:lnTo>
                  <a:pt x="988263" y="469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69"/>
                </a:lnTo>
                <a:lnTo>
                  <a:pt x="972007" y="2324"/>
                </a:lnTo>
                <a:lnTo>
                  <a:pt x="971550" y="3454"/>
                </a:lnTo>
                <a:lnTo>
                  <a:pt x="971550" y="6083"/>
                </a:lnTo>
                <a:lnTo>
                  <a:pt x="972007" y="7200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200"/>
                </a:lnTo>
                <a:lnTo>
                  <a:pt x="990600" y="6083"/>
                </a:lnTo>
                <a:lnTo>
                  <a:pt x="990600" y="3454"/>
                </a:lnTo>
                <a:close/>
              </a:path>
              <a:path w="5219700" h="1827529">
                <a:moveTo>
                  <a:pt x="1047750" y="1821332"/>
                </a:moveTo>
                <a:lnTo>
                  <a:pt x="1047280" y="1820214"/>
                </a:lnTo>
                <a:lnTo>
                  <a:pt x="1045413" y="1818347"/>
                </a:lnTo>
                <a:lnTo>
                  <a:pt x="1044295" y="1817890"/>
                </a:lnTo>
                <a:lnTo>
                  <a:pt x="1032141" y="1817890"/>
                </a:lnTo>
                <a:lnTo>
                  <a:pt x="1031024" y="1818347"/>
                </a:lnTo>
                <a:lnTo>
                  <a:pt x="1029157" y="1820214"/>
                </a:lnTo>
                <a:lnTo>
                  <a:pt x="1028700" y="1821332"/>
                </a:lnTo>
                <a:lnTo>
                  <a:pt x="1028700" y="1823961"/>
                </a:lnTo>
                <a:lnTo>
                  <a:pt x="1029157" y="1825078"/>
                </a:lnTo>
                <a:lnTo>
                  <a:pt x="1031024" y="1826945"/>
                </a:lnTo>
                <a:lnTo>
                  <a:pt x="1032141" y="1827415"/>
                </a:lnTo>
                <a:lnTo>
                  <a:pt x="1044295" y="1827415"/>
                </a:lnTo>
                <a:lnTo>
                  <a:pt x="1045413" y="1826945"/>
                </a:lnTo>
                <a:lnTo>
                  <a:pt x="1047280" y="1825078"/>
                </a:lnTo>
                <a:lnTo>
                  <a:pt x="1047750" y="1823961"/>
                </a:lnTo>
                <a:lnTo>
                  <a:pt x="1047750" y="1821332"/>
                </a:lnTo>
                <a:close/>
              </a:path>
              <a:path w="5219700" h="1827529">
                <a:moveTo>
                  <a:pt x="1047750" y="1366862"/>
                </a:moveTo>
                <a:lnTo>
                  <a:pt x="1047280" y="1365732"/>
                </a:lnTo>
                <a:lnTo>
                  <a:pt x="1045413" y="1363878"/>
                </a:lnTo>
                <a:lnTo>
                  <a:pt x="1044295" y="1363408"/>
                </a:lnTo>
                <a:lnTo>
                  <a:pt x="1032141" y="1363408"/>
                </a:lnTo>
                <a:lnTo>
                  <a:pt x="1031024" y="1363878"/>
                </a:lnTo>
                <a:lnTo>
                  <a:pt x="1029157" y="1365732"/>
                </a:lnTo>
                <a:lnTo>
                  <a:pt x="1028700" y="1366862"/>
                </a:lnTo>
                <a:lnTo>
                  <a:pt x="1028700" y="1369491"/>
                </a:lnTo>
                <a:lnTo>
                  <a:pt x="1029157" y="1370609"/>
                </a:lnTo>
                <a:lnTo>
                  <a:pt x="1031024" y="1372476"/>
                </a:lnTo>
                <a:lnTo>
                  <a:pt x="1032141" y="1372933"/>
                </a:lnTo>
                <a:lnTo>
                  <a:pt x="1044295" y="1372933"/>
                </a:lnTo>
                <a:lnTo>
                  <a:pt x="1045413" y="1372476"/>
                </a:lnTo>
                <a:lnTo>
                  <a:pt x="1047280" y="1370609"/>
                </a:lnTo>
                <a:lnTo>
                  <a:pt x="1047750" y="1369491"/>
                </a:lnTo>
                <a:lnTo>
                  <a:pt x="1047750" y="1366862"/>
                </a:lnTo>
                <a:close/>
              </a:path>
              <a:path w="5219700" h="1827529">
                <a:moveTo>
                  <a:pt x="1047750" y="912393"/>
                </a:moveTo>
                <a:lnTo>
                  <a:pt x="1047280" y="911263"/>
                </a:lnTo>
                <a:lnTo>
                  <a:pt x="1045413" y="909408"/>
                </a:lnTo>
                <a:lnTo>
                  <a:pt x="1044295" y="908939"/>
                </a:lnTo>
                <a:lnTo>
                  <a:pt x="1032141" y="908939"/>
                </a:lnTo>
                <a:lnTo>
                  <a:pt x="1031024" y="909408"/>
                </a:lnTo>
                <a:lnTo>
                  <a:pt x="1029157" y="911263"/>
                </a:lnTo>
                <a:lnTo>
                  <a:pt x="1028700" y="912393"/>
                </a:lnTo>
                <a:lnTo>
                  <a:pt x="1028700" y="915022"/>
                </a:lnTo>
                <a:lnTo>
                  <a:pt x="1029157" y="916139"/>
                </a:lnTo>
                <a:lnTo>
                  <a:pt x="1031024" y="918006"/>
                </a:lnTo>
                <a:lnTo>
                  <a:pt x="1032141" y="918464"/>
                </a:lnTo>
                <a:lnTo>
                  <a:pt x="1044295" y="918464"/>
                </a:lnTo>
                <a:lnTo>
                  <a:pt x="1045413" y="918006"/>
                </a:lnTo>
                <a:lnTo>
                  <a:pt x="1047280" y="916139"/>
                </a:lnTo>
                <a:lnTo>
                  <a:pt x="1047750" y="915022"/>
                </a:lnTo>
                <a:lnTo>
                  <a:pt x="1047750" y="912393"/>
                </a:lnTo>
                <a:close/>
              </a:path>
              <a:path w="5219700" h="1827529">
                <a:moveTo>
                  <a:pt x="1047750" y="457923"/>
                </a:moveTo>
                <a:lnTo>
                  <a:pt x="1047280" y="456793"/>
                </a:lnTo>
                <a:lnTo>
                  <a:pt x="1045413" y="454939"/>
                </a:lnTo>
                <a:lnTo>
                  <a:pt x="1044295" y="454469"/>
                </a:lnTo>
                <a:lnTo>
                  <a:pt x="1032141" y="454469"/>
                </a:lnTo>
                <a:lnTo>
                  <a:pt x="1031024" y="454939"/>
                </a:lnTo>
                <a:lnTo>
                  <a:pt x="1029157" y="456793"/>
                </a:lnTo>
                <a:lnTo>
                  <a:pt x="1028700" y="457923"/>
                </a:lnTo>
                <a:lnTo>
                  <a:pt x="1028700" y="460552"/>
                </a:lnTo>
                <a:lnTo>
                  <a:pt x="1029157" y="461670"/>
                </a:lnTo>
                <a:lnTo>
                  <a:pt x="1031024" y="463537"/>
                </a:lnTo>
                <a:lnTo>
                  <a:pt x="1032141" y="463994"/>
                </a:lnTo>
                <a:lnTo>
                  <a:pt x="1044295" y="463994"/>
                </a:lnTo>
                <a:lnTo>
                  <a:pt x="1045413" y="463537"/>
                </a:lnTo>
                <a:lnTo>
                  <a:pt x="1047280" y="461670"/>
                </a:lnTo>
                <a:lnTo>
                  <a:pt x="1047750" y="460552"/>
                </a:lnTo>
                <a:lnTo>
                  <a:pt x="1047750" y="457923"/>
                </a:lnTo>
                <a:close/>
              </a:path>
              <a:path w="5219700" h="1827529">
                <a:moveTo>
                  <a:pt x="1047750" y="3454"/>
                </a:moveTo>
                <a:lnTo>
                  <a:pt x="1047280" y="2324"/>
                </a:lnTo>
                <a:lnTo>
                  <a:pt x="1045413" y="469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69"/>
                </a:lnTo>
                <a:lnTo>
                  <a:pt x="1029157" y="2324"/>
                </a:lnTo>
                <a:lnTo>
                  <a:pt x="1028700" y="3454"/>
                </a:lnTo>
                <a:lnTo>
                  <a:pt x="1028700" y="6083"/>
                </a:lnTo>
                <a:lnTo>
                  <a:pt x="1029157" y="7200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200"/>
                </a:lnTo>
                <a:lnTo>
                  <a:pt x="1047750" y="6083"/>
                </a:lnTo>
                <a:lnTo>
                  <a:pt x="1047750" y="3454"/>
                </a:lnTo>
                <a:close/>
              </a:path>
              <a:path w="5219700" h="1827529">
                <a:moveTo>
                  <a:pt x="1104900" y="1821332"/>
                </a:moveTo>
                <a:lnTo>
                  <a:pt x="1104430" y="1820214"/>
                </a:lnTo>
                <a:lnTo>
                  <a:pt x="1102563" y="1818347"/>
                </a:lnTo>
                <a:lnTo>
                  <a:pt x="1101445" y="1817890"/>
                </a:lnTo>
                <a:lnTo>
                  <a:pt x="1089291" y="1817890"/>
                </a:lnTo>
                <a:lnTo>
                  <a:pt x="1088174" y="1818347"/>
                </a:lnTo>
                <a:lnTo>
                  <a:pt x="1086307" y="1820214"/>
                </a:lnTo>
                <a:lnTo>
                  <a:pt x="1085850" y="1821332"/>
                </a:lnTo>
                <a:lnTo>
                  <a:pt x="1085850" y="1823961"/>
                </a:lnTo>
                <a:lnTo>
                  <a:pt x="1086307" y="1825078"/>
                </a:lnTo>
                <a:lnTo>
                  <a:pt x="1088174" y="1826945"/>
                </a:lnTo>
                <a:lnTo>
                  <a:pt x="1089291" y="1827415"/>
                </a:lnTo>
                <a:lnTo>
                  <a:pt x="1101445" y="1827415"/>
                </a:lnTo>
                <a:lnTo>
                  <a:pt x="1102563" y="1826945"/>
                </a:lnTo>
                <a:lnTo>
                  <a:pt x="1104430" y="1825078"/>
                </a:lnTo>
                <a:lnTo>
                  <a:pt x="1104900" y="1823961"/>
                </a:lnTo>
                <a:lnTo>
                  <a:pt x="1104900" y="1821332"/>
                </a:lnTo>
                <a:close/>
              </a:path>
              <a:path w="5219700" h="1827529">
                <a:moveTo>
                  <a:pt x="1104900" y="1366862"/>
                </a:moveTo>
                <a:lnTo>
                  <a:pt x="1104430" y="1365732"/>
                </a:lnTo>
                <a:lnTo>
                  <a:pt x="1102563" y="1363878"/>
                </a:lnTo>
                <a:lnTo>
                  <a:pt x="1101445" y="1363408"/>
                </a:lnTo>
                <a:lnTo>
                  <a:pt x="1089291" y="1363408"/>
                </a:lnTo>
                <a:lnTo>
                  <a:pt x="1088174" y="1363878"/>
                </a:lnTo>
                <a:lnTo>
                  <a:pt x="1086307" y="1365732"/>
                </a:lnTo>
                <a:lnTo>
                  <a:pt x="1085850" y="1366862"/>
                </a:lnTo>
                <a:lnTo>
                  <a:pt x="1085850" y="1369491"/>
                </a:lnTo>
                <a:lnTo>
                  <a:pt x="1086307" y="1370609"/>
                </a:lnTo>
                <a:lnTo>
                  <a:pt x="1088174" y="1372476"/>
                </a:lnTo>
                <a:lnTo>
                  <a:pt x="1089291" y="1372933"/>
                </a:lnTo>
                <a:lnTo>
                  <a:pt x="1101445" y="1372933"/>
                </a:lnTo>
                <a:lnTo>
                  <a:pt x="1102563" y="1372476"/>
                </a:lnTo>
                <a:lnTo>
                  <a:pt x="1104430" y="1370609"/>
                </a:lnTo>
                <a:lnTo>
                  <a:pt x="1104900" y="1369491"/>
                </a:lnTo>
                <a:lnTo>
                  <a:pt x="1104900" y="1366862"/>
                </a:lnTo>
                <a:close/>
              </a:path>
              <a:path w="5219700" h="1827529">
                <a:moveTo>
                  <a:pt x="1104900" y="912393"/>
                </a:moveTo>
                <a:lnTo>
                  <a:pt x="1104430" y="911263"/>
                </a:lnTo>
                <a:lnTo>
                  <a:pt x="1102563" y="909408"/>
                </a:lnTo>
                <a:lnTo>
                  <a:pt x="1101445" y="908939"/>
                </a:lnTo>
                <a:lnTo>
                  <a:pt x="1089291" y="908939"/>
                </a:lnTo>
                <a:lnTo>
                  <a:pt x="1088174" y="909408"/>
                </a:lnTo>
                <a:lnTo>
                  <a:pt x="1086307" y="911263"/>
                </a:lnTo>
                <a:lnTo>
                  <a:pt x="1085850" y="912393"/>
                </a:lnTo>
                <a:lnTo>
                  <a:pt x="1085850" y="915022"/>
                </a:lnTo>
                <a:lnTo>
                  <a:pt x="1086307" y="916139"/>
                </a:lnTo>
                <a:lnTo>
                  <a:pt x="1088174" y="918006"/>
                </a:lnTo>
                <a:lnTo>
                  <a:pt x="1089291" y="918464"/>
                </a:lnTo>
                <a:lnTo>
                  <a:pt x="1101445" y="918464"/>
                </a:lnTo>
                <a:lnTo>
                  <a:pt x="1102563" y="918006"/>
                </a:lnTo>
                <a:lnTo>
                  <a:pt x="1104430" y="916139"/>
                </a:lnTo>
                <a:lnTo>
                  <a:pt x="1104900" y="915022"/>
                </a:lnTo>
                <a:lnTo>
                  <a:pt x="1104900" y="912393"/>
                </a:lnTo>
                <a:close/>
              </a:path>
              <a:path w="5219700" h="1827529">
                <a:moveTo>
                  <a:pt x="1104900" y="457923"/>
                </a:moveTo>
                <a:lnTo>
                  <a:pt x="1104430" y="456793"/>
                </a:lnTo>
                <a:lnTo>
                  <a:pt x="1102563" y="454939"/>
                </a:lnTo>
                <a:lnTo>
                  <a:pt x="1101445" y="454469"/>
                </a:lnTo>
                <a:lnTo>
                  <a:pt x="1089291" y="454469"/>
                </a:lnTo>
                <a:lnTo>
                  <a:pt x="1088174" y="454939"/>
                </a:lnTo>
                <a:lnTo>
                  <a:pt x="1086307" y="456793"/>
                </a:lnTo>
                <a:lnTo>
                  <a:pt x="1085850" y="457923"/>
                </a:lnTo>
                <a:lnTo>
                  <a:pt x="1085850" y="460552"/>
                </a:lnTo>
                <a:lnTo>
                  <a:pt x="1086307" y="461670"/>
                </a:lnTo>
                <a:lnTo>
                  <a:pt x="1088174" y="463537"/>
                </a:lnTo>
                <a:lnTo>
                  <a:pt x="1089291" y="463994"/>
                </a:lnTo>
                <a:lnTo>
                  <a:pt x="1101445" y="463994"/>
                </a:lnTo>
                <a:lnTo>
                  <a:pt x="1102563" y="463537"/>
                </a:lnTo>
                <a:lnTo>
                  <a:pt x="1104430" y="461670"/>
                </a:lnTo>
                <a:lnTo>
                  <a:pt x="1104900" y="460552"/>
                </a:lnTo>
                <a:lnTo>
                  <a:pt x="1104900" y="457923"/>
                </a:lnTo>
                <a:close/>
              </a:path>
              <a:path w="5219700" h="1827529">
                <a:moveTo>
                  <a:pt x="1104900" y="3454"/>
                </a:moveTo>
                <a:lnTo>
                  <a:pt x="1104430" y="2324"/>
                </a:lnTo>
                <a:lnTo>
                  <a:pt x="1102563" y="469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69"/>
                </a:lnTo>
                <a:lnTo>
                  <a:pt x="1086307" y="2324"/>
                </a:lnTo>
                <a:lnTo>
                  <a:pt x="1085850" y="3454"/>
                </a:lnTo>
                <a:lnTo>
                  <a:pt x="1085850" y="6083"/>
                </a:lnTo>
                <a:lnTo>
                  <a:pt x="1086307" y="7200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5219700" h="1827529">
                <a:moveTo>
                  <a:pt x="1162050" y="1821332"/>
                </a:moveTo>
                <a:lnTo>
                  <a:pt x="1161580" y="1820214"/>
                </a:lnTo>
                <a:lnTo>
                  <a:pt x="1159713" y="1818347"/>
                </a:lnTo>
                <a:lnTo>
                  <a:pt x="1158595" y="1817890"/>
                </a:lnTo>
                <a:lnTo>
                  <a:pt x="1146441" y="1817890"/>
                </a:lnTo>
                <a:lnTo>
                  <a:pt x="1145324" y="1818347"/>
                </a:lnTo>
                <a:lnTo>
                  <a:pt x="1143457" y="1820214"/>
                </a:lnTo>
                <a:lnTo>
                  <a:pt x="1143000" y="1821332"/>
                </a:lnTo>
                <a:lnTo>
                  <a:pt x="1143000" y="1823961"/>
                </a:lnTo>
                <a:lnTo>
                  <a:pt x="1143457" y="1825078"/>
                </a:lnTo>
                <a:lnTo>
                  <a:pt x="1145324" y="1826945"/>
                </a:lnTo>
                <a:lnTo>
                  <a:pt x="1146441" y="1827415"/>
                </a:lnTo>
                <a:lnTo>
                  <a:pt x="1158595" y="1827415"/>
                </a:lnTo>
                <a:lnTo>
                  <a:pt x="1159713" y="1826945"/>
                </a:lnTo>
                <a:lnTo>
                  <a:pt x="1161580" y="1825078"/>
                </a:lnTo>
                <a:lnTo>
                  <a:pt x="1162050" y="1823961"/>
                </a:lnTo>
                <a:lnTo>
                  <a:pt x="1162050" y="1821332"/>
                </a:lnTo>
                <a:close/>
              </a:path>
              <a:path w="5219700" h="1827529">
                <a:moveTo>
                  <a:pt x="1162050" y="1366862"/>
                </a:moveTo>
                <a:lnTo>
                  <a:pt x="1161580" y="1365732"/>
                </a:lnTo>
                <a:lnTo>
                  <a:pt x="1159713" y="1363878"/>
                </a:lnTo>
                <a:lnTo>
                  <a:pt x="1158595" y="1363408"/>
                </a:lnTo>
                <a:lnTo>
                  <a:pt x="1146441" y="1363408"/>
                </a:lnTo>
                <a:lnTo>
                  <a:pt x="1145324" y="1363878"/>
                </a:lnTo>
                <a:lnTo>
                  <a:pt x="1143457" y="1365732"/>
                </a:lnTo>
                <a:lnTo>
                  <a:pt x="1143000" y="1366862"/>
                </a:lnTo>
                <a:lnTo>
                  <a:pt x="1143000" y="1369491"/>
                </a:lnTo>
                <a:lnTo>
                  <a:pt x="1143457" y="1370609"/>
                </a:lnTo>
                <a:lnTo>
                  <a:pt x="1145324" y="1372476"/>
                </a:lnTo>
                <a:lnTo>
                  <a:pt x="1146441" y="1372933"/>
                </a:lnTo>
                <a:lnTo>
                  <a:pt x="1158595" y="1372933"/>
                </a:lnTo>
                <a:lnTo>
                  <a:pt x="1159713" y="1372476"/>
                </a:lnTo>
                <a:lnTo>
                  <a:pt x="1161580" y="1370609"/>
                </a:lnTo>
                <a:lnTo>
                  <a:pt x="1162050" y="1369491"/>
                </a:lnTo>
                <a:lnTo>
                  <a:pt x="1162050" y="1366862"/>
                </a:lnTo>
                <a:close/>
              </a:path>
              <a:path w="5219700" h="1827529">
                <a:moveTo>
                  <a:pt x="1162050" y="912393"/>
                </a:moveTo>
                <a:lnTo>
                  <a:pt x="1161580" y="911263"/>
                </a:lnTo>
                <a:lnTo>
                  <a:pt x="1159713" y="909408"/>
                </a:lnTo>
                <a:lnTo>
                  <a:pt x="1158595" y="908939"/>
                </a:lnTo>
                <a:lnTo>
                  <a:pt x="1146441" y="908939"/>
                </a:lnTo>
                <a:lnTo>
                  <a:pt x="1145324" y="909408"/>
                </a:lnTo>
                <a:lnTo>
                  <a:pt x="1143457" y="911263"/>
                </a:lnTo>
                <a:lnTo>
                  <a:pt x="1143000" y="912393"/>
                </a:lnTo>
                <a:lnTo>
                  <a:pt x="1143000" y="915022"/>
                </a:lnTo>
                <a:lnTo>
                  <a:pt x="1143457" y="916139"/>
                </a:lnTo>
                <a:lnTo>
                  <a:pt x="1145324" y="918006"/>
                </a:lnTo>
                <a:lnTo>
                  <a:pt x="1146441" y="918464"/>
                </a:lnTo>
                <a:lnTo>
                  <a:pt x="1158595" y="918464"/>
                </a:lnTo>
                <a:lnTo>
                  <a:pt x="1159713" y="918006"/>
                </a:lnTo>
                <a:lnTo>
                  <a:pt x="1161580" y="916139"/>
                </a:lnTo>
                <a:lnTo>
                  <a:pt x="1162050" y="915022"/>
                </a:lnTo>
                <a:lnTo>
                  <a:pt x="1162050" y="912393"/>
                </a:lnTo>
                <a:close/>
              </a:path>
              <a:path w="5219700" h="1827529">
                <a:moveTo>
                  <a:pt x="1162050" y="457923"/>
                </a:moveTo>
                <a:lnTo>
                  <a:pt x="1161580" y="456793"/>
                </a:lnTo>
                <a:lnTo>
                  <a:pt x="1159713" y="454939"/>
                </a:lnTo>
                <a:lnTo>
                  <a:pt x="1158595" y="454469"/>
                </a:lnTo>
                <a:lnTo>
                  <a:pt x="1146441" y="454469"/>
                </a:lnTo>
                <a:lnTo>
                  <a:pt x="1145324" y="454939"/>
                </a:lnTo>
                <a:lnTo>
                  <a:pt x="1143457" y="456793"/>
                </a:lnTo>
                <a:lnTo>
                  <a:pt x="1143000" y="457923"/>
                </a:lnTo>
                <a:lnTo>
                  <a:pt x="1143000" y="460552"/>
                </a:lnTo>
                <a:lnTo>
                  <a:pt x="1143457" y="461670"/>
                </a:lnTo>
                <a:lnTo>
                  <a:pt x="1145324" y="463537"/>
                </a:lnTo>
                <a:lnTo>
                  <a:pt x="1146441" y="463994"/>
                </a:lnTo>
                <a:lnTo>
                  <a:pt x="1158595" y="463994"/>
                </a:lnTo>
                <a:lnTo>
                  <a:pt x="1159713" y="463537"/>
                </a:lnTo>
                <a:lnTo>
                  <a:pt x="1161580" y="461670"/>
                </a:lnTo>
                <a:lnTo>
                  <a:pt x="1162050" y="460552"/>
                </a:lnTo>
                <a:lnTo>
                  <a:pt x="1162050" y="457923"/>
                </a:lnTo>
                <a:close/>
              </a:path>
              <a:path w="5219700" h="1827529">
                <a:moveTo>
                  <a:pt x="1162050" y="3454"/>
                </a:moveTo>
                <a:lnTo>
                  <a:pt x="1161580" y="2324"/>
                </a:lnTo>
                <a:lnTo>
                  <a:pt x="1159713" y="469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24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57" y="7200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200"/>
                </a:lnTo>
                <a:lnTo>
                  <a:pt x="1162050" y="6083"/>
                </a:lnTo>
                <a:lnTo>
                  <a:pt x="1162050" y="3454"/>
                </a:lnTo>
                <a:close/>
              </a:path>
              <a:path w="5219700" h="1827529">
                <a:moveTo>
                  <a:pt x="1219200" y="1821332"/>
                </a:moveTo>
                <a:lnTo>
                  <a:pt x="1218730" y="1820214"/>
                </a:lnTo>
                <a:lnTo>
                  <a:pt x="1216863" y="1818347"/>
                </a:lnTo>
                <a:lnTo>
                  <a:pt x="1215745" y="1817890"/>
                </a:lnTo>
                <a:lnTo>
                  <a:pt x="1203591" y="1817890"/>
                </a:lnTo>
                <a:lnTo>
                  <a:pt x="1202474" y="1818347"/>
                </a:lnTo>
                <a:lnTo>
                  <a:pt x="1200607" y="1820214"/>
                </a:lnTo>
                <a:lnTo>
                  <a:pt x="1200150" y="1821332"/>
                </a:lnTo>
                <a:lnTo>
                  <a:pt x="1200150" y="1823961"/>
                </a:lnTo>
                <a:lnTo>
                  <a:pt x="1200607" y="1825078"/>
                </a:lnTo>
                <a:lnTo>
                  <a:pt x="1202474" y="1826945"/>
                </a:lnTo>
                <a:lnTo>
                  <a:pt x="1203591" y="1827415"/>
                </a:lnTo>
                <a:lnTo>
                  <a:pt x="1215745" y="1827415"/>
                </a:lnTo>
                <a:lnTo>
                  <a:pt x="1216863" y="1826945"/>
                </a:lnTo>
                <a:lnTo>
                  <a:pt x="1218730" y="1825078"/>
                </a:lnTo>
                <a:lnTo>
                  <a:pt x="1219200" y="1823961"/>
                </a:lnTo>
                <a:lnTo>
                  <a:pt x="1219200" y="1821332"/>
                </a:lnTo>
                <a:close/>
              </a:path>
              <a:path w="5219700" h="1827529">
                <a:moveTo>
                  <a:pt x="1219200" y="1366862"/>
                </a:moveTo>
                <a:lnTo>
                  <a:pt x="1218730" y="1365732"/>
                </a:lnTo>
                <a:lnTo>
                  <a:pt x="1216863" y="1363878"/>
                </a:lnTo>
                <a:lnTo>
                  <a:pt x="1215745" y="1363408"/>
                </a:lnTo>
                <a:lnTo>
                  <a:pt x="1203591" y="1363408"/>
                </a:lnTo>
                <a:lnTo>
                  <a:pt x="1202474" y="1363878"/>
                </a:lnTo>
                <a:lnTo>
                  <a:pt x="1200607" y="1365732"/>
                </a:lnTo>
                <a:lnTo>
                  <a:pt x="1200150" y="1366862"/>
                </a:lnTo>
                <a:lnTo>
                  <a:pt x="1200150" y="1369491"/>
                </a:lnTo>
                <a:lnTo>
                  <a:pt x="1200607" y="1370609"/>
                </a:lnTo>
                <a:lnTo>
                  <a:pt x="1202474" y="1372476"/>
                </a:lnTo>
                <a:lnTo>
                  <a:pt x="1203591" y="1372933"/>
                </a:lnTo>
                <a:lnTo>
                  <a:pt x="1215745" y="1372933"/>
                </a:lnTo>
                <a:lnTo>
                  <a:pt x="1216863" y="1372476"/>
                </a:lnTo>
                <a:lnTo>
                  <a:pt x="1218730" y="1370609"/>
                </a:lnTo>
                <a:lnTo>
                  <a:pt x="1219200" y="1369491"/>
                </a:lnTo>
                <a:lnTo>
                  <a:pt x="1219200" y="1366862"/>
                </a:lnTo>
                <a:close/>
              </a:path>
              <a:path w="5219700" h="1827529">
                <a:moveTo>
                  <a:pt x="1219200" y="912393"/>
                </a:moveTo>
                <a:lnTo>
                  <a:pt x="1218730" y="911263"/>
                </a:lnTo>
                <a:lnTo>
                  <a:pt x="1216863" y="909408"/>
                </a:lnTo>
                <a:lnTo>
                  <a:pt x="1215745" y="908939"/>
                </a:lnTo>
                <a:lnTo>
                  <a:pt x="1203591" y="908939"/>
                </a:lnTo>
                <a:lnTo>
                  <a:pt x="1202474" y="909408"/>
                </a:lnTo>
                <a:lnTo>
                  <a:pt x="1200607" y="911263"/>
                </a:lnTo>
                <a:lnTo>
                  <a:pt x="1200150" y="912393"/>
                </a:lnTo>
                <a:lnTo>
                  <a:pt x="1200150" y="915022"/>
                </a:lnTo>
                <a:lnTo>
                  <a:pt x="1200607" y="916139"/>
                </a:lnTo>
                <a:lnTo>
                  <a:pt x="1202474" y="918006"/>
                </a:lnTo>
                <a:lnTo>
                  <a:pt x="1203591" y="918464"/>
                </a:lnTo>
                <a:lnTo>
                  <a:pt x="1215745" y="918464"/>
                </a:lnTo>
                <a:lnTo>
                  <a:pt x="1216863" y="918006"/>
                </a:lnTo>
                <a:lnTo>
                  <a:pt x="1218730" y="916139"/>
                </a:lnTo>
                <a:lnTo>
                  <a:pt x="1219200" y="915022"/>
                </a:lnTo>
                <a:lnTo>
                  <a:pt x="1219200" y="912393"/>
                </a:lnTo>
                <a:close/>
              </a:path>
              <a:path w="5219700" h="1827529">
                <a:moveTo>
                  <a:pt x="1219200" y="457923"/>
                </a:moveTo>
                <a:lnTo>
                  <a:pt x="1218730" y="456793"/>
                </a:lnTo>
                <a:lnTo>
                  <a:pt x="1216863" y="454939"/>
                </a:lnTo>
                <a:lnTo>
                  <a:pt x="1215745" y="454469"/>
                </a:lnTo>
                <a:lnTo>
                  <a:pt x="1203591" y="454469"/>
                </a:lnTo>
                <a:lnTo>
                  <a:pt x="1202474" y="454939"/>
                </a:lnTo>
                <a:lnTo>
                  <a:pt x="1200607" y="456793"/>
                </a:lnTo>
                <a:lnTo>
                  <a:pt x="1200150" y="457923"/>
                </a:lnTo>
                <a:lnTo>
                  <a:pt x="1200150" y="460552"/>
                </a:lnTo>
                <a:lnTo>
                  <a:pt x="1200607" y="461670"/>
                </a:lnTo>
                <a:lnTo>
                  <a:pt x="1202474" y="463537"/>
                </a:lnTo>
                <a:lnTo>
                  <a:pt x="1203591" y="463994"/>
                </a:lnTo>
                <a:lnTo>
                  <a:pt x="1215745" y="463994"/>
                </a:lnTo>
                <a:lnTo>
                  <a:pt x="1216863" y="463537"/>
                </a:lnTo>
                <a:lnTo>
                  <a:pt x="1218730" y="461670"/>
                </a:lnTo>
                <a:lnTo>
                  <a:pt x="1219200" y="460552"/>
                </a:lnTo>
                <a:lnTo>
                  <a:pt x="1219200" y="457923"/>
                </a:lnTo>
                <a:close/>
              </a:path>
              <a:path w="5219700" h="1827529">
                <a:moveTo>
                  <a:pt x="1219200" y="3454"/>
                </a:moveTo>
                <a:lnTo>
                  <a:pt x="1218730" y="2324"/>
                </a:lnTo>
                <a:lnTo>
                  <a:pt x="1216863" y="469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69"/>
                </a:lnTo>
                <a:lnTo>
                  <a:pt x="1200607" y="2324"/>
                </a:lnTo>
                <a:lnTo>
                  <a:pt x="1200150" y="3454"/>
                </a:lnTo>
                <a:lnTo>
                  <a:pt x="1200150" y="6083"/>
                </a:lnTo>
                <a:lnTo>
                  <a:pt x="1200607" y="7200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200"/>
                </a:lnTo>
                <a:lnTo>
                  <a:pt x="1219200" y="6083"/>
                </a:lnTo>
                <a:lnTo>
                  <a:pt x="1219200" y="3454"/>
                </a:lnTo>
                <a:close/>
              </a:path>
              <a:path w="5219700" h="1827529">
                <a:moveTo>
                  <a:pt x="1276337" y="1821332"/>
                </a:moveTo>
                <a:lnTo>
                  <a:pt x="1275880" y="1820214"/>
                </a:lnTo>
                <a:lnTo>
                  <a:pt x="1274013" y="1818347"/>
                </a:lnTo>
                <a:lnTo>
                  <a:pt x="1272895" y="1817890"/>
                </a:lnTo>
                <a:lnTo>
                  <a:pt x="1260741" y="1817890"/>
                </a:lnTo>
                <a:lnTo>
                  <a:pt x="1259624" y="1818347"/>
                </a:lnTo>
                <a:lnTo>
                  <a:pt x="1257757" y="1820214"/>
                </a:lnTo>
                <a:lnTo>
                  <a:pt x="1257300" y="1821332"/>
                </a:lnTo>
                <a:lnTo>
                  <a:pt x="1257300" y="1823961"/>
                </a:lnTo>
                <a:lnTo>
                  <a:pt x="1257757" y="1825078"/>
                </a:lnTo>
                <a:lnTo>
                  <a:pt x="1259624" y="1826945"/>
                </a:lnTo>
                <a:lnTo>
                  <a:pt x="1260741" y="1827415"/>
                </a:lnTo>
                <a:lnTo>
                  <a:pt x="1272895" y="1827415"/>
                </a:lnTo>
                <a:lnTo>
                  <a:pt x="1274013" y="1826945"/>
                </a:lnTo>
                <a:lnTo>
                  <a:pt x="1275880" y="1825078"/>
                </a:lnTo>
                <a:lnTo>
                  <a:pt x="1276337" y="1823961"/>
                </a:lnTo>
                <a:lnTo>
                  <a:pt x="1276337" y="1821332"/>
                </a:lnTo>
                <a:close/>
              </a:path>
              <a:path w="5219700" h="1827529">
                <a:moveTo>
                  <a:pt x="1276337" y="1366862"/>
                </a:moveTo>
                <a:lnTo>
                  <a:pt x="1275880" y="1365732"/>
                </a:lnTo>
                <a:lnTo>
                  <a:pt x="1274013" y="1363878"/>
                </a:lnTo>
                <a:lnTo>
                  <a:pt x="1272895" y="1363408"/>
                </a:lnTo>
                <a:lnTo>
                  <a:pt x="1260741" y="1363408"/>
                </a:lnTo>
                <a:lnTo>
                  <a:pt x="1259624" y="1363878"/>
                </a:lnTo>
                <a:lnTo>
                  <a:pt x="1257757" y="1365732"/>
                </a:lnTo>
                <a:lnTo>
                  <a:pt x="1257300" y="1366862"/>
                </a:lnTo>
                <a:lnTo>
                  <a:pt x="1257300" y="1369491"/>
                </a:lnTo>
                <a:lnTo>
                  <a:pt x="1257757" y="1370609"/>
                </a:lnTo>
                <a:lnTo>
                  <a:pt x="1259624" y="1372476"/>
                </a:lnTo>
                <a:lnTo>
                  <a:pt x="1260741" y="1372933"/>
                </a:lnTo>
                <a:lnTo>
                  <a:pt x="1272895" y="1372933"/>
                </a:lnTo>
                <a:lnTo>
                  <a:pt x="1274013" y="1372476"/>
                </a:lnTo>
                <a:lnTo>
                  <a:pt x="1275880" y="1370609"/>
                </a:lnTo>
                <a:lnTo>
                  <a:pt x="1276337" y="1369491"/>
                </a:lnTo>
                <a:lnTo>
                  <a:pt x="1276337" y="1366862"/>
                </a:lnTo>
                <a:close/>
              </a:path>
              <a:path w="5219700" h="1827529">
                <a:moveTo>
                  <a:pt x="1276337" y="912393"/>
                </a:moveTo>
                <a:lnTo>
                  <a:pt x="1275880" y="911263"/>
                </a:lnTo>
                <a:lnTo>
                  <a:pt x="1274013" y="909408"/>
                </a:lnTo>
                <a:lnTo>
                  <a:pt x="1272895" y="908939"/>
                </a:lnTo>
                <a:lnTo>
                  <a:pt x="1260741" y="908939"/>
                </a:lnTo>
                <a:lnTo>
                  <a:pt x="1259624" y="909408"/>
                </a:lnTo>
                <a:lnTo>
                  <a:pt x="1257757" y="911263"/>
                </a:lnTo>
                <a:lnTo>
                  <a:pt x="1257300" y="912393"/>
                </a:lnTo>
                <a:lnTo>
                  <a:pt x="1257300" y="915022"/>
                </a:lnTo>
                <a:lnTo>
                  <a:pt x="1257757" y="916139"/>
                </a:lnTo>
                <a:lnTo>
                  <a:pt x="1259624" y="918006"/>
                </a:lnTo>
                <a:lnTo>
                  <a:pt x="1260741" y="918464"/>
                </a:lnTo>
                <a:lnTo>
                  <a:pt x="1272895" y="918464"/>
                </a:lnTo>
                <a:lnTo>
                  <a:pt x="1274013" y="918006"/>
                </a:lnTo>
                <a:lnTo>
                  <a:pt x="1275880" y="916139"/>
                </a:lnTo>
                <a:lnTo>
                  <a:pt x="1276337" y="915022"/>
                </a:lnTo>
                <a:lnTo>
                  <a:pt x="1276337" y="912393"/>
                </a:lnTo>
                <a:close/>
              </a:path>
              <a:path w="5219700" h="1827529">
                <a:moveTo>
                  <a:pt x="1276337" y="457923"/>
                </a:moveTo>
                <a:lnTo>
                  <a:pt x="1275880" y="456793"/>
                </a:lnTo>
                <a:lnTo>
                  <a:pt x="1274013" y="454939"/>
                </a:lnTo>
                <a:lnTo>
                  <a:pt x="1272895" y="454469"/>
                </a:lnTo>
                <a:lnTo>
                  <a:pt x="1260741" y="454469"/>
                </a:lnTo>
                <a:lnTo>
                  <a:pt x="1259624" y="454939"/>
                </a:lnTo>
                <a:lnTo>
                  <a:pt x="1257757" y="456793"/>
                </a:lnTo>
                <a:lnTo>
                  <a:pt x="1257300" y="457923"/>
                </a:lnTo>
                <a:lnTo>
                  <a:pt x="1257300" y="460552"/>
                </a:lnTo>
                <a:lnTo>
                  <a:pt x="1257757" y="461670"/>
                </a:lnTo>
                <a:lnTo>
                  <a:pt x="1259624" y="463537"/>
                </a:lnTo>
                <a:lnTo>
                  <a:pt x="1260741" y="463994"/>
                </a:lnTo>
                <a:lnTo>
                  <a:pt x="1272895" y="463994"/>
                </a:lnTo>
                <a:lnTo>
                  <a:pt x="1274013" y="463537"/>
                </a:lnTo>
                <a:lnTo>
                  <a:pt x="1275880" y="461670"/>
                </a:lnTo>
                <a:lnTo>
                  <a:pt x="1276337" y="460552"/>
                </a:lnTo>
                <a:lnTo>
                  <a:pt x="1276337" y="457923"/>
                </a:lnTo>
                <a:close/>
              </a:path>
              <a:path w="5219700" h="1827529">
                <a:moveTo>
                  <a:pt x="1276337" y="3454"/>
                </a:moveTo>
                <a:lnTo>
                  <a:pt x="1275880" y="2324"/>
                </a:lnTo>
                <a:lnTo>
                  <a:pt x="1274013" y="469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69"/>
                </a:lnTo>
                <a:lnTo>
                  <a:pt x="1257757" y="2324"/>
                </a:lnTo>
                <a:lnTo>
                  <a:pt x="1257300" y="3454"/>
                </a:lnTo>
                <a:lnTo>
                  <a:pt x="1257300" y="6083"/>
                </a:lnTo>
                <a:lnTo>
                  <a:pt x="1257757" y="7200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200"/>
                </a:lnTo>
                <a:lnTo>
                  <a:pt x="1276337" y="6083"/>
                </a:lnTo>
                <a:lnTo>
                  <a:pt x="1276337" y="3454"/>
                </a:lnTo>
                <a:close/>
              </a:path>
              <a:path w="5219700" h="1827529">
                <a:moveTo>
                  <a:pt x="1333487" y="1821332"/>
                </a:moveTo>
                <a:lnTo>
                  <a:pt x="1333030" y="1820214"/>
                </a:lnTo>
                <a:lnTo>
                  <a:pt x="1331163" y="1818347"/>
                </a:lnTo>
                <a:lnTo>
                  <a:pt x="1330045" y="1817890"/>
                </a:lnTo>
                <a:lnTo>
                  <a:pt x="1317891" y="1817890"/>
                </a:lnTo>
                <a:lnTo>
                  <a:pt x="1316774" y="1818347"/>
                </a:lnTo>
                <a:lnTo>
                  <a:pt x="1314907" y="1820214"/>
                </a:lnTo>
                <a:lnTo>
                  <a:pt x="1314437" y="1821332"/>
                </a:lnTo>
                <a:lnTo>
                  <a:pt x="1314437" y="1823961"/>
                </a:lnTo>
                <a:lnTo>
                  <a:pt x="1314907" y="1825078"/>
                </a:lnTo>
                <a:lnTo>
                  <a:pt x="1316774" y="1826945"/>
                </a:lnTo>
                <a:lnTo>
                  <a:pt x="1317891" y="1827415"/>
                </a:lnTo>
                <a:lnTo>
                  <a:pt x="1330045" y="1827415"/>
                </a:lnTo>
                <a:lnTo>
                  <a:pt x="1331163" y="1826945"/>
                </a:lnTo>
                <a:lnTo>
                  <a:pt x="1333030" y="1825078"/>
                </a:lnTo>
                <a:lnTo>
                  <a:pt x="1333487" y="1823961"/>
                </a:lnTo>
                <a:lnTo>
                  <a:pt x="1333487" y="1821332"/>
                </a:lnTo>
                <a:close/>
              </a:path>
              <a:path w="5219700" h="1827529">
                <a:moveTo>
                  <a:pt x="1333487" y="1366862"/>
                </a:moveTo>
                <a:lnTo>
                  <a:pt x="1333030" y="1365732"/>
                </a:lnTo>
                <a:lnTo>
                  <a:pt x="1331163" y="1363878"/>
                </a:lnTo>
                <a:lnTo>
                  <a:pt x="1330045" y="1363408"/>
                </a:lnTo>
                <a:lnTo>
                  <a:pt x="1317891" y="1363408"/>
                </a:lnTo>
                <a:lnTo>
                  <a:pt x="1316774" y="1363878"/>
                </a:lnTo>
                <a:lnTo>
                  <a:pt x="1314907" y="1365732"/>
                </a:lnTo>
                <a:lnTo>
                  <a:pt x="1314437" y="1366862"/>
                </a:lnTo>
                <a:lnTo>
                  <a:pt x="1314437" y="1369491"/>
                </a:lnTo>
                <a:lnTo>
                  <a:pt x="1314907" y="1370609"/>
                </a:lnTo>
                <a:lnTo>
                  <a:pt x="1316774" y="1372476"/>
                </a:lnTo>
                <a:lnTo>
                  <a:pt x="1317891" y="1372933"/>
                </a:lnTo>
                <a:lnTo>
                  <a:pt x="1330045" y="1372933"/>
                </a:lnTo>
                <a:lnTo>
                  <a:pt x="1331163" y="1372476"/>
                </a:lnTo>
                <a:lnTo>
                  <a:pt x="1333030" y="1370609"/>
                </a:lnTo>
                <a:lnTo>
                  <a:pt x="1333487" y="1369491"/>
                </a:lnTo>
                <a:lnTo>
                  <a:pt x="1333487" y="1366862"/>
                </a:lnTo>
                <a:close/>
              </a:path>
              <a:path w="5219700" h="1827529">
                <a:moveTo>
                  <a:pt x="1333487" y="912393"/>
                </a:moveTo>
                <a:lnTo>
                  <a:pt x="1333030" y="911263"/>
                </a:lnTo>
                <a:lnTo>
                  <a:pt x="1331163" y="909408"/>
                </a:lnTo>
                <a:lnTo>
                  <a:pt x="1330045" y="908939"/>
                </a:lnTo>
                <a:lnTo>
                  <a:pt x="1317891" y="908939"/>
                </a:lnTo>
                <a:lnTo>
                  <a:pt x="1316774" y="909408"/>
                </a:lnTo>
                <a:lnTo>
                  <a:pt x="1314907" y="911263"/>
                </a:lnTo>
                <a:lnTo>
                  <a:pt x="1314437" y="912393"/>
                </a:lnTo>
                <a:lnTo>
                  <a:pt x="1314437" y="915022"/>
                </a:lnTo>
                <a:lnTo>
                  <a:pt x="1314907" y="916139"/>
                </a:lnTo>
                <a:lnTo>
                  <a:pt x="1316774" y="918006"/>
                </a:lnTo>
                <a:lnTo>
                  <a:pt x="1317891" y="918464"/>
                </a:lnTo>
                <a:lnTo>
                  <a:pt x="1330045" y="918464"/>
                </a:lnTo>
                <a:lnTo>
                  <a:pt x="1331163" y="918006"/>
                </a:lnTo>
                <a:lnTo>
                  <a:pt x="1333030" y="916139"/>
                </a:lnTo>
                <a:lnTo>
                  <a:pt x="1333487" y="915022"/>
                </a:lnTo>
                <a:lnTo>
                  <a:pt x="1333487" y="912393"/>
                </a:lnTo>
                <a:close/>
              </a:path>
              <a:path w="5219700" h="1827529">
                <a:moveTo>
                  <a:pt x="1333487" y="457923"/>
                </a:moveTo>
                <a:lnTo>
                  <a:pt x="1333030" y="456793"/>
                </a:lnTo>
                <a:lnTo>
                  <a:pt x="1331163" y="454939"/>
                </a:lnTo>
                <a:lnTo>
                  <a:pt x="1330045" y="454469"/>
                </a:lnTo>
                <a:lnTo>
                  <a:pt x="1317891" y="454469"/>
                </a:lnTo>
                <a:lnTo>
                  <a:pt x="1316774" y="454939"/>
                </a:lnTo>
                <a:lnTo>
                  <a:pt x="1314907" y="456793"/>
                </a:lnTo>
                <a:lnTo>
                  <a:pt x="1314437" y="457923"/>
                </a:lnTo>
                <a:lnTo>
                  <a:pt x="1314437" y="460552"/>
                </a:lnTo>
                <a:lnTo>
                  <a:pt x="1314907" y="461670"/>
                </a:lnTo>
                <a:lnTo>
                  <a:pt x="1316774" y="463537"/>
                </a:lnTo>
                <a:lnTo>
                  <a:pt x="1317891" y="463994"/>
                </a:lnTo>
                <a:lnTo>
                  <a:pt x="1330045" y="463994"/>
                </a:lnTo>
                <a:lnTo>
                  <a:pt x="1331163" y="463537"/>
                </a:lnTo>
                <a:lnTo>
                  <a:pt x="1333030" y="461670"/>
                </a:lnTo>
                <a:lnTo>
                  <a:pt x="1333487" y="460552"/>
                </a:lnTo>
                <a:lnTo>
                  <a:pt x="1333487" y="457923"/>
                </a:lnTo>
                <a:close/>
              </a:path>
              <a:path w="5219700" h="1827529">
                <a:moveTo>
                  <a:pt x="1333487" y="3454"/>
                </a:moveTo>
                <a:lnTo>
                  <a:pt x="1333030" y="2324"/>
                </a:lnTo>
                <a:lnTo>
                  <a:pt x="1331163" y="469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69"/>
                </a:lnTo>
                <a:lnTo>
                  <a:pt x="1314907" y="2324"/>
                </a:lnTo>
                <a:lnTo>
                  <a:pt x="1314437" y="3454"/>
                </a:lnTo>
                <a:lnTo>
                  <a:pt x="1314437" y="6083"/>
                </a:lnTo>
                <a:lnTo>
                  <a:pt x="1314907" y="7200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200"/>
                </a:lnTo>
                <a:lnTo>
                  <a:pt x="1333487" y="6083"/>
                </a:lnTo>
                <a:lnTo>
                  <a:pt x="1333487" y="3454"/>
                </a:lnTo>
                <a:close/>
              </a:path>
              <a:path w="5219700" h="1827529">
                <a:moveTo>
                  <a:pt x="1390637" y="1821332"/>
                </a:moveTo>
                <a:lnTo>
                  <a:pt x="1390180" y="1820214"/>
                </a:lnTo>
                <a:lnTo>
                  <a:pt x="1388313" y="1818347"/>
                </a:lnTo>
                <a:lnTo>
                  <a:pt x="1387195" y="1817890"/>
                </a:lnTo>
                <a:lnTo>
                  <a:pt x="1375041" y="1817890"/>
                </a:lnTo>
                <a:lnTo>
                  <a:pt x="1373924" y="1818347"/>
                </a:lnTo>
                <a:lnTo>
                  <a:pt x="1372057" y="1820214"/>
                </a:lnTo>
                <a:lnTo>
                  <a:pt x="1371587" y="1821332"/>
                </a:lnTo>
                <a:lnTo>
                  <a:pt x="1371587" y="1823961"/>
                </a:lnTo>
                <a:lnTo>
                  <a:pt x="1372057" y="1825078"/>
                </a:lnTo>
                <a:lnTo>
                  <a:pt x="1373924" y="1826945"/>
                </a:lnTo>
                <a:lnTo>
                  <a:pt x="1375041" y="1827415"/>
                </a:lnTo>
                <a:lnTo>
                  <a:pt x="1387195" y="1827415"/>
                </a:lnTo>
                <a:lnTo>
                  <a:pt x="1388313" y="1826945"/>
                </a:lnTo>
                <a:lnTo>
                  <a:pt x="1390180" y="1825078"/>
                </a:lnTo>
                <a:lnTo>
                  <a:pt x="1390637" y="1823961"/>
                </a:lnTo>
                <a:lnTo>
                  <a:pt x="1390637" y="1821332"/>
                </a:lnTo>
                <a:close/>
              </a:path>
              <a:path w="5219700" h="1827529">
                <a:moveTo>
                  <a:pt x="1390637" y="1366862"/>
                </a:moveTo>
                <a:lnTo>
                  <a:pt x="1390180" y="1365732"/>
                </a:lnTo>
                <a:lnTo>
                  <a:pt x="1388313" y="1363878"/>
                </a:lnTo>
                <a:lnTo>
                  <a:pt x="1387195" y="1363408"/>
                </a:lnTo>
                <a:lnTo>
                  <a:pt x="1375041" y="1363408"/>
                </a:lnTo>
                <a:lnTo>
                  <a:pt x="1373924" y="1363878"/>
                </a:lnTo>
                <a:lnTo>
                  <a:pt x="1372057" y="1365732"/>
                </a:lnTo>
                <a:lnTo>
                  <a:pt x="1371587" y="1366862"/>
                </a:lnTo>
                <a:lnTo>
                  <a:pt x="1371587" y="1369491"/>
                </a:lnTo>
                <a:lnTo>
                  <a:pt x="1372057" y="1370609"/>
                </a:lnTo>
                <a:lnTo>
                  <a:pt x="1373924" y="1372476"/>
                </a:lnTo>
                <a:lnTo>
                  <a:pt x="1375041" y="1372933"/>
                </a:lnTo>
                <a:lnTo>
                  <a:pt x="1387195" y="1372933"/>
                </a:lnTo>
                <a:lnTo>
                  <a:pt x="1388313" y="1372476"/>
                </a:lnTo>
                <a:lnTo>
                  <a:pt x="1390180" y="1370609"/>
                </a:lnTo>
                <a:lnTo>
                  <a:pt x="1390637" y="1369491"/>
                </a:lnTo>
                <a:lnTo>
                  <a:pt x="1390637" y="1366862"/>
                </a:lnTo>
                <a:close/>
              </a:path>
              <a:path w="5219700" h="1827529">
                <a:moveTo>
                  <a:pt x="1390637" y="912393"/>
                </a:moveTo>
                <a:lnTo>
                  <a:pt x="1390180" y="911263"/>
                </a:lnTo>
                <a:lnTo>
                  <a:pt x="1388313" y="909408"/>
                </a:lnTo>
                <a:lnTo>
                  <a:pt x="1387195" y="908939"/>
                </a:lnTo>
                <a:lnTo>
                  <a:pt x="1375041" y="908939"/>
                </a:lnTo>
                <a:lnTo>
                  <a:pt x="1373924" y="909408"/>
                </a:lnTo>
                <a:lnTo>
                  <a:pt x="1372057" y="911263"/>
                </a:lnTo>
                <a:lnTo>
                  <a:pt x="1371587" y="912393"/>
                </a:lnTo>
                <a:lnTo>
                  <a:pt x="1371587" y="915022"/>
                </a:lnTo>
                <a:lnTo>
                  <a:pt x="1372057" y="916139"/>
                </a:lnTo>
                <a:lnTo>
                  <a:pt x="1373924" y="918006"/>
                </a:lnTo>
                <a:lnTo>
                  <a:pt x="1375041" y="918464"/>
                </a:lnTo>
                <a:lnTo>
                  <a:pt x="1387195" y="918464"/>
                </a:lnTo>
                <a:lnTo>
                  <a:pt x="1388313" y="918006"/>
                </a:lnTo>
                <a:lnTo>
                  <a:pt x="1390180" y="916139"/>
                </a:lnTo>
                <a:lnTo>
                  <a:pt x="1390637" y="915022"/>
                </a:lnTo>
                <a:lnTo>
                  <a:pt x="1390637" y="912393"/>
                </a:lnTo>
                <a:close/>
              </a:path>
              <a:path w="5219700" h="1827529">
                <a:moveTo>
                  <a:pt x="1390637" y="457923"/>
                </a:moveTo>
                <a:lnTo>
                  <a:pt x="1390180" y="456793"/>
                </a:lnTo>
                <a:lnTo>
                  <a:pt x="1388313" y="454939"/>
                </a:lnTo>
                <a:lnTo>
                  <a:pt x="1387195" y="454469"/>
                </a:lnTo>
                <a:lnTo>
                  <a:pt x="1375041" y="454469"/>
                </a:lnTo>
                <a:lnTo>
                  <a:pt x="1373924" y="454939"/>
                </a:lnTo>
                <a:lnTo>
                  <a:pt x="1372057" y="456793"/>
                </a:lnTo>
                <a:lnTo>
                  <a:pt x="1371587" y="457923"/>
                </a:lnTo>
                <a:lnTo>
                  <a:pt x="1371587" y="460552"/>
                </a:lnTo>
                <a:lnTo>
                  <a:pt x="1372057" y="461670"/>
                </a:lnTo>
                <a:lnTo>
                  <a:pt x="1373924" y="463537"/>
                </a:lnTo>
                <a:lnTo>
                  <a:pt x="1375041" y="463994"/>
                </a:lnTo>
                <a:lnTo>
                  <a:pt x="1387195" y="463994"/>
                </a:lnTo>
                <a:lnTo>
                  <a:pt x="1388313" y="463537"/>
                </a:lnTo>
                <a:lnTo>
                  <a:pt x="1390180" y="461670"/>
                </a:lnTo>
                <a:lnTo>
                  <a:pt x="1390637" y="460552"/>
                </a:lnTo>
                <a:lnTo>
                  <a:pt x="1390637" y="457923"/>
                </a:lnTo>
                <a:close/>
              </a:path>
              <a:path w="5219700" h="1827529">
                <a:moveTo>
                  <a:pt x="1390637" y="3454"/>
                </a:moveTo>
                <a:lnTo>
                  <a:pt x="1390180" y="2324"/>
                </a:lnTo>
                <a:lnTo>
                  <a:pt x="1388313" y="469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69"/>
                </a:lnTo>
                <a:lnTo>
                  <a:pt x="1372057" y="2324"/>
                </a:lnTo>
                <a:lnTo>
                  <a:pt x="1371587" y="3454"/>
                </a:lnTo>
                <a:lnTo>
                  <a:pt x="1371587" y="6083"/>
                </a:lnTo>
                <a:lnTo>
                  <a:pt x="1372057" y="7200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200"/>
                </a:lnTo>
                <a:lnTo>
                  <a:pt x="1390637" y="6083"/>
                </a:lnTo>
                <a:lnTo>
                  <a:pt x="1390637" y="3454"/>
                </a:lnTo>
                <a:close/>
              </a:path>
              <a:path w="5219700" h="1827529">
                <a:moveTo>
                  <a:pt x="1447787" y="1821332"/>
                </a:moveTo>
                <a:lnTo>
                  <a:pt x="1447330" y="1820214"/>
                </a:lnTo>
                <a:lnTo>
                  <a:pt x="1445463" y="1818347"/>
                </a:lnTo>
                <a:lnTo>
                  <a:pt x="1444345" y="1817890"/>
                </a:lnTo>
                <a:lnTo>
                  <a:pt x="1432191" y="1817890"/>
                </a:lnTo>
                <a:lnTo>
                  <a:pt x="1431074" y="1818347"/>
                </a:lnTo>
                <a:lnTo>
                  <a:pt x="1429207" y="1820214"/>
                </a:lnTo>
                <a:lnTo>
                  <a:pt x="1428737" y="1821332"/>
                </a:lnTo>
                <a:lnTo>
                  <a:pt x="1428737" y="1823961"/>
                </a:lnTo>
                <a:lnTo>
                  <a:pt x="1429207" y="1825078"/>
                </a:lnTo>
                <a:lnTo>
                  <a:pt x="1431074" y="1826945"/>
                </a:lnTo>
                <a:lnTo>
                  <a:pt x="1432191" y="1827415"/>
                </a:lnTo>
                <a:lnTo>
                  <a:pt x="1444345" y="1827415"/>
                </a:lnTo>
                <a:lnTo>
                  <a:pt x="1445463" y="1826945"/>
                </a:lnTo>
                <a:lnTo>
                  <a:pt x="1447330" y="1825078"/>
                </a:lnTo>
                <a:lnTo>
                  <a:pt x="1447787" y="1823961"/>
                </a:lnTo>
                <a:lnTo>
                  <a:pt x="1447787" y="1821332"/>
                </a:lnTo>
                <a:close/>
              </a:path>
              <a:path w="5219700" h="1827529">
                <a:moveTo>
                  <a:pt x="1447787" y="1366862"/>
                </a:moveTo>
                <a:lnTo>
                  <a:pt x="1447330" y="1365732"/>
                </a:lnTo>
                <a:lnTo>
                  <a:pt x="1445463" y="1363878"/>
                </a:lnTo>
                <a:lnTo>
                  <a:pt x="1444345" y="1363408"/>
                </a:lnTo>
                <a:lnTo>
                  <a:pt x="1432191" y="1363408"/>
                </a:lnTo>
                <a:lnTo>
                  <a:pt x="1431074" y="1363878"/>
                </a:lnTo>
                <a:lnTo>
                  <a:pt x="1429207" y="1365732"/>
                </a:lnTo>
                <a:lnTo>
                  <a:pt x="1428737" y="1366862"/>
                </a:lnTo>
                <a:lnTo>
                  <a:pt x="1428737" y="1369491"/>
                </a:lnTo>
                <a:lnTo>
                  <a:pt x="1429207" y="1370609"/>
                </a:lnTo>
                <a:lnTo>
                  <a:pt x="1431074" y="1372476"/>
                </a:lnTo>
                <a:lnTo>
                  <a:pt x="1432191" y="1372933"/>
                </a:lnTo>
                <a:lnTo>
                  <a:pt x="1444345" y="1372933"/>
                </a:lnTo>
                <a:lnTo>
                  <a:pt x="1445463" y="1372476"/>
                </a:lnTo>
                <a:lnTo>
                  <a:pt x="1447330" y="1370609"/>
                </a:lnTo>
                <a:lnTo>
                  <a:pt x="1447787" y="1369491"/>
                </a:lnTo>
                <a:lnTo>
                  <a:pt x="1447787" y="1366862"/>
                </a:lnTo>
                <a:close/>
              </a:path>
              <a:path w="5219700" h="1827529">
                <a:moveTo>
                  <a:pt x="1447787" y="912393"/>
                </a:moveTo>
                <a:lnTo>
                  <a:pt x="1447330" y="911263"/>
                </a:lnTo>
                <a:lnTo>
                  <a:pt x="1445463" y="909408"/>
                </a:lnTo>
                <a:lnTo>
                  <a:pt x="1444345" y="908939"/>
                </a:lnTo>
                <a:lnTo>
                  <a:pt x="1432191" y="908939"/>
                </a:lnTo>
                <a:lnTo>
                  <a:pt x="1431074" y="909408"/>
                </a:lnTo>
                <a:lnTo>
                  <a:pt x="1429207" y="911263"/>
                </a:lnTo>
                <a:lnTo>
                  <a:pt x="1428737" y="912393"/>
                </a:lnTo>
                <a:lnTo>
                  <a:pt x="1428737" y="915022"/>
                </a:lnTo>
                <a:lnTo>
                  <a:pt x="1429207" y="916139"/>
                </a:lnTo>
                <a:lnTo>
                  <a:pt x="1431074" y="918006"/>
                </a:lnTo>
                <a:lnTo>
                  <a:pt x="1432191" y="918464"/>
                </a:lnTo>
                <a:lnTo>
                  <a:pt x="1444345" y="918464"/>
                </a:lnTo>
                <a:lnTo>
                  <a:pt x="1445463" y="918006"/>
                </a:lnTo>
                <a:lnTo>
                  <a:pt x="1447330" y="916139"/>
                </a:lnTo>
                <a:lnTo>
                  <a:pt x="1447787" y="915022"/>
                </a:lnTo>
                <a:lnTo>
                  <a:pt x="1447787" y="912393"/>
                </a:lnTo>
                <a:close/>
              </a:path>
              <a:path w="5219700" h="1827529">
                <a:moveTo>
                  <a:pt x="1447787" y="457923"/>
                </a:moveTo>
                <a:lnTo>
                  <a:pt x="1447330" y="456793"/>
                </a:lnTo>
                <a:lnTo>
                  <a:pt x="1445463" y="454939"/>
                </a:lnTo>
                <a:lnTo>
                  <a:pt x="1444345" y="454469"/>
                </a:lnTo>
                <a:lnTo>
                  <a:pt x="1432191" y="454469"/>
                </a:lnTo>
                <a:lnTo>
                  <a:pt x="1431074" y="454939"/>
                </a:lnTo>
                <a:lnTo>
                  <a:pt x="1429207" y="456793"/>
                </a:lnTo>
                <a:lnTo>
                  <a:pt x="1428737" y="457923"/>
                </a:lnTo>
                <a:lnTo>
                  <a:pt x="1428737" y="460552"/>
                </a:lnTo>
                <a:lnTo>
                  <a:pt x="1429207" y="461670"/>
                </a:lnTo>
                <a:lnTo>
                  <a:pt x="1431074" y="463537"/>
                </a:lnTo>
                <a:lnTo>
                  <a:pt x="1432191" y="463994"/>
                </a:lnTo>
                <a:lnTo>
                  <a:pt x="1444345" y="463994"/>
                </a:lnTo>
                <a:lnTo>
                  <a:pt x="1445463" y="463537"/>
                </a:lnTo>
                <a:lnTo>
                  <a:pt x="1447330" y="461670"/>
                </a:lnTo>
                <a:lnTo>
                  <a:pt x="1447787" y="460552"/>
                </a:lnTo>
                <a:lnTo>
                  <a:pt x="1447787" y="457923"/>
                </a:lnTo>
                <a:close/>
              </a:path>
              <a:path w="5219700" h="1827529">
                <a:moveTo>
                  <a:pt x="1447787" y="3454"/>
                </a:moveTo>
                <a:lnTo>
                  <a:pt x="1447330" y="2324"/>
                </a:lnTo>
                <a:lnTo>
                  <a:pt x="1445463" y="469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24"/>
                </a:lnTo>
                <a:lnTo>
                  <a:pt x="1428737" y="3454"/>
                </a:lnTo>
                <a:lnTo>
                  <a:pt x="1428737" y="6083"/>
                </a:lnTo>
                <a:lnTo>
                  <a:pt x="1429207" y="7200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200"/>
                </a:lnTo>
                <a:lnTo>
                  <a:pt x="1447787" y="6083"/>
                </a:lnTo>
                <a:lnTo>
                  <a:pt x="1447787" y="3454"/>
                </a:lnTo>
                <a:close/>
              </a:path>
              <a:path w="5219700" h="1827529">
                <a:moveTo>
                  <a:pt x="1504950" y="1821332"/>
                </a:moveTo>
                <a:lnTo>
                  <a:pt x="1504480" y="1820214"/>
                </a:lnTo>
                <a:lnTo>
                  <a:pt x="1502613" y="1818347"/>
                </a:lnTo>
                <a:lnTo>
                  <a:pt x="1501495" y="1817890"/>
                </a:lnTo>
                <a:lnTo>
                  <a:pt x="1489341" y="1817890"/>
                </a:lnTo>
                <a:lnTo>
                  <a:pt x="1488224" y="1818347"/>
                </a:lnTo>
                <a:lnTo>
                  <a:pt x="1486357" y="1820214"/>
                </a:lnTo>
                <a:lnTo>
                  <a:pt x="1485900" y="1821332"/>
                </a:lnTo>
                <a:lnTo>
                  <a:pt x="1485900" y="1823961"/>
                </a:lnTo>
                <a:lnTo>
                  <a:pt x="1486357" y="1825078"/>
                </a:lnTo>
                <a:lnTo>
                  <a:pt x="1488224" y="1826945"/>
                </a:lnTo>
                <a:lnTo>
                  <a:pt x="1489341" y="1827415"/>
                </a:lnTo>
                <a:lnTo>
                  <a:pt x="1501495" y="1827415"/>
                </a:lnTo>
                <a:lnTo>
                  <a:pt x="1502613" y="1826945"/>
                </a:lnTo>
                <a:lnTo>
                  <a:pt x="1504480" y="1825078"/>
                </a:lnTo>
                <a:lnTo>
                  <a:pt x="1504950" y="1823961"/>
                </a:lnTo>
                <a:lnTo>
                  <a:pt x="1504950" y="1821332"/>
                </a:lnTo>
                <a:close/>
              </a:path>
              <a:path w="5219700" h="1827529">
                <a:moveTo>
                  <a:pt x="1504950" y="1366862"/>
                </a:moveTo>
                <a:lnTo>
                  <a:pt x="1504480" y="1365732"/>
                </a:lnTo>
                <a:lnTo>
                  <a:pt x="1502613" y="1363878"/>
                </a:lnTo>
                <a:lnTo>
                  <a:pt x="1501495" y="1363408"/>
                </a:lnTo>
                <a:lnTo>
                  <a:pt x="1489341" y="1363408"/>
                </a:lnTo>
                <a:lnTo>
                  <a:pt x="1488224" y="1363878"/>
                </a:lnTo>
                <a:lnTo>
                  <a:pt x="1486357" y="1365732"/>
                </a:lnTo>
                <a:lnTo>
                  <a:pt x="1485900" y="1366862"/>
                </a:lnTo>
                <a:lnTo>
                  <a:pt x="1485900" y="1369491"/>
                </a:lnTo>
                <a:lnTo>
                  <a:pt x="1486357" y="1370609"/>
                </a:lnTo>
                <a:lnTo>
                  <a:pt x="1488224" y="1372476"/>
                </a:lnTo>
                <a:lnTo>
                  <a:pt x="1489341" y="1372933"/>
                </a:lnTo>
                <a:lnTo>
                  <a:pt x="1501495" y="1372933"/>
                </a:lnTo>
                <a:lnTo>
                  <a:pt x="1502613" y="1372476"/>
                </a:lnTo>
                <a:lnTo>
                  <a:pt x="1504480" y="1370609"/>
                </a:lnTo>
                <a:lnTo>
                  <a:pt x="1504950" y="1369491"/>
                </a:lnTo>
                <a:lnTo>
                  <a:pt x="1504950" y="1366862"/>
                </a:lnTo>
                <a:close/>
              </a:path>
              <a:path w="5219700" h="1827529">
                <a:moveTo>
                  <a:pt x="1504950" y="912393"/>
                </a:moveTo>
                <a:lnTo>
                  <a:pt x="1504480" y="911263"/>
                </a:lnTo>
                <a:lnTo>
                  <a:pt x="1502613" y="909408"/>
                </a:lnTo>
                <a:lnTo>
                  <a:pt x="1501495" y="908939"/>
                </a:lnTo>
                <a:lnTo>
                  <a:pt x="1489341" y="908939"/>
                </a:lnTo>
                <a:lnTo>
                  <a:pt x="1488224" y="909408"/>
                </a:lnTo>
                <a:lnTo>
                  <a:pt x="1486357" y="911263"/>
                </a:lnTo>
                <a:lnTo>
                  <a:pt x="1485900" y="912393"/>
                </a:lnTo>
                <a:lnTo>
                  <a:pt x="1485900" y="915022"/>
                </a:lnTo>
                <a:lnTo>
                  <a:pt x="1486357" y="916139"/>
                </a:lnTo>
                <a:lnTo>
                  <a:pt x="1488224" y="918006"/>
                </a:lnTo>
                <a:lnTo>
                  <a:pt x="1489341" y="918464"/>
                </a:lnTo>
                <a:lnTo>
                  <a:pt x="1501495" y="918464"/>
                </a:lnTo>
                <a:lnTo>
                  <a:pt x="1502613" y="918006"/>
                </a:lnTo>
                <a:lnTo>
                  <a:pt x="1504480" y="916139"/>
                </a:lnTo>
                <a:lnTo>
                  <a:pt x="1504950" y="915022"/>
                </a:lnTo>
                <a:lnTo>
                  <a:pt x="1504950" y="912393"/>
                </a:lnTo>
                <a:close/>
              </a:path>
              <a:path w="5219700" h="1827529">
                <a:moveTo>
                  <a:pt x="1504950" y="457923"/>
                </a:moveTo>
                <a:lnTo>
                  <a:pt x="1504480" y="456793"/>
                </a:lnTo>
                <a:lnTo>
                  <a:pt x="1502613" y="454939"/>
                </a:lnTo>
                <a:lnTo>
                  <a:pt x="1501495" y="454469"/>
                </a:lnTo>
                <a:lnTo>
                  <a:pt x="1489341" y="454469"/>
                </a:lnTo>
                <a:lnTo>
                  <a:pt x="1488224" y="454939"/>
                </a:lnTo>
                <a:lnTo>
                  <a:pt x="1486357" y="456793"/>
                </a:lnTo>
                <a:lnTo>
                  <a:pt x="1485900" y="457923"/>
                </a:lnTo>
                <a:lnTo>
                  <a:pt x="1485900" y="460552"/>
                </a:lnTo>
                <a:lnTo>
                  <a:pt x="1486357" y="461670"/>
                </a:lnTo>
                <a:lnTo>
                  <a:pt x="1488224" y="463537"/>
                </a:lnTo>
                <a:lnTo>
                  <a:pt x="1489341" y="463994"/>
                </a:lnTo>
                <a:lnTo>
                  <a:pt x="1501495" y="463994"/>
                </a:lnTo>
                <a:lnTo>
                  <a:pt x="1502613" y="463537"/>
                </a:lnTo>
                <a:lnTo>
                  <a:pt x="1504480" y="461670"/>
                </a:lnTo>
                <a:lnTo>
                  <a:pt x="1504950" y="460552"/>
                </a:lnTo>
                <a:lnTo>
                  <a:pt x="1504950" y="457923"/>
                </a:lnTo>
                <a:close/>
              </a:path>
              <a:path w="5219700" h="1827529">
                <a:moveTo>
                  <a:pt x="1504950" y="3454"/>
                </a:moveTo>
                <a:lnTo>
                  <a:pt x="1504480" y="2324"/>
                </a:lnTo>
                <a:lnTo>
                  <a:pt x="1502613" y="469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69"/>
                </a:lnTo>
                <a:lnTo>
                  <a:pt x="1486357" y="2324"/>
                </a:lnTo>
                <a:lnTo>
                  <a:pt x="1485900" y="3454"/>
                </a:lnTo>
                <a:lnTo>
                  <a:pt x="1485900" y="6083"/>
                </a:lnTo>
                <a:lnTo>
                  <a:pt x="1486357" y="7200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200"/>
                </a:lnTo>
                <a:lnTo>
                  <a:pt x="1504950" y="6083"/>
                </a:lnTo>
                <a:lnTo>
                  <a:pt x="1504950" y="3454"/>
                </a:lnTo>
                <a:close/>
              </a:path>
              <a:path w="5219700" h="1827529">
                <a:moveTo>
                  <a:pt x="1562087" y="1821332"/>
                </a:moveTo>
                <a:lnTo>
                  <a:pt x="1561630" y="1820214"/>
                </a:lnTo>
                <a:lnTo>
                  <a:pt x="1559763" y="1818347"/>
                </a:lnTo>
                <a:lnTo>
                  <a:pt x="1558645" y="1817890"/>
                </a:lnTo>
                <a:lnTo>
                  <a:pt x="1546491" y="1817890"/>
                </a:lnTo>
                <a:lnTo>
                  <a:pt x="1545374" y="1818347"/>
                </a:lnTo>
                <a:lnTo>
                  <a:pt x="1543507" y="1820214"/>
                </a:lnTo>
                <a:lnTo>
                  <a:pt x="1543050" y="1821332"/>
                </a:lnTo>
                <a:lnTo>
                  <a:pt x="1543050" y="1823961"/>
                </a:lnTo>
                <a:lnTo>
                  <a:pt x="1543507" y="1825078"/>
                </a:lnTo>
                <a:lnTo>
                  <a:pt x="1545374" y="1826945"/>
                </a:lnTo>
                <a:lnTo>
                  <a:pt x="1546491" y="1827415"/>
                </a:lnTo>
                <a:lnTo>
                  <a:pt x="1558645" y="1827415"/>
                </a:lnTo>
                <a:lnTo>
                  <a:pt x="1559763" y="1826945"/>
                </a:lnTo>
                <a:lnTo>
                  <a:pt x="1561630" y="1825078"/>
                </a:lnTo>
                <a:lnTo>
                  <a:pt x="1562087" y="1823961"/>
                </a:lnTo>
                <a:lnTo>
                  <a:pt x="1562087" y="1821332"/>
                </a:lnTo>
                <a:close/>
              </a:path>
              <a:path w="5219700" h="1827529">
                <a:moveTo>
                  <a:pt x="1562087" y="1366862"/>
                </a:moveTo>
                <a:lnTo>
                  <a:pt x="1561630" y="1365732"/>
                </a:lnTo>
                <a:lnTo>
                  <a:pt x="1559763" y="1363878"/>
                </a:lnTo>
                <a:lnTo>
                  <a:pt x="1558645" y="1363408"/>
                </a:lnTo>
                <a:lnTo>
                  <a:pt x="1546491" y="1363408"/>
                </a:lnTo>
                <a:lnTo>
                  <a:pt x="1545374" y="1363878"/>
                </a:lnTo>
                <a:lnTo>
                  <a:pt x="1543507" y="1365732"/>
                </a:lnTo>
                <a:lnTo>
                  <a:pt x="1543050" y="1366862"/>
                </a:lnTo>
                <a:lnTo>
                  <a:pt x="1543050" y="1369491"/>
                </a:lnTo>
                <a:lnTo>
                  <a:pt x="1543507" y="1370609"/>
                </a:lnTo>
                <a:lnTo>
                  <a:pt x="1545374" y="1372476"/>
                </a:lnTo>
                <a:lnTo>
                  <a:pt x="1546491" y="1372933"/>
                </a:lnTo>
                <a:lnTo>
                  <a:pt x="1558645" y="1372933"/>
                </a:lnTo>
                <a:lnTo>
                  <a:pt x="1559763" y="1372476"/>
                </a:lnTo>
                <a:lnTo>
                  <a:pt x="1561630" y="1370609"/>
                </a:lnTo>
                <a:lnTo>
                  <a:pt x="1562087" y="1369491"/>
                </a:lnTo>
                <a:lnTo>
                  <a:pt x="1562087" y="1366862"/>
                </a:lnTo>
                <a:close/>
              </a:path>
              <a:path w="5219700" h="1827529">
                <a:moveTo>
                  <a:pt x="1562087" y="912393"/>
                </a:moveTo>
                <a:lnTo>
                  <a:pt x="1561630" y="911263"/>
                </a:lnTo>
                <a:lnTo>
                  <a:pt x="1559763" y="909408"/>
                </a:lnTo>
                <a:lnTo>
                  <a:pt x="1558645" y="908939"/>
                </a:lnTo>
                <a:lnTo>
                  <a:pt x="1546491" y="908939"/>
                </a:lnTo>
                <a:lnTo>
                  <a:pt x="1545374" y="909408"/>
                </a:lnTo>
                <a:lnTo>
                  <a:pt x="1543507" y="911263"/>
                </a:lnTo>
                <a:lnTo>
                  <a:pt x="1543050" y="912393"/>
                </a:lnTo>
                <a:lnTo>
                  <a:pt x="1543050" y="915022"/>
                </a:lnTo>
                <a:lnTo>
                  <a:pt x="1543507" y="916139"/>
                </a:lnTo>
                <a:lnTo>
                  <a:pt x="1545374" y="918006"/>
                </a:lnTo>
                <a:lnTo>
                  <a:pt x="1546491" y="918464"/>
                </a:lnTo>
                <a:lnTo>
                  <a:pt x="1558645" y="918464"/>
                </a:lnTo>
                <a:lnTo>
                  <a:pt x="1559763" y="918006"/>
                </a:lnTo>
                <a:lnTo>
                  <a:pt x="1561630" y="916139"/>
                </a:lnTo>
                <a:lnTo>
                  <a:pt x="1562087" y="915022"/>
                </a:lnTo>
                <a:lnTo>
                  <a:pt x="1562087" y="912393"/>
                </a:lnTo>
                <a:close/>
              </a:path>
              <a:path w="5219700" h="1827529">
                <a:moveTo>
                  <a:pt x="1562087" y="457923"/>
                </a:moveTo>
                <a:lnTo>
                  <a:pt x="1561630" y="456793"/>
                </a:lnTo>
                <a:lnTo>
                  <a:pt x="1559763" y="454939"/>
                </a:lnTo>
                <a:lnTo>
                  <a:pt x="1558645" y="454469"/>
                </a:lnTo>
                <a:lnTo>
                  <a:pt x="1546491" y="454469"/>
                </a:lnTo>
                <a:lnTo>
                  <a:pt x="1545374" y="454939"/>
                </a:lnTo>
                <a:lnTo>
                  <a:pt x="1543507" y="456793"/>
                </a:lnTo>
                <a:lnTo>
                  <a:pt x="1543050" y="457923"/>
                </a:lnTo>
                <a:lnTo>
                  <a:pt x="1543050" y="460552"/>
                </a:lnTo>
                <a:lnTo>
                  <a:pt x="1543507" y="461670"/>
                </a:lnTo>
                <a:lnTo>
                  <a:pt x="1545374" y="463537"/>
                </a:lnTo>
                <a:lnTo>
                  <a:pt x="1546491" y="463994"/>
                </a:lnTo>
                <a:lnTo>
                  <a:pt x="1558645" y="463994"/>
                </a:lnTo>
                <a:lnTo>
                  <a:pt x="1559763" y="463537"/>
                </a:lnTo>
                <a:lnTo>
                  <a:pt x="1561630" y="461670"/>
                </a:lnTo>
                <a:lnTo>
                  <a:pt x="1562087" y="460552"/>
                </a:lnTo>
                <a:lnTo>
                  <a:pt x="1562087" y="457923"/>
                </a:lnTo>
                <a:close/>
              </a:path>
              <a:path w="5219700" h="1827529">
                <a:moveTo>
                  <a:pt x="1562087" y="3454"/>
                </a:moveTo>
                <a:lnTo>
                  <a:pt x="1561630" y="2324"/>
                </a:lnTo>
                <a:lnTo>
                  <a:pt x="1559763" y="469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69"/>
                </a:lnTo>
                <a:lnTo>
                  <a:pt x="1543507" y="2324"/>
                </a:lnTo>
                <a:lnTo>
                  <a:pt x="1543050" y="3454"/>
                </a:lnTo>
                <a:lnTo>
                  <a:pt x="1543050" y="6083"/>
                </a:lnTo>
                <a:lnTo>
                  <a:pt x="1543507" y="7200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200"/>
                </a:lnTo>
                <a:lnTo>
                  <a:pt x="1562087" y="6083"/>
                </a:lnTo>
                <a:lnTo>
                  <a:pt x="1562087" y="3454"/>
                </a:lnTo>
                <a:close/>
              </a:path>
              <a:path w="5219700" h="1827529">
                <a:moveTo>
                  <a:pt x="1619250" y="1821332"/>
                </a:moveTo>
                <a:lnTo>
                  <a:pt x="1618780" y="1820214"/>
                </a:lnTo>
                <a:lnTo>
                  <a:pt x="1616913" y="1818347"/>
                </a:lnTo>
                <a:lnTo>
                  <a:pt x="1615795" y="1817890"/>
                </a:lnTo>
                <a:lnTo>
                  <a:pt x="1603641" y="1817890"/>
                </a:lnTo>
                <a:lnTo>
                  <a:pt x="1602524" y="1818347"/>
                </a:lnTo>
                <a:lnTo>
                  <a:pt x="1600657" y="1820214"/>
                </a:lnTo>
                <a:lnTo>
                  <a:pt x="1600187" y="1821332"/>
                </a:lnTo>
                <a:lnTo>
                  <a:pt x="1600187" y="1823961"/>
                </a:lnTo>
                <a:lnTo>
                  <a:pt x="1600657" y="1825078"/>
                </a:lnTo>
                <a:lnTo>
                  <a:pt x="1602524" y="1826945"/>
                </a:lnTo>
                <a:lnTo>
                  <a:pt x="1603641" y="1827415"/>
                </a:lnTo>
                <a:lnTo>
                  <a:pt x="1615795" y="1827415"/>
                </a:lnTo>
                <a:lnTo>
                  <a:pt x="1616913" y="1826945"/>
                </a:lnTo>
                <a:lnTo>
                  <a:pt x="1618780" y="1825078"/>
                </a:lnTo>
                <a:lnTo>
                  <a:pt x="1619250" y="1823961"/>
                </a:lnTo>
                <a:lnTo>
                  <a:pt x="1619250" y="1821332"/>
                </a:lnTo>
                <a:close/>
              </a:path>
              <a:path w="5219700" h="1827529">
                <a:moveTo>
                  <a:pt x="1619250" y="1366862"/>
                </a:moveTo>
                <a:lnTo>
                  <a:pt x="1618780" y="1365732"/>
                </a:lnTo>
                <a:lnTo>
                  <a:pt x="1616913" y="1363878"/>
                </a:lnTo>
                <a:lnTo>
                  <a:pt x="1615795" y="1363408"/>
                </a:lnTo>
                <a:lnTo>
                  <a:pt x="1603641" y="1363408"/>
                </a:lnTo>
                <a:lnTo>
                  <a:pt x="1602524" y="1363878"/>
                </a:lnTo>
                <a:lnTo>
                  <a:pt x="1600657" y="1365732"/>
                </a:lnTo>
                <a:lnTo>
                  <a:pt x="1600187" y="1366862"/>
                </a:lnTo>
                <a:lnTo>
                  <a:pt x="1600187" y="1369491"/>
                </a:lnTo>
                <a:lnTo>
                  <a:pt x="1600657" y="1370609"/>
                </a:lnTo>
                <a:lnTo>
                  <a:pt x="1602524" y="1372476"/>
                </a:lnTo>
                <a:lnTo>
                  <a:pt x="1603641" y="1372933"/>
                </a:lnTo>
                <a:lnTo>
                  <a:pt x="1615795" y="1372933"/>
                </a:lnTo>
                <a:lnTo>
                  <a:pt x="1616913" y="1372476"/>
                </a:lnTo>
                <a:lnTo>
                  <a:pt x="1618780" y="1370609"/>
                </a:lnTo>
                <a:lnTo>
                  <a:pt x="1619250" y="1369491"/>
                </a:lnTo>
                <a:lnTo>
                  <a:pt x="1619250" y="1366862"/>
                </a:lnTo>
                <a:close/>
              </a:path>
              <a:path w="5219700" h="1827529">
                <a:moveTo>
                  <a:pt x="1619250" y="912393"/>
                </a:moveTo>
                <a:lnTo>
                  <a:pt x="1618780" y="911263"/>
                </a:lnTo>
                <a:lnTo>
                  <a:pt x="1616913" y="909408"/>
                </a:lnTo>
                <a:lnTo>
                  <a:pt x="1615795" y="908939"/>
                </a:lnTo>
                <a:lnTo>
                  <a:pt x="1603641" y="908939"/>
                </a:lnTo>
                <a:lnTo>
                  <a:pt x="1602524" y="909408"/>
                </a:lnTo>
                <a:lnTo>
                  <a:pt x="1600657" y="911263"/>
                </a:lnTo>
                <a:lnTo>
                  <a:pt x="1600187" y="912393"/>
                </a:lnTo>
                <a:lnTo>
                  <a:pt x="1600187" y="915022"/>
                </a:lnTo>
                <a:lnTo>
                  <a:pt x="1600657" y="916139"/>
                </a:lnTo>
                <a:lnTo>
                  <a:pt x="1602524" y="918006"/>
                </a:lnTo>
                <a:lnTo>
                  <a:pt x="1603641" y="918464"/>
                </a:lnTo>
                <a:lnTo>
                  <a:pt x="1615795" y="918464"/>
                </a:lnTo>
                <a:lnTo>
                  <a:pt x="1616913" y="918006"/>
                </a:lnTo>
                <a:lnTo>
                  <a:pt x="1618780" y="916139"/>
                </a:lnTo>
                <a:lnTo>
                  <a:pt x="1619250" y="915022"/>
                </a:lnTo>
                <a:lnTo>
                  <a:pt x="1619250" y="912393"/>
                </a:lnTo>
                <a:close/>
              </a:path>
              <a:path w="5219700" h="1827529">
                <a:moveTo>
                  <a:pt x="1619250" y="457923"/>
                </a:moveTo>
                <a:lnTo>
                  <a:pt x="1618780" y="456793"/>
                </a:lnTo>
                <a:lnTo>
                  <a:pt x="1616913" y="454939"/>
                </a:lnTo>
                <a:lnTo>
                  <a:pt x="1615795" y="454469"/>
                </a:lnTo>
                <a:lnTo>
                  <a:pt x="1603641" y="454469"/>
                </a:lnTo>
                <a:lnTo>
                  <a:pt x="1602524" y="454939"/>
                </a:lnTo>
                <a:lnTo>
                  <a:pt x="1600657" y="456793"/>
                </a:lnTo>
                <a:lnTo>
                  <a:pt x="1600187" y="457923"/>
                </a:lnTo>
                <a:lnTo>
                  <a:pt x="1600187" y="460552"/>
                </a:lnTo>
                <a:lnTo>
                  <a:pt x="1600657" y="461670"/>
                </a:lnTo>
                <a:lnTo>
                  <a:pt x="1602524" y="463537"/>
                </a:lnTo>
                <a:lnTo>
                  <a:pt x="1603641" y="463994"/>
                </a:lnTo>
                <a:lnTo>
                  <a:pt x="1615795" y="463994"/>
                </a:lnTo>
                <a:lnTo>
                  <a:pt x="1616913" y="463537"/>
                </a:lnTo>
                <a:lnTo>
                  <a:pt x="1618780" y="461670"/>
                </a:lnTo>
                <a:lnTo>
                  <a:pt x="1619250" y="460552"/>
                </a:lnTo>
                <a:lnTo>
                  <a:pt x="1619250" y="457923"/>
                </a:lnTo>
                <a:close/>
              </a:path>
              <a:path w="5219700" h="1827529">
                <a:moveTo>
                  <a:pt x="1619250" y="3454"/>
                </a:moveTo>
                <a:lnTo>
                  <a:pt x="1618780" y="2324"/>
                </a:lnTo>
                <a:lnTo>
                  <a:pt x="1616913" y="469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69"/>
                </a:lnTo>
                <a:lnTo>
                  <a:pt x="1600657" y="2324"/>
                </a:lnTo>
                <a:lnTo>
                  <a:pt x="1600187" y="3454"/>
                </a:lnTo>
                <a:lnTo>
                  <a:pt x="1600187" y="6083"/>
                </a:lnTo>
                <a:lnTo>
                  <a:pt x="1600657" y="7200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200"/>
                </a:lnTo>
                <a:lnTo>
                  <a:pt x="1619250" y="6083"/>
                </a:lnTo>
                <a:lnTo>
                  <a:pt x="1619250" y="3454"/>
                </a:lnTo>
                <a:close/>
              </a:path>
              <a:path w="5219700" h="1827529">
                <a:moveTo>
                  <a:pt x="1676387" y="1821332"/>
                </a:moveTo>
                <a:lnTo>
                  <a:pt x="1675930" y="1820214"/>
                </a:lnTo>
                <a:lnTo>
                  <a:pt x="1674063" y="1818347"/>
                </a:lnTo>
                <a:lnTo>
                  <a:pt x="1672945" y="1817890"/>
                </a:lnTo>
                <a:lnTo>
                  <a:pt x="1660791" y="1817890"/>
                </a:lnTo>
                <a:lnTo>
                  <a:pt x="1659674" y="1818347"/>
                </a:lnTo>
                <a:lnTo>
                  <a:pt x="1657807" y="1820214"/>
                </a:lnTo>
                <a:lnTo>
                  <a:pt x="1657337" y="1821332"/>
                </a:lnTo>
                <a:lnTo>
                  <a:pt x="1657337" y="1823961"/>
                </a:lnTo>
                <a:lnTo>
                  <a:pt x="1657807" y="1825078"/>
                </a:lnTo>
                <a:lnTo>
                  <a:pt x="1659674" y="1826945"/>
                </a:lnTo>
                <a:lnTo>
                  <a:pt x="1660791" y="1827415"/>
                </a:lnTo>
                <a:lnTo>
                  <a:pt x="1672945" y="1827415"/>
                </a:lnTo>
                <a:lnTo>
                  <a:pt x="1674063" y="1826945"/>
                </a:lnTo>
                <a:lnTo>
                  <a:pt x="1675930" y="1825078"/>
                </a:lnTo>
                <a:lnTo>
                  <a:pt x="1676387" y="1823961"/>
                </a:lnTo>
                <a:lnTo>
                  <a:pt x="1676387" y="1821332"/>
                </a:lnTo>
                <a:close/>
              </a:path>
              <a:path w="5219700" h="1827529">
                <a:moveTo>
                  <a:pt x="1676387" y="1366862"/>
                </a:moveTo>
                <a:lnTo>
                  <a:pt x="1675930" y="1365732"/>
                </a:lnTo>
                <a:lnTo>
                  <a:pt x="1674063" y="1363878"/>
                </a:lnTo>
                <a:lnTo>
                  <a:pt x="1672945" y="1363408"/>
                </a:lnTo>
                <a:lnTo>
                  <a:pt x="1660791" y="1363408"/>
                </a:lnTo>
                <a:lnTo>
                  <a:pt x="1659674" y="1363878"/>
                </a:lnTo>
                <a:lnTo>
                  <a:pt x="1657807" y="1365732"/>
                </a:lnTo>
                <a:lnTo>
                  <a:pt x="1657337" y="1366862"/>
                </a:lnTo>
                <a:lnTo>
                  <a:pt x="1657337" y="1369491"/>
                </a:lnTo>
                <a:lnTo>
                  <a:pt x="1657807" y="1370609"/>
                </a:lnTo>
                <a:lnTo>
                  <a:pt x="1659674" y="1372476"/>
                </a:lnTo>
                <a:lnTo>
                  <a:pt x="1660791" y="1372933"/>
                </a:lnTo>
                <a:lnTo>
                  <a:pt x="1672945" y="1372933"/>
                </a:lnTo>
                <a:lnTo>
                  <a:pt x="1674063" y="1372476"/>
                </a:lnTo>
                <a:lnTo>
                  <a:pt x="1675930" y="1370609"/>
                </a:lnTo>
                <a:lnTo>
                  <a:pt x="1676387" y="1369491"/>
                </a:lnTo>
                <a:lnTo>
                  <a:pt x="1676387" y="1366862"/>
                </a:lnTo>
                <a:close/>
              </a:path>
              <a:path w="5219700" h="1827529">
                <a:moveTo>
                  <a:pt x="1676387" y="912393"/>
                </a:moveTo>
                <a:lnTo>
                  <a:pt x="1675930" y="911263"/>
                </a:lnTo>
                <a:lnTo>
                  <a:pt x="1674063" y="909408"/>
                </a:lnTo>
                <a:lnTo>
                  <a:pt x="1672945" y="908939"/>
                </a:lnTo>
                <a:lnTo>
                  <a:pt x="1660791" y="908939"/>
                </a:lnTo>
                <a:lnTo>
                  <a:pt x="1659674" y="909408"/>
                </a:lnTo>
                <a:lnTo>
                  <a:pt x="1657807" y="911263"/>
                </a:lnTo>
                <a:lnTo>
                  <a:pt x="1657337" y="912393"/>
                </a:lnTo>
                <a:lnTo>
                  <a:pt x="1657337" y="915022"/>
                </a:lnTo>
                <a:lnTo>
                  <a:pt x="1657807" y="916139"/>
                </a:lnTo>
                <a:lnTo>
                  <a:pt x="1659674" y="918006"/>
                </a:lnTo>
                <a:lnTo>
                  <a:pt x="1660791" y="918464"/>
                </a:lnTo>
                <a:lnTo>
                  <a:pt x="1672945" y="918464"/>
                </a:lnTo>
                <a:lnTo>
                  <a:pt x="1674063" y="918006"/>
                </a:lnTo>
                <a:lnTo>
                  <a:pt x="1675930" y="916139"/>
                </a:lnTo>
                <a:lnTo>
                  <a:pt x="1676387" y="915022"/>
                </a:lnTo>
                <a:lnTo>
                  <a:pt x="1676387" y="912393"/>
                </a:lnTo>
                <a:close/>
              </a:path>
              <a:path w="5219700" h="1827529">
                <a:moveTo>
                  <a:pt x="1676387" y="457923"/>
                </a:moveTo>
                <a:lnTo>
                  <a:pt x="1675930" y="456793"/>
                </a:lnTo>
                <a:lnTo>
                  <a:pt x="1674063" y="454939"/>
                </a:lnTo>
                <a:lnTo>
                  <a:pt x="1672945" y="454469"/>
                </a:lnTo>
                <a:lnTo>
                  <a:pt x="1660791" y="454469"/>
                </a:lnTo>
                <a:lnTo>
                  <a:pt x="1659674" y="454939"/>
                </a:lnTo>
                <a:lnTo>
                  <a:pt x="1657807" y="456793"/>
                </a:lnTo>
                <a:lnTo>
                  <a:pt x="1657337" y="457923"/>
                </a:lnTo>
                <a:lnTo>
                  <a:pt x="1657337" y="460552"/>
                </a:lnTo>
                <a:lnTo>
                  <a:pt x="1657807" y="461670"/>
                </a:lnTo>
                <a:lnTo>
                  <a:pt x="1659674" y="463537"/>
                </a:lnTo>
                <a:lnTo>
                  <a:pt x="1660791" y="463994"/>
                </a:lnTo>
                <a:lnTo>
                  <a:pt x="1672945" y="463994"/>
                </a:lnTo>
                <a:lnTo>
                  <a:pt x="1674063" y="463537"/>
                </a:lnTo>
                <a:lnTo>
                  <a:pt x="1675930" y="461670"/>
                </a:lnTo>
                <a:lnTo>
                  <a:pt x="1676387" y="460552"/>
                </a:lnTo>
                <a:lnTo>
                  <a:pt x="1676387" y="457923"/>
                </a:lnTo>
                <a:close/>
              </a:path>
              <a:path w="5219700" h="1827529">
                <a:moveTo>
                  <a:pt x="1676387" y="3454"/>
                </a:moveTo>
                <a:lnTo>
                  <a:pt x="1675930" y="2324"/>
                </a:lnTo>
                <a:lnTo>
                  <a:pt x="1674063" y="469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69"/>
                </a:lnTo>
                <a:lnTo>
                  <a:pt x="1657807" y="2324"/>
                </a:lnTo>
                <a:lnTo>
                  <a:pt x="1657337" y="3454"/>
                </a:lnTo>
                <a:lnTo>
                  <a:pt x="1657337" y="6083"/>
                </a:lnTo>
                <a:lnTo>
                  <a:pt x="1657807" y="7200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200"/>
                </a:lnTo>
                <a:lnTo>
                  <a:pt x="1676387" y="6083"/>
                </a:lnTo>
                <a:lnTo>
                  <a:pt x="1676387" y="3454"/>
                </a:lnTo>
                <a:close/>
              </a:path>
              <a:path w="5219700" h="1827529">
                <a:moveTo>
                  <a:pt x="1733537" y="1821332"/>
                </a:moveTo>
                <a:lnTo>
                  <a:pt x="1733080" y="1820214"/>
                </a:lnTo>
                <a:lnTo>
                  <a:pt x="1731213" y="1818347"/>
                </a:lnTo>
                <a:lnTo>
                  <a:pt x="1730095" y="1817890"/>
                </a:lnTo>
                <a:lnTo>
                  <a:pt x="1717941" y="1817890"/>
                </a:lnTo>
                <a:lnTo>
                  <a:pt x="1716824" y="1818347"/>
                </a:lnTo>
                <a:lnTo>
                  <a:pt x="1714957" y="1820214"/>
                </a:lnTo>
                <a:lnTo>
                  <a:pt x="1714487" y="1821332"/>
                </a:lnTo>
                <a:lnTo>
                  <a:pt x="1714487" y="1823961"/>
                </a:lnTo>
                <a:lnTo>
                  <a:pt x="1714957" y="1825078"/>
                </a:lnTo>
                <a:lnTo>
                  <a:pt x="1716824" y="1826945"/>
                </a:lnTo>
                <a:lnTo>
                  <a:pt x="1717941" y="1827415"/>
                </a:lnTo>
                <a:lnTo>
                  <a:pt x="1730095" y="1827415"/>
                </a:lnTo>
                <a:lnTo>
                  <a:pt x="1731213" y="1826945"/>
                </a:lnTo>
                <a:lnTo>
                  <a:pt x="1733080" y="1825078"/>
                </a:lnTo>
                <a:lnTo>
                  <a:pt x="1733537" y="1823961"/>
                </a:lnTo>
                <a:lnTo>
                  <a:pt x="1733537" y="1821332"/>
                </a:lnTo>
                <a:close/>
              </a:path>
              <a:path w="5219700" h="1827529">
                <a:moveTo>
                  <a:pt x="1733537" y="1366862"/>
                </a:moveTo>
                <a:lnTo>
                  <a:pt x="1733080" y="1365732"/>
                </a:lnTo>
                <a:lnTo>
                  <a:pt x="1731213" y="1363878"/>
                </a:lnTo>
                <a:lnTo>
                  <a:pt x="1730095" y="1363408"/>
                </a:lnTo>
                <a:lnTo>
                  <a:pt x="1717941" y="1363408"/>
                </a:lnTo>
                <a:lnTo>
                  <a:pt x="1716824" y="1363878"/>
                </a:lnTo>
                <a:lnTo>
                  <a:pt x="1714957" y="1365732"/>
                </a:lnTo>
                <a:lnTo>
                  <a:pt x="1714487" y="1366862"/>
                </a:lnTo>
                <a:lnTo>
                  <a:pt x="1714487" y="1369491"/>
                </a:lnTo>
                <a:lnTo>
                  <a:pt x="1714957" y="1370609"/>
                </a:lnTo>
                <a:lnTo>
                  <a:pt x="1716824" y="1372476"/>
                </a:lnTo>
                <a:lnTo>
                  <a:pt x="1717941" y="1372933"/>
                </a:lnTo>
                <a:lnTo>
                  <a:pt x="1730095" y="1372933"/>
                </a:lnTo>
                <a:lnTo>
                  <a:pt x="1731213" y="1372476"/>
                </a:lnTo>
                <a:lnTo>
                  <a:pt x="1733080" y="1370609"/>
                </a:lnTo>
                <a:lnTo>
                  <a:pt x="1733537" y="1369491"/>
                </a:lnTo>
                <a:lnTo>
                  <a:pt x="1733537" y="1366862"/>
                </a:lnTo>
                <a:close/>
              </a:path>
              <a:path w="5219700" h="1827529">
                <a:moveTo>
                  <a:pt x="1733537" y="912393"/>
                </a:moveTo>
                <a:lnTo>
                  <a:pt x="1733080" y="911263"/>
                </a:lnTo>
                <a:lnTo>
                  <a:pt x="1731213" y="909408"/>
                </a:lnTo>
                <a:lnTo>
                  <a:pt x="1730095" y="908939"/>
                </a:lnTo>
                <a:lnTo>
                  <a:pt x="1717941" y="908939"/>
                </a:lnTo>
                <a:lnTo>
                  <a:pt x="1716824" y="909408"/>
                </a:lnTo>
                <a:lnTo>
                  <a:pt x="1714957" y="911263"/>
                </a:lnTo>
                <a:lnTo>
                  <a:pt x="1714487" y="912393"/>
                </a:lnTo>
                <a:lnTo>
                  <a:pt x="1714487" y="915022"/>
                </a:lnTo>
                <a:lnTo>
                  <a:pt x="1714957" y="916139"/>
                </a:lnTo>
                <a:lnTo>
                  <a:pt x="1716824" y="918006"/>
                </a:lnTo>
                <a:lnTo>
                  <a:pt x="1717941" y="918464"/>
                </a:lnTo>
                <a:lnTo>
                  <a:pt x="1730095" y="918464"/>
                </a:lnTo>
                <a:lnTo>
                  <a:pt x="1731213" y="918006"/>
                </a:lnTo>
                <a:lnTo>
                  <a:pt x="1733080" y="916139"/>
                </a:lnTo>
                <a:lnTo>
                  <a:pt x="1733537" y="915022"/>
                </a:lnTo>
                <a:lnTo>
                  <a:pt x="1733537" y="912393"/>
                </a:lnTo>
                <a:close/>
              </a:path>
              <a:path w="5219700" h="1827529">
                <a:moveTo>
                  <a:pt x="1733537" y="457923"/>
                </a:moveTo>
                <a:lnTo>
                  <a:pt x="1733080" y="456793"/>
                </a:lnTo>
                <a:lnTo>
                  <a:pt x="1731213" y="454939"/>
                </a:lnTo>
                <a:lnTo>
                  <a:pt x="1730095" y="454469"/>
                </a:lnTo>
                <a:lnTo>
                  <a:pt x="1717941" y="454469"/>
                </a:lnTo>
                <a:lnTo>
                  <a:pt x="1716824" y="454939"/>
                </a:lnTo>
                <a:lnTo>
                  <a:pt x="1714957" y="456793"/>
                </a:lnTo>
                <a:lnTo>
                  <a:pt x="1714487" y="457923"/>
                </a:lnTo>
                <a:lnTo>
                  <a:pt x="1714487" y="460552"/>
                </a:lnTo>
                <a:lnTo>
                  <a:pt x="1714957" y="461670"/>
                </a:lnTo>
                <a:lnTo>
                  <a:pt x="1716824" y="463537"/>
                </a:lnTo>
                <a:lnTo>
                  <a:pt x="1717941" y="463994"/>
                </a:lnTo>
                <a:lnTo>
                  <a:pt x="1730095" y="463994"/>
                </a:lnTo>
                <a:lnTo>
                  <a:pt x="1731213" y="463537"/>
                </a:lnTo>
                <a:lnTo>
                  <a:pt x="1733080" y="461670"/>
                </a:lnTo>
                <a:lnTo>
                  <a:pt x="1733537" y="460552"/>
                </a:lnTo>
                <a:lnTo>
                  <a:pt x="1733537" y="457923"/>
                </a:lnTo>
                <a:close/>
              </a:path>
              <a:path w="5219700" h="1827529">
                <a:moveTo>
                  <a:pt x="1733537" y="3454"/>
                </a:moveTo>
                <a:lnTo>
                  <a:pt x="1733080" y="2324"/>
                </a:lnTo>
                <a:lnTo>
                  <a:pt x="1731213" y="469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24"/>
                </a:lnTo>
                <a:lnTo>
                  <a:pt x="1714487" y="3454"/>
                </a:lnTo>
                <a:lnTo>
                  <a:pt x="1714487" y="6083"/>
                </a:lnTo>
                <a:lnTo>
                  <a:pt x="1714957" y="7200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200"/>
                </a:lnTo>
                <a:lnTo>
                  <a:pt x="1733537" y="6083"/>
                </a:lnTo>
                <a:lnTo>
                  <a:pt x="1733537" y="3454"/>
                </a:lnTo>
                <a:close/>
              </a:path>
              <a:path w="5219700" h="1827529">
                <a:moveTo>
                  <a:pt x="1790687" y="1821332"/>
                </a:moveTo>
                <a:lnTo>
                  <a:pt x="1790230" y="1820214"/>
                </a:lnTo>
                <a:lnTo>
                  <a:pt x="1788363" y="1818347"/>
                </a:lnTo>
                <a:lnTo>
                  <a:pt x="1787245" y="1817890"/>
                </a:lnTo>
                <a:lnTo>
                  <a:pt x="1775091" y="1817890"/>
                </a:lnTo>
                <a:lnTo>
                  <a:pt x="1773974" y="1818347"/>
                </a:lnTo>
                <a:lnTo>
                  <a:pt x="1772107" y="1820214"/>
                </a:lnTo>
                <a:lnTo>
                  <a:pt x="1771637" y="1821332"/>
                </a:lnTo>
                <a:lnTo>
                  <a:pt x="1771637" y="1823961"/>
                </a:lnTo>
                <a:lnTo>
                  <a:pt x="1772107" y="1825078"/>
                </a:lnTo>
                <a:lnTo>
                  <a:pt x="1773974" y="1826945"/>
                </a:lnTo>
                <a:lnTo>
                  <a:pt x="1775091" y="1827415"/>
                </a:lnTo>
                <a:lnTo>
                  <a:pt x="1787245" y="1827415"/>
                </a:lnTo>
                <a:lnTo>
                  <a:pt x="1788363" y="1826945"/>
                </a:lnTo>
                <a:lnTo>
                  <a:pt x="1790230" y="1825078"/>
                </a:lnTo>
                <a:lnTo>
                  <a:pt x="1790687" y="1823961"/>
                </a:lnTo>
                <a:lnTo>
                  <a:pt x="1790687" y="1821332"/>
                </a:lnTo>
                <a:close/>
              </a:path>
              <a:path w="5219700" h="1827529">
                <a:moveTo>
                  <a:pt x="1790687" y="1366862"/>
                </a:moveTo>
                <a:lnTo>
                  <a:pt x="1790230" y="1365732"/>
                </a:lnTo>
                <a:lnTo>
                  <a:pt x="1788363" y="1363878"/>
                </a:lnTo>
                <a:lnTo>
                  <a:pt x="1787245" y="1363408"/>
                </a:lnTo>
                <a:lnTo>
                  <a:pt x="1775091" y="1363408"/>
                </a:lnTo>
                <a:lnTo>
                  <a:pt x="1773974" y="1363878"/>
                </a:lnTo>
                <a:lnTo>
                  <a:pt x="1772107" y="1365732"/>
                </a:lnTo>
                <a:lnTo>
                  <a:pt x="1771637" y="1366862"/>
                </a:lnTo>
                <a:lnTo>
                  <a:pt x="1771637" y="1369491"/>
                </a:lnTo>
                <a:lnTo>
                  <a:pt x="1772107" y="1370609"/>
                </a:lnTo>
                <a:lnTo>
                  <a:pt x="1773974" y="1372476"/>
                </a:lnTo>
                <a:lnTo>
                  <a:pt x="1775091" y="1372933"/>
                </a:lnTo>
                <a:lnTo>
                  <a:pt x="1787245" y="1372933"/>
                </a:lnTo>
                <a:lnTo>
                  <a:pt x="1788363" y="1372476"/>
                </a:lnTo>
                <a:lnTo>
                  <a:pt x="1790230" y="1370609"/>
                </a:lnTo>
                <a:lnTo>
                  <a:pt x="1790687" y="1369491"/>
                </a:lnTo>
                <a:lnTo>
                  <a:pt x="1790687" y="1366862"/>
                </a:lnTo>
                <a:close/>
              </a:path>
              <a:path w="5219700" h="1827529">
                <a:moveTo>
                  <a:pt x="1790687" y="912393"/>
                </a:moveTo>
                <a:lnTo>
                  <a:pt x="1790230" y="911263"/>
                </a:lnTo>
                <a:lnTo>
                  <a:pt x="1788363" y="909408"/>
                </a:lnTo>
                <a:lnTo>
                  <a:pt x="1787245" y="908939"/>
                </a:lnTo>
                <a:lnTo>
                  <a:pt x="1775091" y="908939"/>
                </a:lnTo>
                <a:lnTo>
                  <a:pt x="1773974" y="909408"/>
                </a:lnTo>
                <a:lnTo>
                  <a:pt x="1772107" y="911263"/>
                </a:lnTo>
                <a:lnTo>
                  <a:pt x="1771637" y="912393"/>
                </a:lnTo>
                <a:lnTo>
                  <a:pt x="1771637" y="915022"/>
                </a:lnTo>
                <a:lnTo>
                  <a:pt x="1772107" y="916139"/>
                </a:lnTo>
                <a:lnTo>
                  <a:pt x="1773974" y="918006"/>
                </a:lnTo>
                <a:lnTo>
                  <a:pt x="1775091" y="918464"/>
                </a:lnTo>
                <a:lnTo>
                  <a:pt x="1787245" y="918464"/>
                </a:lnTo>
                <a:lnTo>
                  <a:pt x="1788363" y="918006"/>
                </a:lnTo>
                <a:lnTo>
                  <a:pt x="1790230" y="916139"/>
                </a:lnTo>
                <a:lnTo>
                  <a:pt x="1790687" y="915022"/>
                </a:lnTo>
                <a:lnTo>
                  <a:pt x="1790687" y="912393"/>
                </a:lnTo>
                <a:close/>
              </a:path>
              <a:path w="5219700" h="1827529">
                <a:moveTo>
                  <a:pt x="1790687" y="457923"/>
                </a:moveTo>
                <a:lnTo>
                  <a:pt x="1790230" y="456793"/>
                </a:lnTo>
                <a:lnTo>
                  <a:pt x="1788363" y="454939"/>
                </a:lnTo>
                <a:lnTo>
                  <a:pt x="1787245" y="454469"/>
                </a:lnTo>
                <a:lnTo>
                  <a:pt x="1775091" y="454469"/>
                </a:lnTo>
                <a:lnTo>
                  <a:pt x="1773974" y="454939"/>
                </a:lnTo>
                <a:lnTo>
                  <a:pt x="1772107" y="456793"/>
                </a:lnTo>
                <a:lnTo>
                  <a:pt x="1771637" y="457923"/>
                </a:lnTo>
                <a:lnTo>
                  <a:pt x="1771637" y="460552"/>
                </a:lnTo>
                <a:lnTo>
                  <a:pt x="1772107" y="461670"/>
                </a:lnTo>
                <a:lnTo>
                  <a:pt x="1773974" y="463537"/>
                </a:lnTo>
                <a:lnTo>
                  <a:pt x="1775091" y="463994"/>
                </a:lnTo>
                <a:lnTo>
                  <a:pt x="1787245" y="463994"/>
                </a:lnTo>
                <a:lnTo>
                  <a:pt x="1788363" y="463537"/>
                </a:lnTo>
                <a:lnTo>
                  <a:pt x="1790230" y="461670"/>
                </a:lnTo>
                <a:lnTo>
                  <a:pt x="1790687" y="460552"/>
                </a:lnTo>
                <a:lnTo>
                  <a:pt x="1790687" y="457923"/>
                </a:lnTo>
                <a:close/>
              </a:path>
              <a:path w="5219700" h="1827529">
                <a:moveTo>
                  <a:pt x="1790687" y="3454"/>
                </a:moveTo>
                <a:lnTo>
                  <a:pt x="1790230" y="2324"/>
                </a:lnTo>
                <a:lnTo>
                  <a:pt x="1788363" y="469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69"/>
                </a:lnTo>
                <a:lnTo>
                  <a:pt x="1772107" y="2324"/>
                </a:lnTo>
                <a:lnTo>
                  <a:pt x="1771637" y="3454"/>
                </a:lnTo>
                <a:lnTo>
                  <a:pt x="1771637" y="6083"/>
                </a:lnTo>
                <a:lnTo>
                  <a:pt x="1772107" y="7200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200"/>
                </a:lnTo>
                <a:lnTo>
                  <a:pt x="1790687" y="6083"/>
                </a:lnTo>
                <a:lnTo>
                  <a:pt x="1790687" y="3454"/>
                </a:lnTo>
                <a:close/>
              </a:path>
              <a:path w="5219700" h="1827529">
                <a:moveTo>
                  <a:pt x="1847837" y="1821332"/>
                </a:moveTo>
                <a:lnTo>
                  <a:pt x="1847380" y="1820214"/>
                </a:lnTo>
                <a:lnTo>
                  <a:pt x="1845513" y="1818347"/>
                </a:lnTo>
                <a:lnTo>
                  <a:pt x="1844395" y="1817890"/>
                </a:lnTo>
                <a:lnTo>
                  <a:pt x="1832241" y="1817890"/>
                </a:lnTo>
                <a:lnTo>
                  <a:pt x="1831124" y="1818347"/>
                </a:lnTo>
                <a:lnTo>
                  <a:pt x="1829257" y="1820214"/>
                </a:lnTo>
                <a:lnTo>
                  <a:pt x="1828787" y="1821332"/>
                </a:lnTo>
                <a:lnTo>
                  <a:pt x="1828787" y="1823961"/>
                </a:lnTo>
                <a:lnTo>
                  <a:pt x="1829257" y="1825078"/>
                </a:lnTo>
                <a:lnTo>
                  <a:pt x="1831124" y="1826945"/>
                </a:lnTo>
                <a:lnTo>
                  <a:pt x="1832241" y="1827415"/>
                </a:lnTo>
                <a:lnTo>
                  <a:pt x="1844395" y="1827415"/>
                </a:lnTo>
                <a:lnTo>
                  <a:pt x="1845513" y="1826945"/>
                </a:lnTo>
                <a:lnTo>
                  <a:pt x="1847380" y="1825078"/>
                </a:lnTo>
                <a:lnTo>
                  <a:pt x="1847837" y="1823961"/>
                </a:lnTo>
                <a:lnTo>
                  <a:pt x="1847837" y="1821332"/>
                </a:lnTo>
                <a:close/>
              </a:path>
              <a:path w="5219700" h="1827529">
                <a:moveTo>
                  <a:pt x="1847837" y="1366862"/>
                </a:moveTo>
                <a:lnTo>
                  <a:pt x="1847380" y="1365732"/>
                </a:lnTo>
                <a:lnTo>
                  <a:pt x="1845513" y="1363878"/>
                </a:lnTo>
                <a:lnTo>
                  <a:pt x="1844395" y="1363408"/>
                </a:lnTo>
                <a:lnTo>
                  <a:pt x="1832241" y="1363408"/>
                </a:lnTo>
                <a:lnTo>
                  <a:pt x="1831124" y="1363878"/>
                </a:lnTo>
                <a:lnTo>
                  <a:pt x="1829257" y="1365732"/>
                </a:lnTo>
                <a:lnTo>
                  <a:pt x="1828787" y="1366862"/>
                </a:lnTo>
                <a:lnTo>
                  <a:pt x="1828787" y="1369491"/>
                </a:lnTo>
                <a:lnTo>
                  <a:pt x="1829257" y="1370609"/>
                </a:lnTo>
                <a:lnTo>
                  <a:pt x="1831124" y="1372476"/>
                </a:lnTo>
                <a:lnTo>
                  <a:pt x="1832241" y="1372933"/>
                </a:lnTo>
                <a:lnTo>
                  <a:pt x="1844395" y="1372933"/>
                </a:lnTo>
                <a:lnTo>
                  <a:pt x="1845513" y="1372476"/>
                </a:lnTo>
                <a:lnTo>
                  <a:pt x="1847380" y="1370609"/>
                </a:lnTo>
                <a:lnTo>
                  <a:pt x="1847837" y="1369491"/>
                </a:lnTo>
                <a:lnTo>
                  <a:pt x="1847837" y="1366862"/>
                </a:lnTo>
                <a:close/>
              </a:path>
              <a:path w="5219700" h="1827529">
                <a:moveTo>
                  <a:pt x="1847837" y="912393"/>
                </a:moveTo>
                <a:lnTo>
                  <a:pt x="1847380" y="911263"/>
                </a:lnTo>
                <a:lnTo>
                  <a:pt x="1845513" y="909408"/>
                </a:lnTo>
                <a:lnTo>
                  <a:pt x="1844395" y="908939"/>
                </a:lnTo>
                <a:lnTo>
                  <a:pt x="1832241" y="908939"/>
                </a:lnTo>
                <a:lnTo>
                  <a:pt x="1831124" y="909408"/>
                </a:lnTo>
                <a:lnTo>
                  <a:pt x="1829257" y="911263"/>
                </a:lnTo>
                <a:lnTo>
                  <a:pt x="1828787" y="912393"/>
                </a:lnTo>
                <a:lnTo>
                  <a:pt x="1828787" y="915022"/>
                </a:lnTo>
                <a:lnTo>
                  <a:pt x="1829257" y="916139"/>
                </a:lnTo>
                <a:lnTo>
                  <a:pt x="1831124" y="918006"/>
                </a:lnTo>
                <a:lnTo>
                  <a:pt x="1832241" y="918464"/>
                </a:lnTo>
                <a:lnTo>
                  <a:pt x="1844395" y="918464"/>
                </a:lnTo>
                <a:lnTo>
                  <a:pt x="1845513" y="918006"/>
                </a:lnTo>
                <a:lnTo>
                  <a:pt x="1847380" y="916139"/>
                </a:lnTo>
                <a:lnTo>
                  <a:pt x="1847837" y="915022"/>
                </a:lnTo>
                <a:lnTo>
                  <a:pt x="1847837" y="912393"/>
                </a:lnTo>
                <a:close/>
              </a:path>
              <a:path w="5219700" h="1827529">
                <a:moveTo>
                  <a:pt x="1847837" y="457923"/>
                </a:moveTo>
                <a:lnTo>
                  <a:pt x="1847380" y="456793"/>
                </a:lnTo>
                <a:lnTo>
                  <a:pt x="1845513" y="454939"/>
                </a:lnTo>
                <a:lnTo>
                  <a:pt x="1844395" y="454469"/>
                </a:lnTo>
                <a:lnTo>
                  <a:pt x="1832241" y="454469"/>
                </a:lnTo>
                <a:lnTo>
                  <a:pt x="1831124" y="454939"/>
                </a:lnTo>
                <a:lnTo>
                  <a:pt x="1829257" y="456793"/>
                </a:lnTo>
                <a:lnTo>
                  <a:pt x="1828787" y="457923"/>
                </a:lnTo>
                <a:lnTo>
                  <a:pt x="1828787" y="460552"/>
                </a:lnTo>
                <a:lnTo>
                  <a:pt x="1829257" y="461670"/>
                </a:lnTo>
                <a:lnTo>
                  <a:pt x="1831124" y="463537"/>
                </a:lnTo>
                <a:lnTo>
                  <a:pt x="1832241" y="463994"/>
                </a:lnTo>
                <a:lnTo>
                  <a:pt x="1844395" y="463994"/>
                </a:lnTo>
                <a:lnTo>
                  <a:pt x="1845513" y="463537"/>
                </a:lnTo>
                <a:lnTo>
                  <a:pt x="1847380" y="461670"/>
                </a:lnTo>
                <a:lnTo>
                  <a:pt x="1847837" y="460552"/>
                </a:lnTo>
                <a:lnTo>
                  <a:pt x="1847837" y="457923"/>
                </a:lnTo>
                <a:close/>
              </a:path>
              <a:path w="5219700" h="1827529">
                <a:moveTo>
                  <a:pt x="1847837" y="3454"/>
                </a:moveTo>
                <a:lnTo>
                  <a:pt x="1847380" y="2324"/>
                </a:lnTo>
                <a:lnTo>
                  <a:pt x="1845513" y="469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69"/>
                </a:lnTo>
                <a:lnTo>
                  <a:pt x="1829257" y="2324"/>
                </a:lnTo>
                <a:lnTo>
                  <a:pt x="1828787" y="3454"/>
                </a:lnTo>
                <a:lnTo>
                  <a:pt x="1828787" y="6083"/>
                </a:lnTo>
                <a:lnTo>
                  <a:pt x="1829257" y="7200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200"/>
                </a:lnTo>
                <a:lnTo>
                  <a:pt x="1847837" y="6083"/>
                </a:lnTo>
                <a:lnTo>
                  <a:pt x="1847837" y="3454"/>
                </a:lnTo>
                <a:close/>
              </a:path>
              <a:path w="5219700" h="1827529">
                <a:moveTo>
                  <a:pt x="1904987" y="1821332"/>
                </a:moveTo>
                <a:lnTo>
                  <a:pt x="1904530" y="1820214"/>
                </a:lnTo>
                <a:lnTo>
                  <a:pt x="1902663" y="1818347"/>
                </a:lnTo>
                <a:lnTo>
                  <a:pt x="1901545" y="1817890"/>
                </a:lnTo>
                <a:lnTo>
                  <a:pt x="1889391" y="1817890"/>
                </a:lnTo>
                <a:lnTo>
                  <a:pt x="1888274" y="1818347"/>
                </a:lnTo>
                <a:lnTo>
                  <a:pt x="1886407" y="1820214"/>
                </a:lnTo>
                <a:lnTo>
                  <a:pt x="1885937" y="1821332"/>
                </a:lnTo>
                <a:lnTo>
                  <a:pt x="1885937" y="1823961"/>
                </a:lnTo>
                <a:lnTo>
                  <a:pt x="1886407" y="1825078"/>
                </a:lnTo>
                <a:lnTo>
                  <a:pt x="1888274" y="1826945"/>
                </a:lnTo>
                <a:lnTo>
                  <a:pt x="1889391" y="1827415"/>
                </a:lnTo>
                <a:lnTo>
                  <a:pt x="1901545" y="1827415"/>
                </a:lnTo>
                <a:lnTo>
                  <a:pt x="1902663" y="1826945"/>
                </a:lnTo>
                <a:lnTo>
                  <a:pt x="1904530" y="1825078"/>
                </a:lnTo>
                <a:lnTo>
                  <a:pt x="1904987" y="1823961"/>
                </a:lnTo>
                <a:lnTo>
                  <a:pt x="1904987" y="1821332"/>
                </a:lnTo>
                <a:close/>
              </a:path>
              <a:path w="5219700" h="1827529">
                <a:moveTo>
                  <a:pt x="1904987" y="1366862"/>
                </a:moveTo>
                <a:lnTo>
                  <a:pt x="1904530" y="1365732"/>
                </a:lnTo>
                <a:lnTo>
                  <a:pt x="1902663" y="1363878"/>
                </a:lnTo>
                <a:lnTo>
                  <a:pt x="1901545" y="1363408"/>
                </a:lnTo>
                <a:lnTo>
                  <a:pt x="1889391" y="1363408"/>
                </a:lnTo>
                <a:lnTo>
                  <a:pt x="1888274" y="1363878"/>
                </a:lnTo>
                <a:lnTo>
                  <a:pt x="1886407" y="1365732"/>
                </a:lnTo>
                <a:lnTo>
                  <a:pt x="1885937" y="1366862"/>
                </a:lnTo>
                <a:lnTo>
                  <a:pt x="1885937" y="1369491"/>
                </a:lnTo>
                <a:lnTo>
                  <a:pt x="1886407" y="1370609"/>
                </a:lnTo>
                <a:lnTo>
                  <a:pt x="1888274" y="1372476"/>
                </a:lnTo>
                <a:lnTo>
                  <a:pt x="1889391" y="1372933"/>
                </a:lnTo>
                <a:lnTo>
                  <a:pt x="1901545" y="1372933"/>
                </a:lnTo>
                <a:lnTo>
                  <a:pt x="1902663" y="1372476"/>
                </a:lnTo>
                <a:lnTo>
                  <a:pt x="1904530" y="1370609"/>
                </a:lnTo>
                <a:lnTo>
                  <a:pt x="1904987" y="1369491"/>
                </a:lnTo>
                <a:lnTo>
                  <a:pt x="1904987" y="1366862"/>
                </a:lnTo>
                <a:close/>
              </a:path>
              <a:path w="5219700" h="1827529">
                <a:moveTo>
                  <a:pt x="1904987" y="912393"/>
                </a:moveTo>
                <a:lnTo>
                  <a:pt x="1904530" y="911263"/>
                </a:lnTo>
                <a:lnTo>
                  <a:pt x="1902663" y="909408"/>
                </a:lnTo>
                <a:lnTo>
                  <a:pt x="1901545" y="908939"/>
                </a:lnTo>
                <a:lnTo>
                  <a:pt x="1889391" y="908939"/>
                </a:lnTo>
                <a:lnTo>
                  <a:pt x="1888274" y="909408"/>
                </a:lnTo>
                <a:lnTo>
                  <a:pt x="1886407" y="911263"/>
                </a:lnTo>
                <a:lnTo>
                  <a:pt x="1885937" y="912393"/>
                </a:lnTo>
                <a:lnTo>
                  <a:pt x="1885937" y="915022"/>
                </a:lnTo>
                <a:lnTo>
                  <a:pt x="1886407" y="916139"/>
                </a:lnTo>
                <a:lnTo>
                  <a:pt x="1888274" y="918006"/>
                </a:lnTo>
                <a:lnTo>
                  <a:pt x="1889391" y="918464"/>
                </a:lnTo>
                <a:lnTo>
                  <a:pt x="1901545" y="918464"/>
                </a:lnTo>
                <a:lnTo>
                  <a:pt x="1902663" y="918006"/>
                </a:lnTo>
                <a:lnTo>
                  <a:pt x="1904530" y="916139"/>
                </a:lnTo>
                <a:lnTo>
                  <a:pt x="1904987" y="915022"/>
                </a:lnTo>
                <a:lnTo>
                  <a:pt x="1904987" y="912393"/>
                </a:lnTo>
                <a:close/>
              </a:path>
              <a:path w="5219700" h="1827529">
                <a:moveTo>
                  <a:pt x="1904987" y="457923"/>
                </a:moveTo>
                <a:lnTo>
                  <a:pt x="1904530" y="456793"/>
                </a:lnTo>
                <a:lnTo>
                  <a:pt x="1902663" y="454939"/>
                </a:lnTo>
                <a:lnTo>
                  <a:pt x="1901545" y="454469"/>
                </a:lnTo>
                <a:lnTo>
                  <a:pt x="1889391" y="454469"/>
                </a:lnTo>
                <a:lnTo>
                  <a:pt x="1888274" y="454939"/>
                </a:lnTo>
                <a:lnTo>
                  <a:pt x="1886407" y="456793"/>
                </a:lnTo>
                <a:lnTo>
                  <a:pt x="1885937" y="457923"/>
                </a:lnTo>
                <a:lnTo>
                  <a:pt x="1885937" y="460552"/>
                </a:lnTo>
                <a:lnTo>
                  <a:pt x="1886407" y="461670"/>
                </a:lnTo>
                <a:lnTo>
                  <a:pt x="1888274" y="463537"/>
                </a:lnTo>
                <a:lnTo>
                  <a:pt x="1889391" y="463994"/>
                </a:lnTo>
                <a:lnTo>
                  <a:pt x="1901545" y="463994"/>
                </a:lnTo>
                <a:lnTo>
                  <a:pt x="1902663" y="463537"/>
                </a:lnTo>
                <a:lnTo>
                  <a:pt x="1904530" y="461670"/>
                </a:lnTo>
                <a:lnTo>
                  <a:pt x="1904987" y="460552"/>
                </a:lnTo>
                <a:lnTo>
                  <a:pt x="1904987" y="457923"/>
                </a:lnTo>
                <a:close/>
              </a:path>
              <a:path w="5219700" h="1827529">
                <a:moveTo>
                  <a:pt x="1904987" y="3454"/>
                </a:moveTo>
                <a:lnTo>
                  <a:pt x="1904530" y="2324"/>
                </a:lnTo>
                <a:lnTo>
                  <a:pt x="1902663" y="469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69"/>
                </a:lnTo>
                <a:lnTo>
                  <a:pt x="1886407" y="2324"/>
                </a:lnTo>
                <a:lnTo>
                  <a:pt x="1885937" y="3454"/>
                </a:lnTo>
                <a:lnTo>
                  <a:pt x="1885937" y="6083"/>
                </a:lnTo>
                <a:lnTo>
                  <a:pt x="1886407" y="7200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200"/>
                </a:lnTo>
                <a:lnTo>
                  <a:pt x="1904987" y="6083"/>
                </a:lnTo>
                <a:lnTo>
                  <a:pt x="1904987" y="3454"/>
                </a:lnTo>
                <a:close/>
              </a:path>
              <a:path w="5219700" h="1827529">
                <a:moveTo>
                  <a:pt x="1962137" y="1821332"/>
                </a:moveTo>
                <a:lnTo>
                  <a:pt x="1961680" y="1820214"/>
                </a:lnTo>
                <a:lnTo>
                  <a:pt x="1959813" y="1818347"/>
                </a:lnTo>
                <a:lnTo>
                  <a:pt x="1958695" y="1817890"/>
                </a:lnTo>
                <a:lnTo>
                  <a:pt x="1946541" y="1817890"/>
                </a:lnTo>
                <a:lnTo>
                  <a:pt x="1945424" y="1818347"/>
                </a:lnTo>
                <a:lnTo>
                  <a:pt x="1943557" y="1820214"/>
                </a:lnTo>
                <a:lnTo>
                  <a:pt x="1943087" y="1821332"/>
                </a:lnTo>
                <a:lnTo>
                  <a:pt x="1943087" y="1823961"/>
                </a:lnTo>
                <a:lnTo>
                  <a:pt x="1943557" y="1825078"/>
                </a:lnTo>
                <a:lnTo>
                  <a:pt x="1945424" y="1826945"/>
                </a:lnTo>
                <a:lnTo>
                  <a:pt x="1946541" y="1827415"/>
                </a:lnTo>
                <a:lnTo>
                  <a:pt x="1958695" y="1827415"/>
                </a:lnTo>
                <a:lnTo>
                  <a:pt x="1959813" y="1826945"/>
                </a:lnTo>
                <a:lnTo>
                  <a:pt x="1961680" y="1825078"/>
                </a:lnTo>
                <a:lnTo>
                  <a:pt x="1962137" y="1823961"/>
                </a:lnTo>
                <a:lnTo>
                  <a:pt x="1962137" y="1821332"/>
                </a:lnTo>
                <a:close/>
              </a:path>
              <a:path w="5219700" h="1827529">
                <a:moveTo>
                  <a:pt x="1962137" y="1366862"/>
                </a:moveTo>
                <a:lnTo>
                  <a:pt x="1961680" y="1365732"/>
                </a:lnTo>
                <a:lnTo>
                  <a:pt x="1959813" y="1363878"/>
                </a:lnTo>
                <a:lnTo>
                  <a:pt x="1958695" y="1363408"/>
                </a:lnTo>
                <a:lnTo>
                  <a:pt x="1946541" y="1363408"/>
                </a:lnTo>
                <a:lnTo>
                  <a:pt x="1945424" y="1363878"/>
                </a:lnTo>
                <a:lnTo>
                  <a:pt x="1943557" y="1365732"/>
                </a:lnTo>
                <a:lnTo>
                  <a:pt x="1943087" y="1366862"/>
                </a:lnTo>
                <a:lnTo>
                  <a:pt x="1943087" y="1369491"/>
                </a:lnTo>
                <a:lnTo>
                  <a:pt x="1943557" y="1370609"/>
                </a:lnTo>
                <a:lnTo>
                  <a:pt x="1945424" y="1372476"/>
                </a:lnTo>
                <a:lnTo>
                  <a:pt x="1946541" y="1372933"/>
                </a:lnTo>
                <a:lnTo>
                  <a:pt x="1958695" y="1372933"/>
                </a:lnTo>
                <a:lnTo>
                  <a:pt x="1959813" y="1372476"/>
                </a:lnTo>
                <a:lnTo>
                  <a:pt x="1961680" y="1370609"/>
                </a:lnTo>
                <a:lnTo>
                  <a:pt x="1962137" y="1369491"/>
                </a:lnTo>
                <a:lnTo>
                  <a:pt x="1962137" y="1366862"/>
                </a:lnTo>
                <a:close/>
              </a:path>
              <a:path w="5219700" h="1827529">
                <a:moveTo>
                  <a:pt x="1962137" y="912393"/>
                </a:moveTo>
                <a:lnTo>
                  <a:pt x="1961680" y="911263"/>
                </a:lnTo>
                <a:lnTo>
                  <a:pt x="1959813" y="909408"/>
                </a:lnTo>
                <a:lnTo>
                  <a:pt x="1958695" y="908939"/>
                </a:lnTo>
                <a:lnTo>
                  <a:pt x="1946541" y="908939"/>
                </a:lnTo>
                <a:lnTo>
                  <a:pt x="1945424" y="909408"/>
                </a:lnTo>
                <a:lnTo>
                  <a:pt x="1943557" y="911263"/>
                </a:lnTo>
                <a:lnTo>
                  <a:pt x="1943087" y="912393"/>
                </a:lnTo>
                <a:lnTo>
                  <a:pt x="1943087" y="915022"/>
                </a:lnTo>
                <a:lnTo>
                  <a:pt x="1943557" y="916139"/>
                </a:lnTo>
                <a:lnTo>
                  <a:pt x="1945424" y="918006"/>
                </a:lnTo>
                <a:lnTo>
                  <a:pt x="1946541" y="918464"/>
                </a:lnTo>
                <a:lnTo>
                  <a:pt x="1958695" y="918464"/>
                </a:lnTo>
                <a:lnTo>
                  <a:pt x="1959813" y="918006"/>
                </a:lnTo>
                <a:lnTo>
                  <a:pt x="1961680" y="916139"/>
                </a:lnTo>
                <a:lnTo>
                  <a:pt x="1962137" y="915022"/>
                </a:lnTo>
                <a:lnTo>
                  <a:pt x="1962137" y="912393"/>
                </a:lnTo>
                <a:close/>
              </a:path>
              <a:path w="5219700" h="1827529">
                <a:moveTo>
                  <a:pt x="1962137" y="457923"/>
                </a:moveTo>
                <a:lnTo>
                  <a:pt x="1961680" y="456793"/>
                </a:lnTo>
                <a:lnTo>
                  <a:pt x="1959813" y="454939"/>
                </a:lnTo>
                <a:lnTo>
                  <a:pt x="1958695" y="454469"/>
                </a:lnTo>
                <a:lnTo>
                  <a:pt x="1946541" y="454469"/>
                </a:lnTo>
                <a:lnTo>
                  <a:pt x="1945424" y="454939"/>
                </a:lnTo>
                <a:lnTo>
                  <a:pt x="1943557" y="456793"/>
                </a:lnTo>
                <a:lnTo>
                  <a:pt x="1943087" y="457923"/>
                </a:lnTo>
                <a:lnTo>
                  <a:pt x="1943087" y="460552"/>
                </a:lnTo>
                <a:lnTo>
                  <a:pt x="1943557" y="461670"/>
                </a:lnTo>
                <a:lnTo>
                  <a:pt x="1945424" y="463537"/>
                </a:lnTo>
                <a:lnTo>
                  <a:pt x="1946541" y="463994"/>
                </a:lnTo>
                <a:lnTo>
                  <a:pt x="1958695" y="463994"/>
                </a:lnTo>
                <a:lnTo>
                  <a:pt x="1959813" y="463537"/>
                </a:lnTo>
                <a:lnTo>
                  <a:pt x="1961680" y="461670"/>
                </a:lnTo>
                <a:lnTo>
                  <a:pt x="1962137" y="460552"/>
                </a:lnTo>
                <a:lnTo>
                  <a:pt x="1962137" y="457923"/>
                </a:lnTo>
                <a:close/>
              </a:path>
              <a:path w="5219700" h="1827529">
                <a:moveTo>
                  <a:pt x="1962137" y="3454"/>
                </a:moveTo>
                <a:lnTo>
                  <a:pt x="1961680" y="2324"/>
                </a:lnTo>
                <a:lnTo>
                  <a:pt x="1959813" y="469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69"/>
                </a:lnTo>
                <a:lnTo>
                  <a:pt x="1943557" y="2324"/>
                </a:lnTo>
                <a:lnTo>
                  <a:pt x="1943087" y="3454"/>
                </a:lnTo>
                <a:lnTo>
                  <a:pt x="1943087" y="6083"/>
                </a:lnTo>
                <a:lnTo>
                  <a:pt x="1943557" y="7200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200"/>
                </a:lnTo>
                <a:lnTo>
                  <a:pt x="1962137" y="6083"/>
                </a:lnTo>
                <a:lnTo>
                  <a:pt x="1962137" y="3454"/>
                </a:lnTo>
                <a:close/>
              </a:path>
              <a:path w="5219700" h="1827529">
                <a:moveTo>
                  <a:pt x="2019300" y="1821332"/>
                </a:moveTo>
                <a:lnTo>
                  <a:pt x="2018830" y="1820214"/>
                </a:lnTo>
                <a:lnTo>
                  <a:pt x="2016963" y="1818347"/>
                </a:lnTo>
                <a:lnTo>
                  <a:pt x="2015845" y="1817890"/>
                </a:lnTo>
                <a:lnTo>
                  <a:pt x="2003691" y="1817890"/>
                </a:lnTo>
                <a:lnTo>
                  <a:pt x="2002574" y="1818347"/>
                </a:lnTo>
                <a:lnTo>
                  <a:pt x="2000707" y="1820214"/>
                </a:lnTo>
                <a:lnTo>
                  <a:pt x="2000250" y="1821332"/>
                </a:lnTo>
                <a:lnTo>
                  <a:pt x="2000250" y="1823961"/>
                </a:lnTo>
                <a:lnTo>
                  <a:pt x="2000707" y="1825078"/>
                </a:lnTo>
                <a:lnTo>
                  <a:pt x="2002574" y="1826945"/>
                </a:lnTo>
                <a:lnTo>
                  <a:pt x="2003691" y="1827415"/>
                </a:lnTo>
                <a:lnTo>
                  <a:pt x="2015845" y="1827415"/>
                </a:lnTo>
                <a:lnTo>
                  <a:pt x="2016963" y="1826945"/>
                </a:lnTo>
                <a:lnTo>
                  <a:pt x="2018830" y="1825078"/>
                </a:lnTo>
                <a:lnTo>
                  <a:pt x="2019300" y="1823961"/>
                </a:lnTo>
                <a:lnTo>
                  <a:pt x="2019300" y="1821332"/>
                </a:lnTo>
                <a:close/>
              </a:path>
              <a:path w="5219700" h="1827529">
                <a:moveTo>
                  <a:pt x="2019300" y="1366862"/>
                </a:moveTo>
                <a:lnTo>
                  <a:pt x="2018830" y="1365732"/>
                </a:lnTo>
                <a:lnTo>
                  <a:pt x="2016963" y="1363878"/>
                </a:lnTo>
                <a:lnTo>
                  <a:pt x="2015845" y="1363408"/>
                </a:lnTo>
                <a:lnTo>
                  <a:pt x="2003691" y="1363408"/>
                </a:lnTo>
                <a:lnTo>
                  <a:pt x="2002574" y="1363878"/>
                </a:lnTo>
                <a:lnTo>
                  <a:pt x="2000707" y="1365732"/>
                </a:lnTo>
                <a:lnTo>
                  <a:pt x="2000250" y="1366862"/>
                </a:lnTo>
                <a:lnTo>
                  <a:pt x="2000250" y="1369491"/>
                </a:lnTo>
                <a:lnTo>
                  <a:pt x="2000707" y="1370609"/>
                </a:lnTo>
                <a:lnTo>
                  <a:pt x="2002574" y="1372476"/>
                </a:lnTo>
                <a:lnTo>
                  <a:pt x="2003691" y="1372933"/>
                </a:lnTo>
                <a:lnTo>
                  <a:pt x="2015845" y="1372933"/>
                </a:lnTo>
                <a:lnTo>
                  <a:pt x="2016963" y="1372476"/>
                </a:lnTo>
                <a:lnTo>
                  <a:pt x="2018830" y="1370609"/>
                </a:lnTo>
                <a:lnTo>
                  <a:pt x="2019300" y="1369491"/>
                </a:lnTo>
                <a:lnTo>
                  <a:pt x="2019300" y="1366862"/>
                </a:lnTo>
                <a:close/>
              </a:path>
              <a:path w="5219700" h="1827529">
                <a:moveTo>
                  <a:pt x="2019300" y="912393"/>
                </a:moveTo>
                <a:lnTo>
                  <a:pt x="2018830" y="911263"/>
                </a:lnTo>
                <a:lnTo>
                  <a:pt x="2016963" y="909408"/>
                </a:lnTo>
                <a:lnTo>
                  <a:pt x="2015845" y="908939"/>
                </a:lnTo>
                <a:lnTo>
                  <a:pt x="2003691" y="908939"/>
                </a:lnTo>
                <a:lnTo>
                  <a:pt x="2002574" y="909408"/>
                </a:lnTo>
                <a:lnTo>
                  <a:pt x="2000707" y="911263"/>
                </a:lnTo>
                <a:lnTo>
                  <a:pt x="2000250" y="912393"/>
                </a:lnTo>
                <a:lnTo>
                  <a:pt x="2000250" y="915022"/>
                </a:lnTo>
                <a:lnTo>
                  <a:pt x="2000707" y="916139"/>
                </a:lnTo>
                <a:lnTo>
                  <a:pt x="2002574" y="918006"/>
                </a:lnTo>
                <a:lnTo>
                  <a:pt x="2003691" y="918464"/>
                </a:lnTo>
                <a:lnTo>
                  <a:pt x="2015845" y="918464"/>
                </a:lnTo>
                <a:lnTo>
                  <a:pt x="2016963" y="918006"/>
                </a:lnTo>
                <a:lnTo>
                  <a:pt x="2018830" y="916139"/>
                </a:lnTo>
                <a:lnTo>
                  <a:pt x="2019300" y="915022"/>
                </a:lnTo>
                <a:lnTo>
                  <a:pt x="2019300" y="912393"/>
                </a:lnTo>
                <a:close/>
              </a:path>
              <a:path w="5219700" h="1827529">
                <a:moveTo>
                  <a:pt x="2019300" y="457923"/>
                </a:moveTo>
                <a:lnTo>
                  <a:pt x="2018830" y="456793"/>
                </a:lnTo>
                <a:lnTo>
                  <a:pt x="2016963" y="454939"/>
                </a:lnTo>
                <a:lnTo>
                  <a:pt x="2015845" y="454469"/>
                </a:lnTo>
                <a:lnTo>
                  <a:pt x="2003691" y="454469"/>
                </a:lnTo>
                <a:lnTo>
                  <a:pt x="2002574" y="454939"/>
                </a:lnTo>
                <a:lnTo>
                  <a:pt x="2000707" y="456793"/>
                </a:lnTo>
                <a:lnTo>
                  <a:pt x="2000250" y="457923"/>
                </a:lnTo>
                <a:lnTo>
                  <a:pt x="2000250" y="460552"/>
                </a:lnTo>
                <a:lnTo>
                  <a:pt x="2000707" y="461670"/>
                </a:lnTo>
                <a:lnTo>
                  <a:pt x="2002574" y="463537"/>
                </a:lnTo>
                <a:lnTo>
                  <a:pt x="2003691" y="463994"/>
                </a:lnTo>
                <a:lnTo>
                  <a:pt x="2015845" y="463994"/>
                </a:lnTo>
                <a:lnTo>
                  <a:pt x="2016963" y="463537"/>
                </a:lnTo>
                <a:lnTo>
                  <a:pt x="2018830" y="461670"/>
                </a:lnTo>
                <a:lnTo>
                  <a:pt x="2019300" y="460552"/>
                </a:lnTo>
                <a:lnTo>
                  <a:pt x="2019300" y="457923"/>
                </a:lnTo>
                <a:close/>
              </a:path>
              <a:path w="5219700" h="1827529">
                <a:moveTo>
                  <a:pt x="2019300" y="3454"/>
                </a:moveTo>
                <a:lnTo>
                  <a:pt x="2018830" y="2324"/>
                </a:lnTo>
                <a:lnTo>
                  <a:pt x="2016963" y="469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24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07" y="7200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200"/>
                </a:lnTo>
                <a:lnTo>
                  <a:pt x="2019300" y="6083"/>
                </a:lnTo>
                <a:lnTo>
                  <a:pt x="2019300" y="3454"/>
                </a:lnTo>
                <a:close/>
              </a:path>
              <a:path w="5219700" h="1827529">
                <a:moveTo>
                  <a:pt x="2076437" y="1821332"/>
                </a:moveTo>
                <a:lnTo>
                  <a:pt x="2075980" y="1820214"/>
                </a:lnTo>
                <a:lnTo>
                  <a:pt x="2074113" y="1818347"/>
                </a:lnTo>
                <a:lnTo>
                  <a:pt x="2072995" y="1817890"/>
                </a:lnTo>
                <a:lnTo>
                  <a:pt x="2060841" y="1817890"/>
                </a:lnTo>
                <a:lnTo>
                  <a:pt x="2059724" y="1818347"/>
                </a:lnTo>
                <a:lnTo>
                  <a:pt x="2057857" y="1820214"/>
                </a:lnTo>
                <a:lnTo>
                  <a:pt x="2057400" y="1821332"/>
                </a:lnTo>
                <a:lnTo>
                  <a:pt x="2057400" y="1823961"/>
                </a:lnTo>
                <a:lnTo>
                  <a:pt x="2057857" y="1825078"/>
                </a:lnTo>
                <a:lnTo>
                  <a:pt x="2059724" y="1826945"/>
                </a:lnTo>
                <a:lnTo>
                  <a:pt x="2060841" y="1827415"/>
                </a:lnTo>
                <a:lnTo>
                  <a:pt x="2072995" y="1827415"/>
                </a:lnTo>
                <a:lnTo>
                  <a:pt x="2074113" y="1826945"/>
                </a:lnTo>
                <a:lnTo>
                  <a:pt x="2075980" y="1825078"/>
                </a:lnTo>
                <a:lnTo>
                  <a:pt x="2076437" y="1823961"/>
                </a:lnTo>
                <a:lnTo>
                  <a:pt x="2076437" y="1821332"/>
                </a:lnTo>
                <a:close/>
              </a:path>
              <a:path w="5219700" h="1827529">
                <a:moveTo>
                  <a:pt x="2076437" y="1366862"/>
                </a:moveTo>
                <a:lnTo>
                  <a:pt x="2075980" y="1365732"/>
                </a:lnTo>
                <a:lnTo>
                  <a:pt x="2074113" y="1363878"/>
                </a:lnTo>
                <a:lnTo>
                  <a:pt x="2072995" y="1363408"/>
                </a:lnTo>
                <a:lnTo>
                  <a:pt x="2060841" y="1363408"/>
                </a:lnTo>
                <a:lnTo>
                  <a:pt x="2059724" y="1363878"/>
                </a:lnTo>
                <a:lnTo>
                  <a:pt x="2057857" y="1365732"/>
                </a:lnTo>
                <a:lnTo>
                  <a:pt x="2057400" y="1366862"/>
                </a:lnTo>
                <a:lnTo>
                  <a:pt x="2057400" y="1369491"/>
                </a:lnTo>
                <a:lnTo>
                  <a:pt x="2057857" y="1370609"/>
                </a:lnTo>
                <a:lnTo>
                  <a:pt x="2059724" y="1372476"/>
                </a:lnTo>
                <a:lnTo>
                  <a:pt x="2060841" y="1372933"/>
                </a:lnTo>
                <a:lnTo>
                  <a:pt x="2072995" y="1372933"/>
                </a:lnTo>
                <a:lnTo>
                  <a:pt x="2074113" y="1372476"/>
                </a:lnTo>
                <a:lnTo>
                  <a:pt x="2075980" y="1370609"/>
                </a:lnTo>
                <a:lnTo>
                  <a:pt x="2076437" y="1369491"/>
                </a:lnTo>
                <a:lnTo>
                  <a:pt x="2076437" y="1366862"/>
                </a:lnTo>
                <a:close/>
              </a:path>
              <a:path w="5219700" h="1827529">
                <a:moveTo>
                  <a:pt x="2076437" y="912393"/>
                </a:moveTo>
                <a:lnTo>
                  <a:pt x="2075980" y="911263"/>
                </a:lnTo>
                <a:lnTo>
                  <a:pt x="2074113" y="909408"/>
                </a:lnTo>
                <a:lnTo>
                  <a:pt x="2072995" y="908939"/>
                </a:lnTo>
                <a:lnTo>
                  <a:pt x="2060841" y="908939"/>
                </a:lnTo>
                <a:lnTo>
                  <a:pt x="2059724" y="909408"/>
                </a:lnTo>
                <a:lnTo>
                  <a:pt x="2057857" y="911263"/>
                </a:lnTo>
                <a:lnTo>
                  <a:pt x="2057400" y="912393"/>
                </a:lnTo>
                <a:lnTo>
                  <a:pt x="2057400" y="915022"/>
                </a:lnTo>
                <a:lnTo>
                  <a:pt x="2057857" y="916139"/>
                </a:lnTo>
                <a:lnTo>
                  <a:pt x="2059724" y="918006"/>
                </a:lnTo>
                <a:lnTo>
                  <a:pt x="2060841" y="918464"/>
                </a:lnTo>
                <a:lnTo>
                  <a:pt x="2072995" y="918464"/>
                </a:lnTo>
                <a:lnTo>
                  <a:pt x="2074113" y="918006"/>
                </a:lnTo>
                <a:lnTo>
                  <a:pt x="2075980" y="916139"/>
                </a:lnTo>
                <a:lnTo>
                  <a:pt x="2076437" y="915022"/>
                </a:lnTo>
                <a:lnTo>
                  <a:pt x="2076437" y="912393"/>
                </a:lnTo>
                <a:close/>
              </a:path>
              <a:path w="5219700" h="1827529">
                <a:moveTo>
                  <a:pt x="2076437" y="457923"/>
                </a:moveTo>
                <a:lnTo>
                  <a:pt x="2075980" y="456793"/>
                </a:lnTo>
                <a:lnTo>
                  <a:pt x="2074113" y="454939"/>
                </a:lnTo>
                <a:lnTo>
                  <a:pt x="2072995" y="454469"/>
                </a:lnTo>
                <a:lnTo>
                  <a:pt x="2060841" y="454469"/>
                </a:lnTo>
                <a:lnTo>
                  <a:pt x="2059724" y="454939"/>
                </a:lnTo>
                <a:lnTo>
                  <a:pt x="2057857" y="456793"/>
                </a:lnTo>
                <a:lnTo>
                  <a:pt x="2057400" y="457923"/>
                </a:lnTo>
                <a:lnTo>
                  <a:pt x="2057400" y="460552"/>
                </a:lnTo>
                <a:lnTo>
                  <a:pt x="2057857" y="461670"/>
                </a:lnTo>
                <a:lnTo>
                  <a:pt x="2059724" y="463537"/>
                </a:lnTo>
                <a:lnTo>
                  <a:pt x="2060841" y="463994"/>
                </a:lnTo>
                <a:lnTo>
                  <a:pt x="2072995" y="463994"/>
                </a:lnTo>
                <a:lnTo>
                  <a:pt x="2074113" y="463537"/>
                </a:lnTo>
                <a:lnTo>
                  <a:pt x="2075980" y="461670"/>
                </a:lnTo>
                <a:lnTo>
                  <a:pt x="2076437" y="460552"/>
                </a:lnTo>
                <a:lnTo>
                  <a:pt x="2076437" y="457923"/>
                </a:lnTo>
                <a:close/>
              </a:path>
              <a:path w="5219700" h="1827529">
                <a:moveTo>
                  <a:pt x="2076437" y="3454"/>
                </a:moveTo>
                <a:lnTo>
                  <a:pt x="2075980" y="2324"/>
                </a:lnTo>
                <a:lnTo>
                  <a:pt x="2074113" y="469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69"/>
                </a:lnTo>
                <a:lnTo>
                  <a:pt x="2057857" y="2324"/>
                </a:lnTo>
                <a:lnTo>
                  <a:pt x="2057400" y="3454"/>
                </a:lnTo>
                <a:lnTo>
                  <a:pt x="2057400" y="6083"/>
                </a:lnTo>
                <a:lnTo>
                  <a:pt x="2057857" y="7200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200"/>
                </a:lnTo>
                <a:lnTo>
                  <a:pt x="2076437" y="6083"/>
                </a:lnTo>
                <a:lnTo>
                  <a:pt x="2076437" y="3454"/>
                </a:lnTo>
                <a:close/>
              </a:path>
              <a:path w="5219700" h="1827529">
                <a:moveTo>
                  <a:pt x="2133587" y="1821332"/>
                </a:moveTo>
                <a:lnTo>
                  <a:pt x="2133130" y="1820214"/>
                </a:lnTo>
                <a:lnTo>
                  <a:pt x="2131263" y="1818347"/>
                </a:lnTo>
                <a:lnTo>
                  <a:pt x="2130145" y="1817890"/>
                </a:lnTo>
                <a:lnTo>
                  <a:pt x="2117991" y="1817890"/>
                </a:lnTo>
                <a:lnTo>
                  <a:pt x="2116874" y="1818347"/>
                </a:lnTo>
                <a:lnTo>
                  <a:pt x="2115007" y="1820214"/>
                </a:lnTo>
                <a:lnTo>
                  <a:pt x="2114537" y="1821332"/>
                </a:lnTo>
                <a:lnTo>
                  <a:pt x="2114537" y="1823961"/>
                </a:lnTo>
                <a:lnTo>
                  <a:pt x="2115007" y="1825078"/>
                </a:lnTo>
                <a:lnTo>
                  <a:pt x="2116874" y="1826945"/>
                </a:lnTo>
                <a:lnTo>
                  <a:pt x="2117991" y="1827415"/>
                </a:lnTo>
                <a:lnTo>
                  <a:pt x="2130145" y="1827415"/>
                </a:lnTo>
                <a:lnTo>
                  <a:pt x="2131263" y="1826945"/>
                </a:lnTo>
                <a:lnTo>
                  <a:pt x="2133130" y="1825078"/>
                </a:lnTo>
                <a:lnTo>
                  <a:pt x="2133587" y="1823961"/>
                </a:lnTo>
                <a:lnTo>
                  <a:pt x="2133587" y="1821332"/>
                </a:lnTo>
                <a:close/>
              </a:path>
              <a:path w="5219700" h="1827529">
                <a:moveTo>
                  <a:pt x="2133587" y="1366862"/>
                </a:moveTo>
                <a:lnTo>
                  <a:pt x="2133130" y="1365732"/>
                </a:lnTo>
                <a:lnTo>
                  <a:pt x="2131263" y="1363878"/>
                </a:lnTo>
                <a:lnTo>
                  <a:pt x="2130145" y="1363408"/>
                </a:lnTo>
                <a:lnTo>
                  <a:pt x="2117991" y="1363408"/>
                </a:lnTo>
                <a:lnTo>
                  <a:pt x="2116874" y="1363878"/>
                </a:lnTo>
                <a:lnTo>
                  <a:pt x="2115007" y="1365732"/>
                </a:lnTo>
                <a:lnTo>
                  <a:pt x="2114537" y="1366862"/>
                </a:lnTo>
                <a:lnTo>
                  <a:pt x="2114537" y="1369491"/>
                </a:lnTo>
                <a:lnTo>
                  <a:pt x="2115007" y="1370609"/>
                </a:lnTo>
                <a:lnTo>
                  <a:pt x="2116874" y="1372476"/>
                </a:lnTo>
                <a:lnTo>
                  <a:pt x="2117991" y="1372933"/>
                </a:lnTo>
                <a:lnTo>
                  <a:pt x="2130145" y="1372933"/>
                </a:lnTo>
                <a:lnTo>
                  <a:pt x="2131263" y="1372476"/>
                </a:lnTo>
                <a:lnTo>
                  <a:pt x="2133130" y="1370609"/>
                </a:lnTo>
                <a:lnTo>
                  <a:pt x="2133587" y="1369491"/>
                </a:lnTo>
                <a:lnTo>
                  <a:pt x="2133587" y="1366862"/>
                </a:lnTo>
                <a:close/>
              </a:path>
              <a:path w="5219700" h="1827529">
                <a:moveTo>
                  <a:pt x="2133587" y="912393"/>
                </a:moveTo>
                <a:lnTo>
                  <a:pt x="2133130" y="911263"/>
                </a:lnTo>
                <a:lnTo>
                  <a:pt x="2131263" y="909408"/>
                </a:lnTo>
                <a:lnTo>
                  <a:pt x="2130145" y="908939"/>
                </a:lnTo>
                <a:lnTo>
                  <a:pt x="2117991" y="908939"/>
                </a:lnTo>
                <a:lnTo>
                  <a:pt x="2116874" y="909408"/>
                </a:lnTo>
                <a:lnTo>
                  <a:pt x="2115007" y="911263"/>
                </a:lnTo>
                <a:lnTo>
                  <a:pt x="2114537" y="912393"/>
                </a:lnTo>
                <a:lnTo>
                  <a:pt x="2114537" y="915022"/>
                </a:lnTo>
                <a:lnTo>
                  <a:pt x="2115007" y="916139"/>
                </a:lnTo>
                <a:lnTo>
                  <a:pt x="2116874" y="918006"/>
                </a:lnTo>
                <a:lnTo>
                  <a:pt x="2117991" y="918464"/>
                </a:lnTo>
                <a:lnTo>
                  <a:pt x="2130145" y="918464"/>
                </a:lnTo>
                <a:lnTo>
                  <a:pt x="2131263" y="918006"/>
                </a:lnTo>
                <a:lnTo>
                  <a:pt x="2133130" y="916139"/>
                </a:lnTo>
                <a:lnTo>
                  <a:pt x="2133587" y="915022"/>
                </a:lnTo>
                <a:lnTo>
                  <a:pt x="2133587" y="912393"/>
                </a:lnTo>
                <a:close/>
              </a:path>
              <a:path w="5219700" h="1827529">
                <a:moveTo>
                  <a:pt x="2133587" y="457923"/>
                </a:moveTo>
                <a:lnTo>
                  <a:pt x="2133130" y="456793"/>
                </a:lnTo>
                <a:lnTo>
                  <a:pt x="2131263" y="454939"/>
                </a:lnTo>
                <a:lnTo>
                  <a:pt x="2130145" y="454469"/>
                </a:lnTo>
                <a:lnTo>
                  <a:pt x="2117991" y="454469"/>
                </a:lnTo>
                <a:lnTo>
                  <a:pt x="2116874" y="454939"/>
                </a:lnTo>
                <a:lnTo>
                  <a:pt x="2115007" y="456793"/>
                </a:lnTo>
                <a:lnTo>
                  <a:pt x="2114537" y="457923"/>
                </a:lnTo>
                <a:lnTo>
                  <a:pt x="2114537" y="460552"/>
                </a:lnTo>
                <a:lnTo>
                  <a:pt x="2115007" y="461670"/>
                </a:lnTo>
                <a:lnTo>
                  <a:pt x="2116874" y="463537"/>
                </a:lnTo>
                <a:lnTo>
                  <a:pt x="2117991" y="463994"/>
                </a:lnTo>
                <a:lnTo>
                  <a:pt x="2130145" y="463994"/>
                </a:lnTo>
                <a:lnTo>
                  <a:pt x="2131263" y="463537"/>
                </a:lnTo>
                <a:lnTo>
                  <a:pt x="2133130" y="461670"/>
                </a:lnTo>
                <a:lnTo>
                  <a:pt x="2133587" y="460552"/>
                </a:lnTo>
                <a:lnTo>
                  <a:pt x="2133587" y="457923"/>
                </a:lnTo>
                <a:close/>
              </a:path>
              <a:path w="5219700" h="1827529">
                <a:moveTo>
                  <a:pt x="2133587" y="3454"/>
                </a:moveTo>
                <a:lnTo>
                  <a:pt x="2133130" y="2324"/>
                </a:lnTo>
                <a:lnTo>
                  <a:pt x="2131263" y="469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69"/>
                </a:lnTo>
                <a:lnTo>
                  <a:pt x="2115007" y="2324"/>
                </a:lnTo>
                <a:lnTo>
                  <a:pt x="2114537" y="3454"/>
                </a:lnTo>
                <a:lnTo>
                  <a:pt x="2114537" y="6083"/>
                </a:lnTo>
                <a:lnTo>
                  <a:pt x="2115007" y="7200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200"/>
                </a:lnTo>
                <a:lnTo>
                  <a:pt x="2133587" y="6083"/>
                </a:lnTo>
                <a:lnTo>
                  <a:pt x="2133587" y="3454"/>
                </a:lnTo>
                <a:close/>
              </a:path>
              <a:path w="5219700" h="1827529">
                <a:moveTo>
                  <a:pt x="2190737" y="1821332"/>
                </a:moveTo>
                <a:lnTo>
                  <a:pt x="2190280" y="1820214"/>
                </a:lnTo>
                <a:lnTo>
                  <a:pt x="2188413" y="1818347"/>
                </a:lnTo>
                <a:lnTo>
                  <a:pt x="2187295" y="1817890"/>
                </a:lnTo>
                <a:lnTo>
                  <a:pt x="2175141" y="1817890"/>
                </a:lnTo>
                <a:lnTo>
                  <a:pt x="2174024" y="1818347"/>
                </a:lnTo>
                <a:lnTo>
                  <a:pt x="2172157" y="1820214"/>
                </a:lnTo>
                <a:lnTo>
                  <a:pt x="2171687" y="1821332"/>
                </a:lnTo>
                <a:lnTo>
                  <a:pt x="2171687" y="1823961"/>
                </a:lnTo>
                <a:lnTo>
                  <a:pt x="2172157" y="1825078"/>
                </a:lnTo>
                <a:lnTo>
                  <a:pt x="2174024" y="1826945"/>
                </a:lnTo>
                <a:lnTo>
                  <a:pt x="2175141" y="1827415"/>
                </a:lnTo>
                <a:lnTo>
                  <a:pt x="2187295" y="1827415"/>
                </a:lnTo>
                <a:lnTo>
                  <a:pt x="2188413" y="1826945"/>
                </a:lnTo>
                <a:lnTo>
                  <a:pt x="2190280" y="1825078"/>
                </a:lnTo>
                <a:lnTo>
                  <a:pt x="2190737" y="1823961"/>
                </a:lnTo>
                <a:lnTo>
                  <a:pt x="2190737" y="1821332"/>
                </a:lnTo>
                <a:close/>
              </a:path>
              <a:path w="5219700" h="1827529">
                <a:moveTo>
                  <a:pt x="2190737" y="1366862"/>
                </a:moveTo>
                <a:lnTo>
                  <a:pt x="2190280" y="1365732"/>
                </a:lnTo>
                <a:lnTo>
                  <a:pt x="2188413" y="1363878"/>
                </a:lnTo>
                <a:lnTo>
                  <a:pt x="2187295" y="1363408"/>
                </a:lnTo>
                <a:lnTo>
                  <a:pt x="2175141" y="1363408"/>
                </a:lnTo>
                <a:lnTo>
                  <a:pt x="2174024" y="1363878"/>
                </a:lnTo>
                <a:lnTo>
                  <a:pt x="2172157" y="1365732"/>
                </a:lnTo>
                <a:lnTo>
                  <a:pt x="2171687" y="1366862"/>
                </a:lnTo>
                <a:lnTo>
                  <a:pt x="2171687" y="1369491"/>
                </a:lnTo>
                <a:lnTo>
                  <a:pt x="2172157" y="1370609"/>
                </a:lnTo>
                <a:lnTo>
                  <a:pt x="2174024" y="1372476"/>
                </a:lnTo>
                <a:lnTo>
                  <a:pt x="2175141" y="1372933"/>
                </a:lnTo>
                <a:lnTo>
                  <a:pt x="2187295" y="1372933"/>
                </a:lnTo>
                <a:lnTo>
                  <a:pt x="2188413" y="1372476"/>
                </a:lnTo>
                <a:lnTo>
                  <a:pt x="2190280" y="1370609"/>
                </a:lnTo>
                <a:lnTo>
                  <a:pt x="2190737" y="1369491"/>
                </a:lnTo>
                <a:lnTo>
                  <a:pt x="2190737" y="1366862"/>
                </a:lnTo>
                <a:close/>
              </a:path>
              <a:path w="5219700" h="1827529">
                <a:moveTo>
                  <a:pt x="2190737" y="912393"/>
                </a:moveTo>
                <a:lnTo>
                  <a:pt x="2190280" y="911263"/>
                </a:lnTo>
                <a:lnTo>
                  <a:pt x="2188413" y="909408"/>
                </a:lnTo>
                <a:lnTo>
                  <a:pt x="2187295" y="908939"/>
                </a:lnTo>
                <a:lnTo>
                  <a:pt x="2175141" y="908939"/>
                </a:lnTo>
                <a:lnTo>
                  <a:pt x="2174024" y="909408"/>
                </a:lnTo>
                <a:lnTo>
                  <a:pt x="2172157" y="911263"/>
                </a:lnTo>
                <a:lnTo>
                  <a:pt x="2171687" y="912393"/>
                </a:lnTo>
                <a:lnTo>
                  <a:pt x="2171687" y="915022"/>
                </a:lnTo>
                <a:lnTo>
                  <a:pt x="2172157" y="916139"/>
                </a:lnTo>
                <a:lnTo>
                  <a:pt x="2174024" y="918006"/>
                </a:lnTo>
                <a:lnTo>
                  <a:pt x="2175141" y="918464"/>
                </a:lnTo>
                <a:lnTo>
                  <a:pt x="2187295" y="918464"/>
                </a:lnTo>
                <a:lnTo>
                  <a:pt x="2188413" y="918006"/>
                </a:lnTo>
                <a:lnTo>
                  <a:pt x="2190280" y="916139"/>
                </a:lnTo>
                <a:lnTo>
                  <a:pt x="2190737" y="915022"/>
                </a:lnTo>
                <a:lnTo>
                  <a:pt x="2190737" y="912393"/>
                </a:lnTo>
                <a:close/>
              </a:path>
              <a:path w="5219700" h="1827529">
                <a:moveTo>
                  <a:pt x="2190737" y="457923"/>
                </a:moveTo>
                <a:lnTo>
                  <a:pt x="2190280" y="456793"/>
                </a:lnTo>
                <a:lnTo>
                  <a:pt x="2188413" y="454939"/>
                </a:lnTo>
                <a:lnTo>
                  <a:pt x="2187295" y="454469"/>
                </a:lnTo>
                <a:lnTo>
                  <a:pt x="2175141" y="454469"/>
                </a:lnTo>
                <a:lnTo>
                  <a:pt x="2174024" y="454939"/>
                </a:lnTo>
                <a:lnTo>
                  <a:pt x="2172157" y="456793"/>
                </a:lnTo>
                <a:lnTo>
                  <a:pt x="2171687" y="457923"/>
                </a:lnTo>
                <a:lnTo>
                  <a:pt x="2171687" y="460552"/>
                </a:lnTo>
                <a:lnTo>
                  <a:pt x="2172157" y="461670"/>
                </a:lnTo>
                <a:lnTo>
                  <a:pt x="2174024" y="463537"/>
                </a:lnTo>
                <a:lnTo>
                  <a:pt x="2175141" y="463994"/>
                </a:lnTo>
                <a:lnTo>
                  <a:pt x="2187295" y="463994"/>
                </a:lnTo>
                <a:lnTo>
                  <a:pt x="2188413" y="463537"/>
                </a:lnTo>
                <a:lnTo>
                  <a:pt x="2190280" y="461670"/>
                </a:lnTo>
                <a:lnTo>
                  <a:pt x="2190737" y="460552"/>
                </a:lnTo>
                <a:lnTo>
                  <a:pt x="2190737" y="457923"/>
                </a:lnTo>
                <a:close/>
              </a:path>
              <a:path w="5219700" h="1827529">
                <a:moveTo>
                  <a:pt x="2190737" y="3454"/>
                </a:moveTo>
                <a:lnTo>
                  <a:pt x="2190280" y="2324"/>
                </a:lnTo>
                <a:lnTo>
                  <a:pt x="2188413" y="469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69"/>
                </a:lnTo>
                <a:lnTo>
                  <a:pt x="2172157" y="2324"/>
                </a:lnTo>
                <a:lnTo>
                  <a:pt x="2171687" y="3454"/>
                </a:lnTo>
                <a:lnTo>
                  <a:pt x="2171687" y="6083"/>
                </a:lnTo>
                <a:lnTo>
                  <a:pt x="2172157" y="7200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200"/>
                </a:lnTo>
                <a:lnTo>
                  <a:pt x="2190737" y="6083"/>
                </a:lnTo>
                <a:lnTo>
                  <a:pt x="2190737" y="3454"/>
                </a:lnTo>
                <a:close/>
              </a:path>
              <a:path w="5219700" h="1827529">
                <a:moveTo>
                  <a:pt x="2247887" y="1821332"/>
                </a:moveTo>
                <a:lnTo>
                  <a:pt x="2247430" y="1820214"/>
                </a:lnTo>
                <a:lnTo>
                  <a:pt x="2245563" y="1818347"/>
                </a:lnTo>
                <a:lnTo>
                  <a:pt x="2244445" y="1817890"/>
                </a:lnTo>
                <a:lnTo>
                  <a:pt x="2232291" y="1817890"/>
                </a:lnTo>
                <a:lnTo>
                  <a:pt x="2231174" y="1818347"/>
                </a:lnTo>
                <a:lnTo>
                  <a:pt x="2229307" y="1820214"/>
                </a:lnTo>
                <a:lnTo>
                  <a:pt x="2228837" y="1821332"/>
                </a:lnTo>
                <a:lnTo>
                  <a:pt x="2228837" y="1823961"/>
                </a:lnTo>
                <a:lnTo>
                  <a:pt x="2229307" y="1825078"/>
                </a:lnTo>
                <a:lnTo>
                  <a:pt x="2231174" y="1826945"/>
                </a:lnTo>
                <a:lnTo>
                  <a:pt x="2232291" y="1827415"/>
                </a:lnTo>
                <a:lnTo>
                  <a:pt x="2244445" y="1827415"/>
                </a:lnTo>
                <a:lnTo>
                  <a:pt x="2245563" y="1826945"/>
                </a:lnTo>
                <a:lnTo>
                  <a:pt x="2247430" y="1825078"/>
                </a:lnTo>
                <a:lnTo>
                  <a:pt x="2247887" y="1823961"/>
                </a:lnTo>
                <a:lnTo>
                  <a:pt x="2247887" y="1821332"/>
                </a:lnTo>
                <a:close/>
              </a:path>
              <a:path w="5219700" h="1827529">
                <a:moveTo>
                  <a:pt x="2247887" y="1366862"/>
                </a:moveTo>
                <a:lnTo>
                  <a:pt x="2247430" y="1365732"/>
                </a:lnTo>
                <a:lnTo>
                  <a:pt x="2245563" y="1363878"/>
                </a:lnTo>
                <a:lnTo>
                  <a:pt x="2244445" y="1363408"/>
                </a:lnTo>
                <a:lnTo>
                  <a:pt x="2232291" y="1363408"/>
                </a:lnTo>
                <a:lnTo>
                  <a:pt x="2231174" y="1363878"/>
                </a:lnTo>
                <a:lnTo>
                  <a:pt x="2229307" y="1365732"/>
                </a:lnTo>
                <a:lnTo>
                  <a:pt x="2228837" y="1366862"/>
                </a:lnTo>
                <a:lnTo>
                  <a:pt x="2228837" y="1369491"/>
                </a:lnTo>
                <a:lnTo>
                  <a:pt x="2229307" y="1370609"/>
                </a:lnTo>
                <a:lnTo>
                  <a:pt x="2231174" y="1372476"/>
                </a:lnTo>
                <a:lnTo>
                  <a:pt x="2232291" y="1372933"/>
                </a:lnTo>
                <a:lnTo>
                  <a:pt x="2244445" y="1372933"/>
                </a:lnTo>
                <a:lnTo>
                  <a:pt x="2245563" y="1372476"/>
                </a:lnTo>
                <a:lnTo>
                  <a:pt x="2247430" y="1370609"/>
                </a:lnTo>
                <a:lnTo>
                  <a:pt x="2247887" y="1369491"/>
                </a:lnTo>
                <a:lnTo>
                  <a:pt x="2247887" y="1366862"/>
                </a:lnTo>
                <a:close/>
              </a:path>
              <a:path w="5219700" h="1827529">
                <a:moveTo>
                  <a:pt x="2247887" y="912393"/>
                </a:moveTo>
                <a:lnTo>
                  <a:pt x="2247430" y="911263"/>
                </a:lnTo>
                <a:lnTo>
                  <a:pt x="2245563" y="909408"/>
                </a:lnTo>
                <a:lnTo>
                  <a:pt x="2244445" y="908939"/>
                </a:lnTo>
                <a:lnTo>
                  <a:pt x="2232291" y="908939"/>
                </a:lnTo>
                <a:lnTo>
                  <a:pt x="2231174" y="909408"/>
                </a:lnTo>
                <a:lnTo>
                  <a:pt x="2229307" y="911263"/>
                </a:lnTo>
                <a:lnTo>
                  <a:pt x="2228837" y="912393"/>
                </a:lnTo>
                <a:lnTo>
                  <a:pt x="2228837" y="915022"/>
                </a:lnTo>
                <a:lnTo>
                  <a:pt x="2229307" y="916139"/>
                </a:lnTo>
                <a:lnTo>
                  <a:pt x="2231174" y="918006"/>
                </a:lnTo>
                <a:lnTo>
                  <a:pt x="2232291" y="918464"/>
                </a:lnTo>
                <a:lnTo>
                  <a:pt x="2244445" y="918464"/>
                </a:lnTo>
                <a:lnTo>
                  <a:pt x="2245563" y="918006"/>
                </a:lnTo>
                <a:lnTo>
                  <a:pt x="2247430" y="916139"/>
                </a:lnTo>
                <a:lnTo>
                  <a:pt x="2247887" y="915022"/>
                </a:lnTo>
                <a:lnTo>
                  <a:pt x="2247887" y="912393"/>
                </a:lnTo>
                <a:close/>
              </a:path>
              <a:path w="5219700" h="1827529">
                <a:moveTo>
                  <a:pt x="2247887" y="457923"/>
                </a:moveTo>
                <a:lnTo>
                  <a:pt x="2247430" y="456793"/>
                </a:lnTo>
                <a:lnTo>
                  <a:pt x="2245563" y="454939"/>
                </a:lnTo>
                <a:lnTo>
                  <a:pt x="2244445" y="454469"/>
                </a:lnTo>
                <a:lnTo>
                  <a:pt x="2232291" y="454469"/>
                </a:lnTo>
                <a:lnTo>
                  <a:pt x="2231174" y="454939"/>
                </a:lnTo>
                <a:lnTo>
                  <a:pt x="2229307" y="456793"/>
                </a:lnTo>
                <a:lnTo>
                  <a:pt x="2228837" y="457923"/>
                </a:lnTo>
                <a:lnTo>
                  <a:pt x="2228837" y="460552"/>
                </a:lnTo>
                <a:lnTo>
                  <a:pt x="2229307" y="461670"/>
                </a:lnTo>
                <a:lnTo>
                  <a:pt x="2231174" y="463537"/>
                </a:lnTo>
                <a:lnTo>
                  <a:pt x="2232291" y="463994"/>
                </a:lnTo>
                <a:lnTo>
                  <a:pt x="2244445" y="463994"/>
                </a:lnTo>
                <a:lnTo>
                  <a:pt x="2245563" y="463537"/>
                </a:lnTo>
                <a:lnTo>
                  <a:pt x="2247430" y="461670"/>
                </a:lnTo>
                <a:lnTo>
                  <a:pt x="2247887" y="460552"/>
                </a:lnTo>
                <a:lnTo>
                  <a:pt x="2247887" y="457923"/>
                </a:lnTo>
                <a:close/>
              </a:path>
              <a:path w="5219700" h="1827529">
                <a:moveTo>
                  <a:pt x="2247887" y="3454"/>
                </a:moveTo>
                <a:lnTo>
                  <a:pt x="2247430" y="2324"/>
                </a:lnTo>
                <a:lnTo>
                  <a:pt x="2245563" y="469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69"/>
                </a:lnTo>
                <a:lnTo>
                  <a:pt x="2229307" y="2324"/>
                </a:lnTo>
                <a:lnTo>
                  <a:pt x="2228837" y="3454"/>
                </a:lnTo>
                <a:lnTo>
                  <a:pt x="2228837" y="6083"/>
                </a:lnTo>
                <a:lnTo>
                  <a:pt x="2229307" y="7200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200"/>
                </a:lnTo>
                <a:lnTo>
                  <a:pt x="2247887" y="6083"/>
                </a:lnTo>
                <a:lnTo>
                  <a:pt x="2247887" y="3454"/>
                </a:lnTo>
                <a:close/>
              </a:path>
              <a:path w="5219700" h="1827529">
                <a:moveTo>
                  <a:pt x="2305037" y="1821332"/>
                </a:moveTo>
                <a:lnTo>
                  <a:pt x="2304580" y="1820214"/>
                </a:lnTo>
                <a:lnTo>
                  <a:pt x="2302713" y="1818347"/>
                </a:lnTo>
                <a:lnTo>
                  <a:pt x="2301595" y="1817890"/>
                </a:lnTo>
                <a:lnTo>
                  <a:pt x="2289441" y="1817890"/>
                </a:lnTo>
                <a:lnTo>
                  <a:pt x="2288324" y="1818347"/>
                </a:lnTo>
                <a:lnTo>
                  <a:pt x="2286457" y="1820214"/>
                </a:lnTo>
                <a:lnTo>
                  <a:pt x="2285987" y="1821332"/>
                </a:lnTo>
                <a:lnTo>
                  <a:pt x="2285987" y="1823961"/>
                </a:lnTo>
                <a:lnTo>
                  <a:pt x="2286457" y="1825078"/>
                </a:lnTo>
                <a:lnTo>
                  <a:pt x="2288324" y="1826945"/>
                </a:lnTo>
                <a:lnTo>
                  <a:pt x="2289441" y="1827415"/>
                </a:lnTo>
                <a:lnTo>
                  <a:pt x="2301595" y="1827415"/>
                </a:lnTo>
                <a:lnTo>
                  <a:pt x="2302713" y="1826945"/>
                </a:lnTo>
                <a:lnTo>
                  <a:pt x="2304580" y="1825078"/>
                </a:lnTo>
                <a:lnTo>
                  <a:pt x="2305037" y="1823961"/>
                </a:lnTo>
                <a:lnTo>
                  <a:pt x="2305037" y="1821332"/>
                </a:lnTo>
                <a:close/>
              </a:path>
              <a:path w="5219700" h="1827529">
                <a:moveTo>
                  <a:pt x="2305037" y="1366862"/>
                </a:moveTo>
                <a:lnTo>
                  <a:pt x="2304580" y="1365732"/>
                </a:lnTo>
                <a:lnTo>
                  <a:pt x="2302713" y="1363878"/>
                </a:lnTo>
                <a:lnTo>
                  <a:pt x="2301595" y="1363408"/>
                </a:lnTo>
                <a:lnTo>
                  <a:pt x="2289441" y="1363408"/>
                </a:lnTo>
                <a:lnTo>
                  <a:pt x="2288324" y="1363878"/>
                </a:lnTo>
                <a:lnTo>
                  <a:pt x="2286457" y="1365732"/>
                </a:lnTo>
                <a:lnTo>
                  <a:pt x="2285987" y="1366862"/>
                </a:lnTo>
                <a:lnTo>
                  <a:pt x="2285987" y="1369491"/>
                </a:lnTo>
                <a:lnTo>
                  <a:pt x="2286457" y="1370609"/>
                </a:lnTo>
                <a:lnTo>
                  <a:pt x="2288324" y="1372476"/>
                </a:lnTo>
                <a:lnTo>
                  <a:pt x="2289441" y="1372933"/>
                </a:lnTo>
                <a:lnTo>
                  <a:pt x="2301595" y="1372933"/>
                </a:lnTo>
                <a:lnTo>
                  <a:pt x="2302713" y="1372476"/>
                </a:lnTo>
                <a:lnTo>
                  <a:pt x="2304580" y="1370609"/>
                </a:lnTo>
                <a:lnTo>
                  <a:pt x="2305037" y="1369491"/>
                </a:lnTo>
                <a:lnTo>
                  <a:pt x="2305037" y="1366862"/>
                </a:lnTo>
                <a:close/>
              </a:path>
              <a:path w="5219700" h="1827529">
                <a:moveTo>
                  <a:pt x="2305037" y="912393"/>
                </a:moveTo>
                <a:lnTo>
                  <a:pt x="2304580" y="911263"/>
                </a:lnTo>
                <a:lnTo>
                  <a:pt x="2302713" y="909408"/>
                </a:lnTo>
                <a:lnTo>
                  <a:pt x="2301595" y="908939"/>
                </a:lnTo>
                <a:lnTo>
                  <a:pt x="2289441" y="908939"/>
                </a:lnTo>
                <a:lnTo>
                  <a:pt x="2288324" y="909408"/>
                </a:lnTo>
                <a:lnTo>
                  <a:pt x="2286457" y="911263"/>
                </a:lnTo>
                <a:lnTo>
                  <a:pt x="2285987" y="912393"/>
                </a:lnTo>
                <a:lnTo>
                  <a:pt x="2285987" y="915022"/>
                </a:lnTo>
                <a:lnTo>
                  <a:pt x="2286457" y="916139"/>
                </a:lnTo>
                <a:lnTo>
                  <a:pt x="2288324" y="918006"/>
                </a:lnTo>
                <a:lnTo>
                  <a:pt x="2289441" y="918464"/>
                </a:lnTo>
                <a:lnTo>
                  <a:pt x="2301595" y="918464"/>
                </a:lnTo>
                <a:lnTo>
                  <a:pt x="2302713" y="918006"/>
                </a:lnTo>
                <a:lnTo>
                  <a:pt x="2304580" y="916139"/>
                </a:lnTo>
                <a:lnTo>
                  <a:pt x="2305037" y="915022"/>
                </a:lnTo>
                <a:lnTo>
                  <a:pt x="2305037" y="912393"/>
                </a:lnTo>
                <a:close/>
              </a:path>
              <a:path w="5219700" h="1827529">
                <a:moveTo>
                  <a:pt x="2305037" y="457923"/>
                </a:moveTo>
                <a:lnTo>
                  <a:pt x="2304580" y="456793"/>
                </a:lnTo>
                <a:lnTo>
                  <a:pt x="2302713" y="454939"/>
                </a:lnTo>
                <a:lnTo>
                  <a:pt x="2301595" y="454469"/>
                </a:lnTo>
                <a:lnTo>
                  <a:pt x="2289441" y="454469"/>
                </a:lnTo>
                <a:lnTo>
                  <a:pt x="2288324" y="454939"/>
                </a:lnTo>
                <a:lnTo>
                  <a:pt x="2286457" y="456793"/>
                </a:lnTo>
                <a:lnTo>
                  <a:pt x="2285987" y="457923"/>
                </a:lnTo>
                <a:lnTo>
                  <a:pt x="2285987" y="460552"/>
                </a:lnTo>
                <a:lnTo>
                  <a:pt x="2286457" y="461670"/>
                </a:lnTo>
                <a:lnTo>
                  <a:pt x="2288324" y="463537"/>
                </a:lnTo>
                <a:lnTo>
                  <a:pt x="2289441" y="463994"/>
                </a:lnTo>
                <a:lnTo>
                  <a:pt x="2301595" y="463994"/>
                </a:lnTo>
                <a:lnTo>
                  <a:pt x="2302713" y="463537"/>
                </a:lnTo>
                <a:lnTo>
                  <a:pt x="2304580" y="461670"/>
                </a:lnTo>
                <a:lnTo>
                  <a:pt x="2305037" y="460552"/>
                </a:lnTo>
                <a:lnTo>
                  <a:pt x="2305037" y="457923"/>
                </a:lnTo>
                <a:close/>
              </a:path>
              <a:path w="5219700" h="1827529">
                <a:moveTo>
                  <a:pt x="2305037" y="3454"/>
                </a:moveTo>
                <a:lnTo>
                  <a:pt x="2304580" y="2324"/>
                </a:lnTo>
                <a:lnTo>
                  <a:pt x="2302713" y="469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24"/>
                </a:lnTo>
                <a:lnTo>
                  <a:pt x="2285987" y="3454"/>
                </a:lnTo>
                <a:lnTo>
                  <a:pt x="2285987" y="6083"/>
                </a:lnTo>
                <a:lnTo>
                  <a:pt x="2286457" y="7200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200"/>
                </a:lnTo>
                <a:lnTo>
                  <a:pt x="2305037" y="6083"/>
                </a:lnTo>
                <a:lnTo>
                  <a:pt x="2305037" y="3454"/>
                </a:lnTo>
                <a:close/>
              </a:path>
              <a:path w="5219700" h="1827529">
                <a:moveTo>
                  <a:pt x="2362187" y="1821332"/>
                </a:moveTo>
                <a:lnTo>
                  <a:pt x="2361730" y="1820214"/>
                </a:lnTo>
                <a:lnTo>
                  <a:pt x="2359863" y="1818347"/>
                </a:lnTo>
                <a:lnTo>
                  <a:pt x="2358745" y="1817890"/>
                </a:lnTo>
                <a:lnTo>
                  <a:pt x="2346591" y="1817890"/>
                </a:lnTo>
                <a:lnTo>
                  <a:pt x="2345474" y="1818347"/>
                </a:lnTo>
                <a:lnTo>
                  <a:pt x="2343607" y="1820214"/>
                </a:lnTo>
                <a:lnTo>
                  <a:pt x="2343137" y="1821332"/>
                </a:lnTo>
                <a:lnTo>
                  <a:pt x="2343137" y="1823961"/>
                </a:lnTo>
                <a:lnTo>
                  <a:pt x="2343607" y="1825078"/>
                </a:lnTo>
                <a:lnTo>
                  <a:pt x="2345474" y="1826945"/>
                </a:lnTo>
                <a:lnTo>
                  <a:pt x="2346591" y="1827415"/>
                </a:lnTo>
                <a:lnTo>
                  <a:pt x="2358745" y="1827415"/>
                </a:lnTo>
                <a:lnTo>
                  <a:pt x="2359863" y="1826945"/>
                </a:lnTo>
                <a:lnTo>
                  <a:pt x="2361730" y="1825078"/>
                </a:lnTo>
                <a:lnTo>
                  <a:pt x="2362187" y="1823961"/>
                </a:lnTo>
                <a:lnTo>
                  <a:pt x="2362187" y="1821332"/>
                </a:lnTo>
                <a:close/>
              </a:path>
              <a:path w="5219700" h="1827529">
                <a:moveTo>
                  <a:pt x="2362187" y="1366862"/>
                </a:moveTo>
                <a:lnTo>
                  <a:pt x="2361730" y="1365732"/>
                </a:lnTo>
                <a:lnTo>
                  <a:pt x="2359863" y="1363878"/>
                </a:lnTo>
                <a:lnTo>
                  <a:pt x="2358745" y="1363408"/>
                </a:lnTo>
                <a:lnTo>
                  <a:pt x="2346591" y="1363408"/>
                </a:lnTo>
                <a:lnTo>
                  <a:pt x="2345474" y="1363878"/>
                </a:lnTo>
                <a:lnTo>
                  <a:pt x="2343607" y="1365732"/>
                </a:lnTo>
                <a:lnTo>
                  <a:pt x="2343137" y="1366862"/>
                </a:lnTo>
                <a:lnTo>
                  <a:pt x="2343137" y="1369491"/>
                </a:lnTo>
                <a:lnTo>
                  <a:pt x="2343607" y="1370609"/>
                </a:lnTo>
                <a:lnTo>
                  <a:pt x="2345474" y="1372476"/>
                </a:lnTo>
                <a:lnTo>
                  <a:pt x="2346591" y="1372933"/>
                </a:lnTo>
                <a:lnTo>
                  <a:pt x="2358745" y="1372933"/>
                </a:lnTo>
                <a:lnTo>
                  <a:pt x="2359863" y="1372476"/>
                </a:lnTo>
                <a:lnTo>
                  <a:pt x="2361730" y="1370609"/>
                </a:lnTo>
                <a:lnTo>
                  <a:pt x="2362187" y="1369491"/>
                </a:lnTo>
                <a:lnTo>
                  <a:pt x="2362187" y="1366862"/>
                </a:lnTo>
                <a:close/>
              </a:path>
              <a:path w="5219700" h="1827529">
                <a:moveTo>
                  <a:pt x="2362187" y="912393"/>
                </a:moveTo>
                <a:lnTo>
                  <a:pt x="2361730" y="911263"/>
                </a:lnTo>
                <a:lnTo>
                  <a:pt x="2359863" y="909408"/>
                </a:lnTo>
                <a:lnTo>
                  <a:pt x="2358745" y="908939"/>
                </a:lnTo>
                <a:lnTo>
                  <a:pt x="2346591" y="908939"/>
                </a:lnTo>
                <a:lnTo>
                  <a:pt x="2345474" y="909408"/>
                </a:lnTo>
                <a:lnTo>
                  <a:pt x="2343607" y="911263"/>
                </a:lnTo>
                <a:lnTo>
                  <a:pt x="2343137" y="912393"/>
                </a:lnTo>
                <a:lnTo>
                  <a:pt x="2343137" y="915022"/>
                </a:lnTo>
                <a:lnTo>
                  <a:pt x="2343607" y="916139"/>
                </a:lnTo>
                <a:lnTo>
                  <a:pt x="2345474" y="918006"/>
                </a:lnTo>
                <a:lnTo>
                  <a:pt x="2346591" y="918464"/>
                </a:lnTo>
                <a:lnTo>
                  <a:pt x="2358745" y="918464"/>
                </a:lnTo>
                <a:lnTo>
                  <a:pt x="2359863" y="918006"/>
                </a:lnTo>
                <a:lnTo>
                  <a:pt x="2361730" y="916139"/>
                </a:lnTo>
                <a:lnTo>
                  <a:pt x="2362187" y="915022"/>
                </a:lnTo>
                <a:lnTo>
                  <a:pt x="2362187" y="912393"/>
                </a:lnTo>
                <a:close/>
              </a:path>
              <a:path w="5219700" h="1827529">
                <a:moveTo>
                  <a:pt x="2362187" y="457923"/>
                </a:moveTo>
                <a:lnTo>
                  <a:pt x="2361730" y="456793"/>
                </a:lnTo>
                <a:lnTo>
                  <a:pt x="2359863" y="454939"/>
                </a:lnTo>
                <a:lnTo>
                  <a:pt x="2358745" y="454469"/>
                </a:lnTo>
                <a:lnTo>
                  <a:pt x="2346591" y="454469"/>
                </a:lnTo>
                <a:lnTo>
                  <a:pt x="2345474" y="454939"/>
                </a:lnTo>
                <a:lnTo>
                  <a:pt x="2343607" y="456793"/>
                </a:lnTo>
                <a:lnTo>
                  <a:pt x="2343137" y="457923"/>
                </a:lnTo>
                <a:lnTo>
                  <a:pt x="2343137" y="460552"/>
                </a:lnTo>
                <a:lnTo>
                  <a:pt x="2343607" y="461670"/>
                </a:lnTo>
                <a:lnTo>
                  <a:pt x="2345474" y="463537"/>
                </a:lnTo>
                <a:lnTo>
                  <a:pt x="2346591" y="463994"/>
                </a:lnTo>
                <a:lnTo>
                  <a:pt x="2358745" y="463994"/>
                </a:lnTo>
                <a:lnTo>
                  <a:pt x="2359863" y="463537"/>
                </a:lnTo>
                <a:lnTo>
                  <a:pt x="2361730" y="461670"/>
                </a:lnTo>
                <a:lnTo>
                  <a:pt x="2362187" y="460552"/>
                </a:lnTo>
                <a:lnTo>
                  <a:pt x="2362187" y="457923"/>
                </a:lnTo>
                <a:close/>
              </a:path>
              <a:path w="5219700" h="1827529">
                <a:moveTo>
                  <a:pt x="2362187" y="3454"/>
                </a:moveTo>
                <a:lnTo>
                  <a:pt x="2361730" y="2324"/>
                </a:lnTo>
                <a:lnTo>
                  <a:pt x="2359863" y="469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69"/>
                </a:lnTo>
                <a:lnTo>
                  <a:pt x="2343607" y="2324"/>
                </a:lnTo>
                <a:lnTo>
                  <a:pt x="2343137" y="3454"/>
                </a:lnTo>
                <a:lnTo>
                  <a:pt x="2343137" y="6083"/>
                </a:lnTo>
                <a:lnTo>
                  <a:pt x="2343607" y="7200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200"/>
                </a:lnTo>
                <a:lnTo>
                  <a:pt x="2362187" y="6083"/>
                </a:lnTo>
                <a:lnTo>
                  <a:pt x="2362187" y="3454"/>
                </a:lnTo>
                <a:close/>
              </a:path>
              <a:path w="5219700" h="1827529">
                <a:moveTo>
                  <a:pt x="2419350" y="1821332"/>
                </a:moveTo>
                <a:lnTo>
                  <a:pt x="2418880" y="1820214"/>
                </a:lnTo>
                <a:lnTo>
                  <a:pt x="2417013" y="1818347"/>
                </a:lnTo>
                <a:lnTo>
                  <a:pt x="2415895" y="1817890"/>
                </a:lnTo>
                <a:lnTo>
                  <a:pt x="2403741" y="1817890"/>
                </a:lnTo>
                <a:lnTo>
                  <a:pt x="2402624" y="1818347"/>
                </a:lnTo>
                <a:lnTo>
                  <a:pt x="2400757" y="1820214"/>
                </a:lnTo>
                <a:lnTo>
                  <a:pt x="2400287" y="1821332"/>
                </a:lnTo>
                <a:lnTo>
                  <a:pt x="2400287" y="1823961"/>
                </a:lnTo>
                <a:lnTo>
                  <a:pt x="2400757" y="1825078"/>
                </a:lnTo>
                <a:lnTo>
                  <a:pt x="2402624" y="1826945"/>
                </a:lnTo>
                <a:lnTo>
                  <a:pt x="2403741" y="1827415"/>
                </a:lnTo>
                <a:lnTo>
                  <a:pt x="2415895" y="1827415"/>
                </a:lnTo>
                <a:lnTo>
                  <a:pt x="2417013" y="1826945"/>
                </a:lnTo>
                <a:lnTo>
                  <a:pt x="2418880" y="1825078"/>
                </a:lnTo>
                <a:lnTo>
                  <a:pt x="2419350" y="1823961"/>
                </a:lnTo>
                <a:lnTo>
                  <a:pt x="2419350" y="1821332"/>
                </a:lnTo>
                <a:close/>
              </a:path>
              <a:path w="5219700" h="1827529">
                <a:moveTo>
                  <a:pt x="2419350" y="1366862"/>
                </a:moveTo>
                <a:lnTo>
                  <a:pt x="2418880" y="1365732"/>
                </a:lnTo>
                <a:lnTo>
                  <a:pt x="2417013" y="1363878"/>
                </a:lnTo>
                <a:lnTo>
                  <a:pt x="2415895" y="1363408"/>
                </a:lnTo>
                <a:lnTo>
                  <a:pt x="2403741" y="1363408"/>
                </a:lnTo>
                <a:lnTo>
                  <a:pt x="2402624" y="1363878"/>
                </a:lnTo>
                <a:lnTo>
                  <a:pt x="2400757" y="1365732"/>
                </a:lnTo>
                <a:lnTo>
                  <a:pt x="2400287" y="1366862"/>
                </a:lnTo>
                <a:lnTo>
                  <a:pt x="2400287" y="1369491"/>
                </a:lnTo>
                <a:lnTo>
                  <a:pt x="2400757" y="1370609"/>
                </a:lnTo>
                <a:lnTo>
                  <a:pt x="2402624" y="1372476"/>
                </a:lnTo>
                <a:lnTo>
                  <a:pt x="2403741" y="1372933"/>
                </a:lnTo>
                <a:lnTo>
                  <a:pt x="2415895" y="1372933"/>
                </a:lnTo>
                <a:lnTo>
                  <a:pt x="2417013" y="1372476"/>
                </a:lnTo>
                <a:lnTo>
                  <a:pt x="2418880" y="1370609"/>
                </a:lnTo>
                <a:lnTo>
                  <a:pt x="2419350" y="1369491"/>
                </a:lnTo>
                <a:lnTo>
                  <a:pt x="2419350" y="1366862"/>
                </a:lnTo>
                <a:close/>
              </a:path>
              <a:path w="5219700" h="1827529">
                <a:moveTo>
                  <a:pt x="2419350" y="912393"/>
                </a:moveTo>
                <a:lnTo>
                  <a:pt x="2418880" y="911263"/>
                </a:lnTo>
                <a:lnTo>
                  <a:pt x="2417013" y="909408"/>
                </a:lnTo>
                <a:lnTo>
                  <a:pt x="2415895" y="908939"/>
                </a:lnTo>
                <a:lnTo>
                  <a:pt x="2403741" y="908939"/>
                </a:lnTo>
                <a:lnTo>
                  <a:pt x="2402624" y="909408"/>
                </a:lnTo>
                <a:lnTo>
                  <a:pt x="2400757" y="911263"/>
                </a:lnTo>
                <a:lnTo>
                  <a:pt x="2400287" y="912393"/>
                </a:lnTo>
                <a:lnTo>
                  <a:pt x="2400287" y="915022"/>
                </a:lnTo>
                <a:lnTo>
                  <a:pt x="2400757" y="916139"/>
                </a:lnTo>
                <a:lnTo>
                  <a:pt x="2402624" y="918006"/>
                </a:lnTo>
                <a:lnTo>
                  <a:pt x="2403741" y="918464"/>
                </a:lnTo>
                <a:lnTo>
                  <a:pt x="2415895" y="918464"/>
                </a:lnTo>
                <a:lnTo>
                  <a:pt x="2417013" y="918006"/>
                </a:lnTo>
                <a:lnTo>
                  <a:pt x="2418880" y="916139"/>
                </a:lnTo>
                <a:lnTo>
                  <a:pt x="2419350" y="915022"/>
                </a:lnTo>
                <a:lnTo>
                  <a:pt x="2419350" y="912393"/>
                </a:lnTo>
                <a:close/>
              </a:path>
              <a:path w="5219700" h="1827529">
                <a:moveTo>
                  <a:pt x="2419350" y="457923"/>
                </a:moveTo>
                <a:lnTo>
                  <a:pt x="2418880" y="456793"/>
                </a:lnTo>
                <a:lnTo>
                  <a:pt x="2417013" y="454939"/>
                </a:lnTo>
                <a:lnTo>
                  <a:pt x="2415895" y="454469"/>
                </a:lnTo>
                <a:lnTo>
                  <a:pt x="2403741" y="454469"/>
                </a:lnTo>
                <a:lnTo>
                  <a:pt x="2402624" y="454939"/>
                </a:lnTo>
                <a:lnTo>
                  <a:pt x="2400757" y="456793"/>
                </a:lnTo>
                <a:lnTo>
                  <a:pt x="2400287" y="457923"/>
                </a:lnTo>
                <a:lnTo>
                  <a:pt x="2400287" y="460552"/>
                </a:lnTo>
                <a:lnTo>
                  <a:pt x="2400757" y="461670"/>
                </a:lnTo>
                <a:lnTo>
                  <a:pt x="2402624" y="463537"/>
                </a:lnTo>
                <a:lnTo>
                  <a:pt x="2403741" y="463994"/>
                </a:lnTo>
                <a:lnTo>
                  <a:pt x="2415895" y="463994"/>
                </a:lnTo>
                <a:lnTo>
                  <a:pt x="2417013" y="463537"/>
                </a:lnTo>
                <a:lnTo>
                  <a:pt x="2418880" y="461670"/>
                </a:lnTo>
                <a:lnTo>
                  <a:pt x="2419350" y="460552"/>
                </a:lnTo>
                <a:lnTo>
                  <a:pt x="2419350" y="457923"/>
                </a:lnTo>
                <a:close/>
              </a:path>
              <a:path w="5219700" h="1827529">
                <a:moveTo>
                  <a:pt x="2419350" y="3454"/>
                </a:moveTo>
                <a:lnTo>
                  <a:pt x="2418880" y="2324"/>
                </a:lnTo>
                <a:lnTo>
                  <a:pt x="2417013" y="469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69"/>
                </a:lnTo>
                <a:lnTo>
                  <a:pt x="2400757" y="2324"/>
                </a:lnTo>
                <a:lnTo>
                  <a:pt x="2400287" y="3454"/>
                </a:lnTo>
                <a:lnTo>
                  <a:pt x="2400287" y="6083"/>
                </a:lnTo>
                <a:lnTo>
                  <a:pt x="2400757" y="7200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200"/>
                </a:lnTo>
                <a:lnTo>
                  <a:pt x="2419350" y="6083"/>
                </a:lnTo>
                <a:lnTo>
                  <a:pt x="2419350" y="3454"/>
                </a:lnTo>
                <a:close/>
              </a:path>
              <a:path w="5219700" h="1827529">
                <a:moveTo>
                  <a:pt x="2476487" y="1821332"/>
                </a:moveTo>
                <a:lnTo>
                  <a:pt x="2476030" y="1820214"/>
                </a:lnTo>
                <a:lnTo>
                  <a:pt x="2474163" y="1818347"/>
                </a:lnTo>
                <a:lnTo>
                  <a:pt x="2473045" y="1817890"/>
                </a:lnTo>
                <a:lnTo>
                  <a:pt x="2460891" y="1817890"/>
                </a:lnTo>
                <a:lnTo>
                  <a:pt x="2459774" y="1818347"/>
                </a:lnTo>
                <a:lnTo>
                  <a:pt x="2457907" y="1820214"/>
                </a:lnTo>
                <a:lnTo>
                  <a:pt x="2457437" y="1821332"/>
                </a:lnTo>
                <a:lnTo>
                  <a:pt x="2457437" y="1823961"/>
                </a:lnTo>
                <a:lnTo>
                  <a:pt x="2457907" y="1825078"/>
                </a:lnTo>
                <a:lnTo>
                  <a:pt x="2459774" y="1826945"/>
                </a:lnTo>
                <a:lnTo>
                  <a:pt x="2460891" y="1827415"/>
                </a:lnTo>
                <a:lnTo>
                  <a:pt x="2473045" y="1827415"/>
                </a:lnTo>
                <a:lnTo>
                  <a:pt x="2474163" y="1826945"/>
                </a:lnTo>
                <a:lnTo>
                  <a:pt x="2476030" y="1825078"/>
                </a:lnTo>
                <a:lnTo>
                  <a:pt x="2476487" y="1823961"/>
                </a:lnTo>
                <a:lnTo>
                  <a:pt x="2476487" y="1821332"/>
                </a:lnTo>
                <a:close/>
              </a:path>
              <a:path w="5219700" h="1827529">
                <a:moveTo>
                  <a:pt x="2476487" y="1366862"/>
                </a:moveTo>
                <a:lnTo>
                  <a:pt x="2476030" y="1365732"/>
                </a:lnTo>
                <a:lnTo>
                  <a:pt x="2474163" y="1363878"/>
                </a:lnTo>
                <a:lnTo>
                  <a:pt x="2473045" y="1363408"/>
                </a:lnTo>
                <a:lnTo>
                  <a:pt x="2460891" y="1363408"/>
                </a:lnTo>
                <a:lnTo>
                  <a:pt x="2459774" y="1363878"/>
                </a:lnTo>
                <a:lnTo>
                  <a:pt x="2457907" y="1365732"/>
                </a:lnTo>
                <a:lnTo>
                  <a:pt x="2457437" y="1366862"/>
                </a:lnTo>
                <a:lnTo>
                  <a:pt x="2457437" y="1369491"/>
                </a:lnTo>
                <a:lnTo>
                  <a:pt x="2457907" y="1370609"/>
                </a:lnTo>
                <a:lnTo>
                  <a:pt x="2459774" y="1372476"/>
                </a:lnTo>
                <a:lnTo>
                  <a:pt x="2460891" y="1372933"/>
                </a:lnTo>
                <a:lnTo>
                  <a:pt x="2473045" y="1372933"/>
                </a:lnTo>
                <a:lnTo>
                  <a:pt x="2474163" y="1372476"/>
                </a:lnTo>
                <a:lnTo>
                  <a:pt x="2476030" y="1370609"/>
                </a:lnTo>
                <a:lnTo>
                  <a:pt x="2476487" y="1369491"/>
                </a:lnTo>
                <a:lnTo>
                  <a:pt x="2476487" y="1366862"/>
                </a:lnTo>
                <a:close/>
              </a:path>
              <a:path w="5219700" h="1827529">
                <a:moveTo>
                  <a:pt x="2476487" y="912393"/>
                </a:moveTo>
                <a:lnTo>
                  <a:pt x="2476030" y="911263"/>
                </a:lnTo>
                <a:lnTo>
                  <a:pt x="2474163" y="909408"/>
                </a:lnTo>
                <a:lnTo>
                  <a:pt x="2473045" y="908939"/>
                </a:lnTo>
                <a:lnTo>
                  <a:pt x="2460891" y="908939"/>
                </a:lnTo>
                <a:lnTo>
                  <a:pt x="2459774" y="909408"/>
                </a:lnTo>
                <a:lnTo>
                  <a:pt x="2457907" y="911263"/>
                </a:lnTo>
                <a:lnTo>
                  <a:pt x="2457437" y="912393"/>
                </a:lnTo>
                <a:lnTo>
                  <a:pt x="2457437" y="915022"/>
                </a:lnTo>
                <a:lnTo>
                  <a:pt x="2457907" y="916139"/>
                </a:lnTo>
                <a:lnTo>
                  <a:pt x="2459774" y="918006"/>
                </a:lnTo>
                <a:lnTo>
                  <a:pt x="2460891" y="918464"/>
                </a:lnTo>
                <a:lnTo>
                  <a:pt x="2473045" y="918464"/>
                </a:lnTo>
                <a:lnTo>
                  <a:pt x="2474163" y="918006"/>
                </a:lnTo>
                <a:lnTo>
                  <a:pt x="2476030" y="916139"/>
                </a:lnTo>
                <a:lnTo>
                  <a:pt x="2476487" y="915022"/>
                </a:lnTo>
                <a:lnTo>
                  <a:pt x="2476487" y="912393"/>
                </a:lnTo>
                <a:close/>
              </a:path>
              <a:path w="5219700" h="1827529">
                <a:moveTo>
                  <a:pt x="2476487" y="457923"/>
                </a:moveTo>
                <a:lnTo>
                  <a:pt x="2476030" y="456793"/>
                </a:lnTo>
                <a:lnTo>
                  <a:pt x="2474163" y="454939"/>
                </a:lnTo>
                <a:lnTo>
                  <a:pt x="2473045" y="454469"/>
                </a:lnTo>
                <a:lnTo>
                  <a:pt x="2460891" y="454469"/>
                </a:lnTo>
                <a:lnTo>
                  <a:pt x="2459774" y="454939"/>
                </a:lnTo>
                <a:lnTo>
                  <a:pt x="2457907" y="456793"/>
                </a:lnTo>
                <a:lnTo>
                  <a:pt x="2457437" y="457923"/>
                </a:lnTo>
                <a:lnTo>
                  <a:pt x="2457437" y="460552"/>
                </a:lnTo>
                <a:lnTo>
                  <a:pt x="2457907" y="461670"/>
                </a:lnTo>
                <a:lnTo>
                  <a:pt x="2459774" y="463537"/>
                </a:lnTo>
                <a:lnTo>
                  <a:pt x="2460891" y="463994"/>
                </a:lnTo>
                <a:lnTo>
                  <a:pt x="2473045" y="463994"/>
                </a:lnTo>
                <a:lnTo>
                  <a:pt x="2474163" y="463537"/>
                </a:lnTo>
                <a:lnTo>
                  <a:pt x="2476030" y="461670"/>
                </a:lnTo>
                <a:lnTo>
                  <a:pt x="2476487" y="460552"/>
                </a:lnTo>
                <a:lnTo>
                  <a:pt x="2476487" y="457923"/>
                </a:lnTo>
                <a:close/>
              </a:path>
              <a:path w="5219700" h="1827529">
                <a:moveTo>
                  <a:pt x="2476487" y="3454"/>
                </a:moveTo>
                <a:lnTo>
                  <a:pt x="2476030" y="2324"/>
                </a:lnTo>
                <a:lnTo>
                  <a:pt x="2474163" y="469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69"/>
                </a:lnTo>
                <a:lnTo>
                  <a:pt x="2457907" y="2324"/>
                </a:lnTo>
                <a:lnTo>
                  <a:pt x="2457437" y="3454"/>
                </a:lnTo>
                <a:lnTo>
                  <a:pt x="2457437" y="6083"/>
                </a:lnTo>
                <a:lnTo>
                  <a:pt x="2457907" y="7200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200"/>
                </a:lnTo>
                <a:lnTo>
                  <a:pt x="2476487" y="6083"/>
                </a:lnTo>
                <a:lnTo>
                  <a:pt x="2476487" y="3454"/>
                </a:lnTo>
                <a:close/>
              </a:path>
              <a:path w="5219700" h="1827529">
                <a:moveTo>
                  <a:pt x="2533637" y="1821332"/>
                </a:moveTo>
                <a:lnTo>
                  <a:pt x="2533180" y="1820214"/>
                </a:lnTo>
                <a:lnTo>
                  <a:pt x="2531313" y="1818347"/>
                </a:lnTo>
                <a:lnTo>
                  <a:pt x="2530195" y="1817890"/>
                </a:lnTo>
                <a:lnTo>
                  <a:pt x="2518041" y="1817890"/>
                </a:lnTo>
                <a:lnTo>
                  <a:pt x="2516924" y="1818347"/>
                </a:lnTo>
                <a:lnTo>
                  <a:pt x="2515057" y="1820214"/>
                </a:lnTo>
                <a:lnTo>
                  <a:pt x="2514587" y="1821332"/>
                </a:lnTo>
                <a:lnTo>
                  <a:pt x="2514587" y="1823961"/>
                </a:lnTo>
                <a:lnTo>
                  <a:pt x="2515057" y="1825078"/>
                </a:lnTo>
                <a:lnTo>
                  <a:pt x="2516924" y="1826945"/>
                </a:lnTo>
                <a:lnTo>
                  <a:pt x="2518041" y="1827415"/>
                </a:lnTo>
                <a:lnTo>
                  <a:pt x="2530195" y="1827415"/>
                </a:lnTo>
                <a:lnTo>
                  <a:pt x="2531313" y="1826945"/>
                </a:lnTo>
                <a:lnTo>
                  <a:pt x="2533180" y="1825078"/>
                </a:lnTo>
                <a:lnTo>
                  <a:pt x="2533637" y="1823961"/>
                </a:lnTo>
                <a:lnTo>
                  <a:pt x="2533637" y="1821332"/>
                </a:lnTo>
                <a:close/>
              </a:path>
              <a:path w="5219700" h="1827529">
                <a:moveTo>
                  <a:pt x="2533637" y="1366862"/>
                </a:moveTo>
                <a:lnTo>
                  <a:pt x="2533180" y="1365732"/>
                </a:lnTo>
                <a:lnTo>
                  <a:pt x="2531313" y="1363878"/>
                </a:lnTo>
                <a:lnTo>
                  <a:pt x="2530195" y="1363408"/>
                </a:lnTo>
                <a:lnTo>
                  <a:pt x="2518041" y="1363408"/>
                </a:lnTo>
                <a:lnTo>
                  <a:pt x="2516924" y="1363878"/>
                </a:lnTo>
                <a:lnTo>
                  <a:pt x="2515057" y="1365732"/>
                </a:lnTo>
                <a:lnTo>
                  <a:pt x="2514587" y="1366862"/>
                </a:lnTo>
                <a:lnTo>
                  <a:pt x="2514587" y="1369491"/>
                </a:lnTo>
                <a:lnTo>
                  <a:pt x="2515057" y="1370609"/>
                </a:lnTo>
                <a:lnTo>
                  <a:pt x="2516924" y="1372476"/>
                </a:lnTo>
                <a:lnTo>
                  <a:pt x="2518041" y="1372933"/>
                </a:lnTo>
                <a:lnTo>
                  <a:pt x="2530195" y="1372933"/>
                </a:lnTo>
                <a:lnTo>
                  <a:pt x="2531313" y="1372476"/>
                </a:lnTo>
                <a:lnTo>
                  <a:pt x="2533180" y="1370609"/>
                </a:lnTo>
                <a:lnTo>
                  <a:pt x="2533637" y="1369491"/>
                </a:lnTo>
                <a:lnTo>
                  <a:pt x="2533637" y="1366862"/>
                </a:lnTo>
                <a:close/>
              </a:path>
              <a:path w="5219700" h="1827529">
                <a:moveTo>
                  <a:pt x="2533637" y="912393"/>
                </a:moveTo>
                <a:lnTo>
                  <a:pt x="2533180" y="911263"/>
                </a:lnTo>
                <a:lnTo>
                  <a:pt x="2531313" y="909408"/>
                </a:lnTo>
                <a:lnTo>
                  <a:pt x="2530195" y="908939"/>
                </a:lnTo>
                <a:lnTo>
                  <a:pt x="2518041" y="908939"/>
                </a:lnTo>
                <a:lnTo>
                  <a:pt x="2516924" y="909408"/>
                </a:lnTo>
                <a:lnTo>
                  <a:pt x="2515057" y="911263"/>
                </a:lnTo>
                <a:lnTo>
                  <a:pt x="2514587" y="912393"/>
                </a:lnTo>
                <a:lnTo>
                  <a:pt x="2514587" y="915022"/>
                </a:lnTo>
                <a:lnTo>
                  <a:pt x="2515057" y="916139"/>
                </a:lnTo>
                <a:lnTo>
                  <a:pt x="2516924" y="918006"/>
                </a:lnTo>
                <a:lnTo>
                  <a:pt x="2518041" y="918464"/>
                </a:lnTo>
                <a:lnTo>
                  <a:pt x="2530195" y="918464"/>
                </a:lnTo>
                <a:lnTo>
                  <a:pt x="2531313" y="918006"/>
                </a:lnTo>
                <a:lnTo>
                  <a:pt x="2533180" y="916139"/>
                </a:lnTo>
                <a:lnTo>
                  <a:pt x="2533637" y="915022"/>
                </a:lnTo>
                <a:lnTo>
                  <a:pt x="2533637" y="912393"/>
                </a:lnTo>
                <a:close/>
              </a:path>
              <a:path w="5219700" h="1827529">
                <a:moveTo>
                  <a:pt x="2533637" y="457923"/>
                </a:moveTo>
                <a:lnTo>
                  <a:pt x="2533180" y="456793"/>
                </a:lnTo>
                <a:lnTo>
                  <a:pt x="2531313" y="454939"/>
                </a:lnTo>
                <a:lnTo>
                  <a:pt x="2530195" y="454469"/>
                </a:lnTo>
                <a:lnTo>
                  <a:pt x="2518041" y="454469"/>
                </a:lnTo>
                <a:lnTo>
                  <a:pt x="2516924" y="454939"/>
                </a:lnTo>
                <a:lnTo>
                  <a:pt x="2515057" y="456793"/>
                </a:lnTo>
                <a:lnTo>
                  <a:pt x="2514587" y="457923"/>
                </a:lnTo>
                <a:lnTo>
                  <a:pt x="2514587" y="460552"/>
                </a:lnTo>
                <a:lnTo>
                  <a:pt x="2515057" y="461670"/>
                </a:lnTo>
                <a:lnTo>
                  <a:pt x="2516924" y="463537"/>
                </a:lnTo>
                <a:lnTo>
                  <a:pt x="2518041" y="463994"/>
                </a:lnTo>
                <a:lnTo>
                  <a:pt x="2530195" y="463994"/>
                </a:lnTo>
                <a:lnTo>
                  <a:pt x="2531313" y="463537"/>
                </a:lnTo>
                <a:lnTo>
                  <a:pt x="2533180" y="461670"/>
                </a:lnTo>
                <a:lnTo>
                  <a:pt x="2533637" y="460552"/>
                </a:lnTo>
                <a:lnTo>
                  <a:pt x="2533637" y="457923"/>
                </a:lnTo>
                <a:close/>
              </a:path>
              <a:path w="5219700" h="1827529">
                <a:moveTo>
                  <a:pt x="2533637" y="3454"/>
                </a:moveTo>
                <a:lnTo>
                  <a:pt x="2533180" y="2324"/>
                </a:lnTo>
                <a:lnTo>
                  <a:pt x="2531313" y="469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69"/>
                </a:lnTo>
                <a:lnTo>
                  <a:pt x="2515057" y="2324"/>
                </a:lnTo>
                <a:lnTo>
                  <a:pt x="2514587" y="3454"/>
                </a:lnTo>
                <a:lnTo>
                  <a:pt x="2514587" y="6083"/>
                </a:lnTo>
                <a:lnTo>
                  <a:pt x="2515057" y="7200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200"/>
                </a:lnTo>
                <a:lnTo>
                  <a:pt x="2533637" y="6083"/>
                </a:lnTo>
                <a:lnTo>
                  <a:pt x="2533637" y="3454"/>
                </a:lnTo>
                <a:close/>
              </a:path>
              <a:path w="5219700" h="1827529">
                <a:moveTo>
                  <a:pt x="2590787" y="1821332"/>
                </a:moveTo>
                <a:lnTo>
                  <a:pt x="2590330" y="1820214"/>
                </a:lnTo>
                <a:lnTo>
                  <a:pt x="2588463" y="1818347"/>
                </a:lnTo>
                <a:lnTo>
                  <a:pt x="2587345" y="1817890"/>
                </a:lnTo>
                <a:lnTo>
                  <a:pt x="2575191" y="1817890"/>
                </a:lnTo>
                <a:lnTo>
                  <a:pt x="2574074" y="1818347"/>
                </a:lnTo>
                <a:lnTo>
                  <a:pt x="2572207" y="1820214"/>
                </a:lnTo>
                <a:lnTo>
                  <a:pt x="2571737" y="1821332"/>
                </a:lnTo>
                <a:lnTo>
                  <a:pt x="2571737" y="1823961"/>
                </a:lnTo>
                <a:lnTo>
                  <a:pt x="2572207" y="1825078"/>
                </a:lnTo>
                <a:lnTo>
                  <a:pt x="2574074" y="1826945"/>
                </a:lnTo>
                <a:lnTo>
                  <a:pt x="2575191" y="1827415"/>
                </a:lnTo>
                <a:lnTo>
                  <a:pt x="2587345" y="1827415"/>
                </a:lnTo>
                <a:lnTo>
                  <a:pt x="2588463" y="1826945"/>
                </a:lnTo>
                <a:lnTo>
                  <a:pt x="2590330" y="1825078"/>
                </a:lnTo>
                <a:lnTo>
                  <a:pt x="2590787" y="1823961"/>
                </a:lnTo>
                <a:lnTo>
                  <a:pt x="2590787" y="1821332"/>
                </a:lnTo>
                <a:close/>
              </a:path>
              <a:path w="5219700" h="1827529">
                <a:moveTo>
                  <a:pt x="2590787" y="1366862"/>
                </a:moveTo>
                <a:lnTo>
                  <a:pt x="2590330" y="1365732"/>
                </a:lnTo>
                <a:lnTo>
                  <a:pt x="2588463" y="1363878"/>
                </a:lnTo>
                <a:lnTo>
                  <a:pt x="2587345" y="1363408"/>
                </a:lnTo>
                <a:lnTo>
                  <a:pt x="2575191" y="1363408"/>
                </a:lnTo>
                <a:lnTo>
                  <a:pt x="2574074" y="1363878"/>
                </a:lnTo>
                <a:lnTo>
                  <a:pt x="2572207" y="1365732"/>
                </a:lnTo>
                <a:lnTo>
                  <a:pt x="2571737" y="1366862"/>
                </a:lnTo>
                <a:lnTo>
                  <a:pt x="2571737" y="1369491"/>
                </a:lnTo>
                <a:lnTo>
                  <a:pt x="2572207" y="1370609"/>
                </a:lnTo>
                <a:lnTo>
                  <a:pt x="2574074" y="1372476"/>
                </a:lnTo>
                <a:lnTo>
                  <a:pt x="2575191" y="1372933"/>
                </a:lnTo>
                <a:lnTo>
                  <a:pt x="2587345" y="1372933"/>
                </a:lnTo>
                <a:lnTo>
                  <a:pt x="2588463" y="1372476"/>
                </a:lnTo>
                <a:lnTo>
                  <a:pt x="2590330" y="1370609"/>
                </a:lnTo>
                <a:lnTo>
                  <a:pt x="2590787" y="1369491"/>
                </a:lnTo>
                <a:lnTo>
                  <a:pt x="2590787" y="1366862"/>
                </a:lnTo>
                <a:close/>
              </a:path>
              <a:path w="5219700" h="1827529">
                <a:moveTo>
                  <a:pt x="2590787" y="912393"/>
                </a:moveTo>
                <a:lnTo>
                  <a:pt x="2590330" y="911263"/>
                </a:lnTo>
                <a:lnTo>
                  <a:pt x="2588463" y="909408"/>
                </a:lnTo>
                <a:lnTo>
                  <a:pt x="2587345" y="908939"/>
                </a:lnTo>
                <a:lnTo>
                  <a:pt x="2575191" y="908939"/>
                </a:lnTo>
                <a:lnTo>
                  <a:pt x="2574074" y="909408"/>
                </a:lnTo>
                <a:lnTo>
                  <a:pt x="2572207" y="911263"/>
                </a:lnTo>
                <a:lnTo>
                  <a:pt x="2571737" y="912393"/>
                </a:lnTo>
                <a:lnTo>
                  <a:pt x="2571737" y="915022"/>
                </a:lnTo>
                <a:lnTo>
                  <a:pt x="2572207" y="916139"/>
                </a:lnTo>
                <a:lnTo>
                  <a:pt x="2574074" y="918006"/>
                </a:lnTo>
                <a:lnTo>
                  <a:pt x="2575191" y="918464"/>
                </a:lnTo>
                <a:lnTo>
                  <a:pt x="2587345" y="918464"/>
                </a:lnTo>
                <a:lnTo>
                  <a:pt x="2588463" y="918006"/>
                </a:lnTo>
                <a:lnTo>
                  <a:pt x="2590330" y="916139"/>
                </a:lnTo>
                <a:lnTo>
                  <a:pt x="2590787" y="915022"/>
                </a:lnTo>
                <a:lnTo>
                  <a:pt x="2590787" y="912393"/>
                </a:lnTo>
                <a:close/>
              </a:path>
              <a:path w="5219700" h="1827529">
                <a:moveTo>
                  <a:pt x="2590787" y="457923"/>
                </a:moveTo>
                <a:lnTo>
                  <a:pt x="2590330" y="456793"/>
                </a:lnTo>
                <a:lnTo>
                  <a:pt x="2588463" y="454939"/>
                </a:lnTo>
                <a:lnTo>
                  <a:pt x="2587345" y="454469"/>
                </a:lnTo>
                <a:lnTo>
                  <a:pt x="2575191" y="454469"/>
                </a:lnTo>
                <a:lnTo>
                  <a:pt x="2574074" y="454939"/>
                </a:lnTo>
                <a:lnTo>
                  <a:pt x="2572207" y="456793"/>
                </a:lnTo>
                <a:lnTo>
                  <a:pt x="2571737" y="457923"/>
                </a:lnTo>
                <a:lnTo>
                  <a:pt x="2571737" y="460552"/>
                </a:lnTo>
                <a:lnTo>
                  <a:pt x="2572207" y="461670"/>
                </a:lnTo>
                <a:lnTo>
                  <a:pt x="2574074" y="463537"/>
                </a:lnTo>
                <a:lnTo>
                  <a:pt x="2575191" y="463994"/>
                </a:lnTo>
                <a:lnTo>
                  <a:pt x="2587345" y="463994"/>
                </a:lnTo>
                <a:lnTo>
                  <a:pt x="2588463" y="463537"/>
                </a:lnTo>
                <a:lnTo>
                  <a:pt x="2590330" y="461670"/>
                </a:lnTo>
                <a:lnTo>
                  <a:pt x="2590787" y="460552"/>
                </a:lnTo>
                <a:lnTo>
                  <a:pt x="2590787" y="457923"/>
                </a:lnTo>
                <a:close/>
              </a:path>
              <a:path w="5219700" h="1827529">
                <a:moveTo>
                  <a:pt x="2590787" y="3454"/>
                </a:moveTo>
                <a:lnTo>
                  <a:pt x="2590330" y="2324"/>
                </a:lnTo>
                <a:lnTo>
                  <a:pt x="2588463" y="469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24"/>
                </a:lnTo>
                <a:lnTo>
                  <a:pt x="2571737" y="3454"/>
                </a:lnTo>
                <a:lnTo>
                  <a:pt x="2571737" y="6083"/>
                </a:lnTo>
                <a:lnTo>
                  <a:pt x="2572207" y="7200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200"/>
                </a:lnTo>
                <a:lnTo>
                  <a:pt x="2590787" y="6083"/>
                </a:lnTo>
                <a:lnTo>
                  <a:pt x="2590787" y="3454"/>
                </a:lnTo>
                <a:close/>
              </a:path>
              <a:path w="5219700" h="1827529">
                <a:moveTo>
                  <a:pt x="2647937" y="1821332"/>
                </a:moveTo>
                <a:lnTo>
                  <a:pt x="2647480" y="1820214"/>
                </a:lnTo>
                <a:lnTo>
                  <a:pt x="2645613" y="1818347"/>
                </a:lnTo>
                <a:lnTo>
                  <a:pt x="2644495" y="1817890"/>
                </a:lnTo>
                <a:lnTo>
                  <a:pt x="2632341" y="1817890"/>
                </a:lnTo>
                <a:lnTo>
                  <a:pt x="2631224" y="1818347"/>
                </a:lnTo>
                <a:lnTo>
                  <a:pt x="2629357" y="1820214"/>
                </a:lnTo>
                <a:lnTo>
                  <a:pt x="2628900" y="1821332"/>
                </a:lnTo>
                <a:lnTo>
                  <a:pt x="2628900" y="1823961"/>
                </a:lnTo>
                <a:lnTo>
                  <a:pt x="2629357" y="1825078"/>
                </a:lnTo>
                <a:lnTo>
                  <a:pt x="2631224" y="1826945"/>
                </a:lnTo>
                <a:lnTo>
                  <a:pt x="2632341" y="1827415"/>
                </a:lnTo>
                <a:lnTo>
                  <a:pt x="2644495" y="1827415"/>
                </a:lnTo>
                <a:lnTo>
                  <a:pt x="2645613" y="1826945"/>
                </a:lnTo>
                <a:lnTo>
                  <a:pt x="2647480" y="1825078"/>
                </a:lnTo>
                <a:lnTo>
                  <a:pt x="2647937" y="1823961"/>
                </a:lnTo>
                <a:lnTo>
                  <a:pt x="2647937" y="1821332"/>
                </a:lnTo>
                <a:close/>
              </a:path>
              <a:path w="5219700" h="1827529">
                <a:moveTo>
                  <a:pt x="2647937" y="1366862"/>
                </a:moveTo>
                <a:lnTo>
                  <a:pt x="2647480" y="1365732"/>
                </a:lnTo>
                <a:lnTo>
                  <a:pt x="2645613" y="1363878"/>
                </a:lnTo>
                <a:lnTo>
                  <a:pt x="2644495" y="1363408"/>
                </a:lnTo>
                <a:lnTo>
                  <a:pt x="2632341" y="1363408"/>
                </a:lnTo>
                <a:lnTo>
                  <a:pt x="2631224" y="1363878"/>
                </a:lnTo>
                <a:lnTo>
                  <a:pt x="2629357" y="1365732"/>
                </a:lnTo>
                <a:lnTo>
                  <a:pt x="2628900" y="1366862"/>
                </a:lnTo>
                <a:lnTo>
                  <a:pt x="2628900" y="1369491"/>
                </a:lnTo>
                <a:lnTo>
                  <a:pt x="2629357" y="1370609"/>
                </a:lnTo>
                <a:lnTo>
                  <a:pt x="2631224" y="1372476"/>
                </a:lnTo>
                <a:lnTo>
                  <a:pt x="2632341" y="1372933"/>
                </a:lnTo>
                <a:lnTo>
                  <a:pt x="2644495" y="1372933"/>
                </a:lnTo>
                <a:lnTo>
                  <a:pt x="2645613" y="1372476"/>
                </a:lnTo>
                <a:lnTo>
                  <a:pt x="2647480" y="1370609"/>
                </a:lnTo>
                <a:lnTo>
                  <a:pt x="2647937" y="1369491"/>
                </a:lnTo>
                <a:lnTo>
                  <a:pt x="2647937" y="1366862"/>
                </a:lnTo>
                <a:close/>
              </a:path>
              <a:path w="5219700" h="1827529">
                <a:moveTo>
                  <a:pt x="2647937" y="912393"/>
                </a:moveTo>
                <a:lnTo>
                  <a:pt x="2647480" y="911263"/>
                </a:lnTo>
                <a:lnTo>
                  <a:pt x="2645613" y="909408"/>
                </a:lnTo>
                <a:lnTo>
                  <a:pt x="2644495" y="908939"/>
                </a:lnTo>
                <a:lnTo>
                  <a:pt x="2632341" y="908939"/>
                </a:lnTo>
                <a:lnTo>
                  <a:pt x="2631224" y="909408"/>
                </a:lnTo>
                <a:lnTo>
                  <a:pt x="2629357" y="911263"/>
                </a:lnTo>
                <a:lnTo>
                  <a:pt x="2628900" y="912393"/>
                </a:lnTo>
                <a:lnTo>
                  <a:pt x="2628900" y="915022"/>
                </a:lnTo>
                <a:lnTo>
                  <a:pt x="2629357" y="916139"/>
                </a:lnTo>
                <a:lnTo>
                  <a:pt x="2631224" y="918006"/>
                </a:lnTo>
                <a:lnTo>
                  <a:pt x="2632341" y="918464"/>
                </a:lnTo>
                <a:lnTo>
                  <a:pt x="2644495" y="918464"/>
                </a:lnTo>
                <a:lnTo>
                  <a:pt x="2645613" y="918006"/>
                </a:lnTo>
                <a:lnTo>
                  <a:pt x="2647480" y="916139"/>
                </a:lnTo>
                <a:lnTo>
                  <a:pt x="2647937" y="915022"/>
                </a:lnTo>
                <a:lnTo>
                  <a:pt x="2647937" y="912393"/>
                </a:lnTo>
                <a:close/>
              </a:path>
              <a:path w="5219700" h="1827529">
                <a:moveTo>
                  <a:pt x="2647937" y="457923"/>
                </a:moveTo>
                <a:lnTo>
                  <a:pt x="2647480" y="456793"/>
                </a:lnTo>
                <a:lnTo>
                  <a:pt x="2645613" y="454939"/>
                </a:lnTo>
                <a:lnTo>
                  <a:pt x="2644495" y="454469"/>
                </a:lnTo>
                <a:lnTo>
                  <a:pt x="2632341" y="454469"/>
                </a:lnTo>
                <a:lnTo>
                  <a:pt x="2631224" y="454939"/>
                </a:lnTo>
                <a:lnTo>
                  <a:pt x="2629357" y="456793"/>
                </a:lnTo>
                <a:lnTo>
                  <a:pt x="2628900" y="457923"/>
                </a:lnTo>
                <a:lnTo>
                  <a:pt x="2628900" y="460552"/>
                </a:lnTo>
                <a:lnTo>
                  <a:pt x="2629357" y="461670"/>
                </a:lnTo>
                <a:lnTo>
                  <a:pt x="2631224" y="463537"/>
                </a:lnTo>
                <a:lnTo>
                  <a:pt x="2632341" y="463994"/>
                </a:lnTo>
                <a:lnTo>
                  <a:pt x="2644495" y="463994"/>
                </a:lnTo>
                <a:lnTo>
                  <a:pt x="2645613" y="463537"/>
                </a:lnTo>
                <a:lnTo>
                  <a:pt x="2647480" y="461670"/>
                </a:lnTo>
                <a:lnTo>
                  <a:pt x="2647937" y="460552"/>
                </a:lnTo>
                <a:lnTo>
                  <a:pt x="2647937" y="457923"/>
                </a:lnTo>
                <a:close/>
              </a:path>
              <a:path w="5219700" h="1827529">
                <a:moveTo>
                  <a:pt x="2647937" y="3454"/>
                </a:moveTo>
                <a:lnTo>
                  <a:pt x="2647480" y="2324"/>
                </a:lnTo>
                <a:lnTo>
                  <a:pt x="2645613" y="469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69"/>
                </a:lnTo>
                <a:lnTo>
                  <a:pt x="2629357" y="2324"/>
                </a:lnTo>
                <a:lnTo>
                  <a:pt x="2628900" y="3454"/>
                </a:lnTo>
                <a:lnTo>
                  <a:pt x="2628900" y="6083"/>
                </a:lnTo>
                <a:lnTo>
                  <a:pt x="2629357" y="7200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200"/>
                </a:lnTo>
                <a:lnTo>
                  <a:pt x="2647937" y="6083"/>
                </a:lnTo>
                <a:lnTo>
                  <a:pt x="2647937" y="3454"/>
                </a:lnTo>
                <a:close/>
              </a:path>
              <a:path w="5219700" h="1827529">
                <a:moveTo>
                  <a:pt x="2705100" y="1821332"/>
                </a:moveTo>
                <a:lnTo>
                  <a:pt x="2704630" y="1820214"/>
                </a:lnTo>
                <a:lnTo>
                  <a:pt x="2702763" y="1818347"/>
                </a:lnTo>
                <a:lnTo>
                  <a:pt x="2701645" y="1817890"/>
                </a:lnTo>
                <a:lnTo>
                  <a:pt x="2689491" y="1817890"/>
                </a:lnTo>
                <a:lnTo>
                  <a:pt x="2688374" y="1818347"/>
                </a:lnTo>
                <a:lnTo>
                  <a:pt x="2686507" y="1820214"/>
                </a:lnTo>
                <a:lnTo>
                  <a:pt x="2686037" y="1821332"/>
                </a:lnTo>
                <a:lnTo>
                  <a:pt x="2686037" y="1823961"/>
                </a:lnTo>
                <a:lnTo>
                  <a:pt x="2686507" y="1825078"/>
                </a:lnTo>
                <a:lnTo>
                  <a:pt x="2688374" y="1826945"/>
                </a:lnTo>
                <a:lnTo>
                  <a:pt x="2689491" y="1827415"/>
                </a:lnTo>
                <a:lnTo>
                  <a:pt x="2701645" y="1827415"/>
                </a:lnTo>
                <a:lnTo>
                  <a:pt x="2702763" y="1826945"/>
                </a:lnTo>
                <a:lnTo>
                  <a:pt x="2704630" y="1825078"/>
                </a:lnTo>
                <a:lnTo>
                  <a:pt x="2705100" y="1823961"/>
                </a:lnTo>
                <a:lnTo>
                  <a:pt x="2705100" y="1821332"/>
                </a:lnTo>
                <a:close/>
              </a:path>
              <a:path w="5219700" h="1827529">
                <a:moveTo>
                  <a:pt x="2705100" y="1366862"/>
                </a:moveTo>
                <a:lnTo>
                  <a:pt x="2704630" y="1365732"/>
                </a:lnTo>
                <a:lnTo>
                  <a:pt x="2702763" y="1363878"/>
                </a:lnTo>
                <a:lnTo>
                  <a:pt x="2701645" y="1363408"/>
                </a:lnTo>
                <a:lnTo>
                  <a:pt x="2689491" y="1363408"/>
                </a:lnTo>
                <a:lnTo>
                  <a:pt x="2688374" y="1363878"/>
                </a:lnTo>
                <a:lnTo>
                  <a:pt x="2686507" y="1365732"/>
                </a:lnTo>
                <a:lnTo>
                  <a:pt x="2686037" y="1366862"/>
                </a:lnTo>
                <a:lnTo>
                  <a:pt x="2686037" y="1369491"/>
                </a:lnTo>
                <a:lnTo>
                  <a:pt x="2686507" y="1370609"/>
                </a:lnTo>
                <a:lnTo>
                  <a:pt x="2688374" y="1372476"/>
                </a:lnTo>
                <a:lnTo>
                  <a:pt x="2689491" y="1372933"/>
                </a:lnTo>
                <a:lnTo>
                  <a:pt x="2701645" y="1372933"/>
                </a:lnTo>
                <a:lnTo>
                  <a:pt x="2702763" y="1372476"/>
                </a:lnTo>
                <a:lnTo>
                  <a:pt x="2704630" y="1370609"/>
                </a:lnTo>
                <a:lnTo>
                  <a:pt x="2705100" y="1369491"/>
                </a:lnTo>
                <a:lnTo>
                  <a:pt x="2705100" y="1366862"/>
                </a:lnTo>
                <a:close/>
              </a:path>
              <a:path w="5219700" h="1827529">
                <a:moveTo>
                  <a:pt x="2705100" y="912393"/>
                </a:moveTo>
                <a:lnTo>
                  <a:pt x="2704630" y="911263"/>
                </a:lnTo>
                <a:lnTo>
                  <a:pt x="2702763" y="909408"/>
                </a:lnTo>
                <a:lnTo>
                  <a:pt x="2701645" y="908939"/>
                </a:lnTo>
                <a:lnTo>
                  <a:pt x="2689491" y="908939"/>
                </a:lnTo>
                <a:lnTo>
                  <a:pt x="2688374" y="909408"/>
                </a:lnTo>
                <a:lnTo>
                  <a:pt x="2686507" y="911263"/>
                </a:lnTo>
                <a:lnTo>
                  <a:pt x="2686037" y="912393"/>
                </a:lnTo>
                <a:lnTo>
                  <a:pt x="2686037" y="915022"/>
                </a:lnTo>
                <a:lnTo>
                  <a:pt x="2686507" y="916139"/>
                </a:lnTo>
                <a:lnTo>
                  <a:pt x="2688374" y="918006"/>
                </a:lnTo>
                <a:lnTo>
                  <a:pt x="2689491" y="918464"/>
                </a:lnTo>
                <a:lnTo>
                  <a:pt x="2701645" y="918464"/>
                </a:lnTo>
                <a:lnTo>
                  <a:pt x="2702763" y="918006"/>
                </a:lnTo>
                <a:lnTo>
                  <a:pt x="2704630" y="916139"/>
                </a:lnTo>
                <a:lnTo>
                  <a:pt x="2705100" y="915022"/>
                </a:lnTo>
                <a:lnTo>
                  <a:pt x="2705100" y="912393"/>
                </a:lnTo>
                <a:close/>
              </a:path>
              <a:path w="5219700" h="1827529">
                <a:moveTo>
                  <a:pt x="2705100" y="457923"/>
                </a:moveTo>
                <a:lnTo>
                  <a:pt x="2704630" y="456793"/>
                </a:lnTo>
                <a:lnTo>
                  <a:pt x="2702763" y="454939"/>
                </a:lnTo>
                <a:lnTo>
                  <a:pt x="2701645" y="454469"/>
                </a:lnTo>
                <a:lnTo>
                  <a:pt x="2689491" y="454469"/>
                </a:lnTo>
                <a:lnTo>
                  <a:pt x="2688374" y="454939"/>
                </a:lnTo>
                <a:lnTo>
                  <a:pt x="2686507" y="456793"/>
                </a:lnTo>
                <a:lnTo>
                  <a:pt x="2686037" y="457923"/>
                </a:lnTo>
                <a:lnTo>
                  <a:pt x="2686037" y="460552"/>
                </a:lnTo>
                <a:lnTo>
                  <a:pt x="2686507" y="461670"/>
                </a:lnTo>
                <a:lnTo>
                  <a:pt x="2688374" y="463537"/>
                </a:lnTo>
                <a:lnTo>
                  <a:pt x="2689491" y="463994"/>
                </a:lnTo>
                <a:lnTo>
                  <a:pt x="2701645" y="463994"/>
                </a:lnTo>
                <a:lnTo>
                  <a:pt x="2702763" y="463537"/>
                </a:lnTo>
                <a:lnTo>
                  <a:pt x="2704630" y="461670"/>
                </a:lnTo>
                <a:lnTo>
                  <a:pt x="2705100" y="460552"/>
                </a:lnTo>
                <a:lnTo>
                  <a:pt x="2705100" y="457923"/>
                </a:lnTo>
                <a:close/>
              </a:path>
              <a:path w="5219700" h="1827529">
                <a:moveTo>
                  <a:pt x="2705100" y="3454"/>
                </a:moveTo>
                <a:lnTo>
                  <a:pt x="2704630" y="2324"/>
                </a:lnTo>
                <a:lnTo>
                  <a:pt x="2702763" y="469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69"/>
                </a:lnTo>
                <a:lnTo>
                  <a:pt x="2686507" y="2324"/>
                </a:lnTo>
                <a:lnTo>
                  <a:pt x="2686037" y="3454"/>
                </a:lnTo>
                <a:lnTo>
                  <a:pt x="2686037" y="6083"/>
                </a:lnTo>
                <a:lnTo>
                  <a:pt x="2686507" y="7200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200"/>
                </a:lnTo>
                <a:lnTo>
                  <a:pt x="2705100" y="6083"/>
                </a:lnTo>
                <a:lnTo>
                  <a:pt x="2705100" y="3454"/>
                </a:lnTo>
                <a:close/>
              </a:path>
              <a:path w="5219700" h="1827529">
                <a:moveTo>
                  <a:pt x="2762237" y="1821332"/>
                </a:moveTo>
                <a:lnTo>
                  <a:pt x="2761780" y="1820214"/>
                </a:lnTo>
                <a:lnTo>
                  <a:pt x="2759913" y="1818347"/>
                </a:lnTo>
                <a:lnTo>
                  <a:pt x="2758795" y="1817890"/>
                </a:lnTo>
                <a:lnTo>
                  <a:pt x="2746641" y="1817890"/>
                </a:lnTo>
                <a:lnTo>
                  <a:pt x="2745524" y="1818347"/>
                </a:lnTo>
                <a:lnTo>
                  <a:pt x="2743657" y="1820214"/>
                </a:lnTo>
                <a:lnTo>
                  <a:pt x="2743200" y="1821332"/>
                </a:lnTo>
                <a:lnTo>
                  <a:pt x="2743200" y="1823961"/>
                </a:lnTo>
                <a:lnTo>
                  <a:pt x="2743657" y="1825078"/>
                </a:lnTo>
                <a:lnTo>
                  <a:pt x="2745524" y="1826945"/>
                </a:lnTo>
                <a:lnTo>
                  <a:pt x="2746641" y="1827415"/>
                </a:lnTo>
                <a:lnTo>
                  <a:pt x="2758795" y="1827415"/>
                </a:lnTo>
                <a:lnTo>
                  <a:pt x="2759913" y="1826945"/>
                </a:lnTo>
                <a:lnTo>
                  <a:pt x="2761780" y="1825078"/>
                </a:lnTo>
                <a:lnTo>
                  <a:pt x="2762237" y="1823961"/>
                </a:lnTo>
                <a:lnTo>
                  <a:pt x="2762237" y="1821332"/>
                </a:lnTo>
                <a:close/>
              </a:path>
              <a:path w="5219700" h="1827529">
                <a:moveTo>
                  <a:pt x="2762237" y="1366862"/>
                </a:moveTo>
                <a:lnTo>
                  <a:pt x="2761780" y="1365732"/>
                </a:lnTo>
                <a:lnTo>
                  <a:pt x="2759913" y="1363878"/>
                </a:lnTo>
                <a:lnTo>
                  <a:pt x="2758795" y="1363408"/>
                </a:lnTo>
                <a:lnTo>
                  <a:pt x="2746641" y="1363408"/>
                </a:lnTo>
                <a:lnTo>
                  <a:pt x="2745524" y="1363878"/>
                </a:lnTo>
                <a:lnTo>
                  <a:pt x="2743657" y="1365732"/>
                </a:lnTo>
                <a:lnTo>
                  <a:pt x="2743200" y="1366862"/>
                </a:lnTo>
                <a:lnTo>
                  <a:pt x="2743200" y="1369491"/>
                </a:lnTo>
                <a:lnTo>
                  <a:pt x="2743657" y="1370609"/>
                </a:lnTo>
                <a:lnTo>
                  <a:pt x="2745524" y="1372476"/>
                </a:lnTo>
                <a:lnTo>
                  <a:pt x="2746641" y="1372933"/>
                </a:lnTo>
                <a:lnTo>
                  <a:pt x="2758795" y="1372933"/>
                </a:lnTo>
                <a:lnTo>
                  <a:pt x="2759913" y="1372476"/>
                </a:lnTo>
                <a:lnTo>
                  <a:pt x="2761780" y="1370609"/>
                </a:lnTo>
                <a:lnTo>
                  <a:pt x="2762237" y="1369491"/>
                </a:lnTo>
                <a:lnTo>
                  <a:pt x="2762237" y="1366862"/>
                </a:lnTo>
                <a:close/>
              </a:path>
              <a:path w="5219700" h="1827529">
                <a:moveTo>
                  <a:pt x="2762237" y="912393"/>
                </a:moveTo>
                <a:lnTo>
                  <a:pt x="2761780" y="911263"/>
                </a:lnTo>
                <a:lnTo>
                  <a:pt x="2759913" y="909408"/>
                </a:lnTo>
                <a:lnTo>
                  <a:pt x="2758795" y="908939"/>
                </a:lnTo>
                <a:lnTo>
                  <a:pt x="2746641" y="908939"/>
                </a:lnTo>
                <a:lnTo>
                  <a:pt x="2745524" y="909408"/>
                </a:lnTo>
                <a:lnTo>
                  <a:pt x="2743657" y="911263"/>
                </a:lnTo>
                <a:lnTo>
                  <a:pt x="2743200" y="912393"/>
                </a:lnTo>
                <a:lnTo>
                  <a:pt x="2743200" y="915022"/>
                </a:lnTo>
                <a:lnTo>
                  <a:pt x="2743657" y="916139"/>
                </a:lnTo>
                <a:lnTo>
                  <a:pt x="2745524" y="918006"/>
                </a:lnTo>
                <a:lnTo>
                  <a:pt x="2746641" y="918464"/>
                </a:lnTo>
                <a:lnTo>
                  <a:pt x="2758795" y="918464"/>
                </a:lnTo>
                <a:lnTo>
                  <a:pt x="2759913" y="918006"/>
                </a:lnTo>
                <a:lnTo>
                  <a:pt x="2761780" y="916139"/>
                </a:lnTo>
                <a:lnTo>
                  <a:pt x="2762237" y="915022"/>
                </a:lnTo>
                <a:lnTo>
                  <a:pt x="2762237" y="912393"/>
                </a:lnTo>
                <a:close/>
              </a:path>
              <a:path w="5219700" h="1827529">
                <a:moveTo>
                  <a:pt x="2762237" y="457923"/>
                </a:moveTo>
                <a:lnTo>
                  <a:pt x="2761780" y="456793"/>
                </a:lnTo>
                <a:lnTo>
                  <a:pt x="2759913" y="454939"/>
                </a:lnTo>
                <a:lnTo>
                  <a:pt x="2758795" y="454469"/>
                </a:lnTo>
                <a:lnTo>
                  <a:pt x="2746641" y="454469"/>
                </a:lnTo>
                <a:lnTo>
                  <a:pt x="2745524" y="454939"/>
                </a:lnTo>
                <a:lnTo>
                  <a:pt x="2743657" y="456793"/>
                </a:lnTo>
                <a:lnTo>
                  <a:pt x="2743200" y="457923"/>
                </a:lnTo>
                <a:lnTo>
                  <a:pt x="2743200" y="460552"/>
                </a:lnTo>
                <a:lnTo>
                  <a:pt x="2743657" y="461670"/>
                </a:lnTo>
                <a:lnTo>
                  <a:pt x="2745524" y="463537"/>
                </a:lnTo>
                <a:lnTo>
                  <a:pt x="2746641" y="463994"/>
                </a:lnTo>
                <a:lnTo>
                  <a:pt x="2758795" y="463994"/>
                </a:lnTo>
                <a:lnTo>
                  <a:pt x="2759913" y="463537"/>
                </a:lnTo>
                <a:lnTo>
                  <a:pt x="2761780" y="461670"/>
                </a:lnTo>
                <a:lnTo>
                  <a:pt x="2762237" y="460552"/>
                </a:lnTo>
                <a:lnTo>
                  <a:pt x="2762237" y="457923"/>
                </a:lnTo>
                <a:close/>
              </a:path>
              <a:path w="5219700" h="1827529">
                <a:moveTo>
                  <a:pt x="2762237" y="3454"/>
                </a:moveTo>
                <a:lnTo>
                  <a:pt x="2761780" y="2324"/>
                </a:lnTo>
                <a:lnTo>
                  <a:pt x="2759913" y="469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69"/>
                </a:lnTo>
                <a:lnTo>
                  <a:pt x="2743657" y="2324"/>
                </a:lnTo>
                <a:lnTo>
                  <a:pt x="2743200" y="3454"/>
                </a:lnTo>
                <a:lnTo>
                  <a:pt x="2743200" y="6083"/>
                </a:lnTo>
                <a:lnTo>
                  <a:pt x="2743657" y="7200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200"/>
                </a:lnTo>
                <a:lnTo>
                  <a:pt x="2762237" y="6083"/>
                </a:lnTo>
                <a:lnTo>
                  <a:pt x="2762237" y="3454"/>
                </a:lnTo>
                <a:close/>
              </a:path>
              <a:path w="5219700" h="1827529">
                <a:moveTo>
                  <a:pt x="2819387" y="1821332"/>
                </a:moveTo>
                <a:lnTo>
                  <a:pt x="2818930" y="1820214"/>
                </a:lnTo>
                <a:lnTo>
                  <a:pt x="2817063" y="1818347"/>
                </a:lnTo>
                <a:lnTo>
                  <a:pt x="2815945" y="1817890"/>
                </a:lnTo>
                <a:lnTo>
                  <a:pt x="2803791" y="1817890"/>
                </a:lnTo>
                <a:lnTo>
                  <a:pt x="2802674" y="1818347"/>
                </a:lnTo>
                <a:lnTo>
                  <a:pt x="2800807" y="1820214"/>
                </a:lnTo>
                <a:lnTo>
                  <a:pt x="2800337" y="1821332"/>
                </a:lnTo>
                <a:lnTo>
                  <a:pt x="2800337" y="1823961"/>
                </a:lnTo>
                <a:lnTo>
                  <a:pt x="2800807" y="1825078"/>
                </a:lnTo>
                <a:lnTo>
                  <a:pt x="2802674" y="1826945"/>
                </a:lnTo>
                <a:lnTo>
                  <a:pt x="2803791" y="1827415"/>
                </a:lnTo>
                <a:lnTo>
                  <a:pt x="2815945" y="1827415"/>
                </a:lnTo>
                <a:lnTo>
                  <a:pt x="2817063" y="1826945"/>
                </a:lnTo>
                <a:lnTo>
                  <a:pt x="2818930" y="1825078"/>
                </a:lnTo>
                <a:lnTo>
                  <a:pt x="2819387" y="1823961"/>
                </a:lnTo>
                <a:lnTo>
                  <a:pt x="2819387" y="1821332"/>
                </a:lnTo>
                <a:close/>
              </a:path>
              <a:path w="5219700" h="1827529">
                <a:moveTo>
                  <a:pt x="2819387" y="1366862"/>
                </a:moveTo>
                <a:lnTo>
                  <a:pt x="2818930" y="1365732"/>
                </a:lnTo>
                <a:lnTo>
                  <a:pt x="2817063" y="1363878"/>
                </a:lnTo>
                <a:lnTo>
                  <a:pt x="2815945" y="1363408"/>
                </a:lnTo>
                <a:lnTo>
                  <a:pt x="2803791" y="1363408"/>
                </a:lnTo>
                <a:lnTo>
                  <a:pt x="2802674" y="1363878"/>
                </a:lnTo>
                <a:lnTo>
                  <a:pt x="2800807" y="1365732"/>
                </a:lnTo>
                <a:lnTo>
                  <a:pt x="2800337" y="1366862"/>
                </a:lnTo>
                <a:lnTo>
                  <a:pt x="2800337" y="1369491"/>
                </a:lnTo>
                <a:lnTo>
                  <a:pt x="2800807" y="1370609"/>
                </a:lnTo>
                <a:lnTo>
                  <a:pt x="2802674" y="1372476"/>
                </a:lnTo>
                <a:lnTo>
                  <a:pt x="2803791" y="1372933"/>
                </a:lnTo>
                <a:lnTo>
                  <a:pt x="2815945" y="1372933"/>
                </a:lnTo>
                <a:lnTo>
                  <a:pt x="2817063" y="1372476"/>
                </a:lnTo>
                <a:lnTo>
                  <a:pt x="2818930" y="1370609"/>
                </a:lnTo>
                <a:lnTo>
                  <a:pt x="2819387" y="1369491"/>
                </a:lnTo>
                <a:lnTo>
                  <a:pt x="2819387" y="1366862"/>
                </a:lnTo>
                <a:close/>
              </a:path>
              <a:path w="5219700" h="1827529">
                <a:moveTo>
                  <a:pt x="2819387" y="912393"/>
                </a:moveTo>
                <a:lnTo>
                  <a:pt x="2818930" y="911263"/>
                </a:lnTo>
                <a:lnTo>
                  <a:pt x="2817063" y="909408"/>
                </a:lnTo>
                <a:lnTo>
                  <a:pt x="2815945" y="908939"/>
                </a:lnTo>
                <a:lnTo>
                  <a:pt x="2803791" y="908939"/>
                </a:lnTo>
                <a:lnTo>
                  <a:pt x="2802674" y="909408"/>
                </a:lnTo>
                <a:lnTo>
                  <a:pt x="2800807" y="911263"/>
                </a:lnTo>
                <a:lnTo>
                  <a:pt x="2800337" y="912393"/>
                </a:lnTo>
                <a:lnTo>
                  <a:pt x="2800337" y="915022"/>
                </a:lnTo>
                <a:lnTo>
                  <a:pt x="2800807" y="916139"/>
                </a:lnTo>
                <a:lnTo>
                  <a:pt x="2802674" y="918006"/>
                </a:lnTo>
                <a:lnTo>
                  <a:pt x="2803791" y="918464"/>
                </a:lnTo>
                <a:lnTo>
                  <a:pt x="2815945" y="918464"/>
                </a:lnTo>
                <a:lnTo>
                  <a:pt x="2817063" y="918006"/>
                </a:lnTo>
                <a:lnTo>
                  <a:pt x="2818930" y="916139"/>
                </a:lnTo>
                <a:lnTo>
                  <a:pt x="2819387" y="915022"/>
                </a:lnTo>
                <a:lnTo>
                  <a:pt x="2819387" y="912393"/>
                </a:lnTo>
                <a:close/>
              </a:path>
              <a:path w="5219700" h="1827529">
                <a:moveTo>
                  <a:pt x="2819387" y="457923"/>
                </a:moveTo>
                <a:lnTo>
                  <a:pt x="2818930" y="456793"/>
                </a:lnTo>
                <a:lnTo>
                  <a:pt x="2817063" y="454939"/>
                </a:lnTo>
                <a:lnTo>
                  <a:pt x="2815945" y="454469"/>
                </a:lnTo>
                <a:lnTo>
                  <a:pt x="2803791" y="454469"/>
                </a:lnTo>
                <a:lnTo>
                  <a:pt x="2802674" y="454939"/>
                </a:lnTo>
                <a:lnTo>
                  <a:pt x="2800807" y="456793"/>
                </a:lnTo>
                <a:lnTo>
                  <a:pt x="2800337" y="457923"/>
                </a:lnTo>
                <a:lnTo>
                  <a:pt x="2800337" y="460552"/>
                </a:lnTo>
                <a:lnTo>
                  <a:pt x="2800807" y="461670"/>
                </a:lnTo>
                <a:lnTo>
                  <a:pt x="2802674" y="463537"/>
                </a:lnTo>
                <a:lnTo>
                  <a:pt x="2803791" y="463994"/>
                </a:lnTo>
                <a:lnTo>
                  <a:pt x="2815945" y="463994"/>
                </a:lnTo>
                <a:lnTo>
                  <a:pt x="2817063" y="463537"/>
                </a:lnTo>
                <a:lnTo>
                  <a:pt x="2818930" y="461670"/>
                </a:lnTo>
                <a:lnTo>
                  <a:pt x="2819387" y="460552"/>
                </a:lnTo>
                <a:lnTo>
                  <a:pt x="2819387" y="457923"/>
                </a:lnTo>
                <a:close/>
              </a:path>
              <a:path w="5219700" h="1827529">
                <a:moveTo>
                  <a:pt x="2819387" y="3454"/>
                </a:moveTo>
                <a:lnTo>
                  <a:pt x="2818930" y="2324"/>
                </a:lnTo>
                <a:lnTo>
                  <a:pt x="2817063" y="469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69"/>
                </a:lnTo>
                <a:lnTo>
                  <a:pt x="2800807" y="2324"/>
                </a:lnTo>
                <a:lnTo>
                  <a:pt x="2800337" y="3454"/>
                </a:lnTo>
                <a:lnTo>
                  <a:pt x="2800337" y="6083"/>
                </a:lnTo>
                <a:lnTo>
                  <a:pt x="2800807" y="7200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200"/>
                </a:lnTo>
                <a:lnTo>
                  <a:pt x="2819387" y="6083"/>
                </a:lnTo>
                <a:lnTo>
                  <a:pt x="2819387" y="3454"/>
                </a:lnTo>
                <a:close/>
              </a:path>
              <a:path w="5219700" h="1827529">
                <a:moveTo>
                  <a:pt x="2876537" y="1821332"/>
                </a:moveTo>
                <a:lnTo>
                  <a:pt x="2876080" y="1820214"/>
                </a:lnTo>
                <a:lnTo>
                  <a:pt x="2874213" y="1818347"/>
                </a:lnTo>
                <a:lnTo>
                  <a:pt x="2873095" y="1817890"/>
                </a:lnTo>
                <a:lnTo>
                  <a:pt x="2860941" y="1817890"/>
                </a:lnTo>
                <a:lnTo>
                  <a:pt x="2859824" y="1818347"/>
                </a:lnTo>
                <a:lnTo>
                  <a:pt x="2857957" y="1820214"/>
                </a:lnTo>
                <a:lnTo>
                  <a:pt x="2857487" y="1821332"/>
                </a:lnTo>
                <a:lnTo>
                  <a:pt x="2857487" y="1823961"/>
                </a:lnTo>
                <a:lnTo>
                  <a:pt x="2857957" y="1825078"/>
                </a:lnTo>
                <a:lnTo>
                  <a:pt x="2859824" y="1826945"/>
                </a:lnTo>
                <a:lnTo>
                  <a:pt x="2860941" y="1827415"/>
                </a:lnTo>
                <a:lnTo>
                  <a:pt x="2873095" y="1827415"/>
                </a:lnTo>
                <a:lnTo>
                  <a:pt x="2874213" y="1826945"/>
                </a:lnTo>
                <a:lnTo>
                  <a:pt x="2876080" y="1825078"/>
                </a:lnTo>
                <a:lnTo>
                  <a:pt x="2876537" y="1823961"/>
                </a:lnTo>
                <a:lnTo>
                  <a:pt x="2876537" y="1821332"/>
                </a:lnTo>
                <a:close/>
              </a:path>
              <a:path w="5219700" h="1827529">
                <a:moveTo>
                  <a:pt x="2876537" y="1366862"/>
                </a:moveTo>
                <a:lnTo>
                  <a:pt x="2876080" y="1365732"/>
                </a:lnTo>
                <a:lnTo>
                  <a:pt x="2874213" y="1363878"/>
                </a:lnTo>
                <a:lnTo>
                  <a:pt x="2873095" y="1363408"/>
                </a:lnTo>
                <a:lnTo>
                  <a:pt x="2860941" y="1363408"/>
                </a:lnTo>
                <a:lnTo>
                  <a:pt x="2859824" y="1363878"/>
                </a:lnTo>
                <a:lnTo>
                  <a:pt x="2857957" y="1365732"/>
                </a:lnTo>
                <a:lnTo>
                  <a:pt x="2857487" y="1366862"/>
                </a:lnTo>
                <a:lnTo>
                  <a:pt x="2857487" y="1369491"/>
                </a:lnTo>
                <a:lnTo>
                  <a:pt x="2857957" y="1370609"/>
                </a:lnTo>
                <a:lnTo>
                  <a:pt x="2859824" y="1372476"/>
                </a:lnTo>
                <a:lnTo>
                  <a:pt x="2860941" y="1372933"/>
                </a:lnTo>
                <a:lnTo>
                  <a:pt x="2873095" y="1372933"/>
                </a:lnTo>
                <a:lnTo>
                  <a:pt x="2874213" y="1372476"/>
                </a:lnTo>
                <a:lnTo>
                  <a:pt x="2876080" y="1370609"/>
                </a:lnTo>
                <a:lnTo>
                  <a:pt x="2876537" y="1369491"/>
                </a:lnTo>
                <a:lnTo>
                  <a:pt x="2876537" y="1366862"/>
                </a:lnTo>
                <a:close/>
              </a:path>
              <a:path w="5219700" h="1827529">
                <a:moveTo>
                  <a:pt x="2876537" y="912393"/>
                </a:moveTo>
                <a:lnTo>
                  <a:pt x="2876080" y="911263"/>
                </a:lnTo>
                <a:lnTo>
                  <a:pt x="2874213" y="909408"/>
                </a:lnTo>
                <a:lnTo>
                  <a:pt x="2873095" y="908939"/>
                </a:lnTo>
                <a:lnTo>
                  <a:pt x="2860941" y="908939"/>
                </a:lnTo>
                <a:lnTo>
                  <a:pt x="2859824" y="909408"/>
                </a:lnTo>
                <a:lnTo>
                  <a:pt x="2857957" y="911263"/>
                </a:lnTo>
                <a:lnTo>
                  <a:pt x="2857487" y="912393"/>
                </a:lnTo>
                <a:lnTo>
                  <a:pt x="2857487" y="915022"/>
                </a:lnTo>
                <a:lnTo>
                  <a:pt x="2857957" y="916139"/>
                </a:lnTo>
                <a:lnTo>
                  <a:pt x="2859824" y="918006"/>
                </a:lnTo>
                <a:lnTo>
                  <a:pt x="2860941" y="918464"/>
                </a:lnTo>
                <a:lnTo>
                  <a:pt x="2873095" y="918464"/>
                </a:lnTo>
                <a:lnTo>
                  <a:pt x="2874213" y="918006"/>
                </a:lnTo>
                <a:lnTo>
                  <a:pt x="2876080" y="916139"/>
                </a:lnTo>
                <a:lnTo>
                  <a:pt x="2876537" y="915022"/>
                </a:lnTo>
                <a:lnTo>
                  <a:pt x="2876537" y="912393"/>
                </a:lnTo>
                <a:close/>
              </a:path>
              <a:path w="5219700" h="1827529">
                <a:moveTo>
                  <a:pt x="2876537" y="457923"/>
                </a:moveTo>
                <a:lnTo>
                  <a:pt x="2876080" y="456793"/>
                </a:lnTo>
                <a:lnTo>
                  <a:pt x="2874213" y="454939"/>
                </a:lnTo>
                <a:lnTo>
                  <a:pt x="2873095" y="454469"/>
                </a:lnTo>
                <a:lnTo>
                  <a:pt x="2860941" y="454469"/>
                </a:lnTo>
                <a:lnTo>
                  <a:pt x="2859824" y="454939"/>
                </a:lnTo>
                <a:lnTo>
                  <a:pt x="2857957" y="456793"/>
                </a:lnTo>
                <a:lnTo>
                  <a:pt x="2857487" y="457923"/>
                </a:lnTo>
                <a:lnTo>
                  <a:pt x="2857487" y="460552"/>
                </a:lnTo>
                <a:lnTo>
                  <a:pt x="2857957" y="461670"/>
                </a:lnTo>
                <a:lnTo>
                  <a:pt x="2859824" y="463537"/>
                </a:lnTo>
                <a:lnTo>
                  <a:pt x="2860941" y="463994"/>
                </a:lnTo>
                <a:lnTo>
                  <a:pt x="2873095" y="463994"/>
                </a:lnTo>
                <a:lnTo>
                  <a:pt x="2874213" y="463537"/>
                </a:lnTo>
                <a:lnTo>
                  <a:pt x="2876080" y="461670"/>
                </a:lnTo>
                <a:lnTo>
                  <a:pt x="2876537" y="460552"/>
                </a:lnTo>
                <a:lnTo>
                  <a:pt x="2876537" y="457923"/>
                </a:lnTo>
                <a:close/>
              </a:path>
              <a:path w="5219700" h="1827529">
                <a:moveTo>
                  <a:pt x="2876537" y="3454"/>
                </a:moveTo>
                <a:lnTo>
                  <a:pt x="2876080" y="2324"/>
                </a:lnTo>
                <a:lnTo>
                  <a:pt x="2874213" y="469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24"/>
                </a:lnTo>
                <a:lnTo>
                  <a:pt x="2857487" y="3454"/>
                </a:lnTo>
                <a:lnTo>
                  <a:pt x="2857487" y="6083"/>
                </a:lnTo>
                <a:lnTo>
                  <a:pt x="2857957" y="7200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200"/>
                </a:lnTo>
                <a:lnTo>
                  <a:pt x="2876537" y="6083"/>
                </a:lnTo>
                <a:lnTo>
                  <a:pt x="2876537" y="3454"/>
                </a:lnTo>
                <a:close/>
              </a:path>
              <a:path w="5219700" h="1827529">
                <a:moveTo>
                  <a:pt x="2933687" y="1821332"/>
                </a:moveTo>
                <a:lnTo>
                  <a:pt x="2933230" y="1820214"/>
                </a:lnTo>
                <a:lnTo>
                  <a:pt x="2931363" y="1818347"/>
                </a:lnTo>
                <a:lnTo>
                  <a:pt x="2930245" y="1817890"/>
                </a:lnTo>
                <a:lnTo>
                  <a:pt x="2918091" y="1817890"/>
                </a:lnTo>
                <a:lnTo>
                  <a:pt x="2916974" y="1818347"/>
                </a:lnTo>
                <a:lnTo>
                  <a:pt x="2915107" y="1820214"/>
                </a:lnTo>
                <a:lnTo>
                  <a:pt x="2914637" y="1821332"/>
                </a:lnTo>
                <a:lnTo>
                  <a:pt x="2914637" y="1823961"/>
                </a:lnTo>
                <a:lnTo>
                  <a:pt x="2915107" y="1825078"/>
                </a:lnTo>
                <a:lnTo>
                  <a:pt x="2916974" y="1826945"/>
                </a:lnTo>
                <a:lnTo>
                  <a:pt x="2918091" y="1827415"/>
                </a:lnTo>
                <a:lnTo>
                  <a:pt x="2930245" y="1827415"/>
                </a:lnTo>
                <a:lnTo>
                  <a:pt x="2931363" y="1826945"/>
                </a:lnTo>
                <a:lnTo>
                  <a:pt x="2933230" y="1825078"/>
                </a:lnTo>
                <a:lnTo>
                  <a:pt x="2933687" y="1823961"/>
                </a:lnTo>
                <a:lnTo>
                  <a:pt x="2933687" y="1821332"/>
                </a:lnTo>
                <a:close/>
              </a:path>
              <a:path w="5219700" h="1827529">
                <a:moveTo>
                  <a:pt x="2933687" y="1366862"/>
                </a:moveTo>
                <a:lnTo>
                  <a:pt x="2933230" y="1365732"/>
                </a:lnTo>
                <a:lnTo>
                  <a:pt x="2931363" y="1363878"/>
                </a:lnTo>
                <a:lnTo>
                  <a:pt x="2930245" y="1363408"/>
                </a:lnTo>
                <a:lnTo>
                  <a:pt x="2918091" y="1363408"/>
                </a:lnTo>
                <a:lnTo>
                  <a:pt x="2916974" y="1363878"/>
                </a:lnTo>
                <a:lnTo>
                  <a:pt x="2915107" y="1365732"/>
                </a:lnTo>
                <a:lnTo>
                  <a:pt x="2914637" y="1366862"/>
                </a:lnTo>
                <a:lnTo>
                  <a:pt x="2914637" y="1369491"/>
                </a:lnTo>
                <a:lnTo>
                  <a:pt x="2915107" y="1370609"/>
                </a:lnTo>
                <a:lnTo>
                  <a:pt x="2916974" y="1372476"/>
                </a:lnTo>
                <a:lnTo>
                  <a:pt x="2918091" y="1372933"/>
                </a:lnTo>
                <a:lnTo>
                  <a:pt x="2930245" y="1372933"/>
                </a:lnTo>
                <a:lnTo>
                  <a:pt x="2931363" y="1372476"/>
                </a:lnTo>
                <a:lnTo>
                  <a:pt x="2933230" y="1370609"/>
                </a:lnTo>
                <a:lnTo>
                  <a:pt x="2933687" y="1369491"/>
                </a:lnTo>
                <a:lnTo>
                  <a:pt x="2933687" y="1366862"/>
                </a:lnTo>
                <a:close/>
              </a:path>
              <a:path w="5219700" h="1827529">
                <a:moveTo>
                  <a:pt x="2933687" y="912393"/>
                </a:moveTo>
                <a:lnTo>
                  <a:pt x="2933230" y="911263"/>
                </a:lnTo>
                <a:lnTo>
                  <a:pt x="2931363" y="909408"/>
                </a:lnTo>
                <a:lnTo>
                  <a:pt x="2930245" y="908939"/>
                </a:lnTo>
                <a:lnTo>
                  <a:pt x="2918091" y="908939"/>
                </a:lnTo>
                <a:lnTo>
                  <a:pt x="2916974" y="909408"/>
                </a:lnTo>
                <a:lnTo>
                  <a:pt x="2915107" y="911263"/>
                </a:lnTo>
                <a:lnTo>
                  <a:pt x="2914637" y="912393"/>
                </a:lnTo>
                <a:lnTo>
                  <a:pt x="2914637" y="915022"/>
                </a:lnTo>
                <a:lnTo>
                  <a:pt x="2915107" y="916139"/>
                </a:lnTo>
                <a:lnTo>
                  <a:pt x="2916974" y="918006"/>
                </a:lnTo>
                <a:lnTo>
                  <a:pt x="2918091" y="918464"/>
                </a:lnTo>
                <a:lnTo>
                  <a:pt x="2930245" y="918464"/>
                </a:lnTo>
                <a:lnTo>
                  <a:pt x="2931363" y="918006"/>
                </a:lnTo>
                <a:lnTo>
                  <a:pt x="2933230" y="916139"/>
                </a:lnTo>
                <a:lnTo>
                  <a:pt x="2933687" y="915022"/>
                </a:lnTo>
                <a:lnTo>
                  <a:pt x="2933687" y="912393"/>
                </a:lnTo>
                <a:close/>
              </a:path>
              <a:path w="5219700" h="1827529">
                <a:moveTo>
                  <a:pt x="2933687" y="457923"/>
                </a:moveTo>
                <a:lnTo>
                  <a:pt x="2933230" y="456793"/>
                </a:lnTo>
                <a:lnTo>
                  <a:pt x="2931363" y="454939"/>
                </a:lnTo>
                <a:lnTo>
                  <a:pt x="2930245" y="454469"/>
                </a:lnTo>
                <a:lnTo>
                  <a:pt x="2918091" y="454469"/>
                </a:lnTo>
                <a:lnTo>
                  <a:pt x="2916974" y="454939"/>
                </a:lnTo>
                <a:lnTo>
                  <a:pt x="2915107" y="456793"/>
                </a:lnTo>
                <a:lnTo>
                  <a:pt x="2914637" y="457923"/>
                </a:lnTo>
                <a:lnTo>
                  <a:pt x="2914637" y="460552"/>
                </a:lnTo>
                <a:lnTo>
                  <a:pt x="2915107" y="461670"/>
                </a:lnTo>
                <a:lnTo>
                  <a:pt x="2916974" y="463537"/>
                </a:lnTo>
                <a:lnTo>
                  <a:pt x="2918091" y="463994"/>
                </a:lnTo>
                <a:lnTo>
                  <a:pt x="2930245" y="463994"/>
                </a:lnTo>
                <a:lnTo>
                  <a:pt x="2931363" y="463537"/>
                </a:lnTo>
                <a:lnTo>
                  <a:pt x="2933230" y="461670"/>
                </a:lnTo>
                <a:lnTo>
                  <a:pt x="2933687" y="460552"/>
                </a:lnTo>
                <a:lnTo>
                  <a:pt x="2933687" y="457923"/>
                </a:lnTo>
                <a:close/>
              </a:path>
              <a:path w="5219700" h="1827529">
                <a:moveTo>
                  <a:pt x="2933687" y="3454"/>
                </a:moveTo>
                <a:lnTo>
                  <a:pt x="2933230" y="2324"/>
                </a:lnTo>
                <a:lnTo>
                  <a:pt x="2931363" y="469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69"/>
                </a:lnTo>
                <a:lnTo>
                  <a:pt x="2915107" y="2324"/>
                </a:lnTo>
                <a:lnTo>
                  <a:pt x="2914637" y="3454"/>
                </a:lnTo>
                <a:lnTo>
                  <a:pt x="2914637" y="6083"/>
                </a:lnTo>
                <a:lnTo>
                  <a:pt x="2915107" y="7200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200"/>
                </a:lnTo>
                <a:lnTo>
                  <a:pt x="2933687" y="6083"/>
                </a:lnTo>
                <a:lnTo>
                  <a:pt x="2933687" y="3454"/>
                </a:lnTo>
                <a:close/>
              </a:path>
              <a:path w="5219700" h="1827529">
                <a:moveTo>
                  <a:pt x="2990837" y="1821332"/>
                </a:moveTo>
                <a:lnTo>
                  <a:pt x="2990380" y="1820214"/>
                </a:lnTo>
                <a:lnTo>
                  <a:pt x="2988513" y="1818347"/>
                </a:lnTo>
                <a:lnTo>
                  <a:pt x="2987395" y="1817890"/>
                </a:lnTo>
                <a:lnTo>
                  <a:pt x="2975241" y="1817890"/>
                </a:lnTo>
                <a:lnTo>
                  <a:pt x="2974124" y="1818347"/>
                </a:lnTo>
                <a:lnTo>
                  <a:pt x="2972257" y="1820214"/>
                </a:lnTo>
                <a:lnTo>
                  <a:pt x="2971800" y="1821332"/>
                </a:lnTo>
                <a:lnTo>
                  <a:pt x="2971800" y="1823961"/>
                </a:lnTo>
                <a:lnTo>
                  <a:pt x="2972257" y="1825078"/>
                </a:lnTo>
                <a:lnTo>
                  <a:pt x="2974124" y="1826945"/>
                </a:lnTo>
                <a:lnTo>
                  <a:pt x="2975241" y="1827415"/>
                </a:lnTo>
                <a:lnTo>
                  <a:pt x="2987395" y="1827415"/>
                </a:lnTo>
                <a:lnTo>
                  <a:pt x="2988513" y="1826945"/>
                </a:lnTo>
                <a:lnTo>
                  <a:pt x="2990380" y="1825078"/>
                </a:lnTo>
                <a:lnTo>
                  <a:pt x="2990837" y="1823961"/>
                </a:lnTo>
                <a:lnTo>
                  <a:pt x="2990837" y="1821332"/>
                </a:lnTo>
                <a:close/>
              </a:path>
              <a:path w="5219700" h="1827529">
                <a:moveTo>
                  <a:pt x="2990837" y="1366862"/>
                </a:moveTo>
                <a:lnTo>
                  <a:pt x="2990380" y="1365732"/>
                </a:lnTo>
                <a:lnTo>
                  <a:pt x="2988513" y="1363878"/>
                </a:lnTo>
                <a:lnTo>
                  <a:pt x="2987395" y="1363408"/>
                </a:lnTo>
                <a:lnTo>
                  <a:pt x="2975241" y="1363408"/>
                </a:lnTo>
                <a:lnTo>
                  <a:pt x="2974124" y="1363878"/>
                </a:lnTo>
                <a:lnTo>
                  <a:pt x="2972257" y="1365732"/>
                </a:lnTo>
                <a:lnTo>
                  <a:pt x="2971800" y="1366862"/>
                </a:lnTo>
                <a:lnTo>
                  <a:pt x="2971800" y="1369491"/>
                </a:lnTo>
                <a:lnTo>
                  <a:pt x="2972257" y="1370609"/>
                </a:lnTo>
                <a:lnTo>
                  <a:pt x="2974124" y="1372476"/>
                </a:lnTo>
                <a:lnTo>
                  <a:pt x="2975241" y="1372933"/>
                </a:lnTo>
                <a:lnTo>
                  <a:pt x="2987395" y="1372933"/>
                </a:lnTo>
                <a:lnTo>
                  <a:pt x="2988513" y="1372476"/>
                </a:lnTo>
                <a:lnTo>
                  <a:pt x="2990380" y="1370609"/>
                </a:lnTo>
                <a:lnTo>
                  <a:pt x="2990837" y="1369491"/>
                </a:lnTo>
                <a:lnTo>
                  <a:pt x="2990837" y="1366862"/>
                </a:lnTo>
                <a:close/>
              </a:path>
              <a:path w="5219700" h="1827529">
                <a:moveTo>
                  <a:pt x="2990837" y="912393"/>
                </a:moveTo>
                <a:lnTo>
                  <a:pt x="2990380" y="911263"/>
                </a:lnTo>
                <a:lnTo>
                  <a:pt x="2988513" y="909408"/>
                </a:lnTo>
                <a:lnTo>
                  <a:pt x="2987395" y="908939"/>
                </a:lnTo>
                <a:lnTo>
                  <a:pt x="2975241" y="908939"/>
                </a:lnTo>
                <a:lnTo>
                  <a:pt x="2974124" y="909408"/>
                </a:lnTo>
                <a:lnTo>
                  <a:pt x="2972257" y="911263"/>
                </a:lnTo>
                <a:lnTo>
                  <a:pt x="2971800" y="912393"/>
                </a:lnTo>
                <a:lnTo>
                  <a:pt x="2971800" y="915022"/>
                </a:lnTo>
                <a:lnTo>
                  <a:pt x="2972257" y="916139"/>
                </a:lnTo>
                <a:lnTo>
                  <a:pt x="2974124" y="918006"/>
                </a:lnTo>
                <a:lnTo>
                  <a:pt x="2975241" y="918464"/>
                </a:lnTo>
                <a:lnTo>
                  <a:pt x="2987395" y="918464"/>
                </a:lnTo>
                <a:lnTo>
                  <a:pt x="2988513" y="918006"/>
                </a:lnTo>
                <a:lnTo>
                  <a:pt x="2990380" y="916139"/>
                </a:lnTo>
                <a:lnTo>
                  <a:pt x="2990837" y="915022"/>
                </a:lnTo>
                <a:lnTo>
                  <a:pt x="2990837" y="912393"/>
                </a:lnTo>
                <a:close/>
              </a:path>
              <a:path w="5219700" h="1827529">
                <a:moveTo>
                  <a:pt x="2990837" y="457923"/>
                </a:moveTo>
                <a:lnTo>
                  <a:pt x="2990380" y="456793"/>
                </a:lnTo>
                <a:lnTo>
                  <a:pt x="2988513" y="454939"/>
                </a:lnTo>
                <a:lnTo>
                  <a:pt x="2987395" y="454469"/>
                </a:lnTo>
                <a:lnTo>
                  <a:pt x="2975241" y="454469"/>
                </a:lnTo>
                <a:lnTo>
                  <a:pt x="2974124" y="454939"/>
                </a:lnTo>
                <a:lnTo>
                  <a:pt x="2972257" y="456793"/>
                </a:lnTo>
                <a:lnTo>
                  <a:pt x="2971800" y="457923"/>
                </a:lnTo>
                <a:lnTo>
                  <a:pt x="2971800" y="460552"/>
                </a:lnTo>
                <a:lnTo>
                  <a:pt x="2972257" y="461670"/>
                </a:lnTo>
                <a:lnTo>
                  <a:pt x="2974124" y="463537"/>
                </a:lnTo>
                <a:lnTo>
                  <a:pt x="2975241" y="463994"/>
                </a:lnTo>
                <a:lnTo>
                  <a:pt x="2987395" y="463994"/>
                </a:lnTo>
                <a:lnTo>
                  <a:pt x="2988513" y="463537"/>
                </a:lnTo>
                <a:lnTo>
                  <a:pt x="2990380" y="461670"/>
                </a:lnTo>
                <a:lnTo>
                  <a:pt x="2990837" y="460552"/>
                </a:lnTo>
                <a:lnTo>
                  <a:pt x="2990837" y="457923"/>
                </a:lnTo>
                <a:close/>
              </a:path>
              <a:path w="5219700" h="1827529">
                <a:moveTo>
                  <a:pt x="2990837" y="3454"/>
                </a:moveTo>
                <a:lnTo>
                  <a:pt x="2990380" y="2324"/>
                </a:lnTo>
                <a:lnTo>
                  <a:pt x="2988513" y="469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69"/>
                </a:lnTo>
                <a:lnTo>
                  <a:pt x="2972257" y="2324"/>
                </a:lnTo>
                <a:lnTo>
                  <a:pt x="2971800" y="3454"/>
                </a:lnTo>
                <a:lnTo>
                  <a:pt x="2971800" y="6083"/>
                </a:lnTo>
                <a:lnTo>
                  <a:pt x="2972257" y="7200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200"/>
                </a:lnTo>
                <a:lnTo>
                  <a:pt x="2990837" y="6083"/>
                </a:lnTo>
                <a:lnTo>
                  <a:pt x="2990837" y="3454"/>
                </a:lnTo>
                <a:close/>
              </a:path>
              <a:path w="5219700" h="1827529">
                <a:moveTo>
                  <a:pt x="3047987" y="1821332"/>
                </a:moveTo>
                <a:lnTo>
                  <a:pt x="3047530" y="1820214"/>
                </a:lnTo>
                <a:lnTo>
                  <a:pt x="3045663" y="1818347"/>
                </a:lnTo>
                <a:lnTo>
                  <a:pt x="3044545" y="1817890"/>
                </a:lnTo>
                <a:lnTo>
                  <a:pt x="3032391" y="1817890"/>
                </a:lnTo>
                <a:lnTo>
                  <a:pt x="3031274" y="1818347"/>
                </a:lnTo>
                <a:lnTo>
                  <a:pt x="3029407" y="1820214"/>
                </a:lnTo>
                <a:lnTo>
                  <a:pt x="3028937" y="1821332"/>
                </a:lnTo>
                <a:lnTo>
                  <a:pt x="3028937" y="1823961"/>
                </a:lnTo>
                <a:lnTo>
                  <a:pt x="3029407" y="1825078"/>
                </a:lnTo>
                <a:lnTo>
                  <a:pt x="3031274" y="1826945"/>
                </a:lnTo>
                <a:lnTo>
                  <a:pt x="3032391" y="1827415"/>
                </a:lnTo>
                <a:lnTo>
                  <a:pt x="3044545" y="1827415"/>
                </a:lnTo>
                <a:lnTo>
                  <a:pt x="3045663" y="1826945"/>
                </a:lnTo>
                <a:lnTo>
                  <a:pt x="3047530" y="1825078"/>
                </a:lnTo>
                <a:lnTo>
                  <a:pt x="3047987" y="1823961"/>
                </a:lnTo>
                <a:lnTo>
                  <a:pt x="3047987" y="1821332"/>
                </a:lnTo>
                <a:close/>
              </a:path>
              <a:path w="5219700" h="1827529">
                <a:moveTo>
                  <a:pt x="3047987" y="1366862"/>
                </a:moveTo>
                <a:lnTo>
                  <a:pt x="3047530" y="1365732"/>
                </a:lnTo>
                <a:lnTo>
                  <a:pt x="3045663" y="1363878"/>
                </a:lnTo>
                <a:lnTo>
                  <a:pt x="3044545" y="1363408"/>
                </a:lnTo>
                <a:lnTo>
                  <a:pt x="3032391" y="1363408"/>
                </a:lnTo>
                <a:lnTo>
                  <a:pt x="3031274" y="1363878"/>
                </a:lnTo>
                <a:lnTo>
                  <a:pt x="3029407" y="1365732"/>
                </a:lnTo>
                <a:lnTo>
                  <a:pt x="3028937" y="1366862"/>
                </a:lnTo>
                <a:lnTo>
                  <a:pt x="3028937" y="1369491"/>
                </a:lnTo>
                <a:lnTo>
                  <a:pt x="3029407" y="1370609"/>
                </a:lnTo>
                <a:lnTo>
                  <a:pt x="3031274" y="1372476"/>
                </a:lnTo>
                <a:lnTo>
                  <a:pt x="3032391" y="1372933"/>
                </a:lnTo>
                <a:lnTo>
                  <a:pt x="3044545" y="1372933"/>
                </a:lnTo>
                <a:lnTo>
                  <a:pt x="3045663" y="1372476"/>
                </a:lnTo>
                <a:lnTo>
                  <a:pt x="3047530" y="1370609"/>
                </a:lnTo>
                <a:lnTo>
                  <a:pt x="3047987" y="1369491"/>
                </a:lnTo>
                <a:lnTo>
                  <a:pt x="3047987" y="1366862"/>
                </a:lnTo>
                <a:close/>
              </a:path>
              <a:path w="5219700" h="1827529">
                <a:moveTo>
                  <a:pt x="3047987" y="912393"/>
                </a:moveTo>
                <a:lnTo>
                  <a:pt x="3047530" y="911263"/>
                </a:lnTo>
                <a:lnTo>
                  <a:pt x="3045663" y="909408"/>
                </a:lnTo>
                <a:lnTo>
                  <a:pt x="3044545" y="908939"/>
                </a:lnTo>
                <a:lnTo>
                  <a:pt x="3032391" y="908939"/>
                </a:lnTo>
                <a:lnTo>
                  <a:pt x="3031274" y="909408"/>
                </a:lnTo>
                <a:lnTo>
                  <a:pt x="3029407" y="911263"/>
                </a:lnTo>
                <a:lnTo>
                  <a:pt x="3028937" y="912393"/>
                </a:lnTo>
                <a:lnTo>
                  <a:pt x="3028937" y="915022"/>
                </a:lnTo>
                <a:lnTo>
                  <a:pt x="3029407" y="916139"/>
                </a:lnTo>
                <a:lnTo>
                  <a:pt x="3031274" y="918006"/>
                </a:lnTo>
                <a:lnTo>
                  <a:pt x="3032391" y="918464"/>
                </a:lnTo>
                <a:lnTo>
                  <a:pt x="3044545" y="918464"/>
                </a:lnTo>
                <a:lnTo>
                  <a:pt x="3045663" y="918006"/>
                </a:lnTo>
                <a:lnTo>
                  <a:pt x="3047530" y="916139"/>
                </a:lnTo>
                <a:lnTo>
                  <a:pt x="3047987" y="915022"/>
                </a:lnTo>
                <a:lnTo>
                  <a:pt x="3047987" y="912393"/>
                </a:lnTo>
                <a:close/>
              </a:path>
              <a:path w="5219700" h="1827529">
                <a:moveTo>
                  <a:pt x="3047987" y="457923"/>
                </a:moveTo>
                <a:lnTo>
                  <a:pt x="3047530" y="456793"/>
                </a:lnTo>
                <a:lnTo>
                  <a:pt x="3045663" y="454939"/>
                </a:lnTo>
                <a:lnTo>
                  <a:pt x="3044545" y="454469"/>
                </a:lnTo>
                <a:lnTo>
                  <a:pt x="3032391" y="454469"/>
                </a:lnTo>
                <a:lnTo>
                  <a:pt x="3031274" y="454939"/>
                </a:lnTo>
                <a:lnTo>
                  <a:pt x="3029407" y="456793"/>
                </a:lnTo>
                <a:lnTo>
                  <a:pt x="3028937" y="457923"/>
                </a:lnTo>
                <a:lnTo>
                  <a:pt x="3028937" y="460552"/>
                </a:lnTo>
                <a:lnTo>
                  <a:pt x="3029407" y="461670"/>
                </a:lnTo>
                <a:lnTo>
                  <a:pt x="3031274" y="463537"/>
                </a:lnTo>
                <a:lnTo>
                  <a:pt x="3032391" y="463994"/>
                </a:lnTo>
                <a:lnTo>
                  <a:pt x="3044545" y="463994"/>
                </a:lnTo>
                <a:lnTo>
                  <a:pt x="3045663" y="463537"/>
                </a:lnTo>
                <a:lnTo>
                  <a:pt x="3047530" y="461670"/>
                </a:lnTo>
                <a:lnTo>
                  <a:pt x="3047987" y="460552"/>
                </a:lnTo>
                <a:lnTo>
                  <a:pt x="3047987" y="457923"/>
                </a:lnTo>
                <a:close/>
              </a:path>
              <a:path w="5219700" h="1827529">
                <a:moveTo>
                  <a:pt x="3047987" y="3454"/>
                </a:moveTo>
                <a:lnTo>
                  <a:pt x="3047530" y="2324"/>
                </a:lnTo>
                <a:lnTo>
                  <a:pt x="3045663" y="469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69"/>
                </a:lnTo>
                <a:lnTo>
                  <a:pt x="3029407" y="2324"/>
                </a:lnTo>
                <a:lnTo>
                  <a:pt x="3028937" y="3454"/>
                </a:lnTo>
                <a:lnTo>
                  <a:pt x="3028937" y="6083"/>
                </a:lnTo>
                <a:lnTo>
                  <a:pt x="3029407" y="7200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200"/>
                </a:lnTo>
                <a:lnTo>
                  <a:pt x="3047987" y="6083"/>
                </a:lnTo>
                <a:lnTo>
                  <a:pt x="3047987" y="3454"/>
                </a:lnTo>
                <a:close/>
              </a:path>
              <a:path w="5219700" h="1827529">
                <a:moveTo>
                  <a:pt x="3105150" y="1821332"/>
                </a:moveTo>
                <a:lnTo>
                  <a:pt x="3104680" y="1820214"/>
                </a:lnTo>
                <a:lnTo>
                  <a:pt x="3102813" y="1818347"/>
                </a:lnTo>
                <a:lnTo>
                  <a:pt x="3101695" y="1817890"/>
                </a:lnTo>
                <a:lnTo>
                  <a:pt x="3089541" y="1817890"/>
                </a:lnTo>
                <a:lnTo>
                  <a:pt x="3088424" y="1818347"/>
                </a:lnTo>
                <a:lnTo>
                  <a:pt x="3086557" y="1820214"/>
                </a:lnTo>
                <a:lnTo>
                  <a:pt x="3086087" y="1821332"/>
                </a:lnTo>
                <a:lnTo>
                  <a:pt x="3086087" y="1823961"/>
                </a:lnTo>
                <a:lnTo>
                  <a:pt x="3086557" y="1825078"/>
                </a:lnTo>
                <a:lnTo>
                  <a:pt x="3088424" y="1826945"/>
                </a:lnTo>
                <a:lnTo>
                  <a:pt x="3089541" y="1827415"/>
                </a:lnTo>
                <a:lnTo>
                  <a:pt x="3101695" y="1827415"/>
                </a:lnTo>
                <a:lnTo>
                  <a:pt x="3102813" y="1826945"/>
                </a:lnTo>
                <a:lnTo>
                  <a:pt x="3104680" y="1825078"/>
                </a:lnTo>
                <a:lnTo>
                  <a:pt x="3105150" y="1823961"/>
                </a:lnTo>
                <a:lnTo>
                  <a:pt x="3105150" y="1821332"/>
                </a:lnTo>
                <a:close/>
              </a:path>
              <a:path w="5219700" h="1827529">
                <a:moveTo>
                  <a:pt x="3105150" y="1366862"/>
                </a:moveTo>
                <a:lnTo>
                  <a:pt x="3104680" y="1365732"/>
                </a:lnTo>
                <a:lnTo>
                  <a:pt x="3102813" y="1363878"/>
                </a:lnTo>
                <a:lnTo>
                  <a:pt x="3101695" y="1363408"/>
                </a:lnTo>
                <a:lnTo>
                  <a:pt x="3089541" y="1363408"/>
                </a:lnTo>
                <a:lnTo>
                  <a:pt x="3088424" y="1363878"/>
                </a:lnTo>
                <a:lnTo>
                  <a:pt x="3086557" y="1365732"/>
                </a:lnTo>
                <a:lnTo>
                  <a:pt x="3086087" y="1366862"/>
                </a:lnTo>
                <a:lnTo>
                  <a:pt x="3086087" y="1369491"/>
                </a:lnTo>
                <a:lnTo>
                  <a:pt x="3086557" y="1370609"/>
                </a:lnTo>
                <a:lnTo>
                  <a:pt x="3088424" y="1372476"/>
                </a:lnTo>
                <a:lnTo>
                  <a:pt x="3089541" y="1372933"/>
                </a:lnTo>
                <a:lnTo>
                  <a:pt x="3101695" y="1372933"/>
                </a:lnTo>
                <a:lnTo>
                  <a:pt x="3102813" y="1372476"/>
                </a:lnTo>
                <a:lnTo>
                  <a:pt x="3104680" y="1370609"/>
                </a:lnTo>
                <a:lnTo>
                  <a:pt x="3105150" y="1369491"/>
                </a:lnTo>
                <a:lnTo>
                  <a:pt x="3105150" y="1366862"/>
                </a:lnTo>
                <a:close/>
              </a:path>
              <a:path w="5219700" h="1827529">
                <a:moveTo>
                  <a:pt x="3105150" y="912393"/>
                </a:moveTo>
                <a:lnTo>
                  <a:pt x="3104680" y="911263"/>
                </a:lnTo>
                <a:lnTo>
                  <a:pt x="3102813" y="909408"/>
                </a:lnTo>
                <a:lnTo>
                  <a:pt x="3101695" y="908939"/>
                </a:lnTo>
                <a:lnTo>
                  <a:pt x="3089541" y="908939"/>
                </a:lnTo>
                <a:lnTo>
                  <a:pt x="3088424" y="909408"/>
                </a:lnTo>
                <a:lnTo>
                  <a:pt x="3086557" y="911263"/>
                </a:lnTo>
                <a:lnTo>
                  <a:pt x="3086087" y="912393"/>
                </a:lnTo>
                <a:lnTo>
                  <a:pt x="3086087" y="915022"/>
                </a:lnTo>
                <a:lnTo>
                  <a:pt x="3086557" y="916139"/>
                </a:lnTo>
                <a:lnTo>
                  <a:pt x="3088424" y="918006"/>
                </a:lnTo>
                <a:lnTo>
                  <a:pt x="3089541" y="918464"/>
                </a:lnTo>
                <a:lnTo>
                  <a:pt x="3101695" y="918464"/>
                </a:lnTo>
                <a:lnTo>
                  <a:pt x="3102813" y="918006"/>
                </a:lnTo>
                <a:lnTo>
                  <a:pt x="3104680" y="916139"/>
                </a:lnTo>
                <a:lnTo>
                  <a:pt x="3105150" y="915022"/>
                </a:lnTo>
                <a:lnTo>
                  <a:pt x="3105150" y="912393"/>
                </a:lnTo>
                <a:close/>
              </a:path>
              <a:path w="5219700" h="1827529">
                <a:moveTo>
                  <a:pt x="3105150" y="457923"/>
                </a:moveTo>
                <a:lnTo>
                  <a:pt x="3104680" y="456793"/>
                </a:lnTo>
                <a:lnTo>
                  <a:pt x="3102813" y="454939"/>
                </a:lnTo>
                <a:lnTo>
                  <a:pt x="3101695" y="454469"/>
                </a:lnTo>
                <a:lnTo>
                  <a:pt x="3089541" y="454469"/>
                </a:lnTo>
                <a:lnTo>
                  <a:pt x="3088424" y="454939"/>
                </a:lnTo>
                <a:lnTo>
                  <a:pt x="3086557" y="456793"/>
                </a:lnTo>
                <a:lnTo>
                  <a:pt x="3086087" y="457923"/>
                </a:lnTo>
                <a:lnTo>
                  <a:pt x="3086087" y="460552"/>
                </a:lnTo>
                <a:lnTo>
                  <a:pt x="3086557" y="461670"/>
                </a:lnTo>
                <a:lnTo>
                  <a:pt x="3088424" y="463537"/>
                </a:lnTo>
                <a:lnTo>
                  <a:pt x="3089541" y="463994"/>
                </a:lnTo>
                <a:lnTo>
                  <a:pt x="3101695" y="463994"/>
                </a:lnTo>
                <a:lnTo>
                  <a:pt x="3102813" y="463537"/>
                </a:lnTo>
                <a:lnTo>
                  <a:pt x="3104680" y="461670"/>
                </a:lnTo>
                <a:lnTo>
                  <a:pt x="3105150" y="460552"/>
                </a:lnTo>
                <a:lnTo>
                  <a:pt x="3105150" y="457923"/>
                </a:lnTo>
                <a:close/>
              </a:path>
              <a:path w="5219700" h="1827529">
                <a:moveTo>
                  <a:pt x="3105150" y="3454"/>
                </a:moveTo>
                <a:lnTo>
                  <a:pt x="3104680" y="2324"/>
                </a:lnTo>
                <a:lnTo>
                  <a:pt x="3102813" y="469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69"/>
                </a:lnTo>
                <a:lnTo>
                  <a:pt x="3086557" y="2324"/>
                </a:lnTo>
                <a:lnTo>
                  <a:pt x="3086087" y="3454"/>
                </a:lnTo>
                <a:lnTo>
                  <a:pt x="3086087" y="6083"/>
                </a:lnTo>
                <a:lnTo>
                  <a:pt x="3086557" y="7200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5219700" h="1827529">
                <a:moveTo>
                  <a:pt x="3162287" y="1821332"/>
                </a:moveTo>
                <a:lnTo>
                  <a:pt x="3161830" y="1820214"/>
                </a:lnTo>
                <a:lnTo>
                  <a:pt x="3159963" y="1818347"/>
                </a:lnTo>
                <a:lnTo>
                  <a:pt x="3158845" y="1817890"/>
                </a:lnTo>
                <a:lnTo>
                  <a:pt x="3146691" y="1817890"/>
                </a:lnTo>
                <a:lnTo>
                  <a:pt x="3145574" y="1818347"/>
                </a:lnTo>
                <a:lnTo>
                  <a:pt x="3143707" y="1820214"/>
                </a:lnTo>
                <a:lnTo>
                  <a:pt x="3143250" y="1821332"/>
                </a:lnTo>
                <a:lnTo>
                  <a:pt x="3143250" y="1823961"/>
                </a:lnTo>
                <a:lnTo>
                  <a:pt x="3143707" y="1825078"/>
                </a:lnTo>
                <a:lnTo>
                  <a:pt x="3145574" y="1826945"/>
                </a:lnTo>
                <a:lnTo>
                  <a:pt x="3146691" y="1827415"/>
                </a:lnTo>
                <a:lnTo>
                  <a:pt x="3158845" y="1827415"/>
                </a:lnTo>
                <a:lnTo>
                  <a:pt x="3159963" y="1826945"/>
                </a:lnTo>
                <a:lnTo>
                  <a:pt x="3161830" y="1825078"/>
                </a:lnTo>
                <a:lnTo>
                  <a:pt x="3162287" y="1823961"/>
                </a:lnTo>
                <a:lnTo>
                  <a:pt x="3162287" y="1821332"/>
                </a:lnTo>
                <a:close/>
              </a:path>
              <a:path w="5219700" h="1827529">
                <a:moveTo>
                  <a:pt x="3162287" y="1366862"/>
                </a:moveTo>
                <a:lnTo>
                  <a:pt x="3161830" y="1365732"/>
                </a:lnTo>
                <a:lnTo>
                  <a:pt x="3159963" y="1363878"/>
                </a:lnTo>
                <a:lnTo>
                  <a:pt x="3158845" y="1363408"/>
                </a:lnTo>
                <a:lnTo>
                  <a:pt x="3146691" y="1363408"/>
                </a:lnTo>
                <a:lnTo>
                  <a:pt x="3145574" y="1363878"/>
                </a:lnTo>
                <a:lnTo>
                  <a:pt x="3143707" y="1365732"/>
                </a:lnTo>
                <a:lnTo>
                  <a:pt x="3143250" y="1366862"/>
                </a:lnTo>
                <a:lnTo>
                  <a:pt x="3143250" y="1369491"/>
                </a:lnTo>
                <a:lnTo>
                  <a:pt x="3143707" y="1370609"/>
                </a:lnTo>
                <a:lnTo>
                  <a:pt x="3145574" y="1372476"/>
                </a:lnTo>
                <a:lnTo>
                  <a:pt x="3146691" y="1372933"/>
                </a:lnTo>
                <a:lnTo>
                  <a:pt x="3158845" y="1372933"/>
                </a:lnTo>
                <a:lnTo>
                  <a:pt x="3159963" y="1372476"/>
                </a:lnTo>
                <a:lnTo>
                  <a:pt x="3161830" y="1370609"/>
                </a:lnTo>
                <a:lnTo>
                  <a:pt x="3162287" y="1369491"/>
                </a:lnTo>
                <a:lnTo>
                  <a:pt x="3162287" y="1366862"/>
                </a:lnTo>
                <a:close/>
              </a:path>
              <a:path w="5219700" h="1827529">
                <a:moveTo>
                  <a:pt x="3162287" y="912393"/>
                </a:moveTo>
                <a:lnTo>
                  <a:pt x="3161830" y="911263"/>
                </a:lnTo>
                <a:lnTo>
                  <a:pt x="3159963" y="909408"/>
                </a:lnTo>
                <a:lnTo>
                  <a:pt x="3158845" y="908939"/>
                </a:lnTo>
                <a:lnTo>
                  <a:pt x="3146691" y="908939"/>
                </a:lnTo>
                <a:lnTo>
                  <a:pt x="3145574" y="909408"/>
                </a:lnTo>
                <a:lnTo>
                  <a:pt x="3143707" y="911263"/>
                </a:lnTo>
                <a:lnTo>
                  <a:pt x="3143250" y="912393"/>
                </a:lnTo>
                <a:lnTo>
                  <a:pt x="3143250" y="915022"/>
                </a:lnTo>
                <a:lnTo>
                  <a:pt x="3143707" y="916139"/>
                </a:lnTo>
                <a:lnTo>
                  <a:pt x="3145574" y="918006"/>
                </a:lnTo>
                <a:lnTo>
                  <a:pt x="3146691" y="918464"/>
                </a:lnTo>
                <a:lnTo>
                  <a:pt x="3158845" y="918464"/>
                </a:lnTo>
                <a:lnTo>
                  <a:pt x="3159963" y="918006"/>
                </a:lnTo>
                <a:lnTo>
                  <a:pt x="3161830" y="916139"/>
                </a:lnTo>
                <a:lnTo>
                  <a:pt x="3162287" y="915022"/>
                </a:lnTo>
                <a:lnTo>
                  <a:pt x="3162287" y="912393"/>
                </a:lnTo>
                <a:close/>
              </a:path>
              <a:path w="5219700" h="1827529">
                <a:moveTo>
                  <a:pt x="3162287" y="457923"/>
                </a:moveTo>
                <a:lnTo>
                  <a:pt x="3161830" y="456793"/>
                </a:lnTo>
                <a:lnTo>
                  <a:pt x="3159963" y="454939"/>
                </a:lnTo>
                <a:lnTo>
                  <a:pt x="3158845" y="454469"/>
                </a:lnTo>
                <a:lnTo>
                  <a:pt x="3146691" y="454469"/>
                </a:lnTo>
                <a:lnTo>
                  <a:pt x="3145574" y="454939"/>
                </a:lnTo>
                <a:lnTo>
                  <a:pt x="3143707" y="456793"/>
                </a:lnTo>
                <a:lnTo>
                  <a:pt x="3143250" y="457923"/>
                </a:lnTo>
                <a:lnTo>
                  <a:pt x="3143250" y="460552"/>
                </a:lnTo>
                <a:lnTo>
                  <a:pt x="3143707" y="461670"/>
                </a:lnTo>
                <a:lnTo>
                  <a:pt x="3145574" y="463537"/>
                </a:lnTo>
                <a:lnTo>
                  <a:pt x="3146691" y="463994"/>
                </a:lnTo>
                <a:lnTo>
                  <a:pt x="3158845" y="463994"/>
                </a:lnTo>
                <a:lnTo>
                  <a:pt x="3159963" y="463537"/>
                </a:lnTo>
                <a:lnTo>
                  <a:pt x="3161830" y="461670"/>
                </a:lnTo>
                <a:lnTo>
                  <a:pt x="3162287" y="460552"/>
                </a:lnTo>
                <a:lnTo>
                  <a:pt x="3162287" y="457923"/>
                </a:lnTo>
                <a:close/>
              </a:path>
              <a:path w="5219700" h="1827529">
                <a:moveTo>
                  <a:pt x="3162287" y="3454"/>
                </a:moveTo>
                <a:lnTo>
                  <a:pt x="3161830" y="2324"/>
                </a:lnTo>
                <a:lnTo>
                  <a:pt x="3159963" y="469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24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07" y="7200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200"/>
                </a:lnTo>
                <a:lnTo>
                  <a:pt x="3162287" y="6083"/>
                </a:lnTo>
                <a:lnTo>
                  <a:pt x="3162287" y="3454"/>
                </a:lnTo>
                <a:close/>
              </a:path>
              <a:path w="5219700" h="1827529">
                <a:moveTo>
                  <a:pt x="3219450" y="1821332"/>
                </a:moveTo>
                <a:lnTo>
                  <a:pt x="3218980" y="1820214"/>
                </a:lnTo>
                <a:lnTo>
                  <a:pt x="3217113" y="1818347"/>
                </a:lnTo>
                <a:lnTo>
                  <a:pt x="3215995" y="1817890"/>
                </a:lnTo>
                <a:lnTo>
                  <a:pt x="3203841" y="1817890"/>
                </a:lnTo>
                <a:lnTo>
                  <a:pt x="3202724" y="1818347"/>
                </a:lnTo>
                <a:lnTo>
                  <a:pt x="3200857" y="1820214"/>
                </a:lnTo>
                <a:lnTo>
                  <a:pt x="3200387" y="1821332"/>
                </a:lnTo>
                <a:lnTo>
                  <a:pt x="3200387" y="1823961"/>
                </a:lnTo>
                <a:lnTo>
                  <a:pt x="3200857" y="1825078"/>
                </a:lnTo>
                <a:lnTo>
                  <a:pt x="3202724" y="1826945"/>
                </a:lnTo>
                <a:lnTo>
                  <a:pt x="3203841" y="1827415"/>
                </a:lnTo>
                <a:lnTo>
                  <a:pt x="3215995" y="1827415"/>
                </a:lnTo>
                <a:lnTo>
                  <a:pt x="3217113" y="1826945"/>
                </a:lnTo>
                <a:lnTo>
                  <a:pt x="3218980" y="1825078"/>
                </a:lnTo>
                <a:lnTo>
                  <a:pt x="3219450" y="1823961"/>
                </a:lnTo>
                <a:lnTo>
                  <a:pt x="3219450" y="1821332"/>
                </a:lnTo>
                <a:close/>
              </a:path>
              <a:path w="5219700" h="1827529">
                <a:moveTo>
                  <a:pt x="3219450" y="1366862"/>
                </a:moveTo>
                <a:lnTo>
                  <a:pt x="3218980" y="1365732"/>
                </a:lnTo>
                <a:lnTo>
                  <a:pt x="3217113" y="1363878"/>
                </a:lnTo>
                <a:lnTo>
                  <a:pt x="3215995" y="1363408"/>
                </a:lnTo>
                <a:lnTo>
                  <a:pt x="3203841" y="1363408"/>
                </a:lnTo>
                <a:lnTo>
                  <a:pt x="3202724" y="1363878"/>
                </a:lnTo>
                <a:lnTo>
                  <a:pt x="3200857" y="1365732"/>
                </a:lnTo>
                <a:lnTo>
                  <a:pt x="3200387" y="1366862"/>
                </a:lnTo>
                <a:lnTo>
                  <a:pt x="3200387" y="1369491"/>
                </a:lnTo>
                <a:lnTo>
                  <a:pt x="3200857" y="1370609"/>
                </a:lnTo>
                <a:lnTo>
                  <a:pt x="3202724" y="1372476"/>
                </a:lnTo>
                <a:lnTo>
                  <a:pt x="3203841" y="1372933"/>
                </a:lnTo>
                <a:lnTo>
                  <a:pt x="3215995" y="1372933"/>
                </a:lnTo>
                <a:lnTo>
                  <a:pt x="3217113" y="1372476"/>
                </a:lnTo>
                <a:lnTo>
                  <a:pt x="3218980" y="1370609"/>
                </a:lnTo>
                <a:lnTo>
                  <a:pt x="3219450" y="1369491"/>
                </a:lnTo>
                <a:lnTo>
                  <a:pt x="3219450" y="1366862"/>
                </a:lnTo>
                <a:close/>
              </a:path>
              <a:path w="5219700" h="1827529">
                <a:moveTo>
                  <a:pt x="3219450" y="912393"/>
                </a:moveTo>
                <a:lnTo>
                  <a:pt x="3218980" y="911263"/>
                </a:lnTo>
                <a:lnTo>
                  <a:pt x="3217113" y="909408"/>
                </a:lnTo>
                <a:lnTo>
                  <a:pt x="3215995" y="908939"/>
                </a:lnTo>
                <a:lnTo>
                  <a:pt x="3203841" y="908939"/>
                </a:lnTo>
                <a:lnTo>
                  <a:pt x="3202724" y="909408"/>
                </a:lnTo>
                <a:lnTo>
                  <a:pt x="3200857" y="911263"/>
                </a:lnTo>
                <a:lnTo>
                  <a:pt x="3200387" y="912393"/>
                </a:lnTo>
                <a:lnTo>
                  <a:pt x="3200387" y="915022"/>
                </a:lnTo>
                <a:lnTo>
                  <a:pt x="3200857" y="916139"/>
                </a:lnTo>
                <a:lnTo>
                  <a:pt x="3202724" y="918006"/>
                </a:lnTo>
                <a:lnTo>
                  <a:pt x="3203841" y="918464"/>
                </a:lnTo>
                <a:lnTo>
                  <a:pt x="3215995" y="918464"/>
                </a:lnTo>
                <a:lnTo>
                  <a:pt x="3217113" y="918006"/>
                </a:lnTo>
                <a:lnTo>
                  <a:pt x="3218980" y="916139"/>
                </a:lnTo>
                <a:lnTo>
                  <a:pt x="3219450" y="915022"/>
                </a:lnTo>
                <a:lnTo>
                  <a:pt x="3219450" y="912393"/>
                </a:lnTo>
                <a:close/>
              </a:path>
              <a:path w="5219700" h="1827529">
                <a:moveTo>
                  <a:pt x="3219450" y="457923"/>
                </a:moveTo>
                <a:lnTo>
                  <a:pt x="3218980" y="456793"/>
                </a:lnTo>
                <a:lnTo>
                  <a:pt x="3217113" y="454939"/>
                </a:lnTo>
                <a:lnTo>
                  <a:pt x="3215995" y="454469"/>
                </a:lnTo>
                <a:lnTo>
                  <a:pt x="3203841" y="454469"/>
                </a:lnTo>
                <a:lnTo>
                  <a:pt x="3202724" y="454939"/>
                </a:lnTo>
                <a:lnTo>
                  <a:pt x="3200857" y="456793"/>
                </a:lnTo>
                <a:lnTo>
                  <a:pt x="3200387" y="457923"/>
                </a:lnTo>
                <a:lnTo>
                  <a:pt x="3200387" y="460552"/>
                </a:lnTo>
                <a:lnTo>
                  <a:pt x="3200857" y="461670"/>
                </a:lnTo>
                <a:lnTo>
                  <a:pt x="3202724" y="463537"/>
                </a:lnTo>
                <a:lnTo>
                  <a:pt x="3203841" y="463994"/>
                </a:lnTo>
                <a:lnTo>
                  <a:pt x="3215995" y="463994"/>
                </a:lnTo>
                <a:lnTo>
                  <a:pt x="3217113" y="463537"/>
                </a:lnTo>
                <a:lnTo>
                  <a:pt x="3218980" y="461670"/>
                </a:lnTo>
                <a:lnTo>
                  <a:pt x="3219450" y="460552"/>
                </a:lnTo>
                <a:lnTo>
                  <a:pt x="3219450" y="457923"/>
                </a:lnTo>
                <a:close/>
              </a:path>
              <a:path w="5219700" h="1827529">
                <a:moveTo>
                  <a:pt x="3219450" y="3454"/>
                </a:moveTo>
                <a:lnTo>
                  <a:pt x="3218980" y="2324"/>
                </a:lnTo>
                <a:lnTo>
                  <a:pt x="3217113" y="469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69"/>
                </a:lnTo>
                <a:lnTo>
                  <a:pt x="3200857" y="2324"/>
                </a:lnTo>
                <a:lnTo>
                  <a:pt x="3200387" y="3454"/>
                </a:lnTo>
                <a:lnTo>
                  <a:pt x="3200387" y="6083"/>
                </a:lnTo>
                <a:lnTo>
                  <a:pt x="3200857" y="7200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200"/>
                </a:lnTo>
                <a:lnTo>
                  <a:pt x="3219450" y="6083"/>
                </a:lnTo>
                <a:lnTo>
                  <a:pt x="3219450" y="3454"/>
                </a:lnTo>
                <a:close/>
              </a:path>
              <a:path w="5219700" h="1827529">
                <a:moveTo>
                  <a:pt x="3276587" y="1821332"/>
                </a:moveTo>
                <a:lnTo>
                  <a:pt x="3276130" y="1820214"/>
                </a:lnTo>
                <a:lnTo>
                  <a:pt x="3274263" y="1818347"/>
                </a:lnTo>
                <a:lnTo>
                  <a:pt x="3273145" y="1817890"/>
                </a:lnTo>
                <a:lnTo>
                  <a:pt x="3260991" y="1817890"/>
                </a:lnTo>
                <a:lnTo>
                  <a:pt x="3259874" y="1818347"/>
                </a:lnTo>
                <a:lnTo>
                  <a:pt x="3258007" y="1820214"/>
                </a:lnTo>
                <a:lnTo>
                  <a:pt x="3257537" y="1821332"/>
                </a:lnTo>
                <a:lnTo>
                  <a:pt x="3257537" y="1823961"/>
                </a:lnTo>
                <a:lnTo>
                  <a:pt x="3258007" y="1825078"/>
                </a:lnTo>
                <a:lnTo>
                  <a:pt x="3259874" y="1826945"/>
                </a:lnTo>
                <a:lnTo>
                  <a:pt x="3260991" y="1827415"/>
                </a:lnTo>
                <a:lnTo>
                  <a:pt x="3273145" y="1827415"/>
                </a:lnTo>
                <a:lnTo>
                  <a:pt x="3274263" y="1826945"/>
                </a:lnTo>
                <a:lnTo>
                  <a:pt x="3276130" y="1825078"/>
                </a:lnTo>
                <a:lnTo>
                  <a:pt x="3276587" y="1823961"/>
                </a:lnTo>
                <a:lnTo>
                  <a:pt x="3276587" y="1821332"/>
                </a:lnTo>
                <a:close/>
              </a:path>
              <a:path w="5219700" h="1827529">
                <a:moveTo>
                  <a:pt x="3276587" y="1366862"/>
                </a:moveTo>
                <a:lnTo>
                  <a:pt x="3276130" y="1365732"/>
                </a:lnTo>
                <a:lnTo>
                  <a:pt x="3274263" y="1363878"/>
                </a:lnTo>
                <a:lnTo>
                  <a:pt x="3273145" y="1363408"/>
                </a:lnTo>
                <a:lnTo>
                  <a:pt x="3260991" y="1363408"/>
                </a:lnTo>
                <a:lnTo>
                  <a:pt x="3259874" y="1363878"/>
                </a:lnTo>
                <a:lnTo>
                  <a:pt x="3258007" y="1365732"/>
                </a:lnTo>
                <a:lnTo>
                  <a:pt x="3257537" y="1366862"/>
                </a:lnTo>
                <a:lnTo>
                  <a:pt x="3257537" y="1369491"/>
                </a:lnTo>
                <a:lnTo>
                  <a:pt x="3258007" y="1370609"/>
                </a:lnTo>
                <a:lnTo>
                  <a:pt x="3259874" y="1372476"/>
                </a:lnTo>
                <a:lnTo>
                  <a:pt x="3260991" y="1372933"/>
                </a:lnTo>
                <a:lnTo>
                  <a:pt x="3273145" y="1372933"/>
                </a:lnTo>
                <a:lnTo>
                  <a:pt x="3274263" y="1372476"/>
                </a:lnTo>
                <a:lnTo>
                  <a:pt x="3276130" y="1370609"/>
                </a:lnTo>
                <a:lnTo>
                  <a:pt x="3276587" y="1369491"/>
                </a:lnTo>
                <a:lnTo>
                  <a:pt x="3276587" y="1366862"/>
                </a:lnTo>
                <a:close/>
              </a:path>
              <a:path w="5219700" h="1827529">
                <a:moveTo>
                  <a:pt x="3276587" y="912393"/>
                </a:moveTo>
                <a:lnTo>
                  <a:pt x="3276130" y="911263"/>
                </a:lnTo>
                <a:lnTo>
                  <a:pt x="3274263" y="909408"/>
                </a:lnTo>
                <a:lnTo>
                  <a:pt x="3273145" y="908939"/>
                </a:lnTo>
                <a:lnTo>
                  <a:pt x="3260991" y="908939"/>
                </a:lnTo>
                <a:lnTo>
                  <a:pt x="3259874" y="909408"/>
                </a:lnTo>
                <a:lnTo>
                  <a:pt x="3258007" y="911263"/>
                </a:lnTo>
                <a:lnTo>
                  <a:pt x="3257537" y="912393"/>
                </a:lnTo>
                <a:lnTo>
                  <a:pt x="3257537" y="915022"/>
                </a:lnTo>
                <a:lnTo>
                  <a:pt x="3258007" y="916139"/>
                </a:lnTo>
                <a:lnTo>
                  <a:pt x="3259874" y="918006"/>
                </a:lnTo>
                <a:lnTo>
                  <a:pt x="3260991" y="918464"/>
                </a:lnTo>
                <a:lnTo>
                  <a:pt x="3273145" y="918464"/>
                </a:lnTo>
                <a:lnTo>
                  <a:pt x="3274263" y="918006"/>
                </a:lnTo>
                <a:lnTo>
                  <a:pt x="3276130" y="916139"/>
                </a:lnTo>
                <a:lnTo>
                  <a:pt x="3276587" y="915022"/>
                </a:lnTo>
                <a:lnTo>
                  <a:pt x="3276587" y="912393"/>
                </a:lnTo>
                <a:close/>
              </a:path>
              <a:path w="5219700" h="1827529">
                <a:moveTo>
                  <a:pt x="3276587" y="457923"/>
                </a:moveTo>
                <a:lnTo>
                  <a:pt x="3276130" y="456793"/>
                </a:lnTo>
                <a:lnTo>
                  <a:pt x="3274263" y="454939"/>
                </a:lnTo>
                <a:lnTo>
                  <a:pt x="3273145" y="454469"/>
                </a:lnTo>
                <a:lnTo>
                  <a:pt x="3260991" y="454469"/>
                </a:lnTo>
                <a:lnTo>
                  <a:pt x="3259874" y="454939"/>
                </a:lnTo>
                <a:lnTo>
                  <a:pt x="3258007" y="456793"/>
                </a:lnTo>
                <a:lnTo>
                  <a:pt x="3257537" y="457923"/>
                </a:lnTo>
                <a:lnTo>
                  <a:pt x="3257537" y="460552"/>
                </a:lnTo>
                <a:lnTo>
                  <a:pt x="3258007" y="461670"/>
                </a:lnTo>
                <a:lnTo>
                  <a:pt x="3259874" y="463537"/>
                </a:lnTo>
                <a:lnTo>
                  <a:pt x="3260991" y="463994"/>
                </a:lnTo>
                <a:lnTo>
                  <a:pt x="3273145" y="463994"/>
                </a:lnTo>
                <a:lnTo>
                  <a:pt x="3274263" y="463537"/>
                </a:lnTo>
                <a:lnTo>
                  <a:pt x="3276130" y="461670"/>
                </a:lnTo>
                <a:lnTo>
                  <a:pt x="3276587" y="460552"/>
                </a:lnTo>
                <a:lnTo>
                  <a:pt x="3276587" y="457923"/>
                </a:lnTo>
                <a:close/>
              </a:path>
              <a:path w="5219700" h="1827529">
                <a:moveTo>
                  <a:pt x="3276587" y="3454"/>
                </a:moveTo>
                <a:lnTo>
                  <a:pt x="3276130" y="2324"/>
                </a:lnTo>
                <a:lnTo>
                  <a:pt x="3274263" y="469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69"/>
                </a:lnTo>
                <a:lnTo>
                  <a:pt x="3258007" y="2324"/>
                </a:lnTo>
                <a:lnTo>
                  <a:pt x="3257537" y="3454"/>
                </a:lnTo>
                <a:lnTo>
                  <a:pt x="3257537" y="6083"/>
                </a:lnTo>
                <a:lnTo>
                  <a:pt x="3258007" y="7200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200"/>
                </a:lnTo>
                <a:lnTo>
                  <a:pt x="3276587" y="6083"/>
                </a:lnTo>
                <a:lnTo>
                  <a:pt x="3276587" y="3454"/>
                </a:lnTo>
                <a:close/>
              </a:path>
              <a:path w="5219700" h="1827529">
                <a:moveTo>
                  <a:pt x="3333737" y="1821332"/>
                </a:moveTo>
                <a:lnTo>
                  <a:pt x="3333280" y="1820214"/>
                </a:lnTo>
                <a:lnTo>
                  <a:pt x="3331413" y="1818347"/>
                </a:lnTo>
                <a:lnTo>
                  <a:pt x="3330295" y="1817890"/>
                </a:lnTo>
                <a:lnTo>
                  <a:pt x="3318141" y="1817890"/>
                </a:lnTo>
                <a:lnTo>
                  <a:pt x="3317024" y="1818347"/>
                </a:lnTo>
                <a:lnTo>
                  <a:pt x="3315157" y="1820214"/>
                </a:lnTo>
                <a:lnTo>
                  <a:pt x="3314687" y="1821332"/>
                </a:lnTo>
                <a:lnTo>
                  <a:pt x="3314687" y="1823961"/>
                </a:lnTo>
                <a:lnTo>
                  <a:pt x="3315157" y="1825078"/>
                </a:lnTo>
                <a:lnTo>
                  <a:pt x="3317024" y="1826945"/>
                </a:lnTo>
                <a:lnTo>
                  <a:pt x="3318141" y="1827415"/>
                </a:lnTo>
                <a:lnTo>
                  <a:pt x="3330295" y="1827415"/>
                </a:lnTo>
                <a:lnTo>
                  <a:pt x="3331413" y="1826945"/>
                </a:lnTo>
                <a:lnTo>
                  <a:pt x="3333280" y="1825078"/>
                </a:lnTo>
                <a:lnTo>
                  <a:pt x="3333737" y="1823961"/>
                </a:lnTo>
                <a:lnTo>
                  <a:pt x="3333737" y="1821332"/>
                </a:lnTo>
                <a:close/>
              </a:path>
              <a:path w="5219700" h="1827529">
                <a:moveTo>
                  <a:pt x="3333737" y="1366862"/>
                </a:moveTo>
                <a:lnTo>
                  <a:pt x="3333280" y="1365732"/>
                </a:lnTo>
                <a:lnTo>
                  <a:pt x="3331413" y="1363878"/>
                </a:lnTo>
                <a:lnTo>
                  <a:pt x="3330295" y="1363408"/>
                </a:lnTo>
                <a:lnTo>
                  <a:pt x="3318141" y="1363408"/>
                </a:lnTo>
                <a:lnTo>
                  <a:pt x="3317024" y="1363878"/>
                </a:lnTo>
                <a:lnTo>
                  <a:pt x="3315157" y="1365732"/>
                </a:lnTo>
                <a:lnTo>
                  <a:pt x="3314687" y="1366862"/>
                </a:lnTo>
                <a:lnTo>
                  <a:pt x="3314687" y="1369491"/>
                </a:lnTo>
                <a:lnTo>
                  <a:pt x="3315157" y="1370609"/>
                </a:lnTo>
                <a:lnTo>
                  <a:pt x="3317024" y="1372476"/>
                </a:lnTo>
                <a:lnTo>
                  <a:pt x="3318141" y="1372933"/>
                </a:lnTo>
                <a:lnTo>
                  <a:pt x="3330295" y="1372933"/>
                </a:lnTo>
                <a:lnTo>
                  <a:pt x="3331413" y="1372476"/>
                </a:lnTo>
                <a:lnTo>
                  <a:pt x="3333280" y="1370609"/>
                </a:lnTo>
                <a:lnTo>
                  <a:pt x="3333737" y="1369491"/>
                </a:lnTo>
                <a:lnTo>
                  <a:pt x="3333737" y="1366862"/>
                </a:lnTo>
                <a:close/>
              </a:path>
              <a:path w="5219700" h="1827529">
                <a:moveTo>
                  <a:pt x="3333737" y="912393"/>
                </a:moveTo>
                <a:lnTo>
                  <a:pt x="3333280" y="911263"/>
                </a:lnTo>
                <a:lnTo>
                  <a:pt x="3331413" y="909408"/>
                </a:lnTo>
                <a:lnTo>
                  <a:pt x="3330295" y="908939"/>
                </a:lnTo>
                <a:lnTo>
                  <a:pt x="3318141" y="908939"/>
                </a:lnTo>
                <a:lnTo>
                  <a:pt x="3317024" y="909408"/>
                </a:lnTo>
                <a:lnTo>
                  <a:pt x="3315157" y="911263"/>
                </a:lnTo>
                <a:lnTo>
                  <a:pt x="3314687" y="912393"/>
                </a:lnTo>
                <a:lnTo>
                  <a:pt x="3314687" y="915022"/>
                </a:lnTo>
                <a:lnTo>
                  <a:pt x="3315157" y="916139"/>
                </a:lnTo>
                <a:lnTo>
                  <a:pt x="3317024" y="918006"/>
                </a:lnTo>
                <a:lnTo>
                  <a:pt x="3318141" y="918464"/>
                </a:lnTo>
                <a:lnTo>
                  <a:pt x="3330295" y="918464"/>
                </a:lnTo>
                <a:lnTo>
                  <a:pt x="3331413" y="918006"/>
                </a:lnTo>
                <a:lnTo>
                  <a:pt x="3333280" y="916139"/>
                </a:lnTo>
                <a:lnTo>
                  <a:pt x="3333737" y="915022"/>
                </a:lnTo>
                <a:lnTo>
                  <a:pt x="3333737" y="912393"/>
                </a:lnTo>
                <a:close/>
              </a:path>
              <a:path w="5219700" h="1827529">
                <a:moveTo>
                  <a:pt x="3333737" y="457923"/>
                </a:moveTo>
                <a:lnTo>
                  <a:pt x="3333280" y="456793"/>
                </a:lnTo>
                <a:lnTo>
                  <a:pt x="3331413" y="454939"/>
                </a:lnTo>
                <a:lnTo>
                  <a:pt x="3330295" y="454469"/>
                </a:lnTo>
                <a:lnTo>
                  <a:pt x="3318141" y="454469"/>
                </a:lnTo>
                <a:lnTo>
                  <a:pt x="3317024" y="454939"/>
                </a:lnTo>
                <a:lnTo>
                  <a:pt x="3315157" y="456793"/>
                </a:lnTo>
                <a:lnTo>
                  <a:pt x="3314687" y="457923"/>
                </a:lnTo>
                <a:lnTo>
                  <a:pt x="3314687" y="460552"/>
                </a:lnTo>
                <a:lnTo>
                  <a:pt x="3315157" y="461670"/>
                </a:lnTo>
                <a:lnTo>
                  <a:pt x="3317024" y="463537"/>
                </a:lnTo>
                <a:lnTo>
                  <a:pt x="3318141" y="463994"/>
                </a:lnTo>
                <a:lnTo>
                  <a:pt x="3330295" y="463994"/>
                </a:lnTo>
                <a:lnTo>
                  <a:pt x="3331413" y="463537"/>
                </a:lnTo>
                <a:lnTo>
                  <a:pt x="3333280" y="461670"/>
                </a:lnTo>
                <a:lnTo>
                  <a:pt x="3333737" y="460552"/>
                </a:lnTo>
                <a:lnTo>
                  <a:pt x="3333737" y="457923"/>
                </a:lnTo>
                <a:close/>
              </a:path>
              <a:path w="5219700" h="1827529">
                <a:moveTo>
                  <a:pt x="3333737" y="3454"/>
                </a:moveTo>
                <a:lnTo>
                  <a:pt x="3333280" y="2324"/>
                </a:lnTo>
                <a:lnTo>
                  <a:pt x="3331413" y="469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69"/>
                </a:lnTo>
                <a:lnTo>
                  <a:pt x="3315157" y="2324"/>
                </a:lnTo>
                <a:lnTo>
                  <a:pt x="3314687" y="3454"/>
                </a:lnTo>
                <a:lnTo>
                  <a:pt x="3314687" y="6083"/>
                </a:lnTo>
                <a:lnTo>
                  <a:pt x="3315157" y="7200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200"/>
                </a:lnTo>
                <a:lnTo>
                  <a:pt x="3333737" y="6083"/>
                </a:lnTo>
                <a:lnTo>
                  <a:pt x="3333737" y="3454"/>
                </a:lnTo>
                <a:close/>
              </a:path>
              <a:path w="5219700" h="1827529">
                <a:moveTo>
                  <a:pt x="3390887" y="1821332"/>
                </a:moveTo>
                <a:lnTo>
                  <a:pt x="3390430" y="1820214"/>
                </a:lnTo>
                <a:lnTo>
                  <a:pt x="3388563" y="1818347"/>
                </a:lnTo>
                <a:lnTo>
                  <a:pt x="3387445" y="1817890"/>
                </a:lnTo>
                <a:lnTo>
                  <a:pt x="3375291" y="1817890"/>
                </a:lnTo>
                <a:lnTo>
                  <a:pt x="3374174" y="1818347"/>
                </a:lnTo>
                <a:lnTo>
                  <a:pt x="3372307" y="1820214"/>
                </a:lnTo>
                <a:lnTo>
                  <a:pt x="3371850" y="1821332"/>
                </a:lnTo>
                <a:lnTo>
                  <a:pt x="3371850" y="1823961"/>
                </a:lnTo>
                <a:lnTo>
                  <a:pt x="3372307" y="1825078"/>
                </a:lnTo>
                <a:lnTo>
                  <a:pt x="3374174" y="1826945"/>
                </a:lnTo>
                <a:lnTo>
                  <a:pt x="3375291" y="1827415"/>
                </a:lnTo>
                <a:lnTo>
                  <a:pt x="3387445" y="1827415"/>
                </a:lnTo>
                <a:lnTo>
                  <a:pt x="3388563" y="1826945"/>
                </a:lnTo>
                <a:lnTo>
                  <a:pt x="3390430" y="1825078"/>
                </a:lnTo>
                <a:lnTo>
                  <a:pt x="3390887" y="1823961"/>
                </a:lnTo>
                <a:lnTo>
                  <a:pt x="3390887" y="1821332"/>
                </a:lnTo>
                <a:close/>
              </a:path>
              <a:path w="5219700" h="1827529">
                <a:moveTo>
                  <a:pt x="3390887" y="1366862"/>
                </a:moveTo>
                <a:lnTo>
                  <a:pt x="3390430" y="1365732"/>
                </a:lnTo>
                <a:lnTo>
                  <a:pt x="3388563" y="1363878"/>
                </a:lnTo>
                <a:lnTo>
                  <a:pt x="3387445" y="1363408"/>
                </a:lnTo>
                <a:lnTo>
                  <a:pt x="3375291" y="1363408"/>
                </a:lnTo>
                <a:lnTo>
                  <a:pt x="3374174" y="1363878"/>
                </a:lnTo>
                <a:lnTo>
                  <a:pt x="3372307" y="1365732"/>
                </a:lnTo>
                <a:lnTo>
                  <a:pt x="3371850" y="1366862"/>
                </a:lnTo>
                <a:lnTo>
                  <a:pt x="3371850" y="1369491"/>
                </a:lnTo>
                <a:lnTo>
                  <a:pt x="3372307" y="1370609"/>
                </a:lnTo>
                <a:lnTo>
                  <a:pt x="3374174" y="1372476"/>
                </a:lnTo>
                <a:lnTo>
                  <a:pt x="3375291" y="1372933"/>
                </a:lnTo>
                <a:lnTo>
                  <a:pt x="3387445" y="1372933"/>
                </a:lnTo>
                <a:lnTo>
                  <a:pt x="3388563" y="1372476"/>
                </a:lnTo>
                <a:lnTo>
                  <a:pt x="3390430" y="1370609"/>
                </a:lnTo>
                <a:lnTo>
                  <a:pt x="3390887" y="1369491"/>
                </a:lnTo>
                <a:lnTo>
                  <a:pt x="3390887" y="1366862"/>
                </a:lnTo>
                <a:close/>
              </a:path>
              <a:path w="5219700" h="1827529">
                <a:moveTo>
                  <a:pt x="3390887" y="912393"/>
                </a:moveTo>
                <a:lnTo>
                  <a:pt x="3390430" y="911263"/>
                </a:lnTo>
                <a:lnTo>
                  <a:pt x="3388563" y="909408"/>
                </a:lnTo>
                <a:lnTo>
                  <a:pt x="3387445" y="908939"/>
                </a:lnTo>
                <a:lnTo>
                  <a:pt x="3375291" y="908939"/>
                </a:lnTo>
                <a:lnTo>
                  <a:pt x="3374174" y="909408"/>
                </a:lnTo>
                <a:lnTo>
                  <a:pt x="3372307" y="911263"/>
                </a:lnTo>
                <a:lnTo>
                  <a:pt x="3371850" y="912393"/>
                </a:lnTo>
                <a:lnTo>
                  <a:pt x="3371850" y="915022"/>
                </a:lnTo>
                <a:lnTo>
                  <a:pt x="3372307" y="916139"/>
                </a:lnTo>
                <a:lnTo>
                  <a:pt x="3374174" y="918006"/>
                </a:lnTo>
                <a:lnTo>
                  <a:pt x="3375291" y="918464"/>
                </a:lnTo>
                <a:lnTo>
                  <a:pt x="3387445" y="918464"/>
                </a:lnTo>
                <a:lnTo>
                  <a:pt x="3388563" y="918006"/>
                </a:lnTo>
                <a:lnTo>
                  <a:pt x="3390430" y="916139"/>
                </a:lnTo>
                <a:lnTo>
                  <a:pt x="3390887" y="915022"/>
                </a:lnTo>
                <a:lnTo>
                  <a:pt x="3390887" y="912393"/>
                </a:lnTo>
                <a:close/>
              </a:path>
              <a:path w="5219700" h="1827529">
                <a:moveTo>
                  <a:pt x="3390887" y="457923"/>
                </a:moveTo>
                <a:lnTo>
                  <a:pt x="3390430" y="456793"/>
                </a:lnTo>
                <a:lnTo>
                  <a:pt x="3388563" y="454939"/>
                </a:lnTo>
                <a:lnTo>
                  <a:pt x="3387445" y="454469"/>
                </a:lnTo>
                <a:lnTo>
                  <a:pt x="3375291" y="454469"/>
                </a:lnTo>
                <a:lnTo>
                  <a:pt x="3374174" y="454939"/>
                </a:lnTo>
                <a:lnTo>
                  <a:pt x="3372307" y="456793"/>
                </a:lnTo>
                <a:lnTo>
                  <a:pt x="3371850" y="457923"/>
                </a:lnTo>
                <a:lnTo>
                  <a:pt x="3371850" y="460552"/>
                </a:lnTo>
                <a:lnTo>
                  <a:pt x="3372307" y="461670"/>
                </a:lnTo>
                <a:lnTo>
                  <a:pt x="3374174" y="463537"/>
                </a:lnTo>
                <a:lnTo>
                  <a:pt x="3375291" y="463994"/>
                </a:lnTo>
                <a:lnTo>
                  <a:pt x="3387445" y="463994"/>
                </a:lnTo>
                <a:lnTo>
                  <a:pt x="3388563" y="463537"/>
                </a:lnTo>
                <a:lnTo>
                  <a:pt x="3390430" y="461670"/>
                </a:lnTo>
                <a:lnTo>
                  <a:pt x="3390887" y="460552"/>
                </a:lnTo>
                <a:lnTo>
                  <a:pt x="3390887" y="457923"/>
                </a:lnTo>
                <a:close/>
              </a:path>
              <a:path w="5219700" h="1827529">
                <a:moveTo>
                  <a:pt x="3390887" y="3454"/>
                </a:moveTo>
                <a:lnTo>
                  <a:pt x="3390430" y="2324"/>
                </a:lnTo>
                <a:lnTo>
                  <a:pt x="3388563" y="469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69"/>
                </a:lnTo>
                <a:lnTo>
                  <a:pt x="3372307" y="2324"/>
                </a:lnTo>
                <a:lnTo>
                  <a:pt x="3371850" y="3454"/>
                </a:lnTo>
                <a:lnTo>
                  <a:pt x="3371850" y="6083"/>
                </a:lnTo>
                <a:lnTo>
                  <a:pt x="3372307" y="7200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200"/>
                </a:lnTo>
                <a:lnTo>
                  <a:pt x="3390887" y="6083"/>
                </a:lnTo>
                <a:lnTo>
                  <a:pt x="3390887" y="3454"/>
                </a:lnTo>
                <a:close/>
              </a:path>
              <a:path w="5219700" h="1827529">
                <a:moveTo>
                  <a:pt x="3448037" y="1821332"/>
                </a:moveTo>
                <a:lnTo>
                  <a:pt x="3447580" y="1820214"/>
                </a:lnTo>
                <a:lnTo>
                  <a:pt x="3445713" y="1818347"/>
                </a:lnTo>
                <a:lnTo>
                  <a:pt x="3444595" y="1817890"/>
                </a:lnTo>
                <a:lnTo>
                  <a:pt x="3432441" y="1817890"/>
                </a:lnTo>
                <a:lnTo>
                  <a:pt x="3431324" y="1818347"/>
                </a:lnTo>
                <a:lnTo>
                  <a:pt x="3429457" y="1820214"/>
                </a:lnTo>
                <a:lnTo>
                  <a:pt x="3428987" y="1821332"/>
                </a:lnTo>
                <a:lnTo>
                  <a:pt x="3428987" y="1823961"/>
                </a:lnTo>
                <a:lnTo>
                  <a:pt x="3429457" y="1825078"/>
                </a:lnTo>
                <a:lnTo>
                  <a:pt x="3431324" y="1826945"/>
                </a:lnTo>
                <a:lnTo>
                  <a:pt x="3432441" y="1827415"/>
                </a:lnTo>
                <a:lnTo>
                  <a:pt x="3444595" y="1827415"/>
                </a:lnTo>
                <a:lnTo>
                  <a:pt x="3445713" y="1826945"/>
                </a:lnTo>
                <a:lnTo>
                  <a:pt x="3447580" y="1825078"/>
                </a:lnTo>
                <a:lnTo>
                  <a:pt x="3448037" y="1823961"/>
                </a:lnTo>
                <a:lnTo>
                  <a:pt x="3448037" y="1821332"/>
                </a:lnTo>
                <a:close/>
              </a:path>
              <a:path w="5219700" h="1827529">
                <a:moveTo>
                  <a:pt x="3448037" y="1366862"/>
                </a:moveTo>
                <a:lnTo>
                  <a:pt x="3447580" y="1365732"/>
                </a:lnTo>
                <a:lnTo>
                  <a:pt x="3445713" y="1363878"/>
                </a:lnTo>
                <a:lnTo>
                  <a:pt x="3444595" y="1363408"/>
                </a:lnTo>
                <a:lnTo>
                  <a:pt x="3432441" y="1363408"/>
                </a:lnTo>
                <a:lnTo>
                  <a:pt x="3431324" y="1363878"/>
                </a:lnTo>
                <a:lnTo>
                  <a:pt x="3429457" y="1365732"/>
                </a:lnTo>
                <a:lnTo>
                  <a:pt x="3428987" y="1366862"/>
                </a:lnTo>
                <a:lnTo>
                  <a:pt x="3428987" y="1369491"/>
                </a:lnTo>
                <a:lnTo>
                  <a:pt x="3429457" y="1370609"/>
                </a:lnTo>
                <a:lnTo>
                  <a:pt x="3431324" y="1372476"/>
                </a:lnTo>
                <a:lnTo>
                  <a:pt x="3432441" y="1372933"/>
                </a:lnTo>
                <a:lnTo>
                  <a:pt x="3444595" y="1372933"/>
                </a:lnTo>
                <a:lnTo>
                  <a:pt x="3445713" y="1372476"/>
                </a:lnTo>
                <a:lnTo>
                  <a:pt x="3447580" y="1370609"/>
                </a:lnTo>
                <a:lnTo>
                  <a:pt x="3448037" y="1369491"/>
                </a:lnTo>
                <a:lnTo>
                  <a:pt x="3448037" y="1366862"/>
                </a:lnTo>
                <a:close/>
              </a:path>
              <a:path w="5219700" h="1827529">
                <a:moveTo>
                  <a:pt x="3448037" y="912393"/>
                </a:moveTo>
                <a:lnTo>
                  <a:pt x="3447580" y="911263"/>
                </a:lnTo>
                <a:lnTo>
                  <a:pt x="3445713" y="909408"/>
                </a:lnTo>
                <a:lnTo>
                  <a:pt x="3444595" y="908939"/>
                </a:lnTo>
                <a:lnTo>
                  <a:pt x="3432441" y="908939"/>
                </a:lnTo>
                <a:lnTo>
                  <a:pt x="3431324" y="909408"/>
                </a:lnTo>
                <a:lnTo>
                  <a:pt x="3429457" y="911263"/>
                </a:lnTo>
                <a:lnTo>
                  <a:pt x="3428987" y="912393"/>
                </a:lnTo>
                <a:lnTo>
                  <a:pt x="3428987" y="915022"/>
                </a:lnTo>
                <a:lnTo>
                  <a:pt x="3429457" y="916139"/>
                </a:lnTo>
                <a:lnTo>
                  <a:pt x="3431324" y="918006"/>
                </a:lnTo>
                <a:lnTo>
                  <a:pt x="3432441" y="918464"/>
                </a:lnTo>
                <a:lnTo>
                  <a:pt x="3444595" y="918464"/>
                </a:lnTo>
                <a:lnTo>
                  <a:pt x="3445713" y="918006"/>
                </a:lnTo>
                <a:lnTo>
                  <a:pt x="3447580" y="916139"/>
                </a:lnTo>
                <a:lnTo>
                  <a:pt x="3448037" y="915022"/>
                </a:lnTo>
                <a:lnTo>
                  <a:pt x="3448037" y="912393"/>
                </a:lnTo>
                <a:close/>
              </a:path>
              <a:path w="5219700" h="1827529">
                <a:moveTo>
                  <a:pt x="3448037" y="457923"/>
                </a:moveTo>
                <a:lnTo>
                  <a:pt x="3447580" y="456793"/>
                </a:lnTo>
                <a:lnTo>
                  <a:pt x="3445713" y="454939"/>
                </a:lnTo>
                <a:lnTo>
                  <a:pt x="3444595" y="454469"/>
                </a:lnTo>
                <a:lnTo>
                  <a:pt x="3432441" y="454469"/>
                </a:lnTo>
                <a:lnTo>
                  <a:pt x="3431324" y="454939"/>
                </a:lnTo>
                <a:lnTo>
                  <a:pt x="3429457" y="456793"/>
                </a:lnTo>
                <a:lnTo>
                  <a:pt x="3428987" y="457923"/>
                </a:lnTo>
                <a:lnTo>
                  <a:pt x="3428987" y="460552"/>
                </a:lnTo>
                <a:lnTo>
                  <a:pt x="3429457" y="461670"/>
                </a:lnTo>
                <a:lnTo>
                  <a:pt x="3431324" y="463537"/>
                </a:lnTo>
                <a:lnTo>
                  <a:pt x="3432441" y="463994"/>
                </a:lnTo>
                <a:lnTo>
                  <a:pt x="3444595" y="463994"/>
                </a:lnTo>
                <a:lnTo>
                  <a:pt x="3445713" y="463537"/>
                </a:lnTo>
                <a:lnTo>
                  <a:pt x="3447580" y="461670"/>
                </a:lnTo>
                <a:lnTo>
                  <a:pt x="3448037" y="460552"/>
                </a:lnTo>
                <a:lnTo>
                  <a:pt x="3448037" y="457923"/>
                </a:lnTo>
                <a:close/>
              </a:path>
              <a:path w="5219700" h="1827529">
                <a:moveTo>
                  <a:pt x="3448037" y="3454"/>
                </a:moveTo>
                <a:lnTo>
                  <a:pt x="3447580" y="2324"/>
                </a:lnTo>
                <a:lnTo>
                  <a:pt x="3445713" y="469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24"/>
                </a:lnTo>
                <a:lnTo>
                  <a:pt x="3428987" y="3454"/>
                </a:lnTo>
                <a:lnTo>
                  <a:pt x="3428987" y="6083"/>
                </a:lnTo>
                <a:lnTo>
                  <a:pt x="3429457" y="7200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200"/>
                </a:lnTo>
                <a:lnTo>
                  <a:pt x="3448037" y="6083"/>
                </a:lnTo>
                <a:lnTo>
                  <a:pt x="3448037" y="3454"/>
                </a:lnTo>
                <a:close/>
              </a:path>
              <a:path w="5219700" h="1827529">
                <a:moveTo>
                  <a:pt x="3505187" y="1821332"/>
                </a:moveTo>
                <a:lnTo>
                  <a:pt x="3504730" y="1820214"/>
                </a:lnTo>
                <a:lnTo>
                  <a:pt x="3502863" y="1818347"/>
                </a:lnTo>
                <a:lnTo>
                  <a:pt x="3501745" y="1817890"/>
                </a:lnTo>
                <a:lnTo>
                  <a:pt x="3489591" y="1817890"/>
                </a:lnTo>
                <a:lnTo>
                  <a:pt x="3488474" y="1818347"/>
                </a:lnTo>
                <a:lnTo>
                  <a:pt x="3486607" y="1820214"/>
                </a:lnTo>
                <a:lnTo>
                  <a:pt x="3486137" y="1821332"/>
                </a:lnTo>
                <a:lnTo>
                  <a:pt x="3486137" y="1823961"/>
                </a:lnTo>
                <a:lnTo>
                  <a:pt x="3486607" y="1825078"/>
                </a:lnTo>
                <a:lnTo>
                  <a:pt x="3488474" y="1826945"/>
                </a:lnTo>
                <a:lnTo>
                  <a:pt x="3489591" y="1827415"/>
                </a:lnTo>
                <a:lnTo>
                  <a:pt x="3501745" y="1827415"/>
                </a:lnTo>
                <a:lnTo>
                  <a:pt x="3502863" y="1826945"/>
                </a:lnTo>
                <a:lnTo>
                  <a:pt x="3504730" y="1825078"/>
                </a:lnTo>
                <a:lnTo>
                  <a:pt x="3505187" y="1823961"/>
                </a:lnTo>
                <a:lnTo>
                  <a:pt x="3505187" y="1821332"/>
                </a:lnTo>
                <a:close/>
              </a:path>
              <a:path w="5219700" h="1827529">
                <a:moveTo>
                  <a:pt x="3505187" y="1366862"/>
                </a:moveTo>
                <a:lnTo>
                  <a:pt x="3504730" y="1365732"/>
                </a:lnTo>
                <a:lnTo>
                  <a:pt x="3502863" y="1363878"/>
                </a:lnTo>
                <a:lnTo>
                  <a:pt x="3501745" y="1363408"/>
                </a:lnTo>
                <a:lnTo>
                  <a:pt x="3489591" y="1363408"/>
                </a:lnTo>
                <a:lnTo>
                  <a:pt x="3488474" y="1363878"/>
                </a:lnTo>
                <a:lnTo>
                  <a:pt x="3486607" y="1365732"/>
                </a:lnTo>
                <a:lnTo>
                  <a:pt x="3486137" y="1366862"/>
                </a:lnTo>
                <a:lnTo>
                  <a:pt x="3486137" y="1369491"/>
                </a:lnTo>
                <a:lnTo>
                  <a:pt x="3486607" y="1370609"/>
                </a:lnTo>
                <a:lnTo>
                  <a:pt x="3488474" y="1372476"/>
                </a:lnTo>
                <a:lnTo>
                  <a:pt x="3489591" y="1372933"/>
                </a:lnTo>
                <a:lnTo>
                  <a:pt x="3501745" y="1372933"/>
                </a:lnTo>
                <a:lnTo>
                  <a:pt x="3502863" y="1372476"/>
                </a:lnTo>
                <a:lnTo>
                  <a:pt x="3504730" y="1370609"/>
                </a:lnTo>
                <a:lnTo>
                  <a:pt x="3505187" y="1369491"/>
                </a:lnTo>
                <a:lnTo>
                  <a:pt x="3505187" y="1366862"/>
                </a:lnTo>
                <a:close/>
              </a:path>
              <a:path w="5219700" h="1827529">
                <a:moveTo>
                  <a:pt x="3505187" y="912393"/>
                </a:moveTo>
                <a:lnTo>
                  <a:pt x="3504730" y="911263"/>
                </a:lnTo>
                <a:lnTo>
                  <a:pt x="3502863" y="909408"/>
                </a:lnTo>
                <a:lnTo>
                  <a:pt x="3501745" y="908939"/>
                </a:lnTo>
                <a:lnTo>
                  <a:pt x="3489591" y="908939"/>
                </a:lnTo>
                <a:lnTo>
                  <a:pt x="3488474" y="909408"/>
                </a:lnTo>
                <a:lnTo>
                  <a:pt x="3486607" y="911263"/>
                </a:lnTo>
                <a:lnTo>
                  <a:pt x="3486137" y="912393"/>
                </a:lnTo>
                <a:lnTo>
                  <a:pt x="3486137" y="915022"/>
                </a:lnTo>
                <a:lnTo>
                  <a:pt x="3486607" y="916139"/>
                </a:lnTo>
                <a:lnTo>
                  <a:pt x="3488474" y="918006"/>
                </a:lnTo>
                <a:lnTo>
                  <a:pt x="3489591" y="918464"/>
                </a:lnTo>
                <a:lnTo>
                  <a:pt x="3501745" y="918464"/>
                </a:lnTo>
                <a:lnTo>
                  <a:pt x="3502863" y="918006"/>
                </a:lnTo>
                <a:lnTo>
                  <a:pt x="3504730" y="916139"/>
                </a:lnTo>
                <a:lnTo>
                  <a:pt x="3505187" y="915022"/>
                </a:lnTo>
                <a:lnTo>
                  <a:pt x="3505187" y="912393"/>
                </a:lnTo>
                <a:close/>
              </a:path>
              <a:path w="5219700" h="1827529">
                <a:moveTo>
                  <a:pt x="3505187" y="457923"/>
                </a:moveTo>
                <a:lnTo>
                  <a:pt x="3504730" y="456793"/>
                </a:lnTo>
                <a:lnTo>
                  <a:pt x="3502863" y="454939"/>
                </a:lnTo>
                <a:lnTo>
                  <a:pt x="3501745" y="454469"/>
                </a:lnTo>
                <a:lnTo>
                  <a:pt x="3489591" y="454469"/>
                </a:lnTo>
                <a:lnTo>
                  <a:pt x="3488474" y="454939"/>
                </a:lnTo>
                <a:lnTo>
                  <a:pt x="3486607" y="456793"/>
                </a:lnTo>
                <a:lnTo>
                  <a:pt x="3486137" y="457923"/>
                </a:lnTo>
                <a:lnTo>
                  <a:pt x="3486137" y="460552"/>
                </a:lnTo>
                <a:lnTo>
                  <a:pt x="3486607" y="461670"/>
                </a:lnTo>
                <a:lnTo>
                  <a:pt x="3488474" y="463537"/>
                </a:lnTo>
                <a:lnTo>
                  <a:pt x="3489591" y="463994"/>
                </a:lnTo>
                <a:lnTo>
                  <a:pt x="3501745" y="463994"/>
                </a:lnTo>
                <a:lnTo>
                  <a:pt x="3502863" y="463537"/>
                </a:lnTo>
                <a:lnTo>
                  <a:pt x="3504730" y="461670"/>
                </a:lnTo>
                <a:lnTo>
                  <a:pt x="3505187" y="460552"/>
                </a:lnTo>
                <a:lnTo>
                  <a:pt x="3505187" y="457923"/>
                </a:lnTo>
                <a:close/>
              </a:path>
              <a:path w="5219700" h="1827529">
                <a:moveTo>
                  <a:pt x="3505187" y="3454"/>
                </a:moveTo>
                <a:lnTo>
                  <a:pt x="3504730" y="2324"/>
                </a:lnTo>
                <a:lnTo>
                  <a:pt x="3502863" y="469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69"/>
                </a:lnTo>
                <a:lnTo>
                  <a:pt x="3486607" y="2324"/>
                </a:lnTo>
                <a:lnTo>
                  <a:pt x="3486137" y="3454"/>
                </a:lnTo>
                <a:lnTo>
                  <a:pt x="3486137" y="6083"/>
                </a:lnTo>
                <a:lnTo>
                  <a:pt x="3486607" y="7200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200"/>
                </a:lnTo>
                <a:lnTo>
                  <a:pt x="3505187" y="6083"/>
                </a:lnTo>
                <a:lnTo>
                  <a:pt x="3505187" y="3454"/>
                </a:lnTo>
                <a:close/>
              </a:path>
              <a:path w="5219700" h="1827529">
                <a:moveTo>
                  <a:pt x="3562337" y="1821332"/>
                </a:moveTo>
                <a:lnTo>
                  <a:pt x="3561880" y="1820214"/>
                </a:lnTo>
                <a:lnTo>
                  <a:pt x="3560013" y="1818347"/>
                </a:lnTo>
                <a:lnTo>
                  <a:pt x="3558895" y="1817890"/>
                </a:lnTo>
                <a:lnTo>
                  <a:pt x="3546741" y="1817890"/>
                </a:lnTo>
                <a:lnTo>
                  <a:pt x="3545624" y="1818347"/>
                </a:lnTo>
                <a:lnTo>
                  <a:pt x="3543757" y="1820214"/>
                </a:lnTo>
                <a:lnTo>
                  <a:pt x="3543300" y="1821332"/>
                </a:lnTo>
                <a:lnTo>
                  <a:pt x="3543300" y="1823961"/>
                </a:lnTo>
                <a:lnTo>
                  <a:pt x="3543757" y="1825078"/>
                </a:lnTo>
                <a:lnTo>
                  <a:pt x="3545624" y="1826945"/>
                </a:lnTo>
                <a:lnTo>
                  <a:pt x="3546741" y="1827415"/>
                </a:lnTo>
                <a:lnTo>
                  <a:pt x="3558895" y="1827415"/>
                </a:lnTo>
                <a:lnTo>
                  <a:pt x="3560013" y="1826945"/>
                </a:lnTo>
                <a:lnTo>
                  <a:pt x="3561880" y="1825078"/>
                </a:lnTo>
                <a:lnTo>
                  <a:pt x="3562337" y="1823961"/>
                </a:lnTo>
                <a:lnTo>
                  <a:pt x="3562337" y="1821332"/>
                </a:lnTo>
                <a:close/>
              </a:path>
              <a:path w="5219700" h="1827529">
                <a:moveTo>
                  <a:pt x="3562337" y="1366862"/>
                </a:moveTo>
                <a:lnTo>
                  <a:pt x="3561880" y="1365732"/>
                </a:lnTo>
                <a:lnTo>
                  <a:pt x="3560013" y="1363878"/>
                </a:lnTo>
                <a:lnTo>
                  <a:pt x="3558895" y="1363408"/>
                </a:lnTo>
                <a:lnTo>
                  <a:pt x="3546741" y="1363408"/>
                </a:lnTo>
                <a:lnTo>
                  <a:pt x="3545624" y="1363878"/>
                </a:lnTo>
                <a:lnTo>
                  <a:pt x="3543757" y="1365732"/>
                </a:lnTo>
                <a:lnTo>
                  <a:pt x="3543300" y="1366862"/>
                </a:lnTo>
                <a:lnTo>
                  <a:pt x="3543300" y="1369491"/>
                </a:lnTo>
                <a:lnTo>
                  <a:pt x="3543757" y="1370609"/>
                </a:lnTo>
                <a:lnTo>
                  <a:pt x="3545624" y="1372476"/>
                </a:lnTo>
                <a:lnTo>
                  <a:pt x="3546741" y="1372933"/>
                </a:lnTo>
                <a:lnTo>
                  <a:pt x="3558895" y="1372933"/>
                </a:lnTo>
                <a:lnTo>
                  <a:pt x="3560013" y="1372476"/>
                </a:lnTo>
                <a:lnTo>
                  <a:pt x="3561880" y="1370609"/>
                </a:lnTo>
                <a:lnTo>
                  <a:pt x="3562337" y="1369491"/>
                </a:lnTo>
                <a:lnTo>
                  <a:pt x="3562337" y="1366862"/>
                </a:lnTo>
                <a:close/>
              </a:path>
              <a:path w="5219700" h="1827529">
                <a:moveTo>
                  <a:pt x="3562337" y="912393"/>
                </a:moveTo>
                <a:lnTo>
                  <a:pt x="3561880" y="911263"/>
                </a:lnTo>
                <a:lnTo>
                  <a:pt x="3560013" y="909408"/>
                </a:lnTo>
                <a:lnTo>
                  <a:pt x="3558895" y="908939"/>
                </a:lnTo>
                <a:lnTo>
                  <a:pt x="3546741" y="908939"/>
                </a:lnTo>
                <a:lnTo>
                  <a:pt x="3545624" y="909408"/>
                </a:lnTo>
                <a:lnTo>
                  <a:pt x="3543757" y="911263"/>
                </a:lnTo>
                <a:lnTo>
                  <a:pt x="3543300" y="912393"/>
                </a:lnTo>
                <a:lnTo>
                  <a:pt x="3543300" y="915022"/>
                </a:lnTo>
                <a:lnTo>
                  <a:pt x="3543757" y="916139"/>
                </a:lnTo>
                <a:lnTo>
                  <a:pt x="3545624" y="918006"/>
                </a:lnTo>
                <a:lnTo>
                  <a:pt x="3546741" y="918464"/>
                </a:lnTo>
                <a:lnTo>
                  <a:pt x="3558895" y="918464"/>
                </a:lnTo>
                <a:lnTo>
                  <a:pt x="3560013" y="918006"/>
                </a:lnTo>
                <a:lnTo>
                  <a:pt x="3561880" y="916139"/>
                </a:lnTo>
                <a:lnTo>
                  <a:pt x="3562337" y="915022"/>
                </a:lnTo>
                <a:lnTo>
                  <a:pt x="3562337" y="912393"/>
                </a:lnTo>
                <a:close/>
              </a:path>
              <a:path w="5219700" h="1827529">
                <a:moveTo>
                  <a:pt x="3562337" y="457923"/>
                </a:moveTo>
                <a:lnTo>
                  <a:pt x="3561880" y="456793"/>
                </a:lnTo>
                <a:lnTo>
                  <a:pt x="3560013" y="454939"/>
                </a:lnTo>
                <a:lnTo>
                  <a:pt x="3558895" y="454469"/>
                </a:lnTo>
                <a:lnTo>
                  <a:pt x="3546741" y="454469"/>
                </a:lnTo>
                <a:lnTo>
                  <a:pt x="3545624" y="454939"/>
                </a:lnTo>
                <a:lnTo>
                  <a:pt x="3543757" y="456793"/>
                </a:lnTo>
                <a:lnTo>
                  <a:pt x="3543300" y="457923"/>
                </a:lnTo>
                <a:lnTo>
                  <a:pt x="3543300" y="460552"/>
                </a:lnTo>
                <a:lnTo>
                  <a:pt x="3543757" y="461670"/>
                </a:lnTo>
                <a:lnTo>
                  <a:pt x="3545624" y="463537"/>
                </a:lnTo>
                <a:lnTo>
                  <a:pt x="3546741" y="463994"/>
                </a:lnTo>
                <a:lnTo>
                  <a:pt x="3558895" y="463994"/>
                </a:lnTo>
                <a:lnTo>
                  <a:pt x="3560013" y="463537"/>
                </a:lnTo>
                <a:lnTo>
                  <a:pt x="3561880" y="461670"/>
                </a:lnTo>
                <a:lnTo>
                  <a:pt x="3562337" y="460552"/>
                </a:lnTo>
                <a:lnTo>
                  <a:pt x="3562337" y="457923"/>
                </a:lnTo>
                <a:close/>
              </a:path>
              <a:path w="5219700" h="1827529">
                <a:moveTo>
                  <a:pt x="3562337" y="3454"/>
                </a:moveTo>
                <a:lnTo>
                  <a:pt x="3561880" y="2324"/>
                </a:lnTo>
                <a:lnTo>
                  <a:pt x="3560013" y="469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69"/>
                </a:lnTo>
                <a:lnTo>
                  <a:pt x="3543757" y="2324"/>
                </a:lnTo>
                <a:lnTo>
                  <a:pt x="3543300" y="3454"/>
                </a:lnTo>
                <a:lnTo>
                  <a:pt x="3543300" y="6083"/>
                </a:lnTo>
                <a:lnTo>
                  <a:pt x="3543757" y="7200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200"/>
                </a:lnTo>
                <a:lnTo>
                  <a:pt x="3562337" y="6083"/>
                </a:lnTo>
                <a:lnTo>
                  <a:pt x="3562337" y="3454"/>
                </a:lnTo>
                <a:close/>
              </a:path>
              <a:path w="5219700" h="1827529">
                <a:moveTo>
                  <a:pt x="3619500" y="1821332"/>
                </a:moveTo>
                <a:lnTo>
                  <a:pt x="3619030" y="1820214"/>
                </a:lnTo>
                <a:lnTo>
                  <a:pt x="3617163" y="1818347"/>
                </a:lnTo>
                <a:lnTo>
                  <a:pt x="3616045" y="1817890"/>
                </a:lnTo>
                <a:lnTo>
                  <a:pt x="3603891" y="1817890"/>
                </a:lnTo>
                <a:lnTo>
                  <a:pt x="3602774" y="1818347"/>
                </a:lnTo>
                <a:lnTo>
                  <a:pt x="3600907" y="1820214"/>
                </a:lnTo>
                <a:lnTo>
                  <a:pt x="3600437" y="1821332"/>
                </a:lnTo>
                <a:lnTo>
                  <a:pt x="3600437" y="1823961"/>
                </a:lnTo>
                <a:lnTo>
                  <a:pt x="3600907" y="1825078"/>
                </a:lnTo>
                <a:lnTo>
                  <a:pt x="3602774" y="1826945"/>
                </a:lnTo>
                <a:lnTo>
                  <a:pt x="3603891" y="1827415"/>
                </a:lnTo>
                <a:lnTo>
                  <a:pt x="3616045" y="1827415"/>
                </a:lnTo>
                <a:lnTo>
                  <a:pt x="3617163" y="1826945"/>
                </a:lnTo>
                <a:lnTo>
                  <a:pt x="3619030" y="1825078"/>
                </a:lnTo>
                <a:lnTo>
                  <a:pt x="3619500" y="1823961"/>
                </a:lnTo>
                <a:lnTo>
                  <a:pt x="3619500" y="1821332"/>
                </a:lnTo>
                <a:close/>
              </a:path>
              <a:path w="5219700" h="1827529">
                <a:moveTo>
                  <a:pt x="3619500" y="1366862"/>
                </a:moveTo>
                <a:lnTo>
                  <a:pt x="3619030" y="1365732"/>
                </a:lnTo>
                <a:lnTo>
                  <a:pt x="3617163" y="1363878"/>
                </a:lnTo>
                <a:lnTo>
                  <a:pt x="3616045" y="1363408"/>
                </a:lnTo>
                <a:lnTo>
                  <a:pt x="3603891" y="1363408"/>
                </a:lnTo>
                <a:lnTo>
                  <a:pt x="3602774" y="1363878"/>
                </a:lnTo>
                <a:lnTo>
                  <a:pt x="3600907" y="1365732"/>
                </a:lnTo>
                <a:lnTo>
                  <a:pt x="3600437" y="1366862"/>
                </a:lnTo>
                <a:lnTo>
                  <a:pt x="3600437" y="1369491"/>
                </a:lnTo>
                <a:lnTo>
                  <a:pt x="3600907" y="1370609"/>
                </a:lnTo>
                <a:lnTo>
                  <a:pt x="3602774" y="1372476"/>
                </a:lnTo>
                <a:lnTo>
                  <a:pt x="3603891" y="1372933"/>
                </a:lnTo>
                <a:lnTo>
                  <a:pt x="3616045" y="1372933"/>
                </a:lnTo>
                <a:lnTo>
                  <a:pt x="3617163" y="1372476"/>
                </a:lnTo>
                <a:lnTo>
                  <a:pt x="3619030" y="1370609"/>
                </a:lnTo>
                <a:lnTo>
                  <a:pt x="3619500" y="1369491"/>
                </a:lnTo>
                <a:lnTo>
                  <a:pt x="3619500" y="1366862"/>
                </a:lnTo>
                <a:close/>
              </a:path>
              <a:path w="5219700" h="1827529">
                <a:moveTo>
                  <a:pt x="3619500" y="912393"/>
                </a:moveTo>
                <a:lnTo>
                  <a:pt x="3619030" y="911263"/>
                </a:lnTo>
                <a:lnTo>
                  <a:pt x="3617163" y="909408"/>
                </a:lnTo>
                <a:lnTo>
                  <a:pt x="3616045" y="908939"/>
                </a:lnTo>
                <a:lnTo>
                  <a:pt x="3603891" y="908939"/>
                </a:lnTo>
                <a:lnTo>
                  <a:pt x="3602774" y="909408"/>
                </a:lnTo>
                <a:lnTo>
                  <a:pt x="3600907" y="911263"/>
                </a:lnTo>
                <a:lnTo>
                  <a:pt x="3600437" y="912393"/>
                </a:lnTo>
                <a:lnTo>
                  <a:pt x="3600437" y="915022"/>
                </a:lnTo>
                <a:lnTo>
                  <a:pt x="3600907" y="916139"/>
                </a:lnTo>
                <a:lnTo>
                  <a:pt x="3602774" y="918006"/>
                </a:lnTo>
                <a:lnTo>
                  <a:pt x="3603891" y="918464"/>
                </a:lnTo>
                <a:lnTo>
                  <a:pt x="3616045" y="918464"/>
                </a:lnTo>
                <a:lnTo>
                  <a:pt x="3617163" y="918006"/>
                </a:lnTo>
                <a:lnTo>
                  <a:pt x="3619030" y="916139"/>
                </a:lnTo>
                <a:lnTo>
                  <a:pt x="3619500" y="915022"/>
                </a:lnTo>
                <a:lnTo>
                  <a:pt x="3619500" y="912393"/>
                </a:lnTo>
                <a:close/>
              </a:path>
              <a:path w="5219700" h="1827529">
                <a:moveTo>
                  <a:pt x="3619500" y="457923"/>
                </a:moveTo>
                <a:lnTo>
                  <a:pt x="3619030" y="456793"/>
                </a:lnTo>
                <a:lnTo>
                  <a:pt x="3617163" y="454939"/>
                </a:lnTo>
                <a:lnTo>
                  <a:pt x="3616045" y="454469"/>
                </a:lnTo>
                <a:lnTo>
                  <a:pt x="3603891" y="454469"/>
                </a:lnTo>
                <a:lnTo>
                  <a:pt x="3602774" y="454939"/>
                </a:lnTo>
                <a:lnTo>
                  <a:pt x="3600907" y="456793"/>
                </a:lnTo>
                <a:lnTo>
                  <a:pt x="3600437" y="457923"/>
                </a:lnTo>
                <a:lnTo>
                  <a:pt x="3600437" y="460552"/>
                </a:lnTo>
                <a:lnTo>
                  <a:pt x="3600907" y="461670"/>
                </a:lnTo>
                <a:lnTo>
                  <a:pt x="3602774" y="463537"/>
                </a:lnTo>
                <a:lnTo>
                  <a:pt x="3603891" y="463994"/>
                </a:lnTo>
                <a:lnTo>
                  <a:pt x="3616045" y="463994"/>
                </a:lnTo>
                <a:lnTo>
                  <a:pt x="3617163" y="463537"/>
                </a:lnTo>
                <a:lnTo>
                  <a:pt x="3619030" y="461670"/>
                </a:lnTo>
                <a:lnTo>
                  <a:pt x="3619500" y="460552"/>
                </a:lnTo>
                <a:lnTo>
                  <a:pt x="3619500" y="457923"/>
                </a:lnTo>
                <a:close/>
              </a:path>
              <a:path w="5219700" h="1827529">
                <a:moveTo>
                  <a:pt x="3619500" y="3454"/>
                </a:moveTo>
                <a:lnTo>
                  <a:pt x="3619030" y="2324"/>
                </a:lnTo>
                <a:lnTo>
                  <a:pt x="3617163" y="469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69"/>
                </a:lnTo>
                <a:lnTo>
                  <a:pt x="3600907" y="2324"/>
                </a:lnTo>
                <a:lnTo>
                  <a:pt x="3600437" y="3454"/>
                </a:lnTo>
                <a:lnTo>
                  <a:pt x="3600437" y="6083"/>
                </a:lnTo>
                <a:lnTo>
                  <a:pt x="3600907" y="7200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200"/>
                </a:lnTo>
                <a:lnTo>
                  <a:pt x="3619500" y="6083"/>
                </a:lnTo>
                <a:lnTo>
                  <a:pt x="3619500" y="3454"/>
                </a:lnTo>
                <a:close/>
              </a:path>
              <a:path w="5219700" h="1827529">
                <a:moveTo>
                  <a:pt x="3676637" y="1821332"/>
                </a:moveTo>
                <a:lnTo>
                  <a:pt x="3676180" y="1820214"/>
                </a:lnTo>
                <a:lnTo>
                  <a:pt x="3674313" y="1818347"/>
                </a:lnTo>
                <a:lnTo>
                  <a:pt x="3673195" y="1817890"/>
                </a:lnTo>
                <a:lnTo>
                  <a:pt x="3661041" y="1817890"/>
                </a:lnTo>
                <a:lnTo>
                  <a:pt x="3659924" y="1818347"/>
                </a:lnTo>
                <a:lnTo>
                  <a:pt x="3658057" y="1820214"/>
                </a:lnTo>
                <a:lnTo>
                  <a:pt x="3657587" y="1821332"/>
                </a:lnTo>
                <a:lnTo>
                  <a:pt x="3657587" y="1823961"/>
                </a:lnTo>
                <a:lnTo>
                  <a:pt x="3658057" y="1825078"/>
                </a:lnTo>
                <a:lnTo>
                  <a:pt x="3659924" y="1826945"/>
                </a:lnTo>
                <a:lnTo>
                  <a:pt x="3661041" y="1827415"/>
                </a:lnTo>
                <a:lnTo>
                  <a:pt x="3673195" y="1827415"/>
                </a:lnTo>
                <a:lnTo>
                  <a:pt x="3674313" y="1826945"/>
                </a:lnTo>
                <a:lnTo>
                  <a:pt x="3676180" y="1825078"/>
                </a:lnTo>
                <a:lnTo>
                  <a:pt x="3676637" y="1823961"/>
                </a:lnTo>
                <a:lnTo>
                  <a:pt x="3676637" y="1821332"/>
                </a:lnTo>
                <a:close/>
              </a:path>
              <a:path w="5219700" h="1827529">
                <a:moveTo>
                  <a:pt x="3676637" y="1366862"/>
                </a:moveTo>
                <a:lnTo>
                  <a:pt x="3676180" y="1365732"/>
                </a:lnTo>
                <a:lnTo>
                  <a:pt x="3674313" y="1363878"/>
                </a:lnTo>
                <a:lnTo>
                  <a:pt x="3673195" y="1363408"/>
                </a:lnTo>
                <a:lnTo>
                  <a:pt x="3661041" y="1363408"/>
                </a:lnTo>
                <a:lnTo>
                  <a:pt x="3659924" y="1363878"/>
                </a:lnTo>
                <a:lnTo>
                  <a:pt x="3658057" y="1365732"/>
                </a:lnTo>
                <a:lnTo>
                  <a:pt x="3657587" y="1366862"/>
                </a:lnTo>
                <a:lnTo>
                  <a:pt x="3657587" y="1369491"/>
                </a:lnTo>
                <a:lnTo>
                  <a:pt x="3658057" y="1370609"/>
                </a:lnTo>
                <a:lnTo>
                  <a:pt x="3659924" y="1372476"/>
                </a:lnTo>
                <a:lnTo>
                  <a:pt x="3661041" y="1372933"/>
                </a:lnTo>
                <a:lnTo>
                  <a:pt x="3673195" y="1372933"/>
                </a:lnTo>
                <a:lnTo>
                  <a:pt x="3674313" y="1372476"/>
                </a:lnTo>
                <a:lnTo>
                  <a:pt x="3676180" y="1370609"/>
                </a:lnTo>
                <a:lnTo>
                  <a:pt x="3676637" y="1369491"/>
                </a:lnTo>
                <a:lnTo>
                  <a:pt x="3676637" y="1366862"/>
                </a:lnTo>
                <a:close/>
              </a:path>
              <a:path w="5219700" h="1827529">
                <a:moveTo>
                  <a:pt x="3676637" y="912393"/>
                </a:moveTo>
                <a:lnTo>
                  <a:pt x="3676180" y="911263"/>
                </a:lnTo>
                <a:lnTo>
                  <a:pt x="3674313" y="909408"/>
                </a:lnTo>
                <a:lnTo>
                  <a:pt x="3673195" y="908939"/>
                </a:lnTo>
                <a:lnTo>
                  <a:pt x="3661041" y="908939"/>
                </a:lnTo>
                <a:lnTo>
                  <a:pt x="3659924" y="909408"/>
                </a:lnTo>
                <a:lnTo>
                  <a:pt x="3658057" y="911263"/>
                </a:lnTo>
                <a:lnTo>
                  <a:pt x="3657587" y="912393"/>
                </a:lnTo>
                <a:lnTo>
                  <a:pt x="3657587" y="915022"/>
                </a:lnTo>
                <a:lnTo>
                  <a:pt x="3658057" y="916139"/>
                </a:lnTo>
                <a:lnTo>
                  <a:pt x="3659924" y="918006"/>
                </a:lnTo>
                <a:lnTo>
                  <a:pt x="3661041" y="918464"/>
                </a:lnTo>
                <a:lnTo>
                  <a:pt x="3673195" y="918464"/>
                </a:lnTo>
                <a:lnTo>
                  <a:pt x="3674313" y="918006"/>
                </a:lnTo>
                <a:lnTo>
                  <a:pt x="3676180" y="916139"/>
                </a:lnTo>
                <a:lnTo>
                  <a:pt x="3676637" y="915022"/>
                </a:lnTo>
                <a:lnTo>
                  <a:pt x="3676637" y="912393"/>
                </a:lnTo>
                <a:close/>
              </a:path>
              <a:path w="5219700" h="1827529">
                <a:moveTo>
                  <a:pt x="3676637" y="457923"/>
                </a:moveTo>
                <a:lnTo>
                  <a:pt x="3676180" y="456793"/>
                </a:lnTo>
                <a:lnTo>
                  <a:pt x="3674313" y="454939"/>
                </a:lnTo>
                <a:lnTo>
                  <a:pt x="3673195" y="454469"/>
                </a:lnTo>
                <a:lnTo>
                  <a:pt x="3661041" y="454469"/>
                </a:lnTo>
                <a:lnTo>
                  <a:pt x="3659924" y="454939"/>
                </a:lnTo>
                <a:lnTo>
                  <a:pt x="3658057" y="456793"/>
                </a:lnTo>
                <a:lnTo>
                  <a:pt x="3657587" y="457923"/>
                </a:lnTo>
                <a:lnTo>
                  <a:pt x="3657587" y="460552"/>
                </a:lnTo>
                <a:lnTo>
                  <a:pt x="3658057" y="461670"/>
                </a:lnTo>
                <a:lnTo>
                  <a:pt x="3659924" y="463537"/>
                </a:lnTo>
                <a:lnTo>
                  <a:pt x="3661041" y="463994"/>
                </a:lnTo>
                <a:lnTo>
                  <a:pt x="3673195" y="463994"/>
                </a:lnTo>
                <a:lnTo>
                  <a:pt x="3674313" y="463537"/>
                </a:lnTo>
                <a:lnTo>
                  <a:pt x="3676180" y="461670"/>
                </a:lnTo>
                <a:lnTo>
                  <a:pt x="3676637" y="460552"/>
                </a:lnTo>
                <a:lnTo>
                  <a:pt x="3676637" y="457923"/>
                </a:lnTo>
                <a:close/>
              </a:path>
              <a:path w="5219700" h="1827529">
                <a:moveTo>
                  <a:pt x="3676637" y="3454"/>
                </a:moveTo>
                <a:lnTo>
                  <a:pt x="3676180" y="2324"/>
                </a:lnTo>
                <a:lnTo>
                  <a:pt x="3674313" y="469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69"/>
                </a:lnTo>
                <a:lnTo>
                  <a:pt x="3658057" y="2324"/>
                </a:lnTo>
                <a:lnTo>
                  <a:pt x="3657587" y="3454"/>
                </a:lnTo>
                <a:lnTo>
                  <a:pt x="3657587" y="6083"/>
                </a:lnTo>
                <a:lnTo>
                  <a:pt x="3658057" y="7200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5219700" h="1827529">
                <a:moveTo>
                  <a:pt x="3733787" y="1821332"/>
                </a:moveTo>
                <a:lnTo>
                  <a:pt x="3733330" y="1820214"/>
                </a:lnTo>
                <a:lnTo>
                  <a:pt x="3731463" y="1818347"/>
                </a:lnTo>
                <a:lnTo>
                  <a:pt x="3730345" y="1817890"/>
                </a:lnTo>
                <a:lnTo>
                  <a:pt x="3718191" y="1817890"/>
                </a:lnTo>
                <a:lnTo>
                  <a:pt x="3717074" y="1818347"/>
                </a:lnTo>
                <a:lnTo>
                  <a:pt x="3715207" y="1820214"/>
                </a:lnTo>
                <a:lnTo>
                  <a:pt x="3714737" y="1821332"/>
                </a:lnTo>
                <a:lnTo>
                  <a:pt x="3714737" y="1823961"/>
                </a:lnTo>
                <a:lnTo>
                  <a:pt x="3715207" y="1825078"/>
                </a:lnTo>
                <a:lnTo>
                  <a:pt x="3717074" y="1826945"/>
                </a:lnTo>
                <a:lnTo>
                  <a:pt x="3718191" y="1827415"/>
                </a:lnTo>
                <a:lnTo>
                  <a:pt x="3730345" y="1827415"/>
                </a:lnTo>
                <a:lnTo>
                  <a:pt x="3731463" y="1826945"/>
                </a:lnTo>
                <a:lnTo>
                  <a:pt x="3733330" y="1825078"/>
                </a:lnTo>
                <a:lnTo>
                  <a:pt x="3733787" y="1823961"/>
                </a:lnTo>
                <a:lnTo>
                  <a:pt x="3733787" y="1821332"/>
                </a:lnTo>
                <a:close/>
              </a:path>
              <a:path w="5219700" h="1827529">
                <a:moveTo>
                  <a:pt x="3733787" y="1366862"/>
                </a:moveTo>
                <a:lnTo>
                  <a:pt x="3733330" y="1365732"/>
                </a:lnTo>
                <a:lnTo>
                  <a:pt x="3731463" y="1363878"/>
                </a:lnTo>
                <a:lnTo>
                  <a:pt x="3730345" y="1363408"/>
                </a:lnTo>
                <a:lnTo>
                  <a:pt x="3718191" y="1363408"/>
                </a:lnTo>
                <a:lnTo>
                  <a:pt x="3717074" y="1363878"/>
                </a:lnTo>
                <a:lnTo>
                  <a:pt x="3715207" y="1365732"/>
                </a:lnTo>
                <a:lnTo>
                  <a:pt x="3714737" y="1366862"/>
                </a:lnTo>
                <a:lnTo>
                  <a:pt x="3714737" y="1369491"/>
                </a:lnTo>
                <a:lnTo>
                  <a:pt x="3715207" y="1370609"/>
                </a:lnTo>
                <a:lnTo>
                  <a:pt x="3717074" y="1372476"/>
                </a:lnTo>
                <a:lnTo>
                  <a:pt x="3718191" y="1372933"/>
                </a:lnTo>
                <a:lnTo>
                  <a:pt x="3730345" y="1372933"/>
                </a:lnTo>
                <a:lnTo>
                  <a:pt x="3731463" y="1372476"/>
                </a:lnTo>
                <a:lnTo>
                  <a:pt x="3733330" y="1370609"/>
                </a:lnTo>
                <a:lnTo>
                  <a:pt x="3733787" y="1369491"/>
                </a:lnTo>
                <a:lnTo>
                  <a:pt x="3733787" y="1366862"/>
                </a:lnTo>
                <a:close/>
              </a:path>
              <a:path w="5219700" h="1827529">
                <a:moveTo>
                  <a:pt x="3733787" y="912393"/>
                </a:moveTo>
                <a:lnTo>
                  <a:pt x="3733330" y="911263"/>
                </a:lnTo>
                <a:lnTo>
                  <a:pt x="3731463" y="909408"/>
                </a:lnTo>
                <a:lnTo>
                  <a:pt x="3730345" y="908939"/>
                </a:lnTo>
                <a:lnTo>
                  <a:pt x="3718191" y="908939"/>
                </a:lnTo>
                <a:lnTo>
                  <a:pt x="3717074" y="909408"/>
                </a:lnTo>
                <a:lnTo>
                  <a:pt x="3715207" y="911263"/>
                </a:lnTo>
                <a:lnTo>
                  <a:pt x="3714737" y="912393"/>
                </a:lnTo>
                <a:lnTo>
                  <a:pt x="3714737" y="915022"/>
                </a:lnTo>
                <a:lnTo>
                  <a:pt x="3715207" y="916139"/>
                </a:lnTo>
                <a:lnTo>
                  <a:pt x="3717074" y="918006"/>
                </a:lnTo>
                <a:lnTo>
                  <a:pt x="3718191" y="918464"/>
                </a:lnTo>
                <a:lnTo>
                  <a:pt x="3730345" y="918464"/>
                </a:lnTo>
                <a:lnTo>
                  <a:pt x="3731463" y="918006"/>
                </a:lnTo>
                <a:lnTo>
                  <a:pt x="3733330" y="916139"/>
                </a:lnTo>
                <a:lnTo>
                  <a:pt x="3733787" y="915022"/>
                </a:lnTo>
                <a:lnTo>
                  <a:pt x="3733787" y="912393"/>
                </a:lnTo>
                <a:close/>
              </a:path>
              <a:path w="5219700" h="1827529">
                <a:moveTo>
                  <a:pt x="3733787" y="457923"/>
                </a:moveTo>
                <a:lnTo>
                  <a:pt x="3733330" y="456793"/>
                </a:lnTo>
                <a:lnTo>
                  <a:pt x="3731463" y="454939"/>
                </a:lnTo>
                <a:lnTo>
                  <a:pt x="3730345" y="454469"/>
                </a:lnTo>
                <a:lnTo>
                  <a:pt x="3718191" y="454469"/>
                </a:lnTo>
                <a:lnTo>
                  <a:pt x="3717074" y="454939"/>
                </a:lnTo>
                <a:lnTo>
                  <a:pt x="3715207" y="456793"/>
                </a:lnTo>
                <a:lnTo>
                  <a:pt x="3714737" y="457923"/>
                </a:lnTo>
                <a:lnTo>
                  <a:pt x="3714737" y="460552"/>
                </a:lnTo>
                <a:lnTo>
                  <a:pt x="3715207" y="461670"/>
                </a:lnTo>
                <a:lnTo>
                  <a:pt x="3717074" y="463537"/>
                </a:lnTo>
                <a:lnTo>
                  <a:pt x="3718191" y="463994"/>
                </a:lnTo>
                <a:lnTo>
                  <a:pt x="3730345" y="463994"/>
                </a:lnTo>
                <a:lnTo>
                  <a:pt x="3731463" y="463537"/>
                </a:lnTo>
                <a:lnTo>
                  <a:pt x="3733330" y="461670"/>
                </a:lnTo>
                <a:lnTo>
                  <a:pt x="3733787" y="460552"/>
                </a:lnTo>
                <a:lnTo>
                  <a:pt x="3733787" y="457923"/>
                </a:lnTo>
                <a:close/>
              </a:path>
              <a:path w="5219700" h="1827529">
                <a:moveTo>
                  <a:pt x="3733787" y="3454"/>
                </a:moveTo>
                <a:lnTo>
                  <a:pt x="3733330" y="2324"/>
                </a:lnTo>
                <a:lnTo>
                  <a:pt x="3731463" y="469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24"/>
                </a:lnTo>
                <a:lnTo>
                  <a:pt x="3714737" y="3454"/>
                </a:lnTo>
                <a:lnTo>
                  <a:pt x="3714737" y="6083"/>
                </a:lnTo>
                <a:lnTo>
                  <a:pt x="3715207" y="7200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200"/>
                </a:lnTo>
                <a:lnTo>
                  <a:pt x="3733787" y="6083"/>
                </a:lnTo>
                <a:lnTo>
                  <a:pt x="3733787" y="3454"/>
                </a:lnTo>
                <a:close/>
              </a:path>
              <a:path w="5219700" h="1827529">
                <a:moveTo>
                  <a:pt x="3790937" y="1821332"/>
                </a:moveTo>
                <a:lnTo>
                  <a:pt x="3790480" y="1820214"/>
                </a:lnTo>
                <a:lnTo>
                  <a:pt x="3788613" y="1818347"/>
                </a:lnTo>
                <a:lnTo>
                  <a:pt x="3787495" y="1817890"/>
                </a:lnTo>
                <a:lnTo>
                  <a:pt x="3775341" y="1817890"/>
                </a:lnTo>
                <a:lnTo>
                  <a:pt x="3774224" y="1818347"/>
                </a:lnTo>
                <a:lnTo>
                  <a:pt x="3772357" y="1820214"/>
                </a:lnTo>
                <a:lnTo>
                  <a:pt x="3771887" y="1821332"/>
                </a:lnTo>
                <a:lnTo>
                  <a:pt x="3771887" y="1823961"/>
                </a:lnTo>
                <a:lnTo>
                  <a:pt x="3772357" y="1825078"/>
                </a:lnTo>
                <a:lnTo>
                  <a:pt x="3774224" y="1826945"/>
                </a:lnTo>
                <a:lnTo>
                  <a:pt x="3775341" y="1827415"/>
                </a:lnTo>
                <a:lnTo>
                  <a:pt x="3787495" y="1827415"/>
                </a:lnTo>
                <a:lnTo>
                  <a:pt x="3788613" y="1826945"/>
                </a:lnTo>
                <a:lnTo>
                  <a:pt x="3790480" y="1825078"/>
                </a:lnTo>
                <a:lnTo>
                  <a:pt x="3790937" y="1823961"/>
                </a:lnTo>
                <a:lnTo>
                  <a:pt x="3790937" y="1821332"/>
                </a:lnTo>
                <a:close/>
              </a:path>
              <a:path w="5219700" h="1827529">
                <a:moveTo>
                  <a:pt x="3790937" y="1366862"/>
                </a:moveTo>
                <a:lnTo>
                  <a:pt x="3790480" y="1365732"/>
                </a:lnTo>
                <a:lnTo>
                  <a:pt x="3788613" y="1363878"/>
                </a:lnTo>
                <a:lnTo>
                  <a:pt x="3787495" y="1363408"/>
                </a:lnTo>
                <a:lnTo>
                  <a:pt x="3775341" y="1363408"/>
                </a:lnTo>
                <a:lnTo>
                  <a:pt x="3774224" y="1363878"/>
                </a:lnTo>
                <a:lnTo>
                  <a:pt x="3772357" y="1365732"/>
                </a:lnTo>
                <a:lnTo>
                  <a:pt x="3771887" y="1366862"/>
                </a:lnTo>
                <a:lnTo>
                  <a:pt x="3771887" y="1369491"/>
                </a:lnTo>
                <a:lnTo>
                  <a:pt x="3772357" y="1370609"/>
                </a:lnTo>
                <a:lnTo>
                  <a:pt x="3774224" y="1372476"/>
                </a:lnTo>
                <a:lnTo>
                  <a:pt x="3775341" y="1372933"/>
                </a:lnTo>
                <a:lnTo>
                  <a:pt x="3787495" y="1372933"/>
                </a:lnTo>
                <a:lnTo>
                  <a:pt x="3788613" y="1372476"/>
                </a:lnTo>
                <a:lnTo>
                  <a:pt x="3790480" y="1370609"/>
                </a:lnTo>
                <a:lnTo>
                  <a:pt x="3790937" y="1369491"/>
                </a:lnTo>
                <a:lnTo>
                  <a:pt x="3790937" y="1366862"/>
                </a:lnTo>
                <a:close/>
              </a:path>
              <a:path w="5219700" h="1827529">
                <a:moveTo>
                  <a:pt x="3790937" y="912393"/>
                </a:moveTo>
                <a:lnTo>
                  <a:pt x="3790480" y="911263"/>
                </a:lnTo>
                <a:lnTo>
                  <a:pt x="3788613" y="909408"/>
                </a:lnTo>
                <a:lnTo>
                  <a:pt x="3787495" y="908939"/>
                </a:lnTo>
                <a:lnTo>
                  <a:pt x="3775341" y="908939"/>
                </a:lnTo>
                <a:lnTo>
                  <a:pt x="3774224" y="909408"/>
                </a:lnTo>
                <a:lnTo>
                  <a:pt x="3772357" y="911263"/>
                </a:lnTo>
                <a:lnTo>
                  <a:pt x="3771887" y="912393"/>
                </a:lnTo>
                <a:lnTo>
                  <a:pt x="3771887" y="915022"/>
                </a:lnTo>
                <a:lnTo>
                  <a:pt x="3772357" y="916139"/>
                </a:lnTo>
                <a:lnTo>
                  <a:pt x="3774224" y="918006"/>
                </a:lnTo>
                <a:lnTo>
                  <a:pt x="3775341" y="918464"/>
                </a:lnTo>
                <a:lnTo>
                  <a:pt x="3787495" y="918464"/>
                </a:lnTo>
                <a:lnTo>
                  <a:pt x="3788613" y="918006"/>
                </a:lnTo>
                <a:lnTo>
                  <a:pt x="3790480" y="916139"/>
                </a:lnTo>
                <a:lnTo>
                  <a:pt x="3790937" y="915022"/>
                </a:lnTo>
                <a:lnTo>
                  <a:pt x="3790937" y="912393"/>
                </a:lnTo>
                <a:close/>
              </a:path>
              <a:path w="5219700" h="1827529">
                <a:moveTo>
                  <a:pt x="3790937" y="457923"/>
                </a:moveTo>
                <a:lnTo>
                  <a:pt x="3790480" y="456793"/>
                </a:lnTo>
                <a:lnTo>
                  <a:pt x="3788613" y="454939"/>
                </a:lnTo>
                <a:lnTo>
                  <a:pt x="3787495" y="454469"/>
                </a:lnTo>
                <a:lnTo>
                  <a:pt x="3775341" y="454469"/>
                </a:lnTo>
                <a:lnTo>
                  <a:pt x="3774224" y="454939"/>
                </a:lnTo>
                <a:lnTo>
                  <a:pt x="3772357" y="456793"/>
                </a:lnTo>
                <a:lnTo>
                  <a:pt x="3771887" y="457923"/>
                </a:lnTo>
                <a:lnTo>
                  <a:pt x="3771887" y="460552"/>
                </a:lnTo>
                <a:lnTo>
                  <a:pt x="3772357" y="461670"/>
                </a:lnTo>
                <a:lnTo>
                  <a:pt x="3774224" y="463537"/>
                </a:lnTo>
                <a:lnTo>
                  <a:pt x="3775341" y="463994"/>
                </a:lnTo>
                <a:lnTo>
                  <a:pt x="3787495" y="463994"/>
                </a:lnTo>
                <a:lnTo>
                  <a:pt x="3788613" y="463537"/>
                </a:lnTo>
                <a:lnTo>
                  <a:pt x="3790480" y="461670"/>
                </a:lnTo>
                <a:lnTo>
                  <a:pt x="3790937" y="460552"/>
                </a:lnTo>
                <a:lnTo>
                  <a:pt x="3790937" y="457923"/>
                </a:lnTo>
                <a:close/>
              </a:path>
              <a:path w="5219700" h="1827529">
                <a:moveTo>
                  <a:pt x="3790937" y="3454"/>
                </a:moveTo>
                <a:lnTo>
                  <a:pt x="3790480" y="2324"/>
                </a:lnTo>
                <a:lnTo>
                  <a:pt x="3788613" y="469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69"/>
                </a:lnTo>
                <a:lnTo>
                  <a:pt x="3772357" y="2324"/>
                </a:lnTo>
                <a:lnTo>
                  <a:pt x="3771887" y="3454"/>
                </a:lnTo>
                <a:lnTo>
                  <a:pt x="3771887" y="6083"/>
                </a:lnTo>
                <a:lnTo>
                  <a:pt x="3772357" y="7200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200"/>
                </a:lnTo>
                <a:lnTo>
                  <a:pt x="3790937" y="6083"/>
                </a:lnTo>
                <a:lnTo>
                  <a:pt x="3790937" y="3454"/>
                </a:lnTo>
                <a:close/>
              </a:path>
              <a:path w="5219700" h="1827529">
                <a:moveTo>
                  <a:pt x="3848100" y="1821332"/>
                </a:moveTo>
                <a:lnTo>
                  <a:pt x="3847630" y="1820214"/>
                </a:lnTo>
                <a:lnTo>
                  <a:pt x="3845763" y="1818347"/>
                </a:lnTo>
                <a:lnTo>
                  <a:pt x="3844645" y="1817890"/>
                </a:lnTo>
                <a:lnTo>
                  <a:pt x="3832491" y="1817890"/>
                </a:lnTo>
                <a:lnTo>
                  <a:pt x="3831374" y="1818347"/>
                </a:lnTo>
                <a:lnTo>
                  <a:pt x="3829507" y="1820214"/>
                </a:lnTo>
                <a:lnTo>
                  <a:pt x="3829037" y="1821332"/>
                </a:lnTo>
                <a:lnTo>
                  <a:pt x="3829037" y="1823961"/>
                </a:lnTo>
                <a:lnTo>
                  <a:pt x="3829507" y="1825078"/>
                </a:lnTo>
                <a:lnTo>
                  <a:pt x="3831374" y="1826945"/>
                </a:lnTo>
                <a:lnTo>
                  <a:pt x="3832491" y="1827415"/>
                </a:lnTo>
                <a:lnTo>
                  <a:pt x="3844645" y="1827415"/>
                </a:lnTo>
                <a:lnTo>
                  <a:pt x="3845763" y="1826945"/>
                </a:lnTo>
                <a:lnTo>
                  <a:pt x="3847630" y="1825078"/>
                </a:lnTo>
                <a:lnTo>
                  <a:pt x="3848100" y="1823961"/>
                </a:lnTo>
                <a:lnTo>
                  <a:pt x="3848100" y="1821332"/>
                </a:lnTo>
                <a:close/>
              </a:path>
              <a:path w="5219700" h="1827529">
                <a:moveTo>
                  <a:pt x="3848100" y="1366862"/>
                </a:moveTo>
                <a:lnTo>
                  <a:pt x="3847630" y="1365732"/>
                </a:lnTo>
                <a:lnTo>
                  <a:pt x="3845763" y="1363878"/>
                </a:lnTo>
                <a:lnTo>
                  <a:pt x="3844645" y="1363408"/>
                </a:lnTo>
                <a:lnTo>
                  <a:pt x="3832491" y="1363408"/>
                </a:lnTo>
                <a:lnTo>
                  <a:pt x="3831374" y="1363878"/>
                </a:lnTo>
                <a:lnTo>
                  <a:pt x="3829507" y="1365732"/>
                </a:lnTo>
                <a:lnTo>
                  <a:pt x="3829037" y="1366862"/>
                </a:lnTo>
                <a:lnTo>
                  <a:pt x="3829037" y="1369491"/>
                </a:lnTo>
                <a:lnTo>
                  <a:pt x="3829507" y="1370609"/>
                </a:lnTo>
                <a:lnTo>
                  <a:pt x="3831374" y="1372476"/>
                </a:lnTo>
                <a:lnTo>
                  <a:pt x="3832491" y="1372933"/>
                </a:lnTo>
                <a:lnTo>
                  <a:pt x="3844645" y="1372933"/>
                </a:lnTo>
                <a:lnTo>
                  <a:pt x="3845763" y="1372476"/>
                </a:lnTo>
                <a:lnTo>
                  <a:pt x="3847630" y="1370609"/>
                </a:lnTo>
                <a:lnTo>
                  <a:pt x="3848100" y="1369491"/>
                </a:lnTo>
                <a:lnTo>
                  <a:pt x="3848100" y="1366862"/>
                </a:lnTo>
                <a:close/>
              </a:path>
              <a:path w="5219700" h="1827529">
                <a:moveTo>
                  <a:pt x="3848100" y="912393"/>
                </a:moveTo>
                <a:lnTo>
                  <a:pt x="3847630" y="911263"/>
                </a:lnTo>
                <a:lnTo>
                  <a:pt x="3845763" y="909408"/>
                </a:lnTo>
                <a:lnTo>
                  <a:pt x="3844645" y="908939"/>
                </a:lnTo>
                <a:lnTo>
                  <a:pt x="3832491" y="908939"/>
                </a:lnTo>
                <a:lnTo>
                  <a:pt x="3831374" y="909408"/>
                </a:lnTo>
                <a:lnTo>
                  <a:pt x="3829507" y="911263"/>
                </a:lnTo>
                <a:lnTo>
                  <a:pt x="3829037" y="912393"/>
                </a:lnTo>
                <a:lnTo>
                  <a:pt x="3829037" y="915022"/>
                </a:lnTo>
                <a:lnTo>
                  <a:pt x="3829507" y="916139"/>
                </a:lnTo>
                <a:lnTo>
                  <a:pt x="3831374" y="918006"/>
                </a:lnTo>
                <a:lnTo>
                  <a:pt x="3832491" y="918464"/>
                </a:lnTo>
                <a:lnTo>
                  <a:pt x="3844645" y="918464"/>
                </a:lnTo>
                <a:lnTo>
                  <a:pt x="3845763" y="918006"/>
                </a:lnTo>
                <a:lnTo>
                  <a:pt x="3847630" y="916139"/>
                </a:lnTo>
                <a:lnTo>
                  <a:pt x="3848100" y="915022"/>
                </a:lnTo>
                <a:lnTo>
                  <a:pt x="3848100" y="912393"/>
                </a:lnTo>
                <a:close/>
              </a:path>
              <a:path w="5219700" h="1827529">
                <a:moveTo>
                  <a:pt x="3848100" y="457923"/>
                </a:moveTo>
                <a:lnTo>
                  <a:pt x="3847630" y="456793"/>
                </a:lnTo>
                <a:lnTo>
                  <a:pt x="3845763" y="454939"/>
                </a:lnTo>
                <a:lnTo>
                  <a:pt x="3844645" y="454469"/>
                </a:lnTo>
                <a:lnTo>
                  <a:pt x="3832491" y="454469"/>
                </a:lnTo>
                <a:lnTo>
                  <a:pt x="3831374" y="454939"/>
                </a:lnTo>
                <a:lnTo>
                  <a:pt x="3829507" y="456793"/>
                </a:lnTo>
                <a:lnTo>
                  <a:pt x="3829037" y="457923"/>
                </a:lnTo>
                <a:lnTo>
                  <a:pt x="3829037" y="460552"/>
                </a:lnTo>
                <a:lnTo>
                  <a:pt x="3829507" y="461670"/>
                </a:lnTo>
                <a:lnTo>
                  <a:pt x="3831374" y="463537"/>
                </a:lnTo>
                <a:lnTo>
                  <a:pt x="3832491" y="463994"/>
                </a:lnTo>
                <a:lnTo>
                  <a:pt x="3844645" y="463994"/>
                </a:lnTo>
                <a:lnTo>
                  <a:pt x="3845763" y="463537"/>
                </a:lnTo>
                <a:lnTo>
                  <a:pt x="3847630" y="461670"/>
                </a:lnTo>
                <a:lnTo>
                  <a:pt x="3848100" y="460552"/>
                </a:lnTo>
                <a:lnTo>
                  <a:pt x="3848100" y="457923"/>
                </a:lnTo>
                <a:close/>
              </a:path>
              <a:path w="5219700" h="1827529">
                <a:moveTo>
                  <a:pt x="3848100" y="3454"/>
                </a:moveTo>
                <a:lnTo>
                  <a:pt x="3847630" y="2324"/>
                </a:lnTo>
                <a:lnTo>
                  <a:pt x="3845763" y="469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69"/>
                </a:lnTo>
                <a:lnTo>
                  <a:pt x="3829507" y="2324"/>
                </a:lnTo>
                <a:lnTo>
                  <a:pt x="3829037" y="3454"/>
                </a:lnTo>
                <a:lnTo>
                  <a:pt x="3829037" y="6083"/>
                </a:lnTo>
                <a:lnTo>
                  <a:pt x="3829507" y="7200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200"/>
                </a:lnTo>
                <a:lnTo>
                  <a:pt x="3848100" y="6083"/>
                </a:lnTo>
                <a:lnTo>
                  <a:pt x="3848100" y="3454"/>
                </a:lnTo>
                <a:close/>
              </a:path>
              <a:path w="5219700" h="1827529">
                <a:moveTo>
                  <a:pt x="3905237" y="1821332"/>
                </a:moveTo>
                <a:lnTo>
                  <a:pt x="3904780" y="1820214"/>
                </a:lnTo>
                <a:lnTo>
                  <a:pt x="3902913" y="1818347"/>
                </a:lnTo>
                <a:lnTo>
                  <a:pt x="3901795" y="1817890"/>
                </a:lnTo>
                <a:lnTo>
                  <a:pt x="3889641" y="1817890"/>
                </a:lnTo>
                <a:lnTo>
                  <a:pt x="3888524" y="1818347"/>
                </a:lnTo>
                <a:lnTo>
                  <a:pt x="3886657" y="1820214"/>
                </a:lnTo>
                <a:lnTo>
                  <a:pt x="3886187" y="1821332"/>
                </a:lnTo>
                <a:lnTo>
                  <a:pt x="3886187" y="1823961"/>
                </a:lnTo>
                <a:lnTo>
                  <a:pt x="3886657" y="1825078"/>
                </a:lnTo>
                <a:lnTo>
                  <a:pt x="3888524" y="1826945"/>
                </a:lnTo>
                <a:lnTo>
                  <a:pt x="3889641" y="1827415"/>
                </a:lnTo>
                <a:lnTo>
                  <a:pt x="3901795" y="1827415"/>
                </a:lnTo>
                <a:lnTo>
                  <a:pt x="3902913" y="1826945"/>
                </a:lnTo>
                <a:lnTo>
                  <a:pt x="3904780" y="1825078"/>
                </a:lnTo>
                <a:lnTo>
                  <a:pt x="3905237" y="1823961"/>
                </a:lnTo>
                <a:lnTo>
                  <a:pt x="3905237" y="1821332"/>
                </a:lnTo>
                <a:close/>
              </a:path>
              <a:path w="5219700" h="1827529">
                <a:moveTo>
                  <a:pt x="3905237" y="1366862"/>
                </a:moveTo>
                <a:lnTo>
                  <a:pt x="3904780" y="1365732"/>
                </a:lnTo>
                <a:lnTo>
                  <a:pt x="3902913" y="1363878"/>
                </a:lnTo>
                <a:lnTo>
                  <a:pt x="3901795" y="1363408"/>
                </a:lnTo>
                <a:lnTo>
                  <a:pt x="3889641" y="1363408"/>
                </a:lnTo>
                <a:lnTo>
                  <a:pt x="3888524" y="1363878"/>
                </a:lnTo>
                <a:lnTo>
                  <a:pt x="3886657" y="1365732"/>
                </a:lnTo>
                <a:lnTo>
                  <a:pt x="3886187" y="1366862"/>
                </a:lnTo>
                <a:lnTo>
                  <a:pt x="3886187" y="1369491"/>
                </a:lnTo>
                <a:lnTo>
                  <a:pt x="3886657" y="1370609"/>
                </a:lnTo>
                <a:lnTo>
                  <a:pt x="3888524" y="1372476"/>
                </a:lnTo>
                <a:lnTo>
                  <a:pt x="3889641" y="1372933"/>
                </a:lnTo>
                <a:lnTo>
                  <a:pt x="3901795" y="1372933"/>
                </a:lnTo>
                <a:lnTo>
                  <a:pt x="3902913" y="1372476"/>
                </a:lnTo>
                <a:lnTo>
                  <a:pt x="3904780" y="1370609"/>
                </a:lnTo>
                <a:lnTo>
                  <a:pt x="3905237" y="1369491"/>
                </a:lnTo>
                <a:lnTo>
                  <a:pt x="3905237" y="1366862"/>
                </a:lnTo>
                <a:close/>
              </a:path>
              <a:path w="5219700" h="1827529">
                <a:moveTo>
                  <a:pt x="3905237" y="912393"/>
                </a:moveTo>
                <a:lnTo>
                  <a:pt x="3904780" y="911263"/>
                </a:lnTo>
                <a:lnTo>
                  <a:pt x="3902913" y="909408"/>
                </a:lnTo>
                <a:lnTo>
                  <a:pt x="3901795" y="908939"/>
                </a:lnTo>
                <a:lnTo>
                  <a:pt x="3889641" y="908939"/>
                </a:lnTo>
                <a:lnTo>
                  <a:pt x="3888524" y="909408"/>
                </a:lnTo>
                <a:lnTo>
                  <a:pt x="3886657" y="911263"/>
                </a:lnTo>
                <a:lnTo>
                  <a:pt x="3886187" y="912393"/>
                </a:lnTo>
                <a:lnTo>
                  <a:pt x="3886187" y="915022"/>
                </a:lnTo>
                <a:lnTo>
                  <a:pt x="3886657" y="916139"/>
                </a:lnTo>
                <a:lnTo>
                  <a:pt x="3888524" y="918006"/>
                </a:lnTo>
                <a:lnTo>
                  <a:pt x="3889641" y="918464"/>
                </a:lnTo>
                <a:lnTo>
                  <a:pt x="3901795" y="918464"/>
                </a:lnTo>
                <a:lnTo>
                  <a:pt x="3902913" y="918006"/>
                </a:lnTo>
                <a:lnTo>
                  <a:pt x="3904780" y="916139"/>
                </a:lnTo>
                <a:lnTo>
                  <a:pt x="3905237" y="915022"/>
                </a:lnTo>
                <a:lnTo>
                  <a:pt x="3905237" y="912393"/>
                </a:lnTo>
                <a:close/>
              </a:path>
              <a:path w="5219700" h="1827529">
                <a:moveTo>
                  <a:pt x="3905237" y="457923"/>
                </a:moveTo>
                <a:lnTo>
                  <a:pt x="3904780" y="456793"/>
                </a:lnTo>
                <a:lnTo>
                  <a:pt x="3902913" y="454939"/>
                </a:lnTo>
                <a:lnTo>
                  <a:pt x="3901795" y="454469"/>
                </a:lnTo>
                <a:lnTo>
                  <a:pt x="3889641" y="454469"/>
                </a:lnTo>
                <a:lnTo>
                  <a:pt x="3888524" y="454939"/>
                </a:lnTo>
                <a:lnTo>
                  <a:pt x="3886657" y="456793"/>
                </a:lnTo>
                <a:lnTo>
                  <a:pt x="3886187" y="457923"/>
                </a:lnTo>
                <a:lnTo>
                  <a:pt x="3886187" y="460552"/>
                </a:lnTo>
                <a:lnTo>
                  <a:pt x="3886657" y="461670"/>
                </a:lnTo>
                <a:lnTo>
                  <a:pt x="3888524" y="463537"/>
                </a:lnTo>
                <a:lnTo>
                  <a:pt x="3889641" y="463994"/>
                </a:lnTo>
                <a:lnTo>
                  <a:pt x="3901795" y="463994"/>
                </a:lnTo>
                <a:lnTo>
                  <a:pt x="3902913" y="463537"/>
                </a:lnTo>
                <a:lnTo>
                  <a:pt x="3904780" y="461670"/>
                </a:lnTo>
                <a:lnTo>
                  <a:pt x="3905237" y="460552"/>
                </a:lnTo>
                <a:lnTo>
                  <a:pt x="3905237" y="457923"/>
                </a:lnTo>
                <a:close/>
              </a:path>
              <a:path w="5219700" h="1827529">
                <a:moveTo>
                  <a:pt x="3905237" y="3454"/>
                </a:moveTo>
                <a:lnTo>
                  <a:pt x="3904780" y="2324"/>
                </a:lnTo>
                <a:lnTo>
                  <a:pt x="3902913" y="469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69"/>
                </a:lnTo>
                <a:lnTo>
                  <a:pt x="3886657" y="2324"/>
                </a:lnTo>
                <a:lnTo>
                  <a:pt x="3886187" y="3454"/>
                </a:lnTo>
                <a:lnTo>
                  <a:pt x="3886187" y="6083"/>
                </a:lnTo>
                <a:lnTo>
                  <a:pt x="3886657" y="7200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200"/>
                </a:lnTo>
                <a:lnTo>
                  <a:pt x="3905237" y="6083"/>
                </a:lnTo>
                <a:lnTo>
                  <a:pt x="3905237" y="3454"/>
                </a:lnTo>
                <a:close/>
              </a:path>
              <a:path w="5219700" h="1827529">
                <a:moveTo>
                  <a:pt x="3962387" y="1821332"/>
                </a:moveTo>
                <a:lnTo>
                  <a:pt x="3961930" y="1820214"/>
                </a:lnTo>
                <a:lnTo>
                  <a:pt x="3960063" y="1818347"/>
                </a:lnTo>
                <a:lnTo>
                  <a:pt x="3958945" y="1817890"/>
                </a:lnTo>
                <a:lnTo>
                  <a:pt x="3946791" y="1817890"/>
                </a:lnTo>
                <a:lnTo>
                  <a:pt x="3945674" y="1818347"/>
                </a:lnTo>
                <a:lnTo>
                  <a:pt x="3943807" y="1820214"/>
                </a:lnTo>
                <a:lnTo>
                  <a:pt x="3943350" y="1821332"/>
                </a:lnTo>
                <a:lnTo>
                  <a:pt x="3943350" y="1823961"/>
                </a:lnTo>
                <a:lnTo>
                  <a:pt x="3943807" y="1825078"/>
                </a:lnTo>
                <a:lnTo>
                  <a:pt x="3945674" y="1826945"/>
                </a:lnTo>
                <a:lnTo>
                  <a:pt x="3946791" y="1827415"/>
                </a:lnTo>
                <a:lnTo>
                  <a:pt x="3958945" y="1827415"/>
                </a:lnTo>
                <a:lnTo>
                  <a:pt x="3960063" y="1826945"/>
                </a:lnTo>
                <a:lnTo>
                  <a:pt x="3961930" y="1825078"/>
                </a:lnTo>
                <a:lnTo>
                  <a:pt x="3962387" y="1823961"/>
                </a:lnTo>
                <a:lnTo>
                  <a:pt x="3962387" y="1821332"/>
                </a:lnTo>
                <a:close/>
              </a:path>
              <a:path w="5219700" h="1827529">
                <a:moveTo>
                  <a:pt x="3962387" y="1366862"/>
                </a:moveTo>
                <a:lnTo>
                  <a:pt x="3961930" y="1365732"/>
                </a:lnTo>
                <a:lnTo>
                  <a:pt x="3960063" y="1363878"/>
                </a:lnTo>
                <a:lnTo>
                  <a:pt x="3958945" y="1363408"/>
                </a:lnTo>
                <a:lnTo>
                  <a:pt x="3946791" y="1363408"/>
                </a:lnTo>
                <a:lnTo>
                  <a:pt x="3945674" y="1363878"/>
                </a:lnTo>
                <a:lnTo>
                  <a:pt x="3943807" y="1365732"/>
                </a:lnTo>
                <a:lnTo>
                  <a:pt x="3943350" y="1366862"/>
                </a:lnTo>
                <a:lnTo>
                  <a:pt x="3943350" y="1369491"/>
                </a:lnTo>
                <a:lnTo>
                  <a:pt x="3943807" y="1370609"/>
                </a:lnTo>
                <a:lnTo>
                  <a:pt x="3945674" y="1372476"/>
                </a:lnTo>
                <a:lnTo>
                  <a:pt x="3946791" y="1372933"/>
                </a:lnTo>
                <a:lnTo>
                  <a:pt x="3958945" y="1372933"/>
                </a:lnTo>
                <a:lnTo>
                  <a:pt x="3960063" y="1372476"/>
                </a:lnTo>
                <a:lnTo>
                  <a:pt x="3961930" y="1370609"/>
                </a:lnTo>
                <a:lnTo>
                  <a:pt x="3962387" y="1369491"/>
                </a:lnTo>
                <a:lnTo>
                  <a:pt x="3962387" y="1366862"/>
                </a:lnTo>
                <a:close/>
              </a:path>
              <a:path w="5219700" h="1827529">
                <a:moveTo>
                  <a:pt x="3962387" y="912393"/>
                </a:moveTo>
                <a:lnTo>
                  <a:pt x="3961930" y="911263"/>
                </a:lnTo>
                <a:lnTo>
                  <a:pt x="3960063" y="909408"/>
                </a:lnTo>
                <a:lnTo>
                  <a:pt x="3958945" y="908939"/>
                </a:lnTo>
                <a:lnTo>
                  <a:pt x="3946791" y="908939"/>
                </a:lnTo>
                <a:lnTo>
                  <a:pt x="3945674" y="909408"/>
                </a:lnTo>
                <a:lnTo>
                  <a:pt x="3943807" y="911263"/>
                </a:lnTo>
                <a:lnTo>
                  <a:pt x="3943350" y="912393"/>
                </a:lnTo>
                <a:lnTo>
                  <a:pt x="3943350" y="915022"/>
                </a:lnTo>
                <a:lnTo>
                  <a:pt x="3943807" y="916139"/>
                </a:lnTo>
                <a:lnTo>
                  <a:pt x="3945674" y="918006"/>
                </a:lnTo>
                <a:lnTo>
                  <a:pt x="3946791" y="918464"/>
                </a:lnTo>
                <a:lnTo>
                  <a:pt x="3958945" y="918464"/>
                </a:lnTo>
                <a:lnTo>
                  <a:pt x="3960063" y="918006"/>
                </a:lnTo>
                <a:lnTo>
                  <a:pt x="3961930" y="916139"/>
                </a:lnTo>
                <a:lnTo>
                  <a:pt x="3962387" y="915022"/>
                </a:lnTo>
                <a:lnTo>
                  <a:pt x="3962387" y="912393"/>
                </a:lnTo>
                <a:close/>
              </a:path>
              <a:path w="5219700" h="1827529">
                <a:moveTo>
                  <a:pt x="3962387" y="457923"/>
                </a:moveTo>
                <a:lnTo>
                  <a:pt x="3961930" y="456793"/>
                </a:lnTo>
                <a:lnTo>
                  <a:pt x="3960063" y="454939"/>
                </a:lnTo>
                <a:lnTo>
                  <a:pt x="3958945" y="454469"/>
                </a:lnTo>
                <a:lnTo>
                  <a:pt x="3946791" y="454469"/>
                </a:lnTo>
                <a:lnTo>
                  <a:pt x="3945674" y="454939"/>
                </a:lnTo>
                <a:lnTo>
                  <a:pt x="3943807" y="456793"/>
                </a:lnTo>
                <a:lnTo>
                  <a:pt x="3943350" y="457923"/>
                </a:lnTo>
                <a:lnTo>
                  <a:pt x="3943350" y="460552"/>
                </a:lnTo>
                <a:lnTo>
                  <a:pt x="3943807" y="461670"/>
                </a:lnTo>
                <a:lnTo>
                  <a:pt x="3945674" y="463537"/>
                </a:lnTo>
                <a:lnTo>
                  <a:pt x="3946791" y="463994"/>
                </a:lnTo>
                <a:lnTo>
                  <a:pt x="3958945" y="463994"/>
                </a:lnTo>
                <a:lnTo>
                  <a:pt x="3960063" y="463537"/>
                </a:lnTo>
                <a:lnTo>
                  <a:pt x="3961930" y="461670"/>
                </a:lnTo>
                <a:lnTo>
                  <a:pt x="3962387" y="460552"/>
                </a:lnTo>
                <a:lnTo>
                  <a:pt x="3962387" y="457923"/>
                </a:lnTo>
                <a:close/>
              </a:path>
              <a:path w="5219700" h="1827529">
                <a:moveTo>
                  <a:pt x="3962387" y="3454"/>
                </a:moveTo>
                <a:lnTo>
                  <a:pt x="3961930" y="2324"/>
                </a:lnTo>
                <a:lnTo>
                  <a:pt x="3960063" y="469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69"/>
                </a:lnTo>
                <a:lnTo>
                  <a:pt x="3943807" y="2324"/>
                </a:lnTo>
                <a:lnTo>
                  <a:pt x="3943350" y="3454"/>
                </a:lnTo>
                <a:lnTo>
                  <a:pt x="3943350" y="6083"/>
                </a:lnTo>
                <a:lnTo>
                  <a:pt x="3943807" y="7200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200"/>
                </a:lnTo>
                <a:lnTo>
                  <a:pt x="3962387" y="6083"/>
                </a:lnTo>
                <a:lnTo>
                  <a:pt x="3962387" y="3454"/>
                </a:lnTo>
                <a:close/>
              </a:path>
              <a:path w="5219700" h="1827529">
                <a:moveTo>
                  <a:pt x="4019550" y="1821332"/>
                </a:moveTo>
                <a:lnTo>
                  <a:pt x="4019080" y="1820214"/>
                </a:lnTo>
                <a:lnTo>
                  <a:pt x="4017213" y="1818347"/>
                </a:lnTo>
                <a:lnTo>
                  <a:pt x="4016095" y="1817890"/>
                </a:lnTo>
                <a:lnTo>
                  <a:pt x="4003941" y="1817890"/>
                </a:lnTo>
                <a:lnTo>
                  <a:pt x="4002824" y="1818347"/>
                </a:lnTo>
                <a:lnTo>
                  <a:pt x="4000957" y="1820214"/>
                </a:lnTo>
                <a:lnTo>
                  <a:pt x="4000500" y="1821332"/>
                </a:lnTo>
                <a:lnTo>
                  <a:pt x="4000500" y="1823961"/>
                </a:lnTo>
                <a:lnTo>
                  <a:pt x="4000957" y="1825078"/>
                </a:lnTo>
                <a:lnTo>
                  <a:pt x="4002824" y="1826945"/>
                </a:lnTo>
                <a:lnTo>
                  <a:pt x="4003941" y="1827415"/>
                </a:lnTo>
                <a:lnTo>
                  <a:pt x="4016095" y="1827415"/>
                </a:lnTo>
                <a:lnTo>
                  <a:pt x="4017213" y="1826945"/>
                </a:lnTo>
                <a:lnTo>
                  <a:pt x="4019080" y="1825078"/>
                </a:lnTo>
                <a:lnTo>
                  <a:pt x="4019550" y="1823961"/>
                </a:lnTo>
                <a:lnTo>
                  <a:pt x="4019550" y="1821332"/>
                </a:lnTo>
                <a:close/>
              </a:path>
              <a:path w="5219700" h="1827529">
                <a:moveTo>
                  <a:pt x="4019550" y="1366862"/>
                </a:moveTo>
                <a:lnTo>
                  <a:pt x="4019080" y="1365732"/>
                </a:lnTo>
                <a:lnTo>
                  <a:pt x="4017213" y="1363878"/>
                </a:lnTo>
                <a:lnTo>
                  <a:pt x="4016095" y="1363408"/>
                </a:lnTo>
                <a:lnTo>
                  <a:pt x="4003941" y="1363408"/>
                </a:lnTo>
                <a:lnTo>
                  <a:pt x="4002824" y="1363878"/>
                </a:lnTo>
                <a:lnTo>
                  <a:pt x="4000957" y="1365732"/>
                </a:lnTo>
                <a:lnTo>
                  <a:pt x="4000500" y="1366862"/>
                </a:lnTo>
                <a:lnTo>
                  <a:pt x="4000500" y="1369491"/>
                </a:lnTo>
                <a:lnTo>
                  <a:pt x="4000957" y="1370609"/>
                </a:lnTo>
                <a:lnTo>
                  <a:pt x="4002824" y="1372476"/>
                </a:lnTo>
                <a:lnTo>
                  <a:pt x="4003941" y="1372933"/>
                </a:lnTo>
                <a:lnTo>
                  <a:pt x="4016095" y="1372933"/>
                </a:lnTo>
                <a:lnTo>
                  <a:pt x="4017213" y="1372476"/>
                </a:lnTo>
                <a:lnTo>
                  <a:pt x="4019080" y="1370609"/>
                </a:lnTo>
                <a:lnTo>
                  <a:pt x="4019550" y="1369491"/>
                </a:lnTo>
                <a:lnTo>
                  <a:pt x="4019550" y="1366862"/>
                </a:lnTo>
                <a:close/>
              </a:path>
              <a:path w="5219700" h="1827529">
                <a:moveTo>
                  <a:pt x="4019550" y="912393"/>
                </a:moveTo>
                <a:lnTo>
                  <a:pt x="4019080" y="911263"/>
                </a:lnTo>
                <a:lnTo>
                  <a:pt x="4017213" y="909408"/>
                </a:lnTo>
                <a:lnTo>
                  <a:pt x="4016095" y="908939"/>
                </a:lnTo>
                <a:lnTo>
                  <a:pt x="4003941" y="908939"/>
                </a:lnTo>
                <a:lnTo>
                  <a:pt x="4002824" y="909408"/>
                </a:lnTo>
                <a:lnTo>
                  <a:pt x="4000957" y="911263"/>
                </a:lnTo>
                <a:lnTo>
                  <a:pt x="4000500" y="912393"/>
                </a:lnTo>
                <a:lnTo>
                  <a:pt x="4000500" y="915022"/>
                </a:lnTo>
                <a:lnTo>
                  <a:pt x="4000957" y="916139"/>
                </a:lnTo>
                <a:lnTo>
                  <a:pt x="4002824" y="918006"/>
                </a:lnTo>
                <a:lnTo>
                  <a:pt x="4003941" y="918464"/>
                </a:lnTo>
                <a:lnTo>
                  <a:pt x="4016095" y="918464"/>
                </a:lnTo>
                <a:lnTo>
                  <a:pt x="4017213" y="918006"/>
                </a:lnTo>
                <a:lnTo>
                  <a:pt x="4019080" y="916139"/>
                </a:lnTo>
                <a:lnTo>
                  <a:pt x="4019550" y="915022"/>
                </a:lnTo>
                <a:lnTo>
                  <a:pt x="4019550" y="912393"/>
                </a:lnTo>
                <a:close/>
              </a:path>
              <a:path w="5219700" h="1827529">
                <a:moveTo>
                  <a:pt x="4019550" y="457923"/>
                </a:moveTo>
                <a:lnTo>
                  <a:pt x="4019080" y="456793"/>
                </a:lnTo>
                <a:lnTo>
                  <a:pt x="4017213" y="454939"/>
                </a:lnTo>
                <a:lnTo>
                  <a:pt x="4016095" y="454469"/>
                </a:lnTo>
                <a:lnTo>
                  <a:pt x="4003941" y="454469"/>
                </a:lnTo>
                <a:lnTo>
                  <a:pt x="4002824" y="454939"/>
                </a:lnTo>
                <a:lnTo>
                  <a:pt x="4000957" y="456793"/>
                </a:lnTo>
                <a:lnTo>
                  <a:pt x="4000500" y="457923"/>
                </a:lnTo>
                <a:lnTo>
                  <a:pt x="4000500" y="460552"/>
                </a:lnTo>
                <a:lnTo>
                  <a:pt x="4000957" y="461670"/>
                </a:lnTo>
                <a:lnTo>
                  <a:pt x="4002824" y="463537"/>
                </a:lnTo>
                <a:lnTo>
                  <a:pt x="4003941" y="463994"/>
                </a:lnTo>
                <a:lnTo>
                  <a:pt x="4016095" y="463994"/>
                </a:lnTo>
                <a:lnTo>
                  <a:pt x="4017213" y="463537"/>
                </a:lnTo>
                <a:lnTo>
                  <a:pt x="4019080" y="461670"/>
                </a:lnTo>
                <a:lnTo>
                  <a:pt x="4019550" y="460552"/>
                </a:lnTo>
                <a:lnTo>
                  <a:pt x="4019550" y="457923"/>
                </a:lnTo>
                <a:close/>
              </a:path>
              <a:path w="5219700" h="1827529">
                <a:moveTo>
                  <a:pt x="4019550" y="3454"/>
                </a:moveTo>
                <a:lnTo>
                  <a:pt x="4019080" y="2324"/>
                </a:lnTo>
                <a:lnTo>
                  <a:pt x="4017213" y="469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24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57" y="7200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200"/>
                </a:lnTo>
                <a:lnTo>
                  <a:pt x="4019550" y="6083"/>
                </a:lnTo>
                <a:lnTo>
                  <a:pt x="4019550" y="3454"/>
                </a:lnTo>
                <a:close/>
              </a:path>
              <a:path w="5219700" h="1827529">
                <a:moveTo>
                  <a:pt x="4076687" y="1821332"/>
                </a:moveTo>
                <a:lnTo>
                  <a:pt x="4076230" y="1820214"/>
                </a:lnTo>
                <a:lnTo>
                  <a:pt x="4074363" y="1818347"/>
                </a:lnTo>
                <a:lnTo>
                  <a:pt x="4073245" y="1817890"/>
                </a:lnTo>
                <a:lnTo>
                  <a:pt x="4061091" y="1817890"/>
                </a:lnTo>
                <a:lnTo>
                  <a:pt x="4059974" y="1818347"/>
                </a:lnTo>
                <a:lnTo>
                  <a:pt x="4058107" y="1820214"/>
                </a:lnTo>
                <a:lnTo>
                  <a:pt x="4057650" y="1821332"/>
                </a:lnTo>
                <a:lnTo>
                  <a:pt x="4057650" y="1823961"/>
                </a:lnTo>
                <a:lnTo>
                  <a:pt x="4058107" y="1825078"/>
                </a:lnTo>
                <a:lnTo>
                  <a:pt x="4059974" y="1826945"/>
                </a:lnTo>
                <a:lnTo>
                  <a:pt x="4061091" y="1827415"/>
                </a:lnTo>
                <a:lnTo>
                  <a:pt x="4073245" y="1827415"/>
                </a:lnTo>
                <a:lnTo>
                  <a:pt x="4074363" y="1826945"/>
                </a:lnTo>
                <a:lnTo>
                  <a:pt x="4076230" y="1825078"/>
                </a:lnTo>
                <a:lnTo>
                  <a:pt x="4076687" y="1823961"/>
                </a:lnTo>
                <a:lnTo>
                  <a:pt x="4076687" y="1821332"/>
                </a:lnTo>
                <a:close/>
              </a:path>
              <a:path w="5219700" h="1827529">
                <a:moveTo>
                  <a:pt x="4076687" y="1366862"/>
                </a:moveTo>
                <a:lnTo>
                  <a:pt x="4076230" y="1365732"/>
                </a:lnTo>
                <a:lnTo>
                  <a:pt x="4074363" y="1363878"/>
                </a:lnTo>
                <a:lnTo>
                  <a:pt x="4073245" y="1363408"/>
                </a:lnTo>
                <a:lnTo>
                  <a:pt x="4061091" y="1363408"/>
                </a:lnTo>
                <a:lnTo>
                  <a:pt x="4059974" y="1363878"/>
                </a:lnTo>
                <a:lnTo>
                  <a:pt x="4058107" y="1365732"/>
                </a:lnTo>
                <a:lnTo>
                  <a:pt x="4057650" y="1366862"/>
                </a:lnTo>
                <a:lnTo>
                  <a:pt x="4057650" y="1369491"/>
                </a:lnTo>
                <a:lnTo>
                  <a:pt x="4058107" y="1370609"/>
                </a:lnTo>
                <a:lnTo>
                  <a:pt x="4059974" y="1372476"/>
                </a:lnTo>
                <a:lnTo>
                  <a:pt x="4061091" y="1372933"/>
                </a:lnTo>
                <a:lnTo>
                  <a:pt x="4073245" y="1372933"/>
                </a:lnTo>
                <a:lnTo>
                  <a:pt x="4074363" y="1372476"/>
                </a:lnTo>
                <a:lnTo>
                  <a:pt x="4076230" y="1370609"/>
                </a:lnTo>
                <a:lnTo>
                  <a:pt x="4076687" y="1369491"/>
                </a:lnTo>
                <a:lnTo>
                  <a:pt x="4076687" y="1366862"/>
                </a:lnTo>
                <a:close/>
              </a:path>
              <a:path w="5219700" h="1827529">
                <a:moveTo>
                  <a:pt x="4076687" y="912393"/>
                </a:moveTo>
                <a:lnTo>
                  <a:pt x="4076230" y="911263"/>
                </a:lnTo>
                <a:lnTo>
                  <a:pt x="4074363" y="909408"/>
                </a:lnTo>
                <a:lnTo>
                  <a:pt x="4073245" y="908939"/>
                </a:lnTo>
                <a:lnTo>
                  <a:pt x="4061091" y="908939"/>
                </a:lnTo>
                <a:lnTo>
                  <a:pt x="4059974" y="909408"/>
                </a:lnTo>
                <a:lnTo>
                  <a:pt x="4058107" y="911263"/>
                </a:lnTo>
                <a:lnTo>
                  <a:pt x="4057650" y="912393"/>
                </a:lnTo>
                <a:lnTo>
                  <a:pt x="4057650" y="915022"/>
                </a:lnTo>
                <a:lnTo>
                  <a:pt x="4058107" y="916139"/>
                </a:lnTo>
                <a:lnTo>
                  <a:pt x="4059974" y="918006"/>
                </a:lnTo>
                <a:lnTo>
                  <a:pt x="4061091" y="918464"/>
                </a:lnTo>
                <a:lnTo>
                  <a:pt x="4073245" y="918464"/>
                </a:lnTo>
                <a:lnTo>
                  <a:pt x="4074363" y="918006"/>
                </a:lnTo>
                <a:lnTo>
                  <a:pt x="4076230" y="916139"/>
                </a:lnTo>
                <a:lnTo>
                  <a:pt x="4076687" y="915022"/>
                </a:lnTo>
                <a:lnTo>
                  <a:pt x="4076687" y="912393"/>
                </a:lnTo>
                <a:close/>
              </a:path>
              <a:path w="5219700" h="1827529">
                <a:moveTo>
                  <a:pt x="4076687" y="457923"/>
                </a:moveTo>
                <a:lnTo>
                  <a:pt x="4076230" y="456793"/>
                </a:lnTo>
                <a:lnTo>
                  <a:pt x="4074363" y="454939"/>
                </a:lnTo>
                <a:lnTo>
                  <a:pt x="4073245" y="454469"/>
                </a:lnTo>
                <a:lnTo>
                  <a:pt x="4061091" y="454469"/>
                </a:lnTo>
                <a:lnTo>
                  <a:pt x="4059974" y="454939"/>
                </a:lnTo>
                <a:lnTo>
                  <a:pt x="4058107" y="456793"/>
                </a:lnTo>
                <a:lnTo>
                  <a:pt x="4057650" y="457923"/>
                </a:lnTo>
                <a:lnTo>
                  <a:pt x="4057650" y="460552"/>
                </a:lnTo>
                <a:lnTo>
                  <a:pt x="4058107" y="461670"/>
                </a:lnTo>
                <a:lnTo>
                  <a:pt x="4059974" y="463537"/>
                </a:lnTo>
                <a:lnTo>
                  <a:pt x="4061091" y="463994"/>
                </a:lnTo>
                <a:lnTo>
                  <a:pt x="4073245" y="463994"/>
                </a:lnTo>
                <a:lnTo>
                  <a:pt x="4074363" y="463537"/>
                </a:lnTo>
                <a:lnTo>
                  <a:pt x="4076230" y="461670"/>
                </a:lnTo>
                <a:lnTo>
                  <a:pt x="4076687" y="460552"/>
                </a:lnTo>
                <a:lnTo>
                  <a:pt x="4076687" y="457923"/>
                </a:lnTo>
                <a:close/>
              </a:path>
              <a:path w="5219700" h="1827529">
                <a:moveTo>
                  <a:pt x="4076687" y="3454"/>
                </a:moveTo>
                <a:lnTo>
                  <a:pt x="4076230" y="2324"/>
                </a:lnTo>
                <a:lnTo>
                  <a:pt x="4074363" y="469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69"/>
                </a:lnTo>
                <a:lnTo>
                  <a:pt x="4058107" y="2324"/>
                </a:lnTo>
                <a:lnTo>
                  <a:pt x="4057650" y="3454"/>
                </a:lnTo>
                <a:lnTo>
                  <a:pt x="4057650" y="6083"/>
                </a:lnTo>
                <a:lnTo>
                  <a:pt x="4058107" y="7200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200"/>
                </a:lnTo>
                <a:lnTo>
                  <a:pt x="4076687" y="6083"/>
                </a:lnTo>
                <a:lnTo>
                  <a:pt x="4076687" y="3454"/>
                </a:lnTo>
                <a:close/>
              </a:path>
              <a:path w="5219700" h="1827529">
                <a:moveTo>
                  <a:pt x="4133837" y="1821332"/>
                </a:moveTo>
                <a:lnTo>
                  <a:pt x="4133380" y="1820214"/>
                </a:lnTo>
                <a:lnTo>
                  <a:pt x="4131513" y="1818347"/>
                </a:lnTo>
                <a:lnTo>
                  <a:pt x="4130395" y="1817890"/>
                </a:lnTo>
                <a:lnTo>
                  <a:pt x="4118241" y="1817890"/>
                </a:lnTo>
                <a:lnTo>
                  <a:pt x="4117124" y="1818347"/>
                </a:lnTo>
                <a:lnTo>
                  <a:pt x="4115257" y="1820214"/>
                </a:lnTo>
                <a:lnTo>
                  <a:pt x="4114800" y="1821332"/>
                </a:lnTo>
                <a:lnTo>
                  <a:pt x="4114800" y="1823961"/>
                </a:lnTo>
                <a:lnTo>
                  <a:pt x="4115257" y="1825078"/>
                </a:lnTo>
                <a:lnTo>
                  <a:pt x="4117124" y="1826945"/>
                </a:lnTo>
                <a:lnTo>
                  <a:pt x="4118241" y="1827415"/>
                </a:lnTo>
                <a:lnTo>
                  <a:pt x="4130395" y="1827415"/>
                </a:lnTo>
                <a:lnTo>
                  <a:pt x="4131513" y="1826945"/>
                </a:lnTo>
                <a:lnTo>
                  <a:pt x="4133380" y="1825078"/>
                </a:lnTo>
                <a:lnTo>
                  <a:pt x="4133837" y="1823961"/>
                </a:lnTo>
                <a:lnTo>
                  <a:pt x="4133837" y="1821332"/>
                </a:lnTo>
                <a:close/>
              </a:path>
              <a:path w="5219700" h="1827529">
                <a:moveTo>
                  <a:pt x="4133837" y="1366862"/>
                </a:moveTo>
                <a:lnTo>
                  <a:pt x="4133380" y="1365732"/>
                </a:lnTo>
                <a:lnTo>
                  <a:pt x="4131513" y="1363878"/>
                </a:lnTo>
                <a:lnTo>
                  <a:pt x="4130395" y="1363408"/>
                </a:lnTo>
                <a:lnTo>
                  <a:pt x="4118241" y="1363408"/>
                </a:lnTo>
                <a:lnTo>
                  <a:pt x="4117124" y="1363878"/>
                </a:lnTo>
                <a:lnTo>
                  <a:pt x="4115257" y="1365732"/>
                </a:lnTo>
                <a:lnTo>
                  <a:pt x="4114800" y="1366862"/>
                </a:lnTo>
                <a:lnTo>
                  <a:pt x="4114800" y="1369491"/>
                </a:lnTo>
                <a:lnTo>
                  <a:pt x="4115257" y="1370609"/>
                </a:lnTo>
                <a:lnTo>
                  <a:pt x="4117124" y="1372476"/>
                </a:lnTo>
                <a:lnTo>
                  <a:pt x="4118241" y="1372933"/>
                </a:lnTo>
                <a:lnTo>
                  <a:pt x="4130395" y="1372933"/>
                </a:lnTo>
                <a:lnTo>
                  <a:pt x="4131513" y="1372476"/>
                </a:lnTo>
                <a:lnTo>
                  <a:pt x="4133380" y="1370609"/>
                </a:lnTo>
                <a:lnTo>
                  <a:pt x="4133837" y="1369491"/>
                </a:lnTo>
                <a:lnTo>
                  <a:pt x="4133837" y="1366862"/>
                </a:lnTo>
                <a:close/>
              </a:path>
              <a:path w="5219700" h="1827529">
                <a:moveTo>
                  <a:pt x="4133837" y="912393"/>
                </a:moveTo>
                <a:lnTo>
                  <a:pt x="4133380" y="911263"/>
                </a:lnTo>
                <a:lnTo>
                  <a:pt x="4131513" y="909408"/>
                </a:lnTo>
                <a:lnTo>
                  <a:pt x="4130395" y="908939"/>
                </a:lnTo>
                <a:lnTo>
                  <a:pt x="4118241" y="908939"/>
                </a:lnTo>
                <a:lnTo>
                  <a:pt x="4117124" y="909408"/>
                </a:lnTo>
                <a:lnTo>
                  <a:pt x="4115257" y="911263"/>
                </a:lnTo>
                <a:lnTo>
                  <a:pt x="4114800" y="912393"/>
                </a:lnTo>
                <a:lnTo>
                  <a:pt x="4114800" y="915022"/>
                </a:lnTo>
                <a:lnTo>
                  <a:pt x="4115257" y="916139"/>
                </a:lnTo>
                <a:lnTo>
                  <a:pt x="4117124" y="918006"/>
                </a:lnTo>
                <a:lnTo>
                  <a:pt x="4118241" y="918464"/>
                </a:lnTo>
                <a:lnTo>
                  <a:pt x="4130395" y="918464"/>
                </a:lnTo>
                <a:lnTo>
                  <a:pt x="4131513" y="918006"/>
                </a:lnTo>
                <a:lnTo>
                  <a:pt x="4133380" y="916139"/>
                </a:lnTo>
                <a:lnTo>
                  <a:pt x="4133837" y="915022"/>
                </a:lnTo>
                <a:lnTo>
                  <a:pt x="4133837" y="912393"/>
                </a:lnTo>
                <a:close/>
              </a:path>
              <a:path w="5219700" h="1827529">
                <a:moveTo>
                  <a:pt x="4133837" y="457923"/>
                </a:moveTo>
                <a:lnTo>
                  <a:pt x="4133380" y="456793"/>
                </a:lnTo>
                <a:lnTo>
                  <a:pt x="4131513" y="454939"/>
                </a:lnTo>
                <a:lnTo>
                  <a:pt x="4130395" y="454469"/>
                </a:lnTo>
                <a:lnTo>
                  <a:pt x="4118241" y="454469"/>
                </a:lnTo>
                <a:lnTo>
                  <a:pt x="4117124" y="454939"/>
                </a:lnTo>
                <a:lnTo>
                  <a:pt x="4115257" y="456793"/>
                </a:lnTo>
                <a:lnTo>
                  <a:pt x="4114800" y="457923"/>
                </a:lnTo>
                <a:lnTo>
                  <a:pt x="4114800" y="460552"/>
                </a:lnTo>
                <a:lnTo>
                  <a:pt x="4115257" y="461670"/>
                </a:lnTo>
                <a:lnTo>
                  <a:pt x="4117124" y="463537"/>
                </a:lnTo>
                <a:lnTo>
                  <a:pt x="4118241" y="463994"/>
                </a:lnTo>
                <a:lnTo>
                  <a:pt x="4130395" y="463994"/>
                </a:lnTo>
                <a:lnTo>
                  <a:pt x="4131513" y="463537"/>
                </a:lnTo>
                <a:lnTo>
                  <a:pt x="4133380" y="461670"/>
                </a:lnTo>
                <a:lnTo>
                  <a:pt x="4133837" y="460552"/>
                </a:lnTo>
                <a:lnTo>
                  <a:pt x="4133837" y="457923"/>
                </a:lnTo>
                <a:close/>
              </a:path>
              <a:path w="5219700" h="1827529">
                <a:moveTo>
                  <a:pt x="4133837" y="3454"/>
                </a:moveTo>
                <a:lnTo>
                  <a:pt x="4133380" y="2324"/>
                </a:lnTo>
                <a:lnTo>
                  <a:pt x="4131513" y="469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69"/>
                </a:lnTo>
                <a:lnTo>
                  <a:pt x="4115257" y="2324"/>
                </a:lnTo>
                <a:lnTo>
                  <a:pt x="4114800" y="3454"/>
                </a:lnTo>
                <a:lnTo>
                  <a:pt x="4114800" y="6083"/>
                </a:lnTo>
                <a:lnTo>
                  <a:pt x="4115257" y="7200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200"/>
                </a:lnTo>
                <a:lnTo>
                  <a:pt x="4133837" y="6083"/>
                </a:lnTo>
                <a:lnTo>
                  <a:pt x="4133837" y="3454"/>
                </a:lnTo>
                <a:close/>
              </a:path>
              <a:path w="5219700" h="1827529">
                <a:moveTo>
                  <a:pt x="4190987" y="1821332"/>
                </a:moveTo>
                <a:lnTo>
                  <a:pt x="4190530" y="1820214"/>
                </a:lnTo>
                <a:lnTo>
                  <a:pt x="4188663" y="1818347"/>
                </a:lnTo>
                <a:lnTo>
                  <a:pt x="4187545" y="1817890"/>
                </a:lnTo>
                <a:lnTo>
                  <a:pt x="4175391" y="1817890"/>
                </a:lnTo>
                <a:lnTo>
                  <a:pt x="4174274" y="1818347"/>
                </a:lnTo>
                <a:lnTo>
                  <a:pt x="4172407" y="1820214"/>
                </a:lnTo>
                <a:lnTo>
                  <a:pt x="4171950" y="1821332"/>
                </a:lnTo>
                <a:lnTo>
                  <a:pt x="4171950" y="1823961"/>
                </a:lnTo>
                <a:lnTo>
                  <a:pt x="4172407" y="1825078"/>
                </a:lnTo>
                <a:lnTo>
                  <a:pt x="4174274" y="1826945"/>
                </a:lnTo>
                <a:lnTo>
                  <a:pt x="4175391" y="1827415"/>
                </a:lnTo>
                <a:lnTo>
                  <a:pt x="4187545" y="1827415"/>
                </a:lnTo>
                <a:lnTo>
                  <a:pt x="4188663" y="1826945"/>
                </a:lnTo>
                <a:lnTo>
                  <a:pt x="4190530" y="1825078"/>
                </a:lnTo>
                <a:lnTo>
                  <a:pt x="4190987" y="1823961"/>
                </a:lnTo>
                <a:lnTo>
                  <a:pt x="4190987" y="1821332"/>
                </a:lnTo>
                <a:close/>
              </a:path>
              <a:path w="5219700" h="1827529">
                <a:moveTo>
                  <a:pt x="4190987" y="1366862"/>
                </a:moveTo>
                <a:lnTo>
                  <a:pt x="4190530" y="1365732"/>
                </a:lnTo>
                <a:lnTo>
                  <a:pt x="4188663" y="1363878"/>
                </a:lnTo>
                <a:lnTo>
                  <a:pt x="4187545" y="1363408"/>
                </a:lnTo>
                <a:lnTo>
                  <a:pt x="4175391" y="1363408"/>
                </a:lnTo>
                <a:lnTo>
                  <a:pt x="4174274" y="1363878"/>
                </a:lnTo>
                <a:lnTo>
                  <a:pt x="4172407" y="1365732"/>
                </a:lnTo>
                <a:lnTo>
                  <a:pt x="4171950" y="1366862"/>
                </a:lnTo>
                <a:lnTo>
                  <a:pt x="4171950" y="1369491"/>
                </a:lnTo>
                <a:lnTo>
                  <a:pt x="4172407" y="1370609"/>
                </a:lnTo>
                <a:lnTo>
                  <a:pt x="4174274" y="1372476"/>
                </a:lnTo>
                <a:lnTo>
                  <a:pt x="4175391" y="1372933"/>
                </a:lnTo>
                <a:lnTo>
                  <a:pt x="4187545" y="1372933"/>
                </a:lnTo>
                <a:lnTo>
                  <a:pt x="4188663" y="1372476"/>
                </a:lnTo>
                <a:lnTo>
                  <a:pt x="4190530" y="1370609"/>
                </a:lnTo>
                <a:lnTo>
                  <a:pt x="4190987" y="1369491"/>
                </a:lnTo>
                <a:lnTo>
                  <a:pt x="4190987" y="1366862"/>
                </a:lnTo>
                <a:close/>
              </a:path>
              <a:path w="5219700" h="1827529">
                <a:moveTo>
                  <a:pt x="4190987" y="912393"/>
                </a:moveTo>
                <a:lnTo>
                  <a:pt x="4190530" y="911263"/>
                </a:lnTo>
                <a:lnTo>
                  <a:pt x="4188663" y="909408"/>
                </a:lnTo>
                <a:lnTo>
                  <a:pt x="4187545" y="908939"/>
                </a:lnTo>
                <a:lnTo>
                  <a:pt x="4175391" y="908939"/>
                </a:lnTo>
                <a:lnTo>
                  <a:pt x="4174274" y="909408"/>
                </a:lnTo>
                <a:lnTo>
                  <a:pt x="4172407" y="911263"/>
                </a:lnTo>
                <a:lnTo>
                  <a:pt x="4171950" y="912393"/>
                </a:lnTo>
                <a:lnTo>
                  <a:pt x="4171950" y="915022"/>
                </a:lnTo>
                <a:lnTo>
                  <a:pt x="4172407" y="916139"/>
                </a:lnTo>
                <a:lnTo>
                  <a:pt x="4174274" y="918006"/>
                </a:lnTo>
                <a:lnTo>
                  <a:pt x="4175391" y="918464"/>
                </a:lnTo>
                <a:lnTo>
                  <a:pt x="4187545" y="918464"/>
                </a:lnTo>
                <a:lnTo>
                  <a:pt x="4188663" y="918006"/>
                </a:lnTo>
                <a:lnTo>
                  <a:pt x="4190530" y="916139"/>
                </a:lnTo>
                <a:lnTo>
                  <a:pt x="4190987" y="915022"/>
                </a:lnTo>
                <a:lnTo>
                  <a:pt x="4190987" y="912393"/>
                </a:lnTo>
                <a:close/>
              </a:path>
              <a:path w="5219700" h="1827529">
                <a:moveTo>
                  <a:pt x="4190987" y="457923"/>
                </a:moveTo>
                <a:lnTo>
                  <a:pt x="4190530" y="456793"/>
                </a:lnTo>
                <a:lnTo>
                  <a:pt x="4188663" y="454939"/>
                </a:lnTo>
                <a:lnTo>
                  <a:pt x="4187545" y="454469"/>
                </a:lnTo>
                <a:lnTo>
                  <a:pt x="4175391" y="454469"/>
                </a:lnTo>
                <a:lnTo>
                  <a:pt x="4174274" y="454939"/>
                </a:lnTo>
                <a:lnTo>
                  <a:pt x="4172407" y="456793"/>
                </a:lnTo>
                <a:lnTo>
                  <a:pt x="4171950" y="457923"/>
                </a:lnTo>
                <a:lnTo>
                  <a:pt x="4171950" y="460552"/>
                </a:lnTo>
                <a:lnTo>
                  <a:pt x="4172407" y="461670"/>
                </a:lnTo>
                <a:lnTo>
                  <a:pt x="4174274" y="463537"/>
                </a:lnTo>
                <a:lnTo>
                  <a:pt x="4175391" y="463994"/>
                </a:lnTo>
                <a:lnTo>
                  <a:pt x="4187545" y="463994"/>
                </a:lnTo>
                <a:lnTo>
                  <a:pt x="4188663" y="463537"/>
                </a:lnTo>
                <a:lnTo>
                  <a:pt x="4190530" y="461670"/>
                </a:lnTo>
                <a:lnTo>
                  <a:pt x="4190987" y="460552"/>
                </a:lnTo>
                <a:lnTo>
                  <a:pt x="4190987" y="457923"/>
                </a:lnTo>
                <a:close/>
              </a:path>
              <a:path w="5219700" h="1827529">
                <a:moveTo>
                  <a:pt x="4190987" y="3454"/>
                </a:moveTo>
                <a:lnTo>
                  <a:pt x="4190530" y="2324"/>
                </a:lnTo>
                <a:lnTo>
                  <a:pt x="4188663" y="469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69"/>
                </a:lnTo>
                <a:lnTo>
                  <a:pt x="4172407" y="2324"/>
                </a:lnTo>
                <a:lnTo>
                  <a:pt x="4171950" y="3454"/>
                </a:lnTo>
                <a:lnTo>
                  <a:pt x="4171950" y="6083"/>
                </a:lnTo>
                <a:lnTo>
                  <a:pt x="4172407" y="7200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200"/>
                </a:lnTo>
                <a:lnTo>
                  <a:pt x="4190987" y="6083"/>
                </a:lnTo>
                <a:lnTo>
                  <a:pt x="4190987" y="3454"/>
                </a:lnTo>
                <a:close/>
              </a:path>
              <a:path w="5219700" h="1827529">
                <a:moveTo>
                  <a:pt x="4248137" y="1821332"/>
                </a:moveTo>
                <a:lnTo>
                  <a:pt x="4247680" y="1820214"/>
                </a:lnTo>
                <a:lnTo>
                  <a:pt x="4245813" y="1818347"/>
                </a:lnTo>
                <a:lnTo>
                  <a:pt x="4244695" y="1817890"/>
                </a:lnTo>
                <a:lnTo>
                  <a:pt x="4232541" y="1817890"/>
                </a:lnTo>
                <a:lnTo>
                  <a:pt x="4231424" y="1818347"/>
                </a:lnTo>
                <a:lnTo>
                  <a:pt x="4229557" y="1820214"/>
                </a:lnTo>
                <a:lnTo>
                  <a:pt x="4229087" y="1821332"/>
                </a:lnTo>
                <a:lnTo>
                  <a:pt x="4229087" y="1823961"/>
                </a:lnTo>
                <a:lnTo>
                  <a:pt x="4229557" y="1825078"/>
                </a:lnTo>
                <a:lnTo>
                  <a:pt x="4231424" y="1826945"/>
                </a:lnTo>
                <a:lnTo>
                  <a:pt x="4232541" y="1827415"/>
                </a:lnTo>
                <a:lnTo>
                  <a:pt x="4244695" y="1827415"/>
                </a:lnTo>
                <a:lnTo>
                  <a:pt x="4245813" y="1826945"/>
                </a:lnTo>
                <a:lnTo>
                  <a:pt x="4247680" y="1825078"/>
                </a:lnTo>
                <a:lnTo>
                  <a:pt x="4248137" y="1823961"/>
                </a:lnTo>
                <a:lnTo>
                  <a:pt x="4248137" y="1821332"/>
                </a:lnTo>
                <a:close/>
              </a:path>
              <a:path w="5219700" h="1827529">
                <a:moveTo>
                  <a:pt x="4248137" y="1366862"/>
                </a:moveTo>
                <a:lnTo>
                  <a:pt x="4247680" y="1365732"/>
                </a:lnTo>
                <a:lnTo>
                  <a:pt x="4245813" y="1363878"/>
                </a:lnTo>
                <a:lnTo>
                  <a:pt x="4244695" y="1363408"/>
                </a:lnTo>
                <a:lnTo>
                  <a:pt x="4232541" y="1363408"/>
                </a:lnTo>
                <a:lnTo>
                  <a:pt x="4231424" y="1363878"/>
                </a:lnTo>
                <a:lnTo>
                  <a:pt x="4229557" y="1365732"/>
                </a:lnTo>
                <a:lnTo>
                  <a:pt x="4229087" y="1366862"/>
                </a:lnTo>
                <a:lnTo>
                  <a:pt x="4229087" y="1369491"/>
                </a:lnTo>
                <a:lnTo>
                  <a:pt x="4229557" y="1370609"/>
                </a:lnTo>
                <a:lnTo>
                  <a:pt x="4231424" y="1372476"/>
                </a:lnTo>
                <a:lnTo>
                  <a:pt x="4232541" y="1372933"/>
                </a:lnTo>
                <a:lnTo>
                  <a:pt x="4244695" y="1372933"/>
                </a:lnTo>
                <a:lnTo>
                  <a:pt x="4245813" y="1372476"/>
                </a:lnTo>
                <a:lnTo>
                  <a:pt x="4247680" y="1370609"/>
                </a:lnTo>
                <a:lnTo>
                  <a:pt x="4248137" y="1369491"/>
                </a:lnTo>
                <a:lnTo>
                  <a:pt x="4248137" y="1366862"/>
                </a:lnTo>
                <a:close/>
              </a:path>
              <a:path w="5219700" h="1827529">
                <a:moveTo>
                  <a:pt x="4248137" y="912393"/>
                </a:moveTo>
                <a:lnTo>
                  <a:pt x="4247680" y="911263"/>
                </a:lnTo>
                <a:lnTo>
                  <a:pt x="4245813" y="909408"/>
                </a:lnTo>
                <a:lnTo>
                  <a:pt x="4244695" y="908939"/>
                </a:lnTo>
                <a:lnTo>
                  <a:pt x="4232541" y="908939"/>
                </a:lnTo>
                <a:lnTo>
                  <a:pt x="4231424" y="909408"/>
                </a:lnTo>
                <a:lnTo>
                  <a:pt x="4229557" y="911263"/>
                </a:lnTo>
                <a:lnTo>
                  <a:pt x="4229087" y="912393"/>
                </a:lnTo>
                <a:lnTo>
                  <a:pt x="4229087" y="915022"/>
                </a:lnTo>
                <a:lnTo>
                  <a:pt x="4229557" y="916139"/>
                </a:lnTo>
                <a:lnTo>
                  <a:pt x="4231424" y="918006"/>
                </a:lnTo>
                <a:lnTo>
                  <a:pt x="4232541" y="918464"/>
                </a:lnTo>
                <a:lnTo>
                  <a:pt x="4244695" y="918464"/>
                </a:lnTo>
                <a:lnTo>
                  <a:pt x="4245813" y="918006"/>
                </a:lnTo>
                <a:lnTo>
                  <a:pt x="4247680" y="916139"/>
                </a:lnTo>
                <a:lnTo>
                  <a:pt x="4248137" y="915022"/>
                </a:lnTo>
                <a:lnTo>
                  <a:pt x="4248137" y="912393"/>
                </a:lnTo>
                <a:close/>
              </a:path>
              <a:path w="5219700" h="1827529">
                <a:moveTo>
                  <a:pt x="4248137" y="457923"/>
                </a:moveTo>
                <a:lnTo>
                  <a:pt x="4247680" y="456793"/>
                </a:lnTo>
                <a:lnTo>
                  <a:pt x="4245813" y="454939"/>
                </a:lnTo>
                <a:lnTo>
                  <a:pt x="4244695" y="454469"/>
                </a:lnTo>
                <a:lnTo>
                  <a:pt x="4232541" y="454469"/>
                </a:lnTo>
                <a:lnTo>
                  <a:pt x="4231424" y="454939"/>
                </a:lnTo>
                <a:lnTo>
                  <a:pt x="4229557" y="456793"/>
                </a:lnTo>
                <a:lnTo>
                  <a:pt x="4229087" y="457923"/>
                </a:lnTo>
                <a:lnTo>
                  <a:pt x="4229087" y="460552"/>
                </a:lnTo>
                <a:lnTo>
                  <a:pt x="4229557" y="461670"/>
                </a:lnTo>
                <a:lnTo>
                  <a:pt x="4231424" y="463537"/>
                </a:lnTo>
                <a:lnTo>
                  <a:pt x="4232541" y="463994"/>
                </a:lnTo>
                <a:lnTo>
                  <a:pt x="4244695" y="463994"/>
                </a:lnTo>
                <a:lnTo>
                  <a:pt x="4245813" y="463537"/>
                </a:lnTo>
                <a:lnTo>
                  <a:pt x="4247680" y="461670"/>
                </a:lnTo>
                <a:lnTo>
                  <a:pt x="4248137" y="460552"/>
                </a:lnTo>
                <a:lnTo>
                  <a:pt x="4248137" y="457923"/>
                </a:lnTo>
                <a:close/>
              </a:path>
              <a:path w="5219700" h="1827529">
                <a:moveTo>
                  <a:pt x="4248137" y="3454"/>
                </a:moveTo>
                <a:lnTo>
                  <a:pt x="4247680" y="2324"/>
                </a:lnTo>
                <a:lnTo>
                  <a:pt x="4245813" y="469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69"/>
                </a:lnTo>
                <a:lnTo>
                  <a:pt x="4229557" y="2324"/>
                </a:lnTo>
                <a:lnTo>
                  <a:pt x="4229087" y="3454"/>
                </a:lnTo>
                <a:lnTo>
                  <a:pt x="4229087" y="6083"/>
                </a:lnTo>
                <a:lnTo>
                  <a:pt x="4229557" y="7200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200"/>
                </a:lnTo>
                <a:lnTo>
                  <a:pt x="4248137" y="6083"/>
                </a:lnTo>
                <a:lnTo>
                  <a:pt x="4248137" y="3454"/>
                </a:lnTo>
                <a:close/>
              </a:path>
              <a:path w="5219700" h="1827529">
                <a:moveTo>
                  <a:pt x="4305287" y="1821332"/>
                </a:moveTo>
                <a:lnTo>
                  <a:pt x="4304830" y="1820214"/>
                </a:lnTo>
                <a:lnTo>
                  <a:pt x="4302963" y="1818347"/>
                </a:lnTo>
                <a:lnTo>
                  <a:pt x="4301845" y="1817890"/>
                </a:lnTo>
                <a:lnTo>
                  <a:pt x="4289691" y="1817890"/>
                </a:lnTo>
                <a:lnTo>
                  <a:pt x="4288574" y="1818347"/>
                </a:lnTo>
                <a:lnTo>
                  <a:pt x="4286707" y="1820214"/>
                </a:lnTo>
                <a:lnTo>
                  <a:pt x="4286237" y="1821332"/>
                </a:lnTo>
                <a:lnTo>
                  <a:pt x="4286237" y="1823961"/>
                </a:lnTo>
                <a:lnTo>
                  <a:pt x="4286707" y="1825078"/>
                </a:lnTo>
                <a:lnTo>
                  <a:pt x="4288574" y="1826945"/>
                </a:lnTo>
                <a:lnTo>
                  <a:pt x="4289691" y="1827415"/>
                </a:lnTo>
                <a:lnTo>
                  <a:pt x="4301845" y="1827415"/>
                </a:lnTo>
                <a:lnTo>
                  <a:pt x="4302963" y="1826945"/>
                </a:lnTo>
                <a:lnTo>
                  <a:pt x="4304830" y="1825078"/>
                </a:lnTo>
                <a:lnTo>
                  <a:pt x="4305287" y="1823961"/>
                </a:lnTo>
                <a:lnTo>
                  <a:pt x="4305287" y="1821332"/>
                </a:lnTo>
                <a:close/>
              </a:path>
              <a:path w="5219700" h="1827529">
                <a:moveTo>
                  <a:pt x="4305287" y="1366862"/>
                </a:moveTo>
                <a:lnTo>
                  <a:pt x="4304830" y="1365732"/>
                </a:lnTo>
                <a:lnTo>
                  <a:pt x="4302963" y="1363878"/>
                </a:lnTo>
                <a:lnTo>
                  <a:pt x="4301845" y="1363408"/>
                </a:lnTo>
                <a:lnTo>
                  <a:pt x="4289691" y="1363408"/>
                </a:lnTo>
                <a:lnTo>
                  <a:pt x="4288574" y="1363878"/>
                </a:lnTo>
                <a:lnTo>
                  <a:pt x="4286707" y="1365732"/>
                </a:lnTo>
                <a:lnTo>
                  <a:pt x="4286237" y="1366862"/>
                </a:lnTo>
                <a:lnTo>
                  <a:pt x="4286237" y="1369491"/>
                </a:lnTo>
                <a:lnTo>
                  <a:pt x="4286707" y="1370609"/>
                </a:lnTo>
                <a:lnTo>
                  <a:pt x="4288574" y="1372476"/>
                </a:lnTo>
                <a:lnTo>
                  <a:pt x="4289691" y="1372933"/>
                </a:lnTo>
                <a:lnTo>
                  <a:pt x="4301845" y="1372933"/>
                </a:lnTo>
                <a:lnTo>
                  <a:pt x="4302963" y="1372476"/>
                </a:lnTo>
                <a:lnTo>
                  <a:pt x="4304830" y="1370609"/>
                </a:lnTo>
                <a:lnTo>
                  <a:pt x="4305287" y="1369491"/>
                </a:lnTo>
                <a:lnTo>
                  <a:pt x="4305287" y="1366862"/>
                </a:lnTo>
                <a:close/>
              </a:path>
              <a:path w="5219700" h="1827529">
                <a:moveTo>
                  <a:pt x="4305287" y="912393"/>
                </a:moveTo>
                <a:lnTo>
                  <a:pt x="4304830" y="911263"/>
                </a:lnTo>
                <a:lnTo>
                  <a:pt x="4302963" y="909408"/>
                </a:lnTo>
                <a:lnTo>
                  <a:pt x="4301845" y="908939"/>
                </a:lnTo>
                <a:lnTo>
                  <a:pt x="4289691" y="908939"/>
                </a:lnTo>
                <a:lnTo>
                  <a:pt x="4288574" y="909408"/>
                </a:lnTo>
                <a:lnTo>
                  <a:pt x="4286707" y="911263"/>
                </a:lnTo>
                <a:lnTo>
                  <a:pt x="4286237" y="912393"/>
                </a:lnTo>
                <a:lnTo>
                  <a:pt x="4286237" y="915022"/>
                </a:lnTo>
                <a:lnTo>
                  <a:pt x="4286707" y="916139"/>
                </a:lnTo>
                <a:lnTo>
                  <a:pt x="4288574" y="918006"/>
                </a:lnTo>
                <a:lnTo>
                  <a:pt x="4289691" y="918464"/>
                </a:lnTo>
                <a:lnTo>
                  <a:pt x="4301845" y="918464"/>
                </a:lnTo>
                <a:lnTo>
                  <a:pt x="4302963" y="918006"/>
                </a:lnTo>
                <a:lnTo>
                  <a:pt x="4304830" y="916139"/>
                </a:lnTo>
                <a:lnTo>
                  <a:pt x="4305287" y="915022"/>
                </a:lnTo>
                <a:lnTo>
                  <a:pt x="4305287" y="912393"/>
                </a:lnTo>
                <a:close/>
              </a:path>
              <a:path w="5219700" h="1827529">
                <a:moveTo>
                  <a:pt x="4305287" y="457923"/>
                </a:moveTo>
                <a:lnTo>
                  <a:pt x="4304830" y="456793"/>
                </a:lnTo>
                <a:lnTo>
                  <a:pt x="4302963" y="454939"/>
                </a:lnTo>
                <a:lnTo>
                  <a:pt x="4301845" y="454469"/>
                </a:lnTo>
                <a:lnTo>
                  <a:pt x="4289691" y="454469"/>
                </a:lnTo>
                <a:lnTo>
                  <a:pt x="4288574" y="454939"/>
                </a:lnTo>
                <a:lnTo>
                  <a:pt x="4286707" y="456793"/>
                </a:lnTo>
                <a:lnTo>
                  <a:pt x="4286237" y="457923"/>
                </a:lnTo>
                <a:lnTo>
                  <a:pt x="4286237" y="460552"/>
                </a:lnTo>
                <a:lnTo>
                  <a:pt x="4286707" y="461670"/>
                </a:lnTo>
                <a:lnTo>
                  <a:pt x="4288574" y="463537"/>
                </a:lnTo>
                <a:lnTo>
                  <a:pt x="4289691" y="463994"/>
                </a:lnTo>
                <a:lnTo>
                  <a:pt x="4301845" y="463994"/>
                </a:lnTo>
                <a:lnTo>
                  <a:pt x="4302963" y="463537"/>
                </a:lnTo>
                <a:lnTo>
                  <a:pt x="4304830" y="461670"/>
                </a:lnTo>
                <a:lnTo>
                  <a:pt x="4305287" y="460552"/>
                </a:lnTo>
                <a:lnTo>
                  <a:pt x="4305287" y="457923"/>
                </a:lnTo>
                <a:close/>
              </a:path>
              <a:path w="5219700" h="1827529">
                <a:moveTo>
                  <a:pt x="4305287" y="3454"/>
                </a:moveTo>
                <a:lnTo>
                  <a:pt x="4304830" y="2324"/>
                </a:lnTo>
                <a:lnTo>
                  <a:pt x="4302963" y="469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24"/>
                </a:lnTo>
                <a:lnTo>
                  <a:pt x="4286237" y="3454"/>
                </a:lnTo>
                <a:lnTo>
                  <a:pt x="4286237" y="6083"/>
                </a:lnTo>
                <a:lnTo>
                  <a:pt x="4286707" y="7200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200"/>
                </a:lnTo>
                <a:lnTo>
                  <a:pt x="4305287" y="6083"/>
                </a:lnTo>
                <a:lnTo>
                  <a:pt x="4305287" y="3454"/>
                </a:lnTo>
                <a:close/>
              </a:path>
              <a:path w="5219700" h="1827529">
                <a:moveTo>
                  <a:pt x="4362437" y="1821332"/>
                </a:moveTo>
                <a:lnTo>
                  <a:pt x="4361980" y="1820214"/>
                </a:lnTo>
                <a:lnTo>
                  <a:pt x="4360113" y="1818347"/>
                </a:lnTo>
                <a:lnTo>
                  <a:pt x="4358995" y="1817890"/>
                </a:lnTo>
                <a:lnTo>
                  <a:pt x="4346841" y="1817890"/>
                </a:lnTo>
                <a:lnTo>
                  <a:pt x="4345724" y="1818347"/>
                </a:lnTo>
                <a:lnTo>
                  <a:pt x="4343857" y="1820214"/>
                </a:lnTo>
                <a:lnTo>
                  <a:pt x="4343387" y="1821332"/>
                </a:lnTo>
                <a:lnTo>
                  <a:pt x="4343387" y="1823961"/>
                </a:lnTo>
                <a:lnTo>
                  <a:pt x="4343857" y="1825078"/>
                </a:lnTo>
                <a:lnTo>
                  <a:pt x="4345724" y="1826945"/>
                </a:lnTo>
                <a:lnTo>
                  <a:pt x="4346841" y="1827415"/>
                </a:lnTo>
                <a:lnTo>
                  <a:pt x="4358995" y="1827415"/>
                </a:lnTo>
                <a:lnTo>
                  <a:pt x="4360113" y="1826945"/>
                </a:lnTo>
                <a:lnTo>
                  <a:pt x="4361980" y="1825078"/>
                </a:lnTo>
                <a:lnTo>
                  <a:pt x="4362437" y="1823961"/>
                </a:lnTo>
                <a:lnTo>
                  <a:pt x="4362437" y="1821332"/>
                </a:lnTo>
                <a:close/>
              </a:path>
              <a:path w="5219700" h="1827529">
                <a:moveTo>
                  <a:pt x="4362437" y="1366862"/>
                </a:moveTo>
                <a:lnTo>
                  <a:pt x="4361980" y="1365732"/>
                </a:lnTo>
                <a:lnTo>
                  <a:pt x="4360113" y="1363878"/>
                </a:lnTo>
                <a:lnTo>
                  <a:pt x="4358995" y="1363408"/>
                </a:lnTo>
                <a:lnTo>
                  <a:pt x="4346841" y="1363408"/>
                </a:lnTo>
                <a:lnTo>
                  <a:pt x="4345724" y="1363878"/>
                </a:lnTo>
                <a:lnTo>
                  <a:pt x="4343857" y="1365732"/>
                </a:lnTo>
                <a:lnTo>
                  <a:pt x="4343387" y="1366862"/>
                </a:lnTo>
                <a:lnTo>
                  <a:pt x="4343387" y="1369491"/>
                </a:lnTo>
                <a:lnTo>
                  <a:pt x="4343857" y="1370609"/>
                </a:lnTo>
                <a:lnTo>
                  <a:pt x="4345724" y="1372476"/>
                </a:lnTo>
                <a:lnTo>
                  <a:pt x="4346841" y="1372933"/>
                </a:lnTo>
                <a:lnTo>
                  <a:pt x="4358995" y="1372933"/>
                </a:lnTo>
                <a:lnTo>
                  <a:pt x="4360113" y="1372476"/>
                </a:lnTo>
                <a:lnTo>
                  <a:pt x="4361980" y="1370609"/>
                </a:lnTo>
                <a:lnTo>
                  <a:pt x="4362437" y="1369491"/>
                </a:lnTo>
                <a:lnTo>
                  <a:pt x="4362437" y="1366862"/>
                </a:lnTo>
                <a:close/>
              </a:path>
              <a:path w="5219700" h="1827529">
                <a:moveTo>
                  <a:pt x="4362437" y="912393"/>
                </a:moveTo>
                <a:lnTo>
                  <a:pt x="4361980" y="911263"/>
                </a:lnTo>
                <a:lnTo>
                  <a:pt x="4360113" y="909408"/>
                </a:lnTo>
                <a:lnTo>
                  <a:pt x="4358995" y="908939"/>
                </a:lnTo>
                <a:lnTo>
                  <a:pt x="4346841" y="908939"/>
                </a:lnTo>
                <a:lnTo>
                  <a:pt x="4345724" y="909408"/>
                </a:lnTo>
                <a:lnTo>
                  <a:pt x="4343857" y="911263"/>
                </a:lnTo>
                <a:lnTo>
                  <a:pt x="4343387" y="912393"/>
                </a:lnTo>
                <a:lnTo>
                  <a:pt x="4343387" y="915022"/>
                </a:lnTo>
                <a:lnTo>
                  <a:pt x="4343857" y="916139"/>
                </a:lnTo>
                <a:lnTo>
                  <a:pt x="4345724" y="918006"/>
                </a:lnTo>
                <a:lnTo>
                  <a:pt x="4346841" y="918464"/>
                </a:lnTo>
                <a:lnTo>
                  <a:pt x="4358995" y="918464"/>
                </a:lnTo>
                <a:lnTo>
                  <a:pt x="4360113" y="918006"/>
                </a:lnTo>
                <a:lnTo>
                  <a:pt x="4361980" y="916139"/>
                </a:lnTo>
                <a:lnTo>
                  <a:pt x="4362437" y="915022"/>
                </a:lnTo>
                <a:lnTo>
                  <a:pt x="4362437" y="912393"/>
                </a:lnTo>
                <a:close/>
              </a:path>
              <a:path w="5219700" h="1827529">
                <a:moveTo>
                  <a:pt x="4362437" y="457923"/>
                </a:moveTo>
                <a:lnTo>
                  <a:pt x="4361980" y="456793"/>
                </a:lnTo>
                <a:lnTo>
                  <a:pt x="4360113" y="454939"/>
                </a:lnTo>
                <a:lnTo>
                  <a:pt x="4358995" y="454469"/>
                </a:lnTo>
                <a:lnTo>
                  <a:pt x="4346841" y="454469"/>
                </a:lnTo>
                <a:lnTo>
                  <a:pt x="4345724" y="454939"/>
                </a:lnTo>
                <a:lnTo>
                  <a:pt x="4343857" y="456793"/>
                </a:lnTo>
                <a:lnTo>
                  <a:pt x="4343387" y="457923"/>
                </a:lnTo>
                <a:lnTo>
                  <a:pt x="4343387" y="460552"/>
                </a:lnTo>
                <a:lnTo>
                  <a:pt x="4343857" y="461670"/>
                </a:lnTo>
                <a:lnTo>
                  <a:pt x="4345724" y="463537"/>
                </a:lnTo>
                <a:lnTo>
                  <a:pt x="4346841" y="463994"/>
                </a:lnTo>
                <a:lnTo>
                  <a:pt x="4358995" y="463994"/>
                </a:lnTo>
                <a:lnTo>
                  <a:pt x="4360113" y="463537"/>
                </a:lnTo>
                <a:lnTo>
                  <a:pt x="4361980" y="461670"/>
                </a:lnTo>
                <a:lnTo>
                  <a:pt x="4362437" y="460552"/>
                </a:lnTo>
                <a:lnTo>
                  <a:pt x="4362437" y="457923"/>
                </a:lnTo>
                <a:close/>
              </a:path>
              <a:path w="5219700" h="1827529">
                <a:moveTo>
                  <a:pt x="4362437" y="3454"/>
                </a:moveTo>
                <a:lnTo>
                  <a:pt x="4361980" y="2324"/>
                </a:lnTo>
                <a:lnTo>
                  <a:pt x="4360113" y="469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69"/>
                </a:lnTo>
                <a:lnTo>
                  <a:pt x="4343857" y="2324"/>
                </a:lnTo>
                <a:lnTo>
                  <a:pt x="4343387" y="3454"/>
                </a:lnTo>
                <a:lnTo>
                  <a:pt x="4343387" y="6083"/>
                </a:lnTo>
                <a:lnTo>
                  <a:pt x="4343857" y="7200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200"/>
                </a:lnTo>
                <a:lnTo>
                  <a:pt x="4362437" y="6083"/>
                </a:lnTo>
                <a:lnTo>
                  <a:pt x="4362437" y="3454"/>
                </a:lnTo>
                <a:close/>
              </a:path>
              <a:path w="5219700" h="1827529">
                <a:moveTo>
                  <a:pt x="4419600" y="1821332"/>
                </a:moveTo>
                <a:lnTo>
                  <a:pt x="4419130" y="1820214"/>
                </a:lnTo>
                <a:lnTo>
                  <a:pt x="4417263" y="1818347"/>
                </a:lnTo>
                <a:lnTo>
                  <a:pt x="4416145" y="1817890"/>
                </a:lnTo>
                <a:lnTo>
                  <a:pt x="4403991" y="1817890"/>
                </a:lnTo>
                <a:lnTo>
                  <a:pt x="4402874" y="1818347"/>
                </a:lnTo>
                <a:lnTo>
                  <a:pt x="4401007" y="1820214"/>
                </a:lnTo>
                <a:lnTo>
                  <a:pt x="4400537" y="1821332"/>
                </a:lnTo>
                <a:lnTo>
                  <a:pt x="4400537" y="1823961"/>
                </a:lnTo>
                <a:lnTo>
                  <a:pt x="4401007" y="1825078"/>
                </a:lnTo>
                <a:lnTo>
                  <a:pt x="4402874" y="1826945"/>
                </a:lnTo>
                <a:lnTo>
                  <a:pt x="4403991" y="1827415"/>
                </a:lnTo>
                <a:lnTo>
                  <a:pt x="4416145" y="1827415"/>
                </a:lnTo>
                <a:lnTo>
                  <a:pt x="4417263" y="1826945"/>
                </a:lnTo>
                <a:lnTo>
                  <a:pt x="4419130" y="1825078"/>
                </a:lnTo>
                <a:lnTo>
                  <a:pt x="4419600" y="1823961"/>
                </a:lnTo>
                <a:lnTo>
                  <a:pt x="4419600" y="1821332"/>
                </a:lnTo>
                <a:close/>
              </a:path>
              <a:path w="5219700" h="1827529">
                <a:moveTo>
                  <a:pt x="4419600" y="1366862"/>
                </a:moveTo>
                <a:lnTo>
                  <a:pt x="4419130" y="1365732"/>
                </a:lnTo>
                <a:lnTo>
                  <a:pt x="4417263" y="1363878"/>
                </a:lnTo>
                <a:lnTo>
                  <a:pt x="4416145" y="1363408"/>
                </a:lnTo>
                <a:lnTo>
                  <a:pt x="4403991" y="1363408"/>
                </a:lnTo>
                <a:lnTo>
                  <a:pt x="4402874" y="1363878"/>
                </a:lnTo>
                <a:lnTo>
                  <a:pt x="4401007" y="1365732"/>
                </a:lnTo>
                <a:lnTo>
                  <a:pt x="4400537" y="1366862"/>
                </a:lnTo>
                <a:lnTo>
                  <a:pt x="4400537" y="1369491"/>
                </a:lnTo>
                <a:lnTo>
                  <a:pt x="4401007" y="1370609"/>
                </a:lnTo>
                <a:lnTo>
                  <a:pt x="4402874" y="1372476"/>
                </a:lnTo>
                <a:lnTo>
                  <a:pt x="4403991" y="1372933"/>
                </a:lnTo>
                <a:lnTo>
                  <a:pt x="4416145" y="1372933"/>
                </a:lnTo>
                <a:lnTo>
                  <a:pt x="4417263" y="1372476"/>
                </a:lnTo>
                <a:lnTo>
                  <a:pt x="4419130" y="1370609"/>
                </a:lnTo>
                <a:lnTo>
                  <a:pt x="4419600" y="1369491"/>
                </a:lnTo>
                <a:lnTo>
                  <a:pt x="4419600" y="1366862"/>
                </a:lnTo>
                <a:close/>
              </a:path>
              <a:path w="5219700" h="1827529">
                <a:moveTo>
                  <a:pt x="4419600" y="912393"/>
                </a:moveTo>
                <a:lnTo>
                  <a:pt x="4419130" y="911263"/>
                </a:lnTo>
                <a:lnTo>
                  <a:pt x="4417263" y="909408"/>
                </a:lnTo>
                <a:lnTo>
                  <a:pt x="4416145" y="908939"/>
                </a:lnTo>
                <a:lnTo>
                  <a:pt x="4403991" y="908939"/>
                </a:lnTo>
                <a:lnTo>
                  <a:pt x="4402874" y="909408"/>
                </a:lnTo>
                <a:lnTo>
                  <a:pt x="4401007" y="911263"/>
                </a:lnTo>
                <a:lnTo>
                  <a:pt x="4400537" y="912393"/>
                </a:lnTo>
                <a:lnTo>
                  <a:pt x="4400537" y="915022"/>
                </a:lnTo>
                <a:lnTo>
                  <a:pt x="4401007" y="916139"/>
                </a:lnTo>
                <a:lnTo>
                  <a:pt x="4402874" y="918006"/>
                </a:lnTo>
                <a:lnTo>
                  <a:pt x="4403991" y="918464"/>
                </a:lnTo>
                <a:lnTo>
                  <a:pt x="4416145" y="918464"/>
                </a:lnTo>
                <a:lnTo>
                  <a:pt x="4417263" y="918006"/>
                </a:lnTo>
                <a:lnTo>
                  <a:pt x="4419130" y="916139"/>
                </a:lnTo>
                <a:lnTo>
                  <a:pt x="4419600" y="915022"/>
                </a:lnTo>
                <a:lnTo>
                  <a:pt x="4419600" y="912393"/>
                </a:lnTo>
                <a:close/>
              </a:path>
              <a:path w="5219700" h="1827529">
                <a:moveTo>
                  <a:pt x="4419600" y="457923"/>
                </a:moveTo>
                <a:lnTo>
                  <a:pt x="4419130" y="456793"/>
                </a:lnTo>
                <a:lnTo>
                  <a:pt x="4417263" y="454939"/>
                </a:lnTo>
                <a:lnTo>
                  <a:pt x="4416145" y="454469"/>
                </a:lnTo>
                <a:lnTo>
                  <a:pt x="4403991" y="454469"/>
                </a:lnTo>
                <a:lnTo>
                  <a:pt x="4402874" y="454939"/>
                </a:lnTo>
                <a:lnTo>
                  <a:pt x="4401007" y="456793"/>
                </a:lnTo>
                <a:lnTo>
                  <a:pt x="4400537" y="457923"/>
                </a:lnTo>
                <a:lnTo>
                  <a:pt x="4400537" y="460552"/>
                </a:lnTo>
                <a:lnTo>
                  <a:pt x="4401007" y="461670"/>
                </a:lnTo>
                <a:lnTo>
                  <a:pt x="4402874" y="463537"/>
                </a:lnTo>
                <a:lnTo>
                  <a:pt x="4403991" y="463994"/>
                </a:lnTo>
                <a:lnTo>
                  <a:pt x="4416145" y="463994"/>
                </a:lnTo>
                <a:lnTo>
                  <a:pt x="4417263" y="463537"/>
                </a:lnTo>
                <a:lnTo>
                  <a:pt x="4419130" y="461670"/>
                </a:lnTo>
                <a:lnTo>
                  <a:pt x="4419600" y="460552"/>
                </a:lnTo>
                <a:lnTo>
                  <a:pt x="4419600" y="457923"/>
                </a:lnTo>
                <a:close/>
              </a:path>
              <a:path w="5219700" h="1827529">
                <a:moveTo>
                  <a:pt x="4419600" y="3454"/>
                </a:moveTo>
                <a:lnTo>
                  <a:pt x="4419130" y="2324"/>
                </a:lnTo>
                <a:lnTo>
                  <a:pt x="4417263" y="469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69"/>
                </a:lnTo>
                <a:lnTo>
                  <a:pt x="4401007" y="2324"/>
                </a:lnTo>
                <a:lnTo>
                  <a:pt x="4400537" y="3454"/>
                </a:lnTo>
                <a:lnTo>
                  <a:pt x="4400537" y="6083"/>
                </a:lnTo>
                <a:lnTo>
                  <a:pt x="4401007" y="7200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200"/>
                </a:lnTo>
                <a:lnTo>
                  <a:pt x="4419600" y="6083"/>
                </a:lnTo>
                <a:lnTo>
                  <a:pt x="4419600" y="3454"/>
                </a:lnTo>
                <a:close/>
              </a:path>
              <a:path w="5219700" h="1827529">
                <a:moveTo>
                  <a:pt x="4476737" y="1821332"/>
                </a:moveTo>
                <a:lnTo>
                  <a:pt x="4476280" y="1820214"/>
                </a:lnTo>
                <a:lnTo>
                  <a:pt x="4474413" y="1818347"/>
                </a:lnTo>
                <a:lnTo>
                  <a:pt x="4473295" y="1817890"/>
                </a:lnTo>
                <a:lnTo>
                  <a:pt x="4461141" y="1817890"/>
                </a:lnTo>
                <a:lnTo>
                  <a:pt x="4460024" y="1818347"/>
                </a:lnTo>
                <a:lnTo>
                  <a:pt x="4458157" y="1820214"/>
                </a:lnTo>
                <a:lnTo>
                  <a:pt x="4457687" y="1821332"/>
                </a:lnTo>
                <a:lnTo>
                  <a:pt x="4457687" y="1823961"/>
                </a:lnTo>
                <a:lnTo>
                  <a:pt x="4458157" y="1825078"/>
                </a:lnTo>
                <a:lnTo>
                  <a:pt x="4460024" y="1826945"/>
                </a:lnTo>
                <a:lnTo>
                  <a:pt x="4461141" y="1827415"/>
                </a:lnTo>
                <a:lnTo>
                  <a:pt x="4473295" y="1827415"/>
                </a:lnTo>
                <a:lnTo>
                  <a:pt x="4474413" y="1826945"/>
                </a:lnTo>
                <a:lnTo>
                  <a:pt x="4476280" y="1825078"/>
                </a:lnTo>
                <a:lnTo>
                  <a:pt x="4476737" y="1823961"/>
                </a:lnTo>
                <a:lnTo>
                  <a:pt x="4476737" y="1821332"/>
                </a:lnTo>
                <a:close/>
              </a:path>
              <a:path w="5219700" h="1827529">
                <a:moveTo>
                  <a:pt x="4476737" y="1366862"/>
                </a:moveTo>
                <a:lnTo>
                  <a:pt x="4476280" y="1365732"/>
                </a:lnTo>
                <a:lnTo>
                  <a:pt x="4474413" y="1363878"/>
                </a:lnTo>
                <a:lnTo>
                  <a:pt x="4473295" y="1363408"/>
                </a:lnTo>
                <a:lnTo>
                  <a:pt x="4461141" y="1363408"/>
                </a:lnTo>
                <a:lnTo>
                  <a:pt x="4460024" y="1363878"/>
                </a:lnTo>
                <a:lnTo>
                  <a:pt x="4458157" y="1365732"/>
                </a:lnTo>
                <a:lnTo>
                  <a:pt x="4457687" y="1366862"/>
                </a:lnTo>
                <a:lnTo>
                  <a:pt x="4457687" y="1369491"/>
                </a:lnTo>
                <a:lnTo>
                  <a:pt x="4458157" y="1370609"/>
                </a:lnTo>
                <a:lnTo>
                  <a:pt x="4460024" y="1372476"/>
                </a:lnTo>
                <a:lnTo>
                  <a:pt x="4461141" y="1372933"/>
                </a:lnTo>
                <a:lnTo>
                  <a:pt x="4473295" y="1372933"/>
                </a:lnTo>
                <a:lnTo>
                  <a:pt x="4474413" y="1372476"/>
                </a:lnTo>
                <a:lnTo>
                  <a:pt x="4476280" y="1370609"/>
                </a:lnTo>
                <a:lnTo>
                  <a:pt x="4476737" y="1369491"/>
                </a:lnTo>
                <a:lnTo>
                  <a:pt x="4476737" y="1366862"/>
                </a:lnTo>
                <a:close/>
              </a:path>
              <a:path w="5219700" h="1827529">
                <a:moveTo>
                  <a:pt x="4476737" y="912393"/>
                </a:moveTo>
                <a:lnTo>
                  <a:pt x="4476280" y="911263"/>
                </a:lnTo>
                <a:lnTo>
                  <a:pt x="4474413" y="909408"/>
                </a:lnTo>
                <a:lnTo>
                  <a:pt x="4473295" y="908939"/>
                </a:lnTo>
                <a:lnTo>
                  <a:pt x="4461141" y="908939"/>
                </a:lnTo>
                <a:lnTo>
                  <a:pt x="4460024" y="909408"/>
                </a:lnTo>
                <a:lnTo>
                  <a:pt x="4458157" y="911263"/>
                </a:lnTo>
                <a:lnTo>
                  <a:pt x="4457687" y="912393"/>
                </a:lnTo>
                <a:lnTo>
                  <a:pt x="4457687" y="915022"/>
                </a:lnTo>
                <a:lnTo>
                  <a:pt x="4458157" y="916139"/>
                </a:lnTo>
                <a:lnTo>
                  <a:pt x="4460024" y="918006"/>
                </a:lnTo>
                <a:lnTo>
                  <a:pt x="4461141" y="918464"/>
                </a:lnTo>
                <a:lnTo>
                  <a:pt x="4473295" y="918464"/>
                </a:lnTo>
                <a:lnTo>
                  <a:pt x="4474413" y="918006"/>
                </a:lnTo>
                <a:lnTo>
                  <a:pt x="4476280" y="916139"/>
                </a:lnTo>
                <a:lnTo>
                  <a:pt x="4476737" y="915022"/>
                </a:lnTo>
                <a:lnTo>
                  <a:pt x="4476737" y="912393"/>
                </a:lnTo>
                <a:close/>
              </a:path>
              <a:path w="5219700" h="1827529">
                <a:moveTo>
                  <a:pt x="4476737" y="457923"/>
                </a:moveTo>
                <a:lnTo>
                  <a:pt x="4476280" y="456793"/>
                </a:lnTo>
                <a:lnTo>
                  <a:pt x="4474413" y="454939"/>
                </a:lnTo>
                <a:lnTo>
                  <a:pt x="4473295" y="454469"/>
                </a:lnTo>
                <a:lnTo>
                  <a:pt x="4461141" y="454469"/>
                </a:lnTo>
                <a:lnTo>
                  <a:pt x="4460024" y="454939"/>
                </a:lnTo>
                <a:lnTo>
                  <a:pt x="4458157" y="456793"/>
                </a:lnTo>
                <a:lnTo>
                  <a:pt x="4457687" y="457923"/>
                </a:lnTo>
                <a:lnTo>
                  <a:pt x="4457687" y="460552"/>
                </a:lnTo>
                <a:lnTo>
                  <a:pt x="4458157" y="461670"/>
                </a:lnTo>
                <a:lnTo>
                  <a:pt x="4460024" y="463537"/>
                </a:lnTo>
                <a:lnTo>
                  <a:pt x="4461141" y="463994"/>
                </a:lnTo>
                <a:lnTo>
                  <a:pt x="4473295" y="463994"/>
                </a:lnTo>
                <a:lnTo>
                  <a:pt x="4474413" y="463537"/>
                </a:lnTo>
                <a:lnTo>
                  <a:pt x="4476280" y="461670"/>
                </a:lnTo>
                <a:lnTo>
                  <a:pt x="4476737" y="460552"/>
                </a:lnTo>
                <a:lnTo>
                  <a:pt x="4476737" y="457923"/>
                </a:lnTo>
                <a:close/>
              </a:path>
              <a:path w="5219700" h="1827529">
                <a:moveTo>
                  <a:pt x="4476737" y="3454"/>
                </a:moveTo>
                <a:lnTo>
                  <a:pt x="4476280" y="2324"/>
                </a:lnTo>
                <a:lnTo>
                  <a:pt x="4474413" y="469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69"/>
                </a:lnTo>
                <a:lnTo>
                  <a:pt x="4458157" y="2324"/>
                </a:lnTo>
                <a:lnTo>
                  <a:pt x="4457687" y="3454"/>
                </a:lnTo>
                <a:lnTo>
                  <a:pt x="4457687" y="6083"/>
                </a:lnTo>
                <a:lnTo>
                  <a:pt x="4458157" y="7200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200"/>
                </a:lnTo>
                <a:lnTo>
                  <a:pt x="4476737" y="6083"/>
                </a:lnTo>
                <a:lnTo>
                  <a:pt x="4476737" y="3454"/>
                </a:lnTo>
                <a:close/>
              </a:path>
              <a:path w="5219700" h="1827529">
                <a:moveTo>
                  <a:pt x="4533887" y="1821332"/>
                </a:moveTo>
                <a:lnTo>
                  <a:pt x="4533430" y="1820214"/>
                </a:lnTo>
                <a:lnTo>
                  <a:pt x="4531563" y="1818347"/>
                </a:lnTo>
                <a:lnTo>
                  <a:pt x="4530445" y="1817890"/>
                </a:lnTo>
                <a:lnTo>
                  <a:pt x="4518291" y="1817890"/>
                </a:lnTo>
                <a:lnTo>
                  <a:pt x="4517174" y="1818347"/>
                </a:lnTo>
                <a:lnTo>
                  <a:pt x="4515307" y="1820214"/>
                </a:lnTo>
                <a:lnTo>
                  <a:pt x="4514837" y="1821332"/>
                </a:lnTo>
                <a:lnTo>
                  <a:pt x="4514837" y="1823961"/>
                </a:lnTo>
                <a:lnTo>
                  <a:pt x="4515307" y="1825078"/>
                </a:lnTo>
                <a:lnTo>
                  <a:pt x="4517174" y="1826945"/>
                </a:lnTo>
                <a:lnTo>
                  <a:pt x="4518291" y="1827415"/>
                </a:lnTo>
                <a:lnTo>
                  <a:pt x="4530445" y="1827415"/>
                </a:lnTo>
                <a:lnTo>
                  <a:pt x="4531563" y="1826945"/>
                </a:lnTo>
                <a:lnTo>
                  <a:pt x="4533430" y="1825078"/>
                </a:lnTo>
                <a:lnTo>
                  <a:pt x="4533887" y="1823961"/>
                </a:lnTo>
                <a:lnTo>
                  <a:pt x="4533887" y="1821332"/>
                </a:lnTo>
                <a:close/>
              </a:path>
              <a:path w="5219700" h="1827529">
                <a:moveTo>
                  <a:pt x="4533887" y="1366862"/>
                </a:moveTo>
                <a:lnTo>
                  <a:pt x="4533430" y="1365732"/>
                </a:lnTo>
                <a:lnTo>
                  <a:pt x="4531563" y="1363878"/>
                </a:lnTo>
                <a:lnTo>
                  <a:pt x="4530445" y="1363408"/>
                </a:lnTo>
                <a:lnTo>
                  <a:pt x="4518291" y="1363408"/>
                </a:lnTo>
                <a:lnTo>
                  <a:pt x="4517174" y="1363878"/>
                </a:lnTo>
                <a:lnTo>
                  <a:pt x="4515307" y="1365732"/>
                </a:lnTo>
                <a:lnTo>
                  <a:pt x="4514837" y="1366862"/>
                </a:lnTo>
                <a:lnTo>
                  <a:pt x="4514837" y="1369491"/>
                </a:lnTo>
                <a:lnTo>
                  <a:pt x="4515307" y="1370609"/>
                </a:lnTo>
                <a:lnTo>
                  <a:pt x="4517174" y="1372476"/>
                </a:lnTo>
                <a:lnTo>
                  <a:pt x="4518291" y="1372933"/>
                </a:lnTo>
                <a:lnTo>
                  <a:pt x="4530445" y="1372933"/>
                </a:lnTo>
                <a:lnTo>
                  <a:pt x="4531563" y="1372476"/>
                </a:lnTo>
                <a:lnTo>
                  <a:pt x="4533430" y="1370609"/>
                </a:lnTo>
                <a:lnTo>
                  <a:pt x="4533887" y="1369491"/>
                </a:lnTo>
                <a:lnTo>
                  <a:pt x="4533887" y="1366862"/>
                </a:lnTo>
                <a:close/>
              </a:path>
              <a:path w="5219700" h="1827529">
                <a:moveTo>
                  <a:pt x="4533887" y="912393"/>
                </a:moveTo>
                <a:lnTo>
                  <a:pt x="4533430" y="911263"/>
                </a:lnTo>
                <a:lnTo>
                  <a:pt x="4531563" y="909408"/>
                </a:lnTo>
                <a:lnTo>
                  <a:pt x="4530445" y="908939"/>
                </a:lnTo>
                <a:lnTo>
                  <a:pt x="4518291" y="908939"/>
                </a:lnTo>
                <a:lnTo>
                  <a:pt x="4517174" y="909408"/>
                </a:lnTo>
                <a:lnTo>
                  <a:pt x="4515307" y="911263"/>
                </a:lnTo>
                <a:lnTo>
                  <a:pt x="4514837" y="912393"/>
                </a:lnTo>
                <a:lnTo>
                  <a:pt x="4514837" y="915022"/>
                </a:lnTo>
                <a:lnTo>
                  <a:pt x="4515307" y="916139"/>
                </a:lnTo>
                <a:lnTo>
                  <a:pt x="4517174" y="918006"/>
                </a:lnTo>
                <a:lnTo>
                  <a:pt x="4518291" y="918464"/>
                </a:lnTo>
                <a:lnTo>
                  <a:pt x="4530445" y="918464"/>
                </a:lnTo>
                <a:lnTo>
                  <a:pt x="4531563" y="918006"/>
                </a:lnTo>
                <a:lnTo>
                  <a:pt x="4533430" y="916139"/>
                </a:lnTo>
                <a:lnTo>
                  <a:pt x="4533887" y="915022"/>
                </a:lnTo>
                <a:lnTo>
                  <a:pt x="4533887" y="912393"/>
                </a:lnTo>
                <a:close/>
              </a:path>
              <a:path w="5219700" h="1827529">
                <a:moveTo>
                  <a:pt x="4533887" y="457923"/>
                </a:moveTo>
                <a:lnTo>
                  <a:pt x="4533430" y="456793"/>
                </a:lnTo>
                <a:lnTo>
                  <a:pt x="4531563" y="454939"/>
                </a:lnTo>
                <a:lnTo>
                  <a:pt x="4530445" y="454469"/>
                </a:lnTo>
                <a:lnTo>
                  <a:pt x="4518291" y="454469"/>
                </a:lnTo>
                <a:lnTo>
                  <a:pt x="4517174" y="454939"/>
                </a:lnTo>
                <a:lnTo>
                  <a:pt x="4515307" y="456793"/>
                </a:lnTo>
                <a:lnTo>
                  <a:pt x="4514837" y="457923"/>
                </a:lnTo>
                <a:lnTo>
                  <a:pt x="4514837" y="460552"/>
                </a:lnTo>
                <a:lnTo>
                  <a:pt x="4515307" y="461670"/>
                </a:lnTo>
                <a:lnTo>
                  <a:pt x="4517174" y="463537"/>
                </a:lnTo>
                <a:lnTo>
                  <a:pt x="4518291" y="463994"/>
                </a:lnTo>
                <a:lnTo>
                  <a:pt x="4530445" y="463994"/>
                </a:lnTo>
                <a:lnTo>
                  <a:pt x="4531563" y="463537"/>
                </a:lnTo>
                <a:lnTo>
                  <a:pt x="4533430" y="461670"/>
                </a:lnTo>
                <a:lnTo>
                  <a:pt x="4533887" y="460552"/>
                </a:lnTo>
                <a:lnTo>
                  <a:pt x="4533887" y="457923"/>
                </a:lnTo>
                <a:close/>
              </a:path>
              <a:path w="5219700" h="1827529">
                <a:moveTo>
                  <a:pt x="4533887" y="3454"/>
                </a:moveTo>
                <a:lnTo>
                  <a:pt x="4533430" y="2324"/>
                </a:lnTo>
                <a:lnTo>
                  <a:pt x="4531563" y="469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69"/>
                </a:lnTo>
                <a:lnTo>
                  <a:pt x="4515307" y="2324"/>
                </a:lnTo>
                <a:lnTo>
                  <a:pt x="4514837" y="3454"/>
                </a:lnTo>
                <a:lnTo>
                  <a:pt x="4514837" y="6083"/>
                </a:lnTo>
                <a:lnTo>
                  <a:pt x="4515307" y="7200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200"/>
                </a:lnTo>
                <a:lnTo>
                  <a:pt x="4533887" y="6083"/>
                </a:lnTo>
                <a:lnTo>
                  <a:pt x="4533887" y="3454"/>
                </a:lnTo>
                <a:close/>
              </a:path>
              <a:path w="5219700" h="1827529">
                <a:moveTo>
                  <a:pt x="4591037" y="1821332"/>
                </a:moveTo>
                <a:lnTo>
                  <a:pt x="4590580" y="1820214"/>
                </a:lnTo>
                <a:lnTo>
                  <a:pt x="4588713" y="1818347"/>
                </a:lnTo>
                <a:lnTo>
                  <a:pt x="4587595" y="1817890"/>
                </a:lnTo>
                <a:lnTo>
                  <a:pt x="4575441" y="1817890"/>
                </a:lnTo>
                <a:lnTo>
                  <a:pt x="4574324" y="1818347"/>
                </a:lnTo>
                <a:lnTo>
                  <a:pt x="4572457" y="1820214"/>
                </a:lnTo>
                <a:lnTo>
                  <a:pt x="4572000" y="1821332"/>
                </a:lnTo>
                <a:lnTo>
                  <a:pt x="4572000" y="1823961"/>
                </a:lnTo>
                <a:lnTo>
                  <a:pt x="4572457" y="1825078"/>
                </a:lnTo>
                <a:lnTo>
                  <a:pt x="4574324" y="1826945"/>
                </a:lnTo>
                <a:lnTo>
                  <a:pt x="4575441" y="1827415"/>
                </a:lnTo>
                <a:lnTo>
                  <a:pt x="4587595" y="1827415"/>
                </a:lnTo>
                <a:lnTo>
                  <a:pt x="4588713" y="1826945"/>
                </a:lnTo>
                <a:lnTo>
                  <a:pt x="4590580" y="1825078"/>
                </a:lnTo>
                <a:lnTo>
                  <a:pt x="4591037" y="1823961"/>
                </a:lnTo>
                <a:lnTo>
                  <a:pt x="4591037" y="1821332"/>
                </a:lnTo>
                <a:close/>
              </a:path>
              <a:path w="5219700" h="1827529">
                <a:moveTo>
                  <a:pt x="4591037" y="1366862"/>
                </a:moveTo>
                <a:lnTo>
                  <a:pt x="4590580" y="1365732"/>
                </a:lnTo>
                <a:lnTo>
                  <a:pt x="4588713" y="1363878"/>
                </a:lnTo>
                <a:lnTo>
                  <a:pt x="4587595" y="1363408"/>
                </a:lnTo>
                <a:lnTo>
                  <a:pt x="4575441" y="1363408"/>
                </a:lnTo>
                <a:lnTo>
                  <a:pt x="4574324" y="1363878"/>
                </a:lnTo>
                <a:lnTo>
                  <a:pt x="4572457" y="1365732"/>
                </a:lnTo>
                <a:lnTo>
                  <a:pt x="4572000" y="1366862"/>
                </a:lnTo>
                <a:lnTo>
                  <a:pt x="4572000" y="1369491"/>
                </a:lnTo>
                <a:lnTo>
                  <a:pt x="4572457" y="1370609"/>
                </a:lnTo>
                <a:lnTo>
                  <a:pt x="4574324" y="1372476"/>
                </a:lnTo>
                <a:lnTo>
                  <a:pt x="4575441" y="1372933"/>
                </a:lnTo>
                <a:lnTo>
                  <a:pt x="4587595" y="1372933"/>
                </a:lnTo>
                <a:lnTo>
                  <a:pt x="4588713" y="1372476"/>
                </a:lnTo>
                <a:lnTo>
                  <a:pt x="4590580" y="1370609"/>
                </a:lnTo>
                <a:lnTo>
                  <a:pt x="4591037" y="1369491"/>
                </a:lnTo>
                <a:lnTo>
                  <a:pt x="4591037" y="1366862"/>
                </a:lnTo>
                <a:close/>
              </a:path>
              <a:path w="5219700" h="1827529">
                <a:moveTo>
                  <a:pt x="4591037" y="912393"/>
                </a:moveTo>
                <a:lnTo>
                  <a:pt x="4590580" y="911263"/>
                </a:lnTo>
                <a:lnTo>
                  <a:pt x="4588713" y="909408"/>
                </a:lnTo>
                <a:lnTo>
                  <a:pt x="4587595" y="908939"/>
                </a:lnTo>
                <a:lnTo>
                  <a:pt x="4575441" y="908939"/>
                </a:lnTo>
                <a:lnTo>
                  <a:pt x="4574324" y="909408"/>
                </a:lnTo>
                <a:lnTo>
                  <a:pt x="4572457" y="911263"/>
                </a:lnTo>
                <a:lnTo>
                  <a:pt x="4572000" y="912393"/>
                </a:lnTo>
                <a:lnTo>
                  <a:pt x="4572000" y="915022"/>
                </a:lnTo>
                <a:lnTo>
                  <a:pt x="4572457" y="916139"/>
                </a:lnTo>
                <a:lnTo>
                  <a:pt x="4574324" y="918006"/>
                </a:lnTo>
                <a:lnTo>
                  <a:pt x="4575441" y="918464"/>
                </a:lnTo>
                <a:lnTo>
                  <a:pt x="4587595" y="918464"/>
                </a:lnTo>
                <a:lnTo>
                  <a:pt x="4588713" y="918006"/>
                </a:lnTo>
                <a:lnTo>
                  <a:pt x="4590580" y="916139"/>
                </a:lnTo>
                <a:lnTo>
                  <a:pt x="4591037" y="915022"/>
                </a:lnTo>
                <a:lnTo>
                  <a:pt x="4591037" y="912393"/>
                </a:lnTo>
                <a:close/>
              </a:path>
              <a:path w="5219700" h="1827529">
                <a:moveTo>
                  <a:pt x="4591037" y="457923"/>
                </a:moveTo>
                <a:lnTo>
                  <a:pt x="4590580" y="456793"/>
                </a:lnTo>
                <a:lnTo>
                  <a:pt x="4588713" y="454939"/>
                </a:lnTo>
                <a:lnTo>
                  <a:pt x="4587595" y="454469"/>
                </a:lnTo>
                <a:lnTo>
                  <a:pt x="4575441" y="454469"/>
                </a:lnTo>
                <a:lnTo>
                  <a:pt x="4574324" y="454939"/>
                </a:lnTo>
                <a:lnTo>
                  <a:pt x="4572457" y="456793"/>
                </a:lnTo>
                <a:lnTo>
                  <a:pt x="4572000" y="457923"/>
                </a:lnTo>
                <a:lnTo>
                  <a:pt x="4572000" y="460552"/>
                </a:lnTo>
                <a:lnTo>
                  <a:pt x="4572457" y="461670"/>
                </a:lnTo>
                <a:lnTo>
                  <a:pt x="4574324" y="463537"/>
                </a:lnTo>
                <a:lnTo>
                  <a:pt x="4575441" y="463994"/>
                </a:lnTo>
                <a:lnTo>
                  <a:pt x="4587595" y="463994"/>
                </a:lnTo>
                <a:lnTo>
                  <a:pt x="4588713" y="463537"/>
                </a:lnTo>
                <a:lnTo>
                  <a:pt x="4590580" y="461670"/>
                </a:lnTo>
                <a:lnTo>
                  <a:pt x="4591037" y="460552"/>
                </a:lnTo>
                <a:lnTo>
                  <a:pt x="4591037" y="457923"/>
                </a:lnTo>
                <a:close/>
              </a:path>
              <a:path w="5219700" h="1827529">
                <a:moveTo>
                  <a:pt x="4591037" y="3454"/>
                </a:moveTo>
                <a:lnTo>
                  <a:pt x="4590580" y="2324"/>
                </a:lnTo>
                <a:lnTo>
                  <a:pt x="4588713" y="469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24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57" y="7200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200"/>
                </a:lnTo>
                <a:lnTo>
                  <a:pt x="4591037" y="6083"/>
                </a:lnTo>
                <a:lnTo>
                  <a:pt x="4591037" y="3454"/>
                </a:lnTo>
                <a:close/>
              </a:path>
              <a:path w="5219700" h="1827529">
                <a:moveTo>
                  <a:pt x="4648187" y="1821332"/>
                </a:moveTo>
                <a:lnTo>
                  <a:pt x="4647730" y="1820214"/>
                </a:lnTo>
                <a:lnTo>
                  <a:pt x="4645863" y="1818347"/>
                </a:lnTo>
                <a:lnTo>
                  <a:pt x="4644745" y="1817890"/>
                </a:lnTo>
                <a:lnTo>
                  <a:pt x="4632591" y="1817890"/>
                </a:lnTo>
                <a:lnTo>
                  <a:pt x="4631474" y="1818347"/>
                </a:lnTo>
                <a:lnTo>
                  <a:pt x="4629607" y="1820214"/>
                </a:lnTo>
                <a:lnTo>
                  <a:pt x="4629137" y="1821332"/>
                </a:lnTo>
                <a:lnTo>
                  <a:pt x="4629137" y="1823961"/>
                </a:lnTo>
                <a:lnTo>
                  <a:pt x="4629607" y="1825078"/>
                </a:lnTo>
                <a:lnTo>
                  <a:pt x="4631474" y="1826945"/>
                </a:lnTo>
                <a:lnTo>
                  <a:pt x="4632591" y="1827415"/>
                </a:lnTo>
                <a:lnTo>
                  <a:pt x="4644745" y="1827415"/>
                </a:lnTo>
                <a:lnTo>
                  <a:pt x="4645863" y="1826945"/>
                </a:lnTo>
                <a:lnTo>
                  <a:pt x="4647730" y="1825078"/>
                </a:lnTo>
                <a:lnTo>
                  <a:pt x="4648187" y="1823961"/>
                </a:lnTo>
                <a:lnTo>
                  <a:pt x="4648187" y="1821332"/>
                </a:lnTo>
                <a:close/>
              </a:path>
              <a:path w="5219700" h="1827529">
                <a:moveTo>
                  <a:pt x="4648187" y="1366862"/>
                </a:moveTo>
                <a:lnTo>
                  <a:pt x="4647730" y="1365732"/>
                </a:lnTo>
                <a:lnTo>
                  <a:pt x="4645863" y="1363878"/>
                </a:lnTo>
                <a:lnTo>
                  <a:pt x="4644745" y="1363408"/>
                </a:lnTo>
                <a:lnTo>
                  <a:pt x="4632591" y="1363408"/>
                </a:lnTo>
                <a:lnTo>
                  <a:pt x="4631474" y="1363878"/>
                </a:lnTo>
                <a:lnTo>
                  <a:pt x="4629607" y="1365732"/>
                </a:lnTo>
                <a:lnTo>
                  <a:pt x="4629137" y="1366862"/>
                </a:lnTo>
                <a:lnTo>
                  <a:pt x="4629137" y="1369491"/>
                </a:lnTo>
                <a:lnTo>
                  <a:pt x="4629607" y="1370609"/>
                </a:lnTo>
                <a:lnTo>
                  <a:pt x="4631474" y="1372476"/>
                </a:lnTo>
                <a:lnTo>
                  <a:pt x="4632591" y="1372933"/>
                </a:lnTo>
                <a:lnTo>
                  <a:pt x="4644745" y="1372933"/>
                </a:lnTo>
                <a:lnTo>
                  <a:pt x="4645863" y="1372476"/>
                </a:lnTo>
                <a:lnTo>
                  <a:pt x="4647730" y="1370609"/>
                </a:lnTo>
                <a:lnTo>
                  <a:pt x="4648187" y="1369491"/>
                </a:lnTo>
                <a:lnTo>
                  <a:pt x="4648187" y="1366862"/>
                </a:lnTo>
                <a:close/>
              </a:path>
              <a:path w="5219700" h="1827529">
                <a:moveTo>
                  <a:pt x="4648187" y="912393"/>
                </a:moveTo>
                <a:lnTo>
                  <a:pt x="4647730" y="911263"/>
                </a:lnTo>
                <a:lnTo>
                  <a:pt x="4645863" y="909408"/>
                </a:lnTo>
                <a:lnTo>
                  <a:pt x="4644745" y="908939"/>
                </a:lnTo>
                <a:lnTo>
                  <a:pt x="4632591" y="908939"/>
                </a:lnTo>
                <a:lnTo>
                  <a:pt x="4631474" y="909408"/>
                </a:lnTo>
                <a:lnTo>
                  <a:pt x="4629607" y="911263"/>
                </a:lnTo>
                <a:lnTo>
                  <a:pt x="4629137" y="912393"/>
                </a:lnTo>
                <a:lnTo>
                  <a:pt x="4629137" y="915022"/>
                </a:lnTo>
                <a:lnTo>
                  <a:pt x="4629607" y="916139"/>
                </a:lnTo>
                <a:lnTo>
                  <a:pt x="4631474" y="918006"/>
                </a:lnTo>
                <a:lnTo>
                  <a:pt x="4632591" y="918464"/>
                </a:lnTo>
                <a:lnTo>
                  <a:pt x="4644745" y="918464"/>
                </a:lnTo>
                <a:lnTo>
                  <a:pt x="4645863" y="918006"/>
                </a:lnTo>
                <a:lnTo>
                  <a:pt x="4647730" y="916139"/>
                </a:lnTo>
                <a:lnTo>
                  <a:pt x="4648187" y="915022"/>
                </a:lnTo>
                <a:lnTo>
                  <a:pt x="4648187" y="912393"/>
                </a:lnTo>
                <a:close/>
              </a:path>
              <a:path w="5219700" h="1827529">
                <a:moveTo>
                  <a:pt x="4648187" y="457923"/>
                </a:moveTo>
                <a:lnTo>
                  <a:pt x="4647730" y="456793"/>
                </a:lnTo>
                <a:lnTo>
                  <a:pt x="4645863" y="454939"/>
                </a:lnTo>
                <a:lnTo>
                  <a:pt x="4644745" y="454469"/>
                </a:lnTo>
                <a:lnTo>
                  <a:pt x="4632591" y="454469"/>
                </a:lnTo>
                <a:lnTo>
                  <a:pt x="4631474" y="454939"/>
                </a:lnTo>
                <a:lnTo>
                  <a:pt x="4629607" y="456793"/>
                </a:lnTo>
                <a:lnTo>
                  <a:pt x="4629137" y="457923"/>
                </a:lnTo>
                <a:lnTo>
                  <a:pt x="4629137" y="460552"/>
                </a:lnTo>
                <a:lnTo>
                  <a:pt x="4629607" y="461670"/>
                </a:lnTo>
                <a:lnTo>
                  <a:pt x="4631474" y="463537"/>
                </a:lnTo>
                <a:lnTo>
                  <a:pt x="4632591" y="463994"/>
                </a:lnTo>
                <a:lnTo>
                  <a:pt x="4644745" y="463994"/>
                </a:lnTo>
                <a:lnTo>
                  <a:pt x="4645863" y="463537"/>
                </a:lnTo>
                <a:lnTo>
                  <a:pt x="4647730" y="461670"/>
                </a:lnTo>
                <a:lnTo>
                  <a:pt x="4648187" y="460552"/>
                </a:lnTo>
                <a:lnTo>
                  <a:pt x="4648187" y="457923"/>
                </a:lnTo>
                <a:close/>
              </a:path>
              <a:path w="5219700" h="1827529">
                <a:moveTo>
                  <a:pt x="4648187" y="3454"/>
                </a:moveTo>
                <a:lnTo>
                  <a:pt x="4647730" y="2324"/>
                </a:lnTo>
                <a:lnTo>
                  <a:pt x="4645863" y="469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69"/>
                </a:lnTo>
                <a:lnTo>
                  <a:pt x="4629607" y="2324"/>
                </a:lnTo>
                <a:lnTo>
                  <a:pt x="4629137" y="3454"/>
                </a:lnTo>
                <a:lnTo>
                  <a:pt x="4629137" y="6083"/>
                </a:lnTo>
                <a:lnTo>
                  <a:pt x="4629607" y="7200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200"/>
                </a:lnTo>
                <a:lnTo>
                  <a:pt x="4648187" y="6083"/>
                </a:lnTo>
                <a:lnTo>
                  <a:pt x="4648187" y="3454"/>
                </a:lnTo>
                <a:close/>
              </a:path>
              <a:path w="5219700" h="1827529">
                <a:moveTo>
                  <a:pt x="4705337" y="1821332"/>
                </a:moveTo>
                <a:lnTo>
                  <a:pt x="4704880" y="1820214"/>
                </a:lnTo>
                <a:lnTo>
                  <a:pt x="4703013" y="1818347"/>
                </a:lnTo>
                <a:lnTo>
                  <a:pt x="4701895" y="1817890"/>
                </a:lnTo>
                <a:lnTo>
                  <a:pt x="4689741" y="1817890"/>
                </a:lnTo>
                <a:lnTo>
                  <a:pt x="4688624" y="1818347"/>
                </a:lnTo>
                <a:lnTo>
                  <a:pt x="4686757" y="1820214"/>
                </a:lnTo>
                <a:lnTo>
                  <a:pt x="4686287" y="1821332"/>
                </a:lnTo>
                <a:lnTo>
                  <a:pt x="4686287" y="1823961"/>
                </a:lnTo>
                <a:lnTo>
                  <a:pt x="4686757" y="1825078"/>
                </a:lnTo>
                <a:lnTo>
                  <a:pt x="4688624" y="1826945"/>
                </a:lnTo>
                <a:lnTo>
                  <a:pt x="4689741" y="1827415"/>
                </a:lnTo>
                <a:lnTo>
                  <a:pt x="4701895" y="1827415"/>
                </a:lnTo>
                <a:lnTo>
                  <a:pt x="4703013" y="1826945"/>
                </a:lnTo>
                <a:lnTo>
                  <a:pt x="4704880" y="1825078"/>
                </a:lnTo>
                <a:lnTo>
                  <a:pt x="4705337" y="1823961"/>
                </a:lnTo>
                <a:lnTo>
                  <a:pt x="4705337" y="1821332"/>
                </a:lnTo>
                <a:close/>
              </a:path>
              <a:path w="5219700" h="1827529">
                <a:moveTo>
                  <a:pt x="4705337" y="1366862"/>
                </a:moveTo>
                <a:lnTo>
                  <a:pt x="4704880" y="1365732"/>
                </a:lnTo>
                <a:lnTo>
                  <a:pt x="4703013" y="1363878"/>
                </a:lnTo>
                <a:lnTo>
                  <a:pt x="4701895" y="1363408"/>
                </a:lnTo>
                <a:lnTo>
                  <a:pt x="4689741" y="1363408"/>
                </a:lnTo>
                <a:lnTo>
                  <a:pt x="4688624" y="1363878"/>
                </a:lnTo>
                <a:lnTo>
                  <a:pt x="4686757" y="1365732"/>
                </a:lnTo>
                <a:lnTo>
                  <a:pt x="4686287" y="1366862"/>
                </a:lnTo>
                <a:lnTo>
                  <a:pt x="4686287" y="1369491"/>
                </a:lnTo>
                <a:lnTo>
                  <a:pt x="4686757" y="1370609"/>
                </a:lnTo>
                <a:lnTo>
                  <a:pt x="4688624" y="1372476"/>
                </a:lnTo>
                <a:lnTo>
                  <a:pt x="4689741" y="1372933"/>
                </a:lnTo>
                <a:lnTo>
                  <a:pt x="4701895" y="1372933"/>
                </a:lnTo>
                <a:lnTo>
                  <a:pt x="4703013" y="1372476"/>
                </a:lnTo>
                <a:lnTo>
                  <a:pt x="4704880" y="1370609"/>
                </a:lnTo>
                <a:lnTo>
                  <a:pt x="4705337" y="1369491"/>
                </a:lnTo>
                <a:lnTo>
                  <a:pt x="4705337" y="1366862"/>
                </a:lnTo>
                <a:close/>
              </a:path>
              <a:path w="5219700" h="1827529">
                <a:moveTo>
                  <a:pt x="4705337" y="912393"/>
                </a:moveTo>
                <a:lnTo>
                  <a:pt x="4704880" y="911263"/>
                </a:lnTo>
                <a:lnTo>
                  <a:pt x="4703013" y="909408"/>
                </a:lnTo>
                <a:lnTo>
                  <a:pt x="4701895" y="908939"/>
                </a:lnTo>
                <a:lnTo>
                  <a:pt x="4689741" y="908939"/>
                </a:lnTo>
                <a:lnTo>
                  <a:pt x="4688624" y="909408"/>
                </a:lnTo>
                <a:lnTo>
                  <a:pt x="4686757" y="911263"/>
                </a:lnTo>
                <a:lnTo>
                  <a:pt x="4686287" y="912393"/>
                </a:lnTo>
                <a:lnTo>
                  <a:pt x="4686287" y="915022"/>
                </a:lnTo>
                <a:lnTo>
                  <a:pt x="4686757" y="916139"/>
                </a:lnTo>
                <a:lnTo>
                  <a:pt x="4688624" y="918006"/>
                </a:lnTo>
                <a:lnTo>
                  <a:pt x="4689741" y="918464"/>
                </a:lnTo>
                <a:lnTo>
                  <a:pt x="4701895" y="918464"/>
                </a:lnTo>
                <a:lnTo>
                  <a:pt x="4703013" y="918006"/>
                </a:lnTo>
                <a:lnTo>
                  <a:pt x="4704880" y="916139"/>
                </a:lnTo>
                <a:lnTo>
                  <a:pt x="4705337" y="915022"/>
                </a:lnTo>
                <a:lnTo>
                  <a:pt x="4705337" y="912393"/>
                </a:lnTo>
                <a:close/>
              </a:path>
              <a:path w="5219700" h="1827529">
                <a:moveTo>
                  <a:pt x="4705337" y="457923"/>
                </a:moveTo>
                <a:lnTo>
                  <a:pt x="4704880" y="456793"/>
                </a:lnTo>
                <a:lnTo>
                  <a:pt x="4703013" y="454939"/>
                </a:lnTo>
                <a:lnTo>
                  <a:pt x="4701895" y="454469"/>
                </a:lnTo>
                <a:lnTo>
                  <a:pt x="4689741" y="454469"/>
                </a:lnTo>
                <a:lnTo>
                  <a:pt x="4688624" y="454939"/>
                </a:lnTo>
                <a:lnTo>
                  <a:pt x="4686757" y="456793"/>
                </a:lnTo>
                <a:lnTo>
                  <a:pt x="4686287" y="457923"/>
                </a:lnTo>
                <a:lnTo>
                  <a:pt x="4686287" y="460552"/>
                </a:lnTo>
                <a:lnTo>
                  <a:pt x="4686757" y="461670"/>
                </a:lnTo>
                <a:lnTo>
                  <a:pt x="4688624" y="463537"/>
                </a:lnTo>
                <a:lnTo>
                  <a:pt x="4689741" y="463994"/>
                </a:lnTo>
                <a:lnTo>
                  <a:pt x="4701895" y="463994"/>
                </a:lnTo>
                <a:lnTo>
                  <a:pt x="4703013" y="463537"/>
                </a:lnTo>
                <a:lnTo>
                  <a:pt x="4704880" y="461670"/>
                </a:lnTo>
                <a:lnTo>
                  <a:pt x="4705337" y="460552"/>
                </a:lnTo>
                <a:lnTo>
                  <a:pt x="4705337" y="457923"/>
                </a:lnTo>
                <a:close/>
              </a:path>
              <a:path w="5219700" h="1827529">
                <a:moveTo>
                  <a:pt x="4705337" y="3454"/>
                </a:moveTo>
                <a:lnTo>
                  <a:pt x="4704880" y="2324"/>
                </a:lnTo>
                <a:lnTo>
                  <a:pt x="4703013" y="469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69"/>
                </a:lnTo>
                <a:lnTo>
                  <a:pt x="4686757" y="2324"/>
                </a:lnTo>
                <a:lnTo>
                  <a:pt x="4686287" y="3454"/>
                </a:lnTo>
                <a:lnTo>
                  <a:pt x="4686287" y="6083"/>
                </a:lnTo>
                <a:lnTo>
                  <a:pt x="4686757" y="7200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200"/>
                </a:lnTo>
                <a:lnTo>
                  <a:pt x="4705337" y="6083"/>
                </a:lnTo>
                <a:lnTo>
                  <a:pt x="4705337" y="3454"/>
                </a:lnTo>
                <a:close/>
              </a:path>
              <a:path w="5219700" h="1827529">
                <a:moveTo>
                  <a:pt x="4762487" y="1821332"/>
                </a:moveTo>
                <a:lnTo>
                  <a:pt x="4762030" y="1820214"/>
                </a:lnTo>
                <a:lnTo>
                  <a:pt x="4760163" y="1818347"/>
                </a:lnTo>
                <a:lnTo>
                  <a:pt x="4759045" y="1817890"/>
                </a:lnTo>
                <a:lnTo>
                  <a:pt x="4746891" y="1817890"/>
                </a:lnTo>
                <a:lnTo>
                  <a:pt x="4745774" y="1818347"/>
                </a:lnTo>
                <a:lnTo>
                  <a:pt x="4743907" y="1820214"/>
                </a:lnTo>
                <a:lnTo>
                  <a:pt x="4743437" y="1821332"/>
                </a:lnTo>
                <a:lnTo>
                  <a:pt x="4743437" y="1823961"/>
                </a:lnTo>
                <a:lnTo>
                  <a:pt x="4743907" y="1825078"/>
                </a:lnTo>
                <a:lnTo>
                  <a:pt x="4745774" y="1826945"/>
                </a:lnTo>
                <a:lnTo>
                  <a:pt x="4746891" y="1827415"/>
                </a:lnTo>
                <a:lnTo>
                  <a:pt x="4759045" y="1827415"/>
                </a:lnTo>
                <a:lnTo>
                  <a:pt x="4760163" y="1826945"/>
                </a:lnTo>
                <a:lnTo>
                  <a:pt x="4762030" y="1825078"/>
                </a:lnTo>
                <a:lnTo>
                  <a:pt x="4762487" y="1823961"/>
                </a:lnTo>
                <a:lnTo>
                  <a:pt x="4762487" y="1821332"/>
                </a:lnTo>
                <a:close/>
              </a:path>
              <a:path w="5219700" h="1827529">
                <a:moveTo>
                  <a:pt x="4762487" y="1366862"/>
                </a:moveTo>
                <a:lnTo>
                  <a:pt x="4762030" y="1365732"/>
                </a:lnTo>
                <a:lnTo>
                  <a:pt x="4760163" y="1363878"/>
                </a:lnTo>
                <a:lnTo>
                  <a:pt x="4759045" y="1363408"/>
                </a:lnTo>
                <a:lnTo>
                  <a:pt x="4746891" y="1363408"/>
                </a:lnTo>
                <a:lnTo>
                  <a:pt x="4745774" y="1363878"/>
                </a:lnTo>
                <a:lnTo>
                  <a:pt x="4743907" y="1365732"/>
                </a:lnTo>
                <a:lnTo>
                  <a:pt x="4743437" y="1366862"/>
                </a:lnTo>
                <a:lnTo>
                  <a:pt x="4743437" y="1369491"/>
                </a:lnTo>
                <a:lnTo>
                  <a:pt x="4743907" y="1370609"/>
                </a:lnTo>
                <a:lnTo>
                  <a:pt x="4745774" y="1372476"/>
                </a:lnTo>
                <a:lnTo>
                  <a:pt x="4746891" y="1372933"/>
                </a:lnTo>
                <a:lnTo>
                  <a:pt x="4759045" y="1372933"/>
                </a:lnTo>
                <a:lnTo>
                  <a:pt x="4760163" y="1372476"/>
                </a:lnTo>
                <a:lnTo>
                  <a:pt x="4762030" y="1370609"/>
                </a:lnTo>
                <a:lnTo>
                  <a:pt x="4762487" y="1369491"/>
                </a:lnTo>
                <a:lnTo>
                  <a:pt x="4762487" y="1366862"/>
                </a:lnTo>
                <a:close/>
              </a:path>
              <a:path w="5219700" h="1827529">
                <a:moveTo>
                  <a:pt x="4762487" y="912393"/>
                </a:moveTo>
                <a:lnTo>
                  <a:pt x="4762030" y="911263"/>
                </a:lnTo>
                <a:lnTo>
                  <a:pt x="4760163" y="909408"/>
                </a:lnTo>
                <a:lnTo>
                  <a:pt x="4759045" y="908939"/>
                </a:lnTo>
                <a:lnTo>
                  <a:pt x="4746891" y="908939"/>
                </a:lnTo>
                <a:lnTo>
                  <a:pt x="4745774" y="909408"/>
                </a:lnTo>
                <a:lnTo>
                  <a:pt x="4743907" y="911263"/>
                </a:lnTo>
                <a:lnTo>
                  <a:pt x="4743437" y="912393"/>
                </a:lnTo>
                <a:lnTo>
                  <a:pt x="4743437" y="915022"/>
                </a:lnTo>
                <a:lnTo>
                  <a:pt x="4743907" y="916139"/>
                </a:lnTo>
                <a:lnTo>
                  <a:pt x="4745774" y="918006"/>
                </a:lnTo>
                <a:lnTo>
                  <a:pt x="4746891" y="918464"/>
                </a:lnTo>
                <a:lnTo>
                  <a:pt x="4759045" y="918464"/>
                </a:lnTo>
                <a:lnTo>
                  <a:pt x="4760163" y="918006"/>
                </a:lnTo>
                <a:lnTo>
                  <a:pt x="4762030" y="916139"/>
                </a:lnTo>
                <a:lnTo>
                  <a:pt x="4762487" y="915022"/>
                </a:lnTo>
                <a:lnTo>
                  <a:pt x="4762487" y="912393"/>
                </a:lnTo>
                <a:close/>
              </a:path>
              <a:path w="5219700" h="1827529">
                <a:moveTo>
                  <a:pt x="4762487" y="457923"/>
                </a:moveTo>
                <a:lnTo>
                  <a:pt x="4762030" y="456793"/>
                </a:lnTo>
                <a:lnTo>
                  <a:pt x="4760163" y="454939"/>
                </a:lnTo>
                <a:lnTo>
                  <a:pt x="4759045" y="454469"/>
                </a:lnTo>
                <a:lnTo>
                  <a:pt x="4746891" y="454469"/>
                </a:lnTo>
                <a:lnTo>
                  <a:pt x="4745774" y="454939"/>
                </a:lnTo>
                <a:lnTo>
                  <a:pt x="4743907" y="456793"/>
                </a:lnTo>
                <a:lnTo>
                  <a:pt x="4743437" y="457923"/>
                </a:lnTo>
                <a:lnTo>
                  <a:pt x="4743437" y="460552"/>
                </a:lnTo>
                <a:lnTo>
                  <a:pt x="4743907" y="461670"/>
                </a:lnTo>
                <a:lnTo>
                  <a:pt x="4745774" y="463537"/>
                </a:lnTo>
                <a:lnTo>
                  <a:pt x="4746891" y="463994"/>
                </a:lnTo>
                <a:lnTo>
                  <a:pt x="4759045" y="463994"/>
                </a:lnTo>
                <a:lnTo>
                  <a:pt x="4760163" y="463537"/>
                </a:lnTo>
                <a:lnTo>
                  <a:pt x="4762030" y="461670"/>
                </a:lnTo>
                <a:lnTo>
                  <a:pt x="4762487" y="460552"/>
                </a:lnTo>
                <a:lnTo>
                  <a:pt x="4762487" y="457923"/>
                </a:lnTo>
                <a:close/>
              </a:path>
              <a:path w="5219700" h="1827529">
                <a:moveTo>
                  <a:pt x="4762487" y="3454"/>
                </a:moveTo>
                <a:lnTo>
                  <a:pt x="4762030" y="2324"/>
                </a:lnTo>
                <a:lnTo>
                  <a:pt x="4760163" y="469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69"/>
                </a:lnTo>
                <a:lnTo>
                  <a:pt x="4743907" y="2324"/>
                </a:lnTo>
                <a:lnTo>
                  <a:pt x="4743437" y="3454"/>
                </a:lnTo>
                <a:lnTo>
                  <a:pt x="4743437" y="6083"/>
                </a:lnTo>
                <a:lnTo>
                  <a:pt x="4743907" y="7200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200"/>
                </a:lnTo>
                <a:lnTo>
                  <a:pt x="4762487" y="6083"/>
                </a:lnTo>
                <a:lnTo>
                  <a:pt x="4762487" y="3454"/>
                </a:lnTo>
                <a:close/>
              </a:path>
              <a:path w="5219700" h="1827529">
                <a:moveTo>
                  <a:pt x="4819650" y="1821332"/>
                </a:moveTo>
                <a:lnTo>
                  <a:pt x="4819180" y="1820214"/>
                </a:lnTo>
                <a:lnTo>
                  <a:pt x="4817313" y="1818347"/>
                </a:lnTo>
                <a:lnTo>
                  <a:pt x="4816195" y="1817890"/>
                </a:lnTo>
                <a:lnTo>
                  <a:pt x="4804041" y="1817890"/>
                </a:lnTo>
                <a:lnTo>
                  <a:pt x="4802924" y="1818347"/>
                </a:lnTo>
                <a:lnTo>
                  <a:pt x="4801057" y="1820214"/>
                </a:lnTo>
                <a:lnTo>
                  <a:pt x="4800587" y="1821332"/>
                </a:lnTo>
                <a:lnTo>
                  <a:pt x="4800587" y="1823961"/>
                </a:lnTo>
                <a:lnTo>
                  <a:pt x="4801057" y="1825078"/>
                </a:lnTo>
                <a:lnTo>
                  <a:pt x="4802924" y="1826945"/>
                </a:lnTo>
                <a:lnTo>
                  <a:pt x="4804041" y="1827415"/>
                </a:lnTo>
                <a:lnTo>
                  <a:pt x="4816195" y="1827415"/>
                </a:lnTo>
                <a:lnTo>
                  <a:pt x="4817313" y="1826945"/>
                </a:lnTo>
                <a:lnTo>
                  <a:pt x="4819180" y="1825078"/>
                </a:lnTo>
                <a:lnTo>
                  <a:pt x="4819650" y="1823961"/>
                </a:lnTo>
                <a:lnTo>
                  <a:pt x="4819650" y="1821332"/>
                </a:lnTo>
                <a:close/>
              </a:path>
              <a:path w="5219700" h="1827529">
                <a:moveTo>
                  <a:pt x="4819650" y="1366862"/>
                </a:moveTo>
                <a:lnTo>
                  <a:pt x="4819180" y="1365732"/>
                </a:lnTo>
                <a:lnTo>
                  <a:pt x="4817313" y="1363878"/>
                </a:lnTo>
                <a:lnTo>
                  <a:pt x="4816195" y="1363408"/>
                </a:lnTo>
                <a:lnTo>
                  <a:pt x="4804041" y="1363408"/>
                </a:lnTo>
                <a:lnTo>
                  <a:pt x="4802924" y="1363878"/>
                </a:lnTo>
                <a:lnTo>
                  <a:pt x="4801057" y="1365732"/>
                </a:lnTo>
                <a:lnTo>
                  <a:pt x="4800587" y="1366862"/>
                </a:lnTo>
                <a:lnTo>
                  <a:pt x="4800587" y="1369491"/>
                </a:lnTo>
                <a:lnTo>
                  <a:pt x="4801057" y="1370609"/>
                </a:lnTo>
                <a:lnTo>
                  <a:pt x="4802924" y="1372476"/>
                </a:lnTo>
                <a:lnTo>
                  <a:pt x="4804041" y="1372933"/>
                </a:lnTo>
                <a:lnTo>
                  <a:pt x="4816195" y="1372933"/>
                </a:lnTo>
                <a:lnTo>
                  <a:pt x="4817313" y="1372476"/>
                </a:lnTo>
                <a:lnTo>
                  <a:pt x="4819180" y="1370609"/>
                </a:lnTo>
                <a:lnTo>
                  <a:pt x="4819650" y="1369491"/>
                </a:lnTo>
                <a:lnTo>
                  <a:pt x="4819650" y="1366862"/>
                </a:lnTo>
                <a:close/>
              </a:path>
              <a:path w="5219700" h="1827529">
                <a:moveTo>
                  <a:pt x="4819650" y="912393"/>
                </a:moveTo>
                <a:lnTo>
                  <a:pt x="4819180" y="911263"/>
                </a:lnTo>
                <a:lnTo>
                  <a:pt x="4817313" y="909408"/>
                </a:lnTo>
                <a:lnTo>
                  <a:pt x="4816195" y="908939"/>
                </a:lnTo>
                <a:lnTo>
                  <a:pt x="4804041" y="908939"/>
                </a:lnTo>
                <a:lnTo>
                  <a:pt x="4802924" y="909408"/>
                </a:lnTo>
                <a:lnTo>
                  <a:pt x="4801057" y="911263"/>
                </a:lnTo>
                <a:lnTo>
                  <a:pt x="4800587" y="912393"/>
                </a:lnTo>
                <a:lnTo>
                  <a:pt x="4800587" y="915022"/>
                </a:lnTo>
                <a:lnTo>
                  <a:pt x="4801057" y="916139"/>
                </a:lnTo>
                <a:lnTo>
                  <a:pt x="4802924" y="918006"/>
                </a:lnTo>
                <a:lnTo>
                  <a:pt x="4804041" y="918464"/>
                </a:lnTo>
                <a:lnTo>
                  <a:pt x="4816195" y="918464"/>
                </a:lnTo>
                <a:lnTo>
                  <a:pt x="4817313" y="918006"/>
                </a:lnTo>
                <a:lnTo>
                  <a:pt x="4819180" y="916139"/>
                </a:lnTo>
                <a:lnTo>
                  <a:pt x="4819650" y="915022"/>
                </a:lnTo>
                <a:lnTo>
                  <a:pt x="4819650" y="912393"/>
                </a:lnTo>
                <a:close/>
              </a:path>
              <a:path w="5219700" h="1827529">
                <a:moveTo>
                  <a:pt x="4819650" y="457923"/>
                </a:moveTo>
                <a:lnTo>
                  <a:pt x="4819180" y="456793"/>
                </a:lnTo>
                <a:lnTo>
                  <a:pt x="4817313" y="454939"/>
                </a:lnTo>
                <a:lnTo>
                  <a:pt x="4816195" y="454469"/>
                </a:lnTo>
                <a:lnTo>
                  <a:pt x="4804041" y="454469"/>
                </a:lnTo>
                <a:lnTo>
                  <a:pt x="4802924" y="454939"/>
                </a:lnTo>
                <a:lnTo>
                  <a:pt x="4801057" y="456793"/>
                </a:lnTo>
                <a:lnTo>
                  <a:pt x="4800587" y="457923"/>
                </a:lnTo>
                <a:lnTo>
                  <a:pt x="4800587" y="460552"/>
                </a:lnTo>
                <a:lnTo>
                  <a:pt x="4801057" y="461670"/>
                </a:lnTo>
                <a:lnTo>
                  <a:pt x="4802924" y="463537"/>
                </a:lnTo>
                <a:lnTo>
                  <a:pt x="4804041" y="463994"/>
                </a:lnTo>
                <a:lnTo>
                  <a:pt x="4816195" y="463994"/>
                </a:lnTo>
                <a:lnTo>
                  <a:pt x="4817313" y="463537"/>
                </a:lnTo>
                <a:lnTo>
                  <a:pt x="4819180" y="461670"/>
                </a:lnTo>
                <a:lnTo>
                  <a:pt x="4819650" y="460552"/>
                </a:lnTo>
                <a:lnTo>
                  <a:pt x="4819650" y="457923"/>
                </a:lnTo>
                <a:close/>
              </a:path>
              <a:path w="5219700" h="1827529">
                <a:moveTo>
                  <a:pt x="4819650" y="3454"/>
                </a:moveTo>
                <a:lnTo>
                  <a:pt x="4819180" y="2324"/>
                </a:lnTo>
                <a:lnTo>
                  <a:pt x="4817313" y="469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69"/>
                </a:lnTo>
                <a:lnTo>
                  <a:pt x="4801057" y="2324"/>
                </a:lnTo>
                <a:lnTo>
                  <a:pt x="4800587" y="3454"/>
                </a:lnTo>
                <a:lnTo>
                  <a:pt x="4800587" y="6083"/>
                </a:lnTo>
                <a:lnTo>
                  <a:pt x="4801057" y="7200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5219700" h="1827529">
                <a:moveTo>
                  <a:pt x="4876787" y="1821332"/>
                </a:moveTo>
                <a:lnTo>
                  <a:pt x="4876330" y="1820214"/>
                </a:lnTo>
                <a:lnTo>
                  <a:pt x="4874463" y="1818347"/>
                </a:lnTo>
                <a:lnTo>
                  <a:pt x="4873345" y="1817890"/>
                </a:lnTo>
                <a:lnTo>
                  <a:pt x="4861191" y="1817890"/>
                </a:lnTo>
                <a:lnTo>
                  <a:pt x="4860074" y="1818347"/>
                </a:lnTo>
                <a:lnTo>
                  <a:pt x="4858207" y="1820214"/>
                </a:lnTo>
                <a:lnTo>
                  <a:pt x="4857737" y="1821332"/>
                </a:lnTo>
                <a:lnTo>
                  <a:pt x="4857737" y="1823961"/>
                </a:lnTo>
                <a:lnTo>
                  <a:pt x="4858207" y="1825078"/>
                </a:lnTo>
                <a:lnTo>
                  <a:pt x="4860074" y="1826945"/>
                </a:lnTo>
                <a:lnTo>
                  <a:pt x="4861191" y="1827415"/>
                </a:lnTo>
                <a:lnTo>
                  <a:pt x="4873345" y="1827415"/>
                </a:lnTo>
                <a:lnTo>
                  <a:pt x="4874463" y="1826945"/>
                </a:lnTo>
                <a:lnTo>
                  <a:pt x="4876330" y="1825078"/>
                </a:lnTo>
                <a:lnTo>
                  <a:pt x="4876787" y="1823961"/>
                </a:lnTo>
                <a:lnTo>
                  <a:pt x="4876787" y="1821332"/>
                </a:lnTo>
                <a:close/>
              </a:path>
              <a:path w="5219700" h="1827529">
                <a:moveTo>
                  <a:pt x="4876787" y="1366862"/>
                </a:moveTo>
                <a:lnTo>
                  <a:pt x="4876330" y="1365732"/>
                </a:lnTo>
                <a:lnTo>
                  <a:pt x="4874463" y="1363878"/>
                </a:lnTo>
                <a:lnTo>
                  <a:pt x="4873345" y="1363408"/>
                </a:lnTo>
                <a:lnTo>
                  <a:pt x="4861191" y="1363408"/>
                </a:lnTo>
                <a:lnTo>
                  <a:pt x="4860074" y="1363878"/>
                </a:lnTo>
                <a:lnTo>
                  <a:pt x="4858207" y="1365732"/>
                </a:lnTo>
                <a:lnTo>
                  <a:pt x="4857737" y="1366862"/>
                </a:lnTo>
                <a:lnTo>
                  <a:pt x="4857737" y="1369491"/>
                </a:lnTo>
                <a:lnTo>
                  <a:pt x="4858207" y="1370609"/>
                </a:lnTo>
                <a:lnTo>
                  <a:pt x="4860074" y="1372476"/>
                </a:lnTo>
                <a:lnTo>
                  <a:pt x="4861191" y="1372933"/>
                </a:lnTo>
                <a:lnTo>
                  <a:pt x="4873345" y="1372933"/>
                </a:lnTo>
                <a:lnTo>
                  <a:pt x="4874463" y="1372476"/>
                </a:lnTo>
                <a:lnTo>
                  <a:pt x="4876330" y="1370609"/>
                </a:lnTo>
                <a:lnTo>
                  <a:pt x="4876787" y="1369491"/>
                </a:lnTo>
                <a:lnTo>
                  <a:pt x="4876787" y="1366862"/>
                </a:lnTo>
                <a:close/>
              </a:path>
              <a:path w="5219700" h="1827529">
                <a:moveTo>
                  <a:pt x="4876787" y="912393"/>
                </a:moveTo>
                <a:lnTo>
                  <a:pt x="4876330" y="911263"/>
                </a:lnTo>
                <a:lnTo>
                  <a:pt x="4874463" y="909408"/>
                </a:lnTo>
                <a:lnTo>
                  <a:pt x="4873345" y="908939"/>
                </a:lnTo>
                <a:lnTo>
                  <a:pt x="4861191" y="908939"/>
                </a:lnTo>
                <a:lnTo>
                  <a:pt x="4860074" y="909408"/>
                </a:lnTo>
                <a:lnTo>
                  <a:pt x="4858207" y="911263"/>
                </a:lnTo>
                <a:lnTo>
                  <a:pt x="4857737" y="912393"/>
                </a:lnTo>
                <a:lnTo>
                  <a:pt x="4857737" y="915022"/>
                </a:lnTo>
                <a:lnTo>
                  <a:pt x="4858207" y="916139"/>
                </a:lnTo>
                <a:lnTo>
                  <a:pt x="4860074" y="918006"/>
                </a:lnTo>
                <a:lnTo>
                  <a:pt x="4861191" y="918464"/>
                </a:lnTo>
                <a:lnTo>
                  <a:pt x="4873345" y="918464"/>
                </a:lnTo>
                <a:lnTo>
                  <a:pt x="4874463" y="918006"/>
                </a:lnTo>
                <a:lnTo>
                  <a:pt x="4876330" y="916139"/>
                </a:lnTo>
                <a:lnTo>
                  <a:pt x="4876787" y="915022"/>
                </a:lnTo>
                <a:lnTo>
                  <a:pt x="4876787" y="912393"/>
                </a:lnTo>
                <a:close/>
              </a:path>
              <a:path w="5219700" h="1827529">
                <a:moveTo>
                  <a:pt x="4876787" y="457923"/>
                </a:moveTo>
                <a:lnTo>
                  <a:pt x="4876330" y="456793"/>
                </a:lnTo>
                <a:lnTo>
                  <a:pt x="4874463" y="454939"/>
                </a:lnTo>
                <a:lnTo>
                  <a:pt x="4873345" y="454469"/>
                </a:lnTo>
                <a:lnTo>
                  <a:pt x="4861191" y="454469"/>
                </a:lnTo>
                <a:lnTo>
                  <a:pt x="4860074" y="454939"/>
                </a:lnTo>
                <a:lnTo>
                  <a:pt x="4858207" y="456793"/>
                </a:lnTo>
                <a:lnTo>
                  <a:pt x="4857737" y="457923"/>
                </a:lnTo>
                <a:lnTo>
                  <a:pt x="4857737" y="460552"/>
                </a:lnTo>
                <a:lnTo>
                  <a:pt x="4858207" y="461670"/>
                </a:lnTo>
                <a:lnTo>
                  <a:pt x="4860074" y="463537"/>
                </a:lnTo>
                <a:lnTo>
                  <a:pt x="4861191" y="463994"/>
                </a:lnTo>
                <a:lnTo>
                  <a:pt x="4873345" y="463994"/>
                </a:lnTo>
                <a:lnTo>
                  <a:pt x="4874463" y="463537"/>
                </a:lnTo>
                <a:lnTo>
                  <a:pt x="4876330" y="461670"/>
                </a:lnTo>
                <a:lnTo>
                  <a:pt x="4876787" y="460552"/>
                </a:lnTo>
                <a:lnTo>
                  <a:pt x="4876787" y="457923"/>
                </a:lnTo>
                <a:close/>
              </a:path>
              <a:path w="5219700" h="1827529">
                <a:moveTo>
                  <a:pt x="4876787" y="3454"/>
                </a:moveTo>
                <a:lnTo>
                  <a:pt x="4876330" y="2324"/>
                </a:lnTo>
                <a:lnTo>
                  <a:pt x="4874463" y="469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69"/>
                </a:lnTo>
                <a:lnTo>
                  <a:pt x="4858207" y="2324"/>
                </a:lnTo>
                <a:lnTo>
                  <a:pt x="4857737" y="3454"/>
                </a:lnTo>
                <a:lnTo>
                  <a:pt x="4857737" y="6083"/>
                </a:lnTo>
                <a:lnTo>
                  <a:pt x="4858207" y="7200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200"/>
                </a:lnTo>
                <a:lnTo>
                  <a:pt x="4876787" y="6083"/>
                </a:lnTo>
                <a:lnTo>
                  <a:pt x="4876787" y="3454"/>
                </a:lnTo>
                <a:close/>
              </a:path>
              <a:path w="5219700" h="1827529">
                <a:moveTo>
                  <a:pt x="4933937" y="1821332"/>
                </a:moveTo>
                <a:lnTo>
                  <a:pt x="4933480" y="1820214"/>
                </a:lnTo>
                <a:lnTo>
                  <a:pt x="4931613" y="1818347"/>
                </a:lnTo>
                <a:lnTo>
                  <a:pt x="4930495" y="1817890"/>
                </a:lnTo>
                <a:lnTo>
                  <a:pt x="4918341" y="1817890"/>
                </a:lnTo>
                <a:lnTo>
                  <a:pt x="4917224" y="1818347"/>
                </a:lnTo>
                <a:lnTo>
                  <a:pt x="4915357" y="1820214"/>
                </a:lnTo>
                <a:lnTo>
                  <a:pt x="4914900" y="1821332"/>
                </a:lnTo>
                <a:lnTo>
                  <a:pt x="4914900" y="1823961"/>
                </a:lnTo>
                <a:lnTo>
                  <a:pt x="4915357" y="1825078"/>
                </a:lnTo>
                <a:lnTo>
                  <a:pt x="4917224" y="1826945"/>
                </a:lnTo>
                <a:lnTo>
                  <a:pt x="4918341" y="1827415"/>
                </a:lnTo>
                <a:lnTo>
                  <a:pt x="4930495" y="1827415"/>
                </a:lnTo>
                <a:lnTo>
                  <a:pt x="4931613" y="1826945"/>
                </a:lnTo>
                <a:lnTo>
                  <a:pt x="4933480" y="1825078"/>
                </a:lnTo>
                <a:lnTo>
                  <a:pt x="4933937" y="1823961"/>
                </a:lnTo>
                <a:lnTo>
                  <a:pt x="4933937" y="1821332"/>
                </a:lnTo>
                <a:close/>
              </a:path>
              <a:path w="5219700" h="1827529">
                <a:moveTo>
                  <a:pt x="4933937" y="1366862"/>
                </a:moveTo>
                <a:lnTo>
                  <a:pt x="4933480" y="1365732"/>
                </a:lnTo>
                <a:lnTo>
                  <a:pt x="4931613" y="1363878"/>
                </a:lnTo>
                <a:lnTo>
                  <a:pt x="4930495" y="1363408"/>
                </a:lnTo>
                <a:lnTo>
                  <a:pt x="4918341" y="1363408"/>
                </a:lnTo>
                <a:lnTo>
                  <a:pt x="4917224" y="1363878"/>
                </a:lnTo>
                <a:lnTo>
                  <a:pt x="4915357" y="1365732"/>
                </a:lnTo>
                <a:lnTo>
                  <a:pt x="4914900" y="1366862"/>
                </a:lnTo>
                <a:lnTo>
                  <a:pt x="4914900" y="1369491"/>
                </a:lnTo>
                <a:lnTo>
                  <a:pt x="4915357" y="1370609"/>
                </a:lnTo>
                <a:lnTo>
                  <a:pt x="4917224" y="1372476"/>
                </a:lnTo>
                <a:lnTo>
                  <a:pt x="4918341" y="1372933"/>
                </a:lnTo>
                <a:lnTo>
                  <a:pt x="4930495" y="1372933"/>
                </a:lnTo>
                <a:lnTo>
                  <a:pt x="4931613" y="1372476"/>
                </a:lnTo>
                <a:lnTo>
                  <a:pt x="4933480" y="1370609"/>
                </a:lnTo>
                <a:lnTo>
                  <a:pt x="4933937" y="1369491"/>
                </a:lnTo>
                <a:lnTo>
                  <a:pt x="4933937" y="1366862"/>
                </a:lnTo>
                <a:close/>
              </a:path>
              <a:path w="5219700" h="1827529">
                <a:moveTo>
                  <a:pt x="4933937" y="912393"/>
                </a:moveTo>
                <a:lnTo>
                  <a:pt x="4933480" y="911263"/>
                </a:lnTo>
                <a:lnTo>
                  <a:pt x="4931613" y="909408"/>
                </a:lnTo>
                <a:lnTo>
                  <a:pt x="4930495" y="908939"/>
                </a:lnTo>
                <a:lnTo>
                  <a:pt x="4918341" y="908939"/>
                </a:lnTo>
                <a:lnTo>
                  <a:pt x="4917224" y="909408"/>
                </a:lnTo>
                <a:lnTo>
                  <a:pt x="4915357" y="911263"/>
                </a:lnTo>
                <a:lnTo>
                  <a:pt x="4914900" y="912393"/>
                </a:lnTo>
                <a:lnTo>
                  <a:pt x="4914900" y="915022"/>
                </a:lnTo>
                <a:lnTo>
                  <a:pt x="4915357" y="916139"/>
                </a:lnTo>
                <a:lnTo>
                  <a:pt x="4917224" y="918006"/>
                </a:lnTo>
                <a:lnTo>
                  <a:pt x="4918341" y="918464"/>
                </a:lnTo>
                <a:lnTo>
                  <a:pt x="4930495" y="918464"/>
                </a:lnTo>
                <a:lnTo>
                  <a:pt x="4931613" y="918006"/>
                </a:lnTo>
                <a:lnTo>
                  <a:pt x="4933480" y="916139"/>
                </a:lnTo>
                <a:lnTo>
                  <a:pt x="4933937" y="915022"/>
                </a:lnTo>
                <a:lnTo>
                  <a:pt x="4933937" y="912393"/>
                </a:lnTo>
                <a:close/>
              </a:path>
              <a:path w="5219700" h="1827529">
                <a:moveTo>
                  <a:pt x="4933937" y="457923"/>
                </a:moveTo>
                <a:lnTo>
                  <a:pt x="4933480" y="456793"/>
                </a:lnTo>
                <a:lnTo>
                  <a:pt x="4931613" y="454939"/>
                </a:lnTo>
                <a:lnTo>
                  <a:pt x="4930495" y="454469"/>
                </a:lnTo>
                <a:lnTo>
                  <a:pt x="4918341" y="454469"/>
                </a:lnTo>
                <a:lnTo>
                  <a:pt x="4917224" y="454939"/>
                </a:lnTo>
                <a:lnTo>
                  <a:pt x="4915357" y="456793"/>
                </a:lnTo>
                <a:lnTo>
                  <a:pt x="4914900" y="457923"/>
                </a:lnTo>
                <a:lnTo>
                  <a:pt x="4914900" y="460552"/>
                </a:lnTo>
                <a:lnTo>
                  <a:pt x="4915357" y="461670"/>
                </a:lnTo>
                <a:lnTo>
                  <a:pt x="4917224" y="463537"/>
                </a:lnTo>
                <a:lnTo>
                  <a:pt x="4918341" y="463994"/>
                </a:lnTo>
                <a:lnTo>
                  <a:pt x="4930495" y="463994"/>
                </a:lnTo>
                <a:lnTo>
                  <a:pt x="4931613" y="463537"/>
                </a:lnTo>
                <a:lnTo>
                  <a:pt x="4933480" y="461670"/>
                </a:lnTo>
                <a:lnTo>
                  <a:pt x="4933937" y="460552"/>
                </a:lnTo>
                <a:lnTo>
                  <a:pt x="4933937" y="457923"/>
                </a:lnTo>
                <a:close/>
              </a:path>
              <a:path w="5219700" h="1827529">
                <a:moveTo>
                  <a:pt x="4933937" y="3454"/>
                </a:moveTo>
                <a:lnTo>
                  <a:pt x="4933480" y="2324"/>
                </a:lnTo>
                <a:lnTo>
                  <a:pt x="4931613" y="469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69"/>
                </a:lnTo>
                <a:lnTo>
                  <a:pt x="4915357" y="2324"/>
                </a:lnTo>
                <a:lnTo>
                  <a:pt x="4914900" y="3454"/>
                </a:lnTo>
                <a:lnTo>
                  <a:pt x="4914900" y="6083"/>
                </a:lnTo>
                <a:lnTo>
                  <a:pt x="4915357" y="7200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200"/>
                </a:lnTo>
                <a:lnTo>
                  <a:pt x="4933937" y="6083"/>
                </a:lnTo>
                <a:lnTo>
                  <a:pt x="4933937" y="3454"/>
                </a:lnTo>
                <a:close/>
              </a:path>
              <a:path w="5219700" h="1827529">
                <a:moveTo>
                  <a:pt x="4991100" y="1821332"/>
                </a:moveTo>
                <a:lnTo>
                  <a:pt x="4990630" y="1820214"/>
                </a:lnTo>
                <a:lnTo>
                  <a:pt x="4988763" y="1818347"/>
                </a:lnTo>
                <a:lnTo>
                  <a:pt x="4987645" y="1817890"/>
                </a:lnTo>
                <a:lnTo>
                  <a:pt x="4975491" y="1817890"/>
                </a:lnTo>
                <a:lnTo>
                  <a:pt x="4974374" y="1818347"/>
                </a:lnTo>
                <a:lnTo>
                  <a:pt x="4972507" y="1820214"/>
                </a:lnTo>
                <a:lnTo>
                  <a:pt x="4972050" y="1821332"/>
                </a:lnTo>
                <a:lnTo>
                  <a:pt x="4972050" y="1823961"/>
                </a:lnTo>
                <a:lnTo>
                  <a:pt x="4972507" y="1825078"/>
                </a:lnTo>
                <a:lnTo>
                  <a:pt x="4974374" y="1826945"/>
                </a:lnTo>
                <a:lnTo>
                  <a:pt x="4975491" y="1827415"/>
                </a:lnTo>
                <a:lnTo>
                  <a:pt x="4987645" y="1827415"/>
                </a:lnTo>
                <a:lnTo>
                  <a:pt x="4988763" y="1826945"/>
                </a:lnTo>
                <a:lnTo>
                  <a:pt x="4990630" y="1825078"/>
                </a:lnTo>
                <a:lnTo>
                  <a:pt x="4991100" y="1823961"/>
                </a:lnTo>
                <a:lnTo>
                  <a:pt x="4991100" y="1821332"/>
                </a:lnTo>
                <a:close/>
              </a:path>
              <a:path w="5219700" h="1827529">
                <a:moveTo>
                  <a:pt x="4991100" y="1366862"/>
                </a:moveTo>
                <a:lnTo>
                  <a:pt x="4990630" y="1365732"/>
                </a:lnTo>
                <a:lnTo>
                  <a:pt x="4988763" y="1363878"/>
                </a:lnTo>
                <a:lnTo>
                  <a:pt x="4987645" y="1363408"/>
                </a:lnTo>
                <a:lnTo>
                  <a:pt x="4975491" y="1363408"/>
                </a:lnTo>
                <a:lnTo>
                  <a:pt x="4974374" y="1363878"/>
                </a:lnTo>
                <a:lnTo>
                  <a:pt x="4972507" y="1365732"/>
                </a:lnTo>
                <a:lnTo>
                  <a:pt x="4972050" y="1366862"/>
                </a:lnTo>
                <a:lnTo>
                  <a:pt x="4972050" y="1369491"/>
                </a:lnTo>
                <a:lnTo>
                  <a:pt x="4972507" y="1370609"/>
                </a:lnTo>
                <a:lnTo>
                  <a:pt x="4974374" y="1372476"/>
                </a:lnTo>
                <a:lnTo>
                  <a:pt x="4975491" y="1372933"/>
                </a:lnTo>
                <a:lnTo>
                  <a:pt x="4987645" y="1372933"/>
                </a:lnTo>
                <a:lnTo>
                  <a:pt x="4988763" y="1372476"/>
                </a:lnTo>
                <a:lnTo>
                  <a:pt x="4990630" y="1370609"/>
                </a:lnTo>
                <a:lnTo>
                  <a:pt x="4991100" y="1369491"/>
                </a:lnTo>
                <a:lnTo>
                  <a:pt x="4991100" y="1366862"/>
                </a:lnTo>
                <a:close/>
              </a:path>
              <a:path w="5219700" h="1827529">
                <a:moveTo>
                  <a:pt x="4991100" y="912393"/>
                </a:moveTo>
                <a:lnTo>
                  <a:pt x="4990630" y="911263"/>
                </a:lnTo>
                <a:lnTo>
                  <a:pt x="4988763" y="909408"/>
                </a:lnTo>
                <a:lnTo>
                  <a:pt x="4987645" y="908939"/>
                </a:lnTo>
                <a:lnTo>
                  <a:pt x="4975491" y="908939"/>
                </a:lnTo>
                <a:lnTo>
                  <a:pt x="4974374" y="909408"/>
                </a:lnTo>
                <a:lnTo>
                  <a:pt x="4972507" y="911263"/>
                </a:lnTo>
                <a:lnTo>
                  <a:pt x="4972050" y="912393"/>
                </a:lnTo>
                <a:lnTo>
                  <a:pt x="4972050" y="915022"/>
                </a:lnTo>
                <a:lnTo>
                  <a:pt x="4972507" y="916139"/>
                </a:lnTo>
                <a:lnTo>
                  <a:pt x="4974374" y="918006"/>
                </a:lnTo>
                <a:lnTo>
                  <a:pt x="4975491" y="918464"/>
                </a:lnTo>
                <a:lnTo>
                  <a:pt x="4987645" y="918464"/>
                </a:lnTo>
                <a:lnTo>
                  <a:pt x="4988763" y="918006"/>
                </a:lnTo>
                <a:lnTo>
                  <a:pt x="4990630" y="916139"/>
                </a:lnTo>
                <a:lnTo>
                  <a:pt x="4991100" y="915022"/>
                </a:lnTo>
                <a:lnTo>
                  <a:pt x="4991100" y="912393"/>
                </a:lnTo>
                <a:close/>
              </a:path>
              <a:path w="5219700" h="1827529">
                <a:moveTo>
                  <a:pt x="4991100" y="457923"/>
                </a:moveTo>
                <a:lnTo>
                  <a:pt x="4990630" y="456793"/>
                </a:lnTo>
                <a:lnTo>
                  <a:pt x="4988763" y="454939"/>
                </a:lnTo>
                <a:lnTo>
                  <a:pt x="4987645" y="454469"/>
                </a:lnTo>
                <a:lnTo>
                  <a:pt x="4975491" y="454469"/>
                </a:lnTo>
                <a:lnTo>
                  <a:pt x="4974374" y="454939"/>
                </a:lnTo>
                <a:lnTo>
                  <a:pt x="4972507" y="456793"/>
                </a:lnTo>
                <a:lnTo>
                  <a:pt x="4972050" y="457923"/>
                </a:lnTo>
                <a:lnTo>
                  <a:pt x="4972050" y="460552"/>
                </a:lnTo>
                <a:lnTo>
                  <a:pt x="4972507" y="461670"/>
                </a:lnTo>
                <a:lnTo>
                  <a:pt x="4974374" y="463537"/>
                </a:lnTo>
                <a:lnTo>
                  <a:pt x="4975491" y="463994"/>
                </a:lnTo>
                <a:lnTo>
                  <a:pt x="4987645" y="463994"/>
                </a:lnTo>
                <a:lnTo>
                  <a:pt x="4988763" y="463537"/>
                </a:lnTo>
                <a:lnTo>
                  <a:pt x="4990630" y="461670"/>
                </a:lnTo>
                <a:lnTo>
                  <a:pt x="4991100" y="460552"/>
                </a:lnTo>
                <a:lnTo>
                  <a:pt x="4991100" y="457923"/>
                </a:lnTo>
                <a:close/>
              </a:path>
              <a:path w="5219700" h="1827529">
                <a:moveTo>
                  <a:pt x="4991100" y="3454"/>
                </a:moveTo>
                <a:lnTo>
                  <a:pt x="4990630" y="2324"/>
                </a:lnTo>
                <a:lnTo>
                  <a:pt x="4988763" y="469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69"/>
                </a:lnTo>
                <a:lnTo>
                  <a:pt x="4972507" y="2324"/>
                </a:lnTo>
                <a:lnTo>
                  <a:pt x="4972050" y="3454"/>
                </a:lnTo>
                <a:lnTo>
                  <a:pt x="4972050" y="6083"/>
                </a:lnTo>
                <a:lnTo>
                  <a:pt x="4972507" y="7200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200"/>
                </a:lnTo>
                <a:lnTo>
                  <a:pt x="4991100" y="6083"/>
                </a:lnTo>
                <a:lnTo>
                  <a:pt x="4991100" y="3454"/>
                </a:lnTo>
                <a:close/>
              </a:path>
              <a:path w="5219700" h="1827529">
                <a:moveTo>
                  <a:pt x="5048237" y="1821332"/>
                </a:moveTo>
                <a:lnTo>
                  <a:pt x="5047780" y="1820214"/>
                </a:lnTo>
                <a:lnTo>
                  <a:pt x="5045913" y="1818347"/>
                </a:lnTo>
                <a:lnTo>
                  <a:pt x="5044795" y="1817890"/>
                </a:lnTo>
                <a:lnTo>
                  <a:pt x="5032641" y="1817890"/>
                </a:lnTo>
                <a:lnTo>
                  <a:pt x="5031524" y="1818347"/>
                </a:lnTo>
                <a:lnTo>
                  <a:pt x="5029657" y="1820214"/>
                </a:lnTo>
                <a:lnTo>
                  <a:pt x="5029187" y="1821332"/>
                </a:lnTo>
                <a:lnTo>
                  <a:pt x="5029187" y="1823961"/>
                </a:lnTo>
                <a:lnTo>
                  <a:pt x="5029657" y="1825078"/>
                </a:lnTo>
                <a:lnTo>
                  <a:pt x="5031524" y="1826945"/>
                </a:lnTo>
                <a:lnTo>
                  <a:pt x="5032641" y="1827415"/>
                </a:lnTo>
                <a:lnTo>
                  <a:pt x="5044795" y="1827415"/>
                </a:lnTo>
                <a:lnTo>
                  <a:pt x="5045913" y="1826945"/>
                </a:lnTo>
                <a:lnTo>
                  <a:pt x="5047780" y="1825078"/>
                </a:lnTo>
                <a:lnTo>
                  <a:pt x="5048237" y="1823961"/>
                </a:lnTo>
                <a:lnTo>
                  <a:pt x="5048237" y="1821332"/>
                </a:lnTo>
                <a:close/>
              </a:path>
              <a:path w="5219700" h="1827529">
                <a:moveTo>
                  <a:pt x="5048237" y="1366862"/>
                </a:moveTo>
                <a:lnTo>
                  <a:pt x="5047780" y="1365732"/>
                </a:lnTo>
                <a:lnTo>
                  <a:pt x="5045913" y="1363878"/>
                </a:lnTo>
                <a:lnTo>
                  <a:pt x="5044795" y="1363408"/>
                </a:lnTo>
                <a:lnTo>
                  <a:pt x="5032641" y="1363408"/>
                </a:lnTo>
                <a:lnTo>
                  <a:pt x="5031524" y="1363878"/>
                </a:lnTo>
                <a:lnTo>
                  <a:pt x="5029657" y="1365732"/>
                </a:lnTo>
                <a:lnTo>
                  <a:pt x="5029187" y="1366862"/>
                </a:lnTo>
                <a:lnTo>
                  <a:pt x="5029187" y="1369491"/>
                </a:lnTo>
                <a:lnTo>
                  <a:pt x="5029657" y="1370609"/>
                </a:lnTo>
                <a:lnTo>
                  <a:pt x="5031524" y="1372476"/>
                </a:lnTo>
                <a:lnTo>
                  <a:pt x="5032641" y="1372933"/>
                </a:lnTo>
                <a:lnTo>
                  <a:pt x="5044795" y="1372933"/>
                </a:lnTo>
                <a:lnTo>
                  <a:pt x="5045913" y="1372476"/>
                </a:lnTo>
                <a:lnTo>
                  <a:pt x="5047780" y="1370609"/>
                </a:lnTo>
                <a:lnTo>
                  <a:pt x="5048237" y="1369491"/>
                </a:lnTo>
                <a:lnTo>
                  <a:pt x="5048237" y="1366862"/>
                </a:lnTo>
                <a:close/>
              </a:path>
              <a:path w="5219700" h="1827529">
                <a:moveTo>
                  <a:pt x="5048237" y="912393"/>
                </a:moveTo>
                <a:lnTo>
                  <a:pt x="5047780" y="911263"/>
                </a:lnTo>
                <a:lnTo>
                  <a:pt x="5045913" y="909408"/>
                </a:lnTo>
                <a:lnTo>
                  <a:pt x="5044795" y="908939"/>
                </a:lnTo>
                <a:lnTo>
                  <a:pt x="5032641" y="908939"/>
                </a:lnTo>
                <a:lnTo>
                  <a:pt x="5031524" y="909408"/>
                </a:lnTo>
                <a:lnTo>
                  <a:pt x="5029657" y="911263"/>
                </a:lnTo>
                <a:lnTo>
                  <a:pt x="5029187" y="912393"/>
                </a:lnTo>
                <a:lnTo>
                  <a:pt x="5029187" y="915022"/>
                </a:lnTo>
                <a:lnTo>
                  <a:pt x="5029657" y="916139"/>
                </a:lnTo>
                <a:lnTo>
                  <a:pt x="5031524" y="918006"/>
                </a:lnTo>
                <a:lnTo>
                  <a:pt x="5032641" y="918464"/>
                </a:lnTo>
                <a:lnTo>
                  <a:pt x="5044795" y="918464"/>
                </a:lnTo>
                <a:lnTo>
                  <a:pt x="5045913" y="918006"/>
                </a:lnTo>
                <a:lnTo>
                  <a:pt x="5047780" y="916139"/>
                </a:lnTo>
                <a:lnTo>
                  <a:pt x="5048237" y="915022"/>
                </a:lnTo>
                <a:lnTo>
                  <a:pt x="5048237" y="912393"/>
                </a:lnTo>
                <a:close/>
              </a:path>
              <a:path w="5219700" h="1827529">
                <a:moveTo>
                  <a:pt x="5048237" y="457923"/>
                </a:moveTo>
                <a:lnTo>
                  <a:pt x="5047780" y="456793"/>
                </a:lnTo>
                <a:lnTo>
                  <a:pt x="5045913" y="454939"/>
                </a:lnTo>
                <a:lnTo>
                  <a:pt x="5044795" y="454469"/>
                </a:lnTo>
                <a:lnTo>
                  <a:pt x="5032641" y="454469"/>
                </a:lnTo>
                <a:lnTo>
                  <a:pt x="5031524" y="454939"/>
                </a:lnTo>
                <a:lnTo>
                  <a:pt x="5029657" y="456793"/>
                </a:lnTo>
                <a:lnTo>
                  <a:pt x="5029187" y="457923"/>
                </a:lnTo>
                <a:lnTo>
                  <a:pt x="5029187" y="460552"/>
                </a:lnTo>
                <a:lnTo>
                  <a:pt x="5029657" y="461670"/>
                </a:lnTo>
                <a:lnTo>
                  <a:pt x="5031524" y="463537"/>
                </a:lnTo>
                <a:lnTo>
                  <a:pt x="5032641" y="463994"/>
                </a:lnTo>
                <a:lnTo>
                  <a:pt x="5044795" y="463994"/>
                </a:lnTo>
                <a:lnTo>
                  <a:pt x="5045913" y="463537"/>
                </a:lnTo>
                <a:lnTo>
                  <a:pt x="5047780" y="461670"/>
                </a:lnTo>
                <a:lnTo>
                  <a:pt x="5048237" y="460552"/>
                </a:lnTo>
                <a:lnTo>
                  <a:pt x="5048237" y="457923"/>
                </a:lnTo>
                <a:close/>
              </a:path>
              <a:path w="5219700" h="1827529">
                <a:moveTo>
                  <a:pt x="5048237" y="3454"/>
                </a:moveTo>
                <a:lnTo>
                  <a:pt x="5047780" y="2324"/>
                </a:lnTo>
                <a:lnTo>
                  <a:pt x="5045913" y="469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69"/>
                </a:lnTo>
                <a:lnTo>
                  <a:pt x="5029657" y="2324"/>
                </a:lnTo>
                <a:lnTo>
                  <a:pt x="5029187" y="3454"/>
                </a:lnTo>
                <a:lnTo>
                  <a:pt x="5029187" y="6083"/>
                </a:lnTo>
                <a:lnTo>
                  <a:pt x="5029657" y="7200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200"/>
                </a:lnTo>
                <a:lnTo>
                  <a:pt x="5048237" y="6083"/>
                </a:lnTo>
                <a:lnTo>
                  <a:pt x="5048237" y="3454"/>
                </a:lnTo>
                <a:close/>
              </a:path>
              <a:path w="5219700" h="1827529">
                <a:moveTo>
                  <a:pt x="5105387" y="1821332"/>
                </a:moveTo>
                <a:lnTo>
                  <a:pt x="5104930" y="1820214"/>
                </a:lnTo>
                <a:lnTo>
                  <a:pt x="5103063" y="1818347"/>
                </a:lnTo>
                <a:lnTo>
                  <a:pt x="5101945" y="1817890"/>
                </a:lnTo>
                <a:lnTo>
                  <a:pt x="5089791" y="1817890"/>
                </a:lnTo>
                <a:lnTo>
                  <a:pt x="5088674" y="1818347"/>
                </a:lnTo>
                <a:lnTo>
                  <a:pt x="5086807" y="1820214"/>
                </a:lnTo>
                <a:lnTo>
                  <a:pt x="5086337" y="1821332"/>
                </a:lnTo>
                <a:lnTo>
                  <a:pt x="5086337" y="1823961"/>
                </a:lnTo>
                <a:lnTo>
                  <a:pt x="5086807" y="1825078"/>
                </a:lnTo>
                <a:lnTo>
                  <a:pt x="5088674" y="1826945"/>
                </a:lnTo>
                <a:lnTo>
                  <a:pt x="5089791" y="1827415"/>
                </a:lnTo>
                <a:lnTo>
                  <a:pt x="5101945" y="1827415"/>
                </a:lnTo>
                <a:lnTo>
                  <a:pt x="5103063" y="1826945"/>
                </a:lnTo>
                <a:lnTo>
                  <a:pt x="5104930" y="1825078"/>
                </a:lnTo>
                <a:lnTo>
                  <a:pt x="5105387" y="1823961"/>
                </a:lnTo>
                <a:lnTo>
                  <a:pt x="5105387" y="1821332"/>
                </a:lnTo>
                <a:close/>
              </a:path>
              <a:path w="5219700" h="1827529">
                <a:moveTo>
                  <a:pt x="5105387" y="1366862"/>
                </a:moveTo>
                <a:lnTo>
                  <a:pt x="5104930" y="1365732"/>
                </a:lnTo>
                <a:lnTo>
                  <a:pt x="5103063" y="1363878"/>
                </a:lnTo>
                <a:lnTo>
                  <a:pt x="5101945" y="1363408"/>
                </a:lnTo>
                <a:lnTo>
                  <a:pt x="5089791" y="1363408"/>
                </a:lnTo>
                <a:lnTo>
                  <a:pt x="5088674" y="1363878"/>
                </a:lnTo>
                <a:lnTo>
                  <a:pt x="5086807" y="1365732"/>
                </a:lnTo>
                <a:lnTo>
                  <a:pt x="5086337" y="1366862"/>
                </a:lnTo>
                <a:lnTo>
                  <a:pt x="5086337" y="1369491"/>
                </a:lnTo>
                <a:lnTo>
                  <a:pt x="5086807" y="1370609"/>
                </a:lnTo>
                <a:lnTo>
                  <a:pt x="5088674" y="1372476"/>
                </a:lnTo>
                <a:lnTo>
                  <a:pt x="5089791" y="1372933"/>
                </a:lnTo>
                <a:lnTo>
                  <a:pt x="5101945" y="1372933"/>
                </a:lnTo>
                <a:lnTo>
                  <a:pt x="5103063" y="1372476"/>
                </a:lnTo>
                <a:lnTo>
                  <a:pt x="5104930" y="1370609"/>
                </a:lnTo>
                <a:lnTo>
                  <a:pt x="5105387" y="1369491"/>
                </a:lnTo>
                <a:lnTo>
                  <a:pt x="5105387" y="1366862"/>
                </a:lnTo>
                <a:close/>
              </a:path>
              <a:path w="5219700" h="1827529">
                <a:moveTo>
                  <a:pt x="5105387" y="912393"/>
                </a:moveTo>
                <a:lnTo>
                  <a:pt x="5104930" y="911263"/>
                </a:lnTo>
                <a:lnTo>
                  <a:pt x="5103063" y="909408"/>
                </a:lnTo>
                <a:lnTo>
                  <a:pt x="5101945" y="908939"/>
                </a:lnTo>
                <a:lnTo>
                  <a:pt x="5089791" y="908939"/>
                </a:lnTo>
                <a:lnTo>
                  <a:pt x="5088674" y="909408"/>
                </a:lnTo>
                <a:lnTo>
                  <a:pt x="5086807" y="911263"/>
                </a:lnTo>
                <a:lnTo>
                  <a:pt x="5086337" y="912393"/>
                </a:lnTo>
                <a:lnTo>
                  <a:pt x="5086337" y="915022"/>
                </a:lnTo>
                <a:lnTo>
                  <a:pt x="5086807" y="916139"/>
                </a:lnTo>
                <a:lnTo>
                  <a:pt x="5088674" y="918006"/>
                </a:lnTo>
                <a:lnTo>
                  <a:pt x="5089791" y="918464"/>
                </a:lnTo>
                <a:lnTo>
                  <a:pt x="5101945" y="918464"/>
                </a:lnTo>
                <a:lnTo>
                  <a:pt x="5103063" y="918006"/>
                </a:lnTo>
                <a:lnTo>
                  <a:pt x="5104930" y="916139"/>
                </a:lnTo>
                <a:lnTo>
                  <a:pt x="5105387" y="915022"/>
                </a:lnTo>
                <a:lnTo>
                  <a:pt x="5105387" y="912393"/>
                </a:lnTo>
                <a:close/>
              </a:path>
              <a:path w="5219700" h="1827529">
                <a:moveTo>
                  <a:pt x="5105387" y="457923"/>
                </a:moveTo>
                <a:lnTo>
                  <a:pt x="5104930" y="456793"/>
                </a:lnTo>
                <a:lnTo>
                  <a:pt x="5103063" y="454939"/>
                </a:lnTo>
                <a:lnTo>
                  <a:pt x="5101945" y="454469"/>
                </a:lnTo>
                <a:lnTo>
                  <a:pt x="5089791" y="454469"/>
                </a:lnTo>
                <a:lnTo>
                  <a:pt x="5088674" y="454939"/>
                </a:lnTo>
                <a:lnTo>
                  <a:pt x="5086807" y="456793"/>
                </a:lnTo>
                <a:lnTo>
                  <a:pt x="5086337" y="457923"/>
                </a:lnTo>
                <a:lnTo>
                  <a:pt x="5086337" y="460552"/>
                </a:lnTo>
                <a:lnTo>
                  <a:pt x="5086807" y="461670"/>
                </a:lnTo>
                <a:lnTo>
                  <a:pt x="5088674" y="463537"/>
                </a:lnTo>
                <a:lnTo>
                  <a:pt x="5089791" y="463994"/>
                </a:lnTo>
                <a:lnTo>
                  <a:pt x="5101945" y="463994"/>
                </a:lnTo>
                <a:lnTo>
                  <a:pt x="5103063" y="463537"/>
                </a:lnTo>
                <a:lnTo>
                  <a:pt x="5104930" y="461670"/>
                </a:lnTo>
                <a:lnTo>
                  <a:pt x="5105387" y="460552"/>
                </a:lnTo>
                <a:lnTo>
                  <a:pt x="5105387" y="457923"/>
                </a:lnTo>
                <a:close/>
              </a:path>
              <a:path w="5219700" h="1827529">
                <a:moveTo>
                  <a:pt x="5105387" y="3454"/>
                </a:moveTo>
                <a:lnTo>
                  <a:pt x="5104930" y="2324"/>
                </a:lnTo>
                <a:lnTo>
                  <a:pt x="5103063" y="469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69"/>
                </a:lnTo>
                <a:lnTo>
                  <a:pt x="5086807" y="2324"/>
                </a:lnTo>
                <a:lnTo>
                  <a:pt x="5086337" y="3454"/>
                </a:lnTo>
                <a:lnTo>
                  <a:pt x="5086337" y="6083"/>
                </a:lnTo>
                <a:lnTo>
                  <a:pt x="5086807" y="7200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200"/>
                </a:lnTo>
                <a:lnTo>
                  <a:pt x="5105387" y="6083"/>
                </a:lnTo>
                <a:lnTo>
                  <a:pt x="5105387" y="3454"/>
                </a:lnTo>
                <a:close/>
              </a:path>
              <a:path w="5219700" h="1827529">
                <a:moveTo>
                  <a:pt x="5162537" y="1821332"/>
                </a:moveTo>
                <a:lnTo>
                  <a:pt x="5162080" y="1820214"/>
                </a:lnTo>
                <a:lnTo>
                  <a:pt x="5160213" y="1818347"/>
                </a:lnTo>
                <a:lnTo>
                  <a:pt x="5159095" y="1817890"/>
                </a:lnTo>
                <a:lnTo>
                  <a:pt x="5146941" y="1817890"/>
                </a:lnTo>
                <a:lnTo>
                  <a:pt x="5145824" y="1818347"/>
                </a:lnTo>
                <a:lnTo>
                  <a:pt x="5143957" y="1820214"/>
                </a:lnTo>
                <a:lnTo>
                  <a:pt x="5143500" y="1821332"/>
                </a:lnTo>
                <a:lnTo>
                  <a:pt x="5143500" y="1823961"/>
                </a:lnTo>
                <a:lnTo>
                  <a:pt x="5143957" y="1825078"/>
                </a:lnTo>
                <a:lnTo>
                  <a:pt x="5145824" y="1826945"/>
                </a:lnTo>
                <a:lnTo>
                  <a:pt x="5146941" y="1827415"/>
                </a:lnTo>
                <a:lnTo>
                  <a:pt x="5159095" y="1827415"/>
                </a:lnTo>
                <a:lnTo>
                  <a:pt x="5160213" y="1826945"/>
                </a:lnTo>
                <a:lnTo>
                  <a:pt x="5162080" y="1825078"/>
                </a:lnTo>
                <a:lnTo>
                  <a:pt x="5162537" y="1823961"/>
                </a:lnTo>
                <a:lnTo>
                  <a:pt x="5162537" y="1821332"/>
                </a:lnTo>
                <a:close/>
              </a:path>
              <a:path w="5219700" h="1827529">
                <a:moveTo>
                  <a:pt x="5162537" y="1366862"/>
                </a:moveTo>
                <a:lnTo>
                  <a:pt x="5162080" y="1365732"/>
                </a:lnTo>
                <a:lnTo>
                  <a:pt x="5160213" y="1363878"/>
                </a:lnTo>
                <a:lnTo>
                  <a:pt x="5159095" y="1363408"/>
                </a:lnTo>
                <a:lnTo>
                  <a:pt x="5146941" y="1363408"/>
                </a:lnTo>
                <a:lnTo>
                  <a:pt x="5145824" y="1363878"/>
                </a:lnTo>
                <a:lnTo>
                  <a:pt x="5143957" y="1365732"/>
                </a:lnTo>
                <a:lnTo>
                  <a:pt x="5143500" y="1366862"/>
                </a:lnTo>
                <a:lnTo>
                  <a:pt x="5143500" y="1369491"/>
                </a:lnTo>
                <a:lnTo>
                  <a:pt x="5143957" y="1370609"/>
                </a:lnTo>
                <a:lnTo>
                  <a:pt x="5145824" y="1372476"/>
                </a:lnTo>
                <a:lnTo>
                  <a:pt x="5146941" y="1372933"/>
                </a:lnTo>
                <a:lnTo>
                  <a:pt x="5159095" y="1372933"/>
                </a:lnTo>
                <a:lnTo>
                  <a:pt x="5160213" y="1372476"/>
                </a:lnTo>
                <a:lnTo>
                  <a:pt x="5162080" y="1370609"/>
                </a:lnTo>
                <a:lnTo>
                  <a:pt x="5162537" y="1369491"/>
                </a:lnTo>
                <a:lnTo>
                  <a:pt x="5162537" y="1366862"/>
                </a:lnTo>
                <a:close/>
              </a:path>
              <a:path w="5219700" h="1827529">
                <a:moveTo>
                  <a:pt x="5162537" y="912393"/>
                </a:moveTo>
                <a:lnTo>
                  <a:pt x="5162080" y="911263"/>
                </a:lnTo>
                <a:lnTo>
                  <a:pt x="5160213" y="909408"/>
                </a:lnTo>
                <a:lnTo>
                  <a:pt x="5159095" y="908939"/>
                </a:lnTo>
                <a:lnTo>
                  <a:pt x="5146941" y="908939"/>
                </a:lnTo>
                <a:lnTo>
                  <a:pt x="5145824" y="909408"/>
                </a:lnTo>
                <a:lnTo>
                  <a:pt x="5143957" y="911263"/>
                </a:lnTo>
                <a:lnTo>
                  <a:pt x="5143500" y="912393"/>
                </a:lnTo>
                <a:lnTo>
                  <a:pt x="5143500" y="915022"/>
                </a:lnTo>
                <a:lnTo>
                  <a:pt x="5143957" y="916139"/>
                </a:lnTo>
                <a:lnTo>
                  <a:pt x="5145824" y="918006"/>
                </a:lnTo>
                <a:lnTo>
                  <a:pt x="5146941" y="918464"/>
                </a:lnTo>
                <a:lnTo>
                  <a:pt x="5159095" y="918464"/>
                </a:lnTo>
                <a:lnTo>
                  <a:pt x="5160213" y="918006"/>
                </a:lnTo>
                <a:lnTo>
                  <a:pt x="5162080" y="916139"/>
                </a:lnTo>
                <a:lnTo>
                  <a:pt x="5162537" y="915022"/>
                </a:lnTo>
                <a:lnTo>
                  <a:pt x="5162537" y="912393"/>
                </a:lnTo>
                <a:close/>
              </a:path>
              <a:path w="5219700" h="1827529">
                <a:moveTo>
                  <a:pt x="5162537" y="457923"/>
                </a:moveTo>
                <a:lnTo>
                  <a:pt x="5162080" y="456793"/>
                </a:lnTo>
                <a:lnTo>
                  <a:pt x="5160213" y="454939"/>
                </a:lnTo>
                <a:lnTo>
                  <a:pt x="5159095" y="454469"/>
                </a:lnTo>
                <a:lnTo>
                  <a:pt x="5146941" y="454469"/>
                </a:lnTo>
                <a:lnTo>
                  <a:pt x="5145824" y="454939"/>
                </a:lnTo>
                <a:lnTo>
                  <a:pt x="5143957" y="456793"/>
                </a:lnTo>
                <a:lnTo>
                  <a:pt x="5143500" y="457923"/>
                </a:lnTo>
                <a:lnTo>
                  <a:pt x="5143500" y="460552"/>
                </a:lnTo>
                <a:lnTo>
                  <a:pt x="5143957" y="461670"/>
                </a:lnTo>
                <a:lnTo>
                  <a:pt x="5145824" y="463537"/>
                </a:lnTo>
                <a:lnTo>
                  <a:pt x="5146941" y="463994"/>
                </a:lnTo>
                <a:lnTo>
                  <a:pt x="5159095" y="463994"/>
                </a:lnTo>
                <a:lnTo>
                  <a:pt x="5160213" y="463537"/>
                </a:lnTo>
                <a:lnTo>
                  <a:pt x="5162080" y="461670"/>
                </a:lnTo>
                <a:lnTo>
                  <a:pt x="5162537" y="460552"/>
                </a:lnTo>
                <a:lnTo>
                  <a:pt x="5162537" y="457923"/>
                </a:lnTo>
                <a:close/>
              </a:path>
              <a:path w="5219700" h="1827529">
                <a:moveTo>
                  <a:pt x="5162537" y="3454"/>
                </a:moveTo>
                <a:lnTo>
                  <a:pt x="5162080" y="2324"/>
                </a:lnTo>
                <a:lnTo>
                  <a:pt x="5160213" y="469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69"/>
                </a:lnTo>
                <a:lnTo>
                  <a:pt x="5143957" y="2324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57" y="7200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200"/>
                </a:lnTo>
                <a:lnTo>
                  <a:pt x="5162537" y="6083"/>
                </a:lnTo>
                <a:lnTo>
                  <a:pt x="5162537" y="3454"/>
                </a:lnTo>
                <a:close/>
              </a:path>
              <a:path w="5219700" h="1827529">
                <a:moveTo>
                  <a:pt x="5219700" y="1821332"/>
                </a:moveTo>
                <a:lnTo>
                  <a:pt x="5219230" y="1820214"/>
                </a:lnTo>
                <a:lnTo>
                  <a:pt x="5217363" y="1818347"/>
                </a:lnTo>
                <a:lnTo>
                  <a:pt x="5216245" y="1817890"/>
                </a:lnTo>
                <a:lnTo>
                  <a:pt x="5204091" y="1817890"/>
                </a:lnTo>
                <a:lnTo>
                  <a:pt x="5202974" y="1818347"/>
                </a:lnTo>
                <a:lnTo>
                  <a:pt x="5201107" y="1820214"/>
                </a:lnTo>
                <a:lnTo>
                  <a:pt x="5200637" y="1821332"/>
                </a:lnTo>
                <a:lnTo>
                  <a:pt x="5200637" y="1823961"/>
                </a:lnTo>
                <a:lnTo>
                  <a:pt x="5201107" y="1825078"/>
                </a:lnTo>
                <a:lnTo>
                  <a:pt x="5202974" y="1826945"/>
                </a:lnTo>
                <a:lnTo>
                  <a:pt x="5204091" y="1827415"/>
                </a:lnTo>
                <a:lnTo>
                  <a:pt x="5216245" y="1827415"/>
                </a:lnTo>
                <a:lnTo>
                  <a:pt x="5217363" y="1826945"/>
                </a:lnTo>
                <a:lnTo>
                  <a:pt x="5219230" y="1825078"/>
                </a:lnTo>
                <a:lnTo>
                  <a:pt x="5219700" y="1823961"/>
                </a:lnTo>
                <a:lnTo>
                  <a:pt x="5219700" y="1821332"/>
                </a:lnTo>
                <a:close/>
              </a:path>
              <a:path w="5219700" h="1827529">
                <a:moveTo>
                  <a:pt x="5219700" y="1366862"/>
                </a:moveTo>
                <a:lnTo>
                  <a:pt x="5219230" y="1365732"/>
                </a:lnTo>
                <a:lnTo>
                  <a:pt x="5217363" y="1363878"/>
                </a:lnTo>
                <a:lnTo>
                  <a:pt x="5216245" y="1363408"/>
                </a:lnTo>
                <a:lnTo>
                  <a:pt x="5204091" y="1363408"/>
                </a:lnTo>
                <a:lnTo>
                  <a:pt x="5202974" y="1363878"/>
                </a:lnTo>
                <a:lnTo>
                  <a:pt x="5201107" y="1365732"/>
                </a:lnTo>
                <a:lnTo>
                  <a:pt x="5200637" y="1366862"/>
                </a:lnTo>
                <a:lnTo>
                  <a:pt x="5200637" y="1369491"/>
                </a:lnTo>
                <a:lnTo>
                  <a:pt x="5201107" y="1370609"/>
                </a:lnTo>
                <a:lnTo>
                  <a:pt x="5202974" y="1372476"/>
                </a:lnTo>
                <a:lnTo>
                  <a:pt x="5204091" y="1372933"/>
                </a:lnTo>
                <a:lnTo>
                  <a:pt x="5216245" y="1372933"/>
                </a:lnTo>
                <a:lnTo>
                  <a:pt x="5217363" y="1372476"/>
                </a:lnTo>
                <a:lnTo>
                  <a:pt x="5219230" y="1370609"/>
                </a:lnTo>
                <a:lnTo>
                  <a:pt x="5219700" y="1369491"/>
                </a:lnTo>
                <a:lnTo>
                  <a:pt x="5219700" y="1366862"/>
                </a:lnTo>
                <a:close/>
              </a:path>
              <a:path w="5219700" h="1827529">
                <a:moveTo>
                  <a:pt x="5219700" y="912393"/>
                </a:moveTo>
                <a:lnTo>
                  <a:pt x="5219230" y="911263"/>
                </a:lnTo>
                <a:lnTo>
                  <a:pt x="5217363" y="909408"/>
                </a:lnTo>
                <a:lnTo>
                  <a:pt x="5216245" y="908939"/>
                </a:lnTo>
                <a:lnTo>
                  <a:pt x="5204091" y="908939"/>
                </a:lnTo>
                <a:lnTo>
                  <a:pt x="5202974" y="909408"/>
                </a:lnTo>
                <a:lnTo>
                  <a:pt x="5201107" y="911263"/>
                </a:lnTo>
                <a:lnTo>
                  <a:pt x="5200637" y="912393"/>
                </a:lnTo>
                <a:lnTo>
                  <a:pt x="5200637" y="915022"/>
                </a:lnTo>
                <a:lnTo>
                  <a:pt x="5201107" y="916139"/>
                </a:lnTo>
                <a:lnTo>
                  <a:pt x="5202974" y="918006"/>
                </a:lnTo>
                <a:lnTo>
                  <a:pt x="5204091" y="918464"/>
                </a:lnTo>
                <a:lnTo>
                  <a:pt x="5216245" y="918464"/>
                </a:lnTo>
                <a:lnTo>
                  <a:pt x="5217363" y="918006"/>
                </a:lnTo>
                <a:lnTo>
                  <a:pt x="5219230" y="916139"/>
                </a:lnTo>
                <a:lnTo>
                  <a:pt x="5219700" y="915022"/>
                </a:lnTo>
                <a:lnTo>
                  <a:pt x="5219700" y="912393"/>
                </a:lnTo>
                <a:close/>
              </a:path>
              <a:path w="5219700" h="1827529">
                <a:moveTo>
                  <a:pt x="5219700" y="457923"/>
                </a:moveTo>
                <a:lnTo>
                  <a:pt x="5219230" y="456793"/>
                </a:lnTo>
                <a:lnTo>
                  <a:pt x="5217363" y="454939"/>
                </a:lnTo>
                <a:lnTo>
                  <a:pt x="5216245" y="454469"/>
                </a:lnTo>
                <a:lnTo>
                  <a:pt x="5204091" y="454469"/>
                </a:lnTo>
                <a:lnTo>
                  <a:pt x="5202974" y="454939"/>
                </a:lnTo>
                <a:lnTo>
                  <a:pt x="5201107" y="456793"/>
                </a:lnTo>
                <a:lnTo>
                  <a:pt x="5200637" y="457923"/>
                </a:lnTo>
                <a:lnTo>
                  <a:pt x="5200637" y="460552"/>
                </a:lnTo>
                <a:lnTo>
                  <a:pt x="5201107" y="461670"/>
                </a:lnTo>
                <a:lnTo>
                  <a:pt x="5202974" y="463537"/>
                </a:lnTo>
                <a:lnTo>
                  <a:pt x="5204091" y="463994"/>
                </a:lnTo>
                <a:lnTo>
                  <a:pt x="5216245" y="463994"/>
                </a:lnTo>
                <a:lnTo>
                  <a:pt x="5217363" y="463537"/>
                </a:lnTo>
                <a:lnTo>
                  <a:pt x="5219230" y="461670"/>
                </a:lnTo>
                <a:lnTo>
                  <a:pt x="5219700" y="460552"/>
                </a:lnTo>
                <a:lnTo>
                  <a:pt x="5219700" y="457923"/>
                </a:lnTo>
                <a:close/>
              </a:path>
              <a:path w="5219700" h="1827529">
                <a:moveTo>
                  <a:pt x="5219700" y="3454"/>
                </a:moveTo>
                <a:lnTo>
                  <a:pt x="5219230" y="2324"/>
                </a:lnTo>
                <a:lnTo>
                  <a:pt x="5217363" y="469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69"/>
                </a:lnTo>
                <a:lnTo>
                  <a:pt x="5201107" y="2324"/>
                </a:lnTo>
                <a:lnTo>
                  <a:pt x="5200637" y="3454"/>
                </a:lnTo>
                <a:lnTo>
                  <a:pt x="5200637" y="6083"/>
                </a:lnTo>
                <a:lnTo>
                  <a:pt x="5201107" y="7200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200"/>
                </a:lnTo>
                <a:lnTo>
                  <a:pt x="5219700" y="6083"/>
                </a:lnTo>
                <a:lnTo>
                  <a:pt x="521970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35731" y="6248499"/>
            <a:ext cx="258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5731" y="5794028"/>
            <a:ext cx="258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$2M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3350" y="5339557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5434" y="4885086"/>
            <a:ext cx="258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$6M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5731" y="4430615"/>
            <a:ext cx="258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$8M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50195" y="6845300"/>
            <a:ext cx="701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CarModel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1944" y="5170537"/>
            <a:ext cx="228600" cy="374650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84" name="object 84"/>
          <p:cNvSpPr txBox="1"/>
          <p:nvPr/>
        </p:nvSpPr>
        <p:spPr>
          <a:xfrm rot="19500000">
            <a:off x="721524" y="6507126"/>
            <a:ext cx="55201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120">
                <a:latin typeface="Trebuchet MS"/>
                <a:cs typeface="Trebuchet MS"/>
              </a:rPr>
              <a:t>G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60">
                <a:latin typeface="Trebuchet MS"/>
                <a:cs typeface="Trebuchet MS"/>
              </a:rPr>
              <a:t>nd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P</a:t>
            </a:r>
            <a:r>
              <a:rPr dirty="0" sz="1000" spc="-30">
                <a:latin typeface="Trebuchet MS"/>
                <a:cs typeface="Trebuchet MS"/>
              </a:rPr>
              <a:t>r</a:t>
            </a:r>
            <a:r>
              <a:rPr dirty="0" sz="1000" spc="-80">
                <a:latin typeface="Trebuchet MS"/>
                <a:cs typeface="Trebuchet MS"/>
              </a:rPr>
              <a:t>i</a:t>
            </a:r>
            <a:r>
              <a:rPr dirty="0" sz="1000" spc="-55">
                <a:latin typeface="Trebuchet MS"/>
                <a:cs typeface="Trebuchet MS"/>
              </a:rPr>
              <a:t>x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 rot="19500000">
            <a:off x="1335458" y="6468934"/>
            <a:ext cx="4233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60">
                <a:latin typeface="Trebuchet MS"/>
                <a:cs typeface="Trebuchet MS"/>
              </a:rPr>
              <a:t>Centu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3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 rot="19500000">
            <a:off x="1837174" y="6466817"/>
            <a:ext cx="4160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5">
                <a:latin typeface="Trebuchet MS"/>
                <a:cs typeface="Trebuchet MS"/>
              </a:rPr>
              <a:t>Ca</a:t>
            </a:r>
            <a:r>
              <a:rPr dirty="0" sz="1000" spc="-60">
                <a:latin typeface="Trebuchet MS"/>
                <a:cs typeface="Trebuchet MS"/>
              </a:rPr>
              <a:t>m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50"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 rot="19500000">
            <a:off x="2259875" y="6490167"/>
            <a:ext cx="49411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50">
                <a:latin typeface="Trebuchet MS"/>
                <a:cs typeface="Trebuchet MS"/>
              </a:rPr>
              <a:t>S</a:t>
            </a:r>
            <a:r>
              <a:rPr dirty="0" sz="1000" spc="20">
                <a:latin typeface="Trebuchet MS"/>
                <a:cs typeface="Trebuchet MS"/>
              </a:rPr>
              <a:t>L</a:t>
            </a:r>
            <a:r>
              <a:rPr dirty="0" sz="1000" spc="10">
                <a:latin typeface="Trebuchet MS"/>
                <a:cs typeface="Trebuchet MS"/>
              </a:rPr>
              <a:t>-Cl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60">
                <a:latin typeface="Trebuchet MS"/>
                <a:cs typeface="Trebuchet MS"/>
              </a:rPr>
              <a:t>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 rot="19500000">
            <a:off x="3002392" y="6408787"/>
            <a:ext cx="23213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45">
                <a:latin typeface="Trebuchet MS"/>
                <a:cs typeface="Trebuchet MS"/>
              </a:rPr>
              <a:t>C70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 rot="19500000">
            <a:off x="3385332" y="6446339"/>
            <a:ext cx="34904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120">
                <a:latin typeface="Trebuchet MS"/>
                <a:cs typeface="Trebuchet MS"/>
              </a:rPr>
              <a:t>G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35">
                <a:latin typeface="Trebuchet MS"/>
                <a:cs typeface="Trebuchet MS"/>
              </a:rPr>
              <a:t>l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70">
                <a:latin typeface="Trebuchet MS"/>
                <a:cs typeface="Trebuchet MS"/>
              </a:rPr>
              <a:t>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 rot="19500000">
            <a:off x="4028137" y="6396260"/>
            <a:ext cx="19692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20">
                <a:latin typeface="Trebuchet MS"/>
                <a:cs typeface="Trebuchet MS"/>
              </a:rPr>
              <a:t>M</a:t>
            </a:r>
            <a:r>
              <a:rPr dirty="0" sz="1000" spc="-40"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 rot="19500000">
            <a:off x="4352727" y="6453845"/>
            <a:ext cx="37341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35">
                <a:latin typeface="Trebuchet MS"/>
                <a:cs typeface="Trebuchet MS"/>
              </a:rPr>
              <a:t>A</a:t>
            </a:r>
            <a:r>
              <a:rPr dirty="0" sz="1000" spc="-70">
                <a:latin typeface="Trebuchet MS"/>
                <a:cs typeface="Trebuchet MS"/>
              </a:rPr>
              <a:t>cc</a:t>
            </a:r>
            <a:r>
              <a:rPr dirty="0" sz="1000" spc="-35">
                <a:latin typeface="Trebuchet MS"/>
                <a:cs typeface="Trebuchet MS"/>
              </a:rPr>
              <a:t>or</a:t>
            </a:r>
            <a:r>
              <a:rPr dirty="0" sz="1000" spc="-75"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 rot="19500000">
            <a:off x="4749814" y="6485534"/>
            <a:ext cx="4787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5">
                <a:latin typeface="Trebuchet MS"/>
                <a:cs typeface="Trebuchet MS"/>
              </a:rPr>
              <a:t>Ca</a:t>
            </a:r>
            <a:r>
              <a:rPr dirty="0" sz="1000" spc="-75">
                <a:latin typeface="Trebuchet MS"/>
                <a:cs typeface="Trebuchet MS"/>
              </a:rPr>
              <a:t>b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-55">
                <a:latin typeface="Trebuchet MS"/>
                <a:cs typeface="Trebuchet MS"/>
              </a:rPr>
              <a:t>o</a:t>
            </a:r>
            <a:r>
              <a:rPr dirty="0" sz="1000" spc="-40">
                <a:latin typeface="Trebuchet MS"/>
                <a:cs typeface="Trebuchet MS"/>
              </a:rPr>
              <a:t>l</a:t>
            </a:r>
            <a:r>
              <a:rPr dirty="0" sz="1000" spc="-75">
                <a:latin typeface="Trebuchet MS"/>
                <a:cs typeface="Trebuchet MS"/>
              </a:rPr>
              <a:t>et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 rot="19500000">
            <a:off x="5228865" y="6490707"/>
            <a:ext cx="49596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15">
                <a:latin typeface="Trebuchet MS"/>
                <a:cs typeface="Trebuchet MS"/>
              </a:rPr>
              <a:t>CL</a:t>
            </a:r>
            <a:r>
              <a:rPr dirty="0" sz="1000" spc="10">
                <a:latin typeface="Trebuchet MS"/>
                <a:cs typeface="Trebuchet MS"/>
              </a:rPr>
              <a:t>-Cl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60">
                <a:latin typeface="Trebuchet MS"/>
                <a:cs typeface="Trebuchet MS"/>
              </a:rPr>
              <a:t>ss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036398" y="4354295"/>
            <a:ext cx="4883150" cy="1979930"/>
            <a:chOff x="1036398" y="4354295"/>
            <a:chExt cx="4883150" cy="1979930"/>
          </a:xfrm>
        </p:grpSpPr>
        <p:sp>
          <p:nvSpPr>
            <p:cNvPr id="95" name="object 95"/>
            <p:cNvSpPr/>
            <p:nvPr/>
          </p:nvSpPr>
          <p:spPr>
            <a:xfrm>
              <a:off x="1074343" y="4594326"/>
              <a:ext cx="4845050" cy="1739900"/>
            </a:xfrm>
            <a:custGeom>
              <a:avLst/>
              <a:gdLst/>
              <a:ahLst/>
              <a:cxnLst/>
              <a:rect l="l" t="t" r="r" b="b"/>
              <a:pathLst>
                <a:path w="4845050" h="1739900">
                  <a:moveTo>
                    <a:pt x="388759" y="0"/>
                  </a:moveTo>
                  <a:lnTo>
                    <a:pt x="0" y="0"/>
                  </a:lnTo>
                  <a:lnTo>
                    <a:pt x="0" y="1739811"/>
                  </a:lnTo>
                  <a:lnTo>
                    <a:pt x="388759" y="1739811"/>
                  </a:lnTo>
                  <a:lnTo>
                    <a:pt x="388759" y="0"/>
                  </a:lnTo>
                  <a:close/>
                </a:path>
                <a:path w="4845050" h="1739900">
                  <a:moveTo>
                    <a:pt x="883881" y="1219"/>
                  </a:moveTo>
                  <a:lnTo>
                    <a:pt x="495122" y="1219"/>
                  </a:lnTo>
                  <a:lnTo>
                    <a:pt x="495122" y="1739811"/>
                  </a:lnTo>
                  <a:lnTo>
                    <a:pt x="883881" y="1739811"/>
                  </a:lnTo>
                  <a:lnTo>
                    <a:pt x="883881" y="1219"/>
                  </a:lnTo>
                  <a:close/>
                </a:path>
                <a:path w="4845050" h="1739900">
                  <a:moveTo>
                    <a:pt x="1379004" y="20472"/>
                  </a:moveTo>
                  <a:lnTo>
                    <a:pt x="990244" y="20472"/>
                  </a:lnTo>
                  <a:lnTo>
                    <a:pt x="990244" y="1739811"/>
                  </a:lnTo>
                  <a:lnTo>
                    <a:pt x="1379004" y="1739811"/>
                  </a:lnTo>
                  <a:lnTo>
                    <a:pt x="1379004" y="20472"/>
                  </a:lnTo>
                  <a:close/>
                </a:path>
                <a:path w="4845050" h="1739900">
                  <a:moveTo>
                    <a:pt x="1874126" y="109029"/>
                  </a:moveTo>
                  <a:lnTo>
                    <a:pt x="1485353" y="109029"/>
                  </a:lnTo>
                  <a:lnTo>
                    <a:pt x="1485353" y="1739811"/>
                  </a:lnTo>
                  <a:lnTo>
                    <a:pt x="1874126" y="1739811"/>
                  </a:lnTo>
                  <a:lnTo>
                    <a:pt x="1874126" y="109029"/>
                  </a:lnTo>
                  <a:close/>
                </a:path>
                <a:path w="4845050" h="1739900">
                  <a:moveTo>
                    <a:pt x="2369235" y="135140"/>
                  </a:moveTo>
                  <a:lnTo>
                    <a:pt x="1980476" y="135140"/>
                  </a:lnTo>
                  <a:lnTo>
                    <a:pt x="1980476" y="1739811"/>
                  </a:lnTo>
                  <a:lnTo>
                    <a:pt x="2369235" y="1739811"/>
                  </a:lnTo>
                  <a:lnTo>
                    <a:pt x="2369235" y="135140"/>
                  </a:lnTo>
                  <a:close/>
                </a:path>
                <a:path w="4845050" h="1739900">
                  <a:moveTo>
                    <a:pt x="2864358" y="140068"/>
                  </a:moveTo>
                  <a:lnTo>
                    <a:pt x="2475598" y="140068"/>
                  </a:lnTo>
                  <a:lnTo>
                    <a:pt x="2475598" y="1739811"/>
                  </a:lnTo>
                  <a:lnTo>
                    <a:pt x="2864358" y="1739811"/>
                  </a:lnTo>
                  <a:lnTo>
                    <a:pt x="2864358" y="140068"/>
                  </a:lnTo>
                  <a:close/>
                </a:path>
                <a:path w="4845050" h="1739900">
                  <a:moveTo>
                    <a:pt x="3359480" y="310908"/>
                  </a:moveTo>
                  <a:lnTo>
                    <a:pt x="2970720" y="310908"/>
                  </a:lnTo>
                  <a:lnTo>
                    <a:pt x="2970720" y="1739811"/>
                  </a:lnTo>
                  <a:lnTo>
                    <a:pt x="3359480" y="1739811"/>
                  </a:lnTo>
                  <a:lnTo>
                    <a:pt x="3359480" y="310908"/>
                  </a:lnTo>
                  <a:close/>
                </a:path>
                <a:path w="4845050" h="1739900">
                  <a:moveTo>
                    <a:pt x="3854602" y="393839"/>
                  </a:moveTo>
                  <a:lnTo>
                    <a:pt x="3465842" y="393839"/>
                  </a:lnTo>
                  <a:lnTo>
                    <a:pt x="3465842" y="1739811"/>
                  </a:lnTo>
                  <a:lnTo>
                    <a:pt x="3854602" y="1739811"/>
                  </a:lnTo>
                  <a:lnTo>
                    <a:pt x="3854602" y="393839"/>
                  </a:lnTo>
                  <a:close/>
                </a:path>
                <a:path w="4845050" h="1739900">
                  <a:moveTo>
                    <a:pt x="4349724" y="409981"/>
                  </a:moveTo>
                  <a:lnTo>
                    <a:pt x="3960965" y="409981"/>
                  </a:lnTo>
                  <a:lnTo>
                    <a:pt x="3960965" y="1739811"/>
                  </a:lnTo>
                  <a:lnTo>
                    <a:pt x="4349724" y="1739811"/>
                  </a:lnTo>
                  <a:lnTo>
                    <a:pt x="4349724" y="409981"/>
                  </a:lnTo>
                  <a:close/>
                </a:path>
                <a:path w="4845050" h="1739900">
                  <a:moveTo>
                    <a:pt x="4844847" y="447967"/>
                  </a:moveTo>
                  <a:lnTo>
                    <a:pt x="4456074" y="447967"/>
                  </a:lnTo>
                  <a:lnTo>
                    <a:pt x="4456074" y="1739811"/>
                  </a:lnTo>
                  <a:lnTo>
                    <a:pt x="4844847" y="1739811"/>
                  </a:lnTo>
                  <a:lnTo>
                    <a:pt x="4844847" y="447967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036396" y="4354296"/>
              <a:ext cx="960119" cy="184150"/>
            </a:xfrm>
            <a:custGeom>
              <a:avLst/>
              <a:gdLst/>
              <a:ahLst/>
              <a:cxnLst/>
              <a:rect l="l" t="t" r="r" b="b"/>
              <a:pathLst>
                <a:path w="960119" h="184150">
                  <a:moveTo>
                    <a:pt x="464654" y="33058"/>
                  </a:moveTo>
                  <a:lnTo>
                    <a:pt x="436473" y="977"/>
                  </a:lnTo>
                  <a:lnTo>
                    <a:pt x="431609" y="0"/>
                  </a:lnTo>
                  <a:lnTo>
                    <a:pt x="38100" y="0"/>
                  </a:lnTo>
                  <a:lnTo>
                    <a:pt x="33045" y="0"/>
                  </a:lnTo>
                  <a:lnTo>
                    <a:pt x="965" y="28194"/>
                  </a:lnTo>
                  <a:lnTo>
                    <a:pt x="0" y="33058"/>
                  </a:lnTo>
                  <a:lnTo>
                    <a:pt x="0" y="149834"/>
                  </a:lnTo>
                  <a:lnTo>
                    <a:pt x="28181" y="181914"/>
                  </a:lnTo>
                  <a:lnTo>
                    <a:pt x="33045" y="182880"/>
                  </a:lnTo>
                  <a:lnTo>
                    <a:pt x="431609" y="182880"/>
                  </a:lnTo>
                  <a:lnTo>
                    <a:pt x="463689" y="154698"/>
                  </a:lnTo>
                  <a:lnTo>
                    <a:pt x="464654" y="149834"/>
                  </a:lnTo>
                  <a:lnTo>
                    <a:pt x="464654" y="33058"/>
                  </a:lnTo>
                  <a:close/>
                </a:path>
                <a:path w="960119" h="184150">
                  <a:moveTo>
                    <a:pt x="959777" y="34264"/>
                  </a:moveTo>
                  <a:lnTo>
                    <a:pt x="931583" y="2184"/>
                  </a:lnTo>
                  <a:lnTo>
                    <a:pt x="926731" y="1219"/>
                  </a:lnTo>
                  <a:lnTo>
                    <a:pt x="533222" y="1219"/>
                  </a:lnTo>
                  <a:lnTo>
                    <a:pt x="528167" y="1219"/>
                  </a:lnTo>
                  <a:lnTo>
                    <a:pt x="496087" y="29400"/>
                  </a:lnTo>
                  <a:lnTo>
                    <a:pt x="495122" y="34264"/>
                  </a:lnTo>
                  <a:lnTo>
                    <a:pt x="495122" y="151053"/>
                  </a:lnTo>
                  <a:lnTo>
                    <a:pt x="523303" y="183134"/>
                  </a:lnTo>
                  <a:lnTo>
                    <a:pt x="528167" y="184099"/>
                  </a:lnTo>
                  <a:lnTo>
                    <a:pt x="926731" y="184099"/>
                  </a:lnTo>
                  <a:lnTo>
                    <a:pt x="958811" y="155905"/>
                  </a:lnTo>
                  <a:lnTo>
                    <a:pt x="959777" y="151053"/>
                  </a:lnTo>
                  <a:lnTo>
                    <a:pt x="959777" y="34264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1099907" y="4359983"/>
            <a:ext cx="8331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$7.7M	$7.7M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026639" y="4374767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19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090148" y="4379242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521759" y="4463317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19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2585268" y="4467792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016880" y="4489429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080389" y="4493903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512000" y="4494356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575509" y="4498830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$7.0M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007120" y="4665197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4070629" y="4669672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$6.3M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502240" y="4748124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4565749" y="4752599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$5.9M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997361" y="4764275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5060870" y="4768749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$5.9M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492481" y="4802256"/>
            <a:ext cx="464820" cy="182880"/>
          </a:xfrm>
          <a:custGeom>
            <a:avLst/>
            <a:gdLst/>
            <a:ahLst/>
            <a:cxnLst/>
            <a:rect l="l" t="t" r="r" b="b"/>
            <a:pathLst>
              <a:path w="464820" h="182879">
                <a:moveTo>
                  <a:pt x="431612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31612" y="0"/>
                </a:lnTo>
                <a:lnTo>
                  <a:pt x="463693" y="28187"/>
                </a:lnTo>
                <a:lnTo>
                  <a:pt x="464659" y="33047"/>
                </a:lnTo>
                <a:lnTo>
                  <a:pt x="464659" y="149832"/>
                </a:lnTo>
                <a:lnTo>
                  <a:pt x="436472" y="181913"/>
                </a:lnTo>
                <a:lnTo>
                  <a:pt x="431612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555990" y="4806731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$5.7M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172200" y="3990975"/>
            <a:ext cx="6248400" cy="3095625"/>
            <a:chOff x="6172200" y="3990975"/>
            <a:chExt cx="6248400" cy="3095625"/>
          </a:xfrm>
        </p:grpSpPr>
        <p:sp>
          <p:nvSpPr>
            <p:cNvPr id="115" name="object 115"/>
            <p:cNvSpPr/>
            <p:nvPr/>
          </p:nvSpPr>
          <p:spPr>
            <a:xfrm>
              <a:off x="6176962" y="3995750"/>
              <a:ext cx="6238875" cy="3086100"/>
            </a:xfrm>
            <a:custGeom>
              <a:avLst/>
              <a:gdLst/>
              <a:ahLst/>
              <a:cxnLst/>
              <a:rect l="l" t="t" r="r" b="b"/>
              <a:pathLst>
                <a:path w="6238875" h="3086100">
                  <a:moveTo>
                    <a:pt x="6238875" y="300037"/>
                  </a:moveTo>
                  <a:lnTo>
                    <a:pt x="0" y="300037"/>
                  </a:lnTo>
                  <a:lnTo>
                    <a:pt x="0" y="3086100"/>
                  </a:lnTo>
                  <a:lnTo>
                    <a:pt x="6238875" y="3086100"/>
                  </a:lnTo>
                  <a:lnTo>
                    <a:pt x="6238875" y="300037"/>
                  </a:lnTo>
                  <a:close/>
                </a:path>
                <a:path w="6238875" h="3086100">
                  <a:moveTo>
                    <a:pt x="6238875" y="0"/>
                  </a:moveTo>
                  <a:lnTo>
                    <a:pt x="0" y="0"/>
                  </a:lnTo>
                  <a:lnTo>
                    <a:pt x="0" y="4762"/>
                  </a:lnTo>
                  <a:lnTo>
                    <a:pt x="6238875" y="4762"/>
                  </a:lnTo>
                  <a:lnTo>
                    <a:pt x="6238875" y="0"/>
                  </a:lnTo>
                  <a:close/>
                </a:path>
              </a:pathLst>
            </a:custGeom>
            <a:solidFill>
              <a:srgbClr val="61A6B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176962" y="3995737"/>
              <a:ext cx="6238875" cy="3086100"/>
            </a:xfrm>
            <a:custGeom>
              <a:avLst/>
              <a:gdLst/>
              <a:ahLst/>
              <a:cxnLst/>
              <a:rect l="l" t="t" r="r" b="b"/>
              <a:pathLst>
                <a:path w="6238875" h="3086100">
                  <a:moveTo>
                    <a:pt x="0" y="3081337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6234112" y="0"/>
                  </a:lnTo>
                  <a:lnTo>
                    <a:pt x="6235427" y="0"/>
                  </a:lnTo>
                  <a:lnTo>
                    <a:pt x="6236550" y="464"/>
                  </a:lnTo>
                  <a:lnTo>
                    <a:pt x="6237479" y="1394"/>
                  </a:lnTo>
                  <a:lnTo>
                    <a:pt x="6238409" y="2324"/>
                  </a:lnTo>
                  <a:lnTo>
                    <a:pt x="6238875" y="3447"/>
                  </a:lnTo>
                  <a:lnTo>
                    <a:pt x="6238875" y="4762"/>
                  </a:lnTo>
                  <a:lnTo>
                    <a:pt x="6238875" y="3081337"/>
                  </a:lnTo>
                  <a:lnTo>
                    <a:pt x="6238875" y="3082652"/>
                  </a:lnTo>
                  <a:lnTo>
                    <a:pt x="6238409" y="3083775"/>
                  </a:lnTo>
                  <a:lnTo>
                    <a:pt x="6237479" y="3084705"/>
                  </a:lnTo>
                  <a:lnTo>
                    <a:pt x="6236550" y="3085634"/>
                  </a:lnTo>
                  <a:lnTo>
                    <a:pt x="6235427" y="3086100"/>
                  </a:lnTo>
                  <a:lnTo>
                    <a:pt x="6234112" y="3086100"/>
                  </a:lnTo>
                  <a:lnTo>
                    <a:pt x="4762" y="3086100"/>
                  </a:lnTo>
                  <a:lnTo>
                    <a:pt x="3447" y="3086100"/>
                  </a:lnTo>
                  <a:lnTo>
                    <a:pt x="2324" y="3085634"/>
                  </a:lnTo>
                  <a:lnTo>
                    <a:pt x="1394" y="3084705"/>
                  </a:lnTo>
                  <a:lnTo>
                    <a:pt x="464" y="3083775"/>
                  </a:lnTo>
                  <a:lnTo>
                    <a:pt x="0" y="3082652"/>
                  </a:lnTo>
                  <a:lnTo>
                    <a:pt x="0" y="3081337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181725" y="4000500"/>
              <a:ext cx="6229350" cy="295275"/>
            </a:xfrm>
            <a:custGeom>
              <a:avLst/>
              <a:gdLst/>
              <a:ahLst/>
              <a:cxnLst/>
              <a:rect l="l" t="t" r="r" b="b"/>
              <a:pathLst>
                <a:path w="6229350" h="295275">
                  <a:moveTo>
                    <a:pt x="6229350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6229350" y="0"/>
                  </a:lnTo>
                  <a:lnTo>
                    <a:pt x="6229350" y="29527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6226175" y="4010088"/>
            <a:ext cx="27514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Underperfoming</a:t>
            </a:r>
            <a:r>
              <a:rPr dirty="0" sz="1400" spc="-3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Below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$1M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910387" y="4570514"/>
            <a:ext cx="5448300" cy="1497330"/>
          </a:xfrm>
          <a:custGeom>
            <a:avLst/>
            <a:gdLst/>
            <a:ahLst/>
            <a:cxnLst/>
            <a:rect l="l" t="t" r="r" b="b"/>
            <a:pathLst>
              <a:path w="5448300" h="1497329">
                <a:moveTo>
                  <a:pt x="19050" y="1490840"/>
                </a:moveTo>
                <a:lnTo>
                  <a:pt x="18580" y="1489722"/>
                </a:lnTo>
                <a:lnTo>
                  <a:pt x="16713" y="1487855"/>
                </a:lnTo>
                <a:lnTo>
                  <a:pt x="15595" y="1487398"/>
                </a:lnTo>
                <a:lnTo>
                  <a:pt x="3441" y="1487398"/>
                </a:lnTo>
                <a:lnTo>
                  <a:pt x="2324" y="1487855"/>
                </a:lnTo>
                <a:lnTo>
                  <a:pt x="457" y="1489722"/>
                </a:lnTo>
                <a:lnTo>
                  <a:pt x="0" y="1490840"/>
                </a:lnTo>
                <a:lnTo>
                  <a:pt x="0" y="1493469"/>
                </a:lnTo>
                <a:lnTo>
                  <a:pt x="457" y="1494586"/>
                </a:lnTo>
                <a:lnTo>
                  <a:pt x="2324" y="1496453"/>
                </a:lnTo>
                <a:lnTo>
                  <a:pt x="3441" y="1496923"/>
                </a:lnTo>
                <a:lnTo>
                  <a:pt x="15595" y="1496923"/>
                </a:lnTo>
                <a:lnTo>
                  <a:pt x="16713" y="1496453"/>
                </a:lnTo>
                <a:lnTo>
                  <a:pt x="18580" y="1494586"/>
                </a:lnTo>
                <a:lnTo>
                  <a:pt x="19050" y="1493469"/>
                </a:lnTo>
                <a:lnTo>
                  <a:pt x="19050" y="1490840"/>
                </a:lnTo>
                <a:close/>
              </a:path>
              <a:path w="5448300" h="1497329">
                <a:moveTo>
                  <a:pt x="19050" y="1118997"/>
                </a:moveTo>
                <a:lnTo>
                  <a:pt x="18580" y="1117866"/>
                </a:lnTo>
                <a:lnTo>
                  <a:pt x="16713" y="1116012"/>
                </a:lnTo>
                <a:lnTo>
                  <a:pt x="15595" y="1115542"/>
                </a:lnTo>
                <a:lnTo>
                  <a:pt x="3441" y="1115542"/>
                </a:lnTo>
                <a:lnTo>
                  <a:pt x="2324" y="1116012"/>
                </a:lnTo>
                <a:lnTo>
                  <a:pt x="457" y="1117866"/>
                </a:lnTo>
                <a:lnTo>
                  <a:pt x="0" y="1118997"/>
                </a:lnTo>
                <a:lnTo>
                  <a:pt x="0" y="1121625"/>
                </a:lnTo>
                <a:lnTo>
                  <a:pt x="457" y="1122743"/>
                </a:lnTo>
                <a:lnTo>
                  <a:pt x="2324" y="1124610"/>
                </a:lnTo>
                <a:lnTo>
                  <a:pt x="3441" y="1125067"/>
                </a:lnTo>
                <a:lnTo>
                  <a:pt x="15595" y="1125067"/>
                </a:lnTo>
                <a:lnTo>
                  <a:pt x="16713" y="1124610"/>
                </a:lnTo>
                <a:lnTo>
                  <a:pt x="18580" y="1122743"/>
                </a:lnTo>
                <a:lnTo>
                  <a:pt x="19050" y="1121625"/>
                </a:lnTo>
                <a:lnTo>
                  <a:pt x="19050" y="1118997"/>
                </a:lnTo>
                <a:close/>
              </a:path>
              <a:path w="5448300" h="1497329">
                <a:moveTo>
                  <a:pt x="19050" y="747141"/>
                </a:moveTo>
                <a:lnTo>
                  <a:pt x="18580" y="746023"/>
                </a:lnTo>
                <a:lnTo>
                  <a:pt x="16713" y="744156"/>
                </a:lnTo>
                <a:lnTo>
                  <a:pt x="15595" y="743699"/>
                </a:lnTo>
                <a:lnTo>
                  <a:pt x="3441" y="743699"/>
                </a:lnTo>
                <a:lnTo>
                  <a:pt x="2324" y="744156"/>
                </a:lnTo>
                <a:lnTo>
                  <a:pt x="457" y="746023"/>
                </a:lnTo>
                <a:lnTo>
                  <a:pt x="0" y="747141"/>
                </a:lnTo>
                <a:lnTo>
                  <a:pt x="0" y="749769"/>
                </a:lnTo>
                <a:lnTo>
                  <a:pt x="457" y="750900"/>
                </a:lnTo>
                <a:lnTo>
                  <a:pt x="2324" y="752754"/>
                </a:lnTo>
                <a:lnTo>
                  <a:pt x="3441" y="753224"/>
                </a:lnTo>
                <a:lnTo>
                  <a:pt x="15595" y="753224"/>
                </a:lnTo>
                <a:lnTo>
                  <a:pt x="16713" y="752754"/>
                </a:lnTo>
                <a:lnTo>
                  <a:pt x="18580" y="750900"/>
                </a:lnTo>
                <a:lnTo>
                  <a:pt x="19050" y="749769"/>
                </a:lnTo>
                <a:lnTo>
                  <a:pt x="19050" y="747141"/>
                </a:lnTo>
                <a:close/>
              </a:path>
              <a:path w="5448300" h="1497329">
                <a:moveTo>
                  <a:pt x="19050" y="375297"/>
                </a:moveTo>
                <a:lnTo>
                  <a:pt x="18580" y="374167"/>
                </a:lnTo>
                <a:lnTo>
                  <a:pt x="16713" y="372313"/>
                </a:lnTo>
                <a:lnTo>
                  <a:pt x="15595" y="371843"/>
                </a:lnTo>
                <a:lnTo>
                  <a:pt x="3441" y="371843"/>
                </a:lnTo>
                <a:lnTo>
                  <a:pt x="2324" y="372313"/>
                </a:lnTo>
                <a:lnTo>
                  <a:pt x="457" y="374167"/>
                </a:lnTo>
                <a:lnTo>
                  <a:pt x="0" y="375297"/>
                </a:lnTo>
                <a:lnTo>
                  <a:pt x="0" y="377926"/>
                </a:lnTo>
                <a:lnTo>
                  <a:pt x="457" y="379044"/>
                </a:lnTo>
                <a:lnTo>
                  <a:pt x="2324" y="380911"/>
                </a:lnTo>
                <a:lnTo>
                  <a:pt x="3441" y="381368"/>
                </a:lnTo>
                <a:lnTo>
                  <a:pt x="15595" y="381368"/>
                </a:lnTo>
                <a:lnTo>
                  <a:pt x="16713" y="380911"/>
                </a:lnTo>
                <a:lnTo>
                  <a:pt x="18580" y="379044"/>
                </a:lnTo>
                <a:lnTo>
                  <a:pt x="19050" y="377926"/>
                </a:lnTo>
                <a:lnTo>
                  <a:pt x="19050" y="375297"/>
                </a:lnTo>
                <a:close/>
              </a:path>
              <a:path w="5448300" h="1497329">
                <a:moveTo>
                  <a:pt x="19050" y="3454"/>
                </a:moveTo>
                <a:lnTo>
                  <a:pt x="18580" y="2324"/>
                </a:lnTo>
                <a:lnTo>
                  <a:pt x="16713" y="469"/>
                </a:lnTo>
                <a:lnTo>
                  <a:pt x="15595" y="0"/>
                </a:lnTo>
                <a:lnTo>
                  <a:pt x="3441" y="0"/>
                </a:lnTo>
                <a:lnTo>
                  <a:pt x="2324" y="469"/>
                </a:lnTo>
                <a:lnTo>
                  <a:pt x="457" y="2324"/>
                </a:lnTo>
                <a:lnTo>
                  <a:pt x="0" y="3454"/>
                </a:lnTo>
                <a:lnTo>
                  <a:pt x="0" y="6083"/>
                </a:lnTo>
                <a:lnTo>
                  <a:pt x="457" y="7200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200"/>
                </a:lnTo>
                <a:lnTo>
                  <a:pt x="19050" y="6083"/>
                </a:lnTo>
                <a:lnTo>
                  <a:pt x="19050" y="3454"/>
                </a:lnTo>
                <a:close/>
              </a:path>
              <a:path w="5448300" h="1497329">
                <a:moveTo>
                  <a:pt x="76200" y="1490840"/>
                </a:moveTo>
                <a:lnTo>
                  <a:pt x="75730" y="1489722"/>
                </a:lnTo>
                <a:lnTo>
                  <a:pt x="73863" y="1487855"/>
                </a:lnTo>
                <a:lnTo>
                  <a:pt x="72745" y="1487398"/>
                </a:lnTo>
                <a:lnTo>
                  <a:pt x="60591" y="1487398"/>
                </a:lnTo>
                <a:lnTo>
                  <a:pt x="59474" y="1487855"/>
                </a:lnTo>
                <a:lnTo>
                  <a:pt x="57607" y="1489722"/>
                </a:lnTo>
                <a:lnTo>
                  <a:pt x="57150" y="1490840"/>
                </a:lnTo>
                <a:lnTo>
                  <a:pt x="57150" y="1493469"/>
                </a:lnTo>
                <a:lnTo>
                  <a:pt x="57607" y="1494586"/>
                </a:lnTo>
                <a:lnTo>
                  <a:pt x="59474" y="1496453"/>
                </a:lnTo>
                <a:lnTo>
                  <a:pt x="60591" y="1496923"/>
                </a:lnTo>
                <a:lnTo>
                  <a:pt x="72745" y="1496923"/>
                </a:lnTo>
                <a:lnTo>
                  <a:pt x="73863" y="1496453"/>
                </a:lnTo>
                <a:lnTo>
                  <a:pt x="75730" y="1494586"/>
                </a:lnTo>
                <a:lnTo>
                  <a:pt x="76200" y="1493469"/>
                </a:lnTo>
                <a:lnTo>
                  <a:pt x="76200" y="1490840"/>
                </a:lnTo>
                <a:close/>
              </a:path>
              <a:path w="5448300" h="1497329">
                <a:moveTo>
                  <a:pt x="76200" y="1118997"/>
                </a:moveTo>
                <a:lnTo>
                  <a:pt x="75730" y="1117866"/>
                </a:lnTo>
                <a:lnTo>
                  <a:pt x="73863" y="1116012"/>
                </a:lnTo>
                <a:lnTo>
                  <a:pt x="72745" y="1115542"/>
                </a:lnTo>
                <a:lnTo>
                  <a:pt x="60591" y="1115542"/>
                </a:lnTo>
                <a:lnTo>
                  <a:pt x="59474" y="1116012"/>
                </a:lnTo>
                <a:lnTo>
                  <a:pt x="57607" y="1117866"/>
                </a:lnTo>
                <a:lnTo>
                  <a:pt x="57150" y="1118997"/>
                </a:lnTo>
                <a:lnTo>
                  <a:pt x="57150" y="1121625"/>
                </a:lnTo>
                <a:lnTo>
                  <a:pt x="57607" y="1122743"/>
                </a:lnTo>
                <a:lnTo>
                  <a:pt x="59474" y="1124610"/>
                </a:lnTo>
                <a:lnTo>
                  <a:pt x="60591" y="1125067"/>
                </a:lnTo>
                <a:lnTo>
                  <a:pt x="72745" y="1125067"/>
                </a:lnTo>
                <a:lnTo>
                  <a:pt x="73863" y="1124610"/>
                </a:lnTo>
                <a:lnTo>
                  <a:pt x="75730" y="1122743"/>
                </a:lnTo>
                <a:lnTo>
                  <a:pt x="76200" y="1121625"/>
                </a:lnTo>
                <a:lnTo>
                  <a:pt x="76200" y="1118997"/>
                </a:lnTo>
                <a:close/>
              </a:path>
              <a:path w="5448300" h="1497329">
                <a:moveTo>
                  <a:pt x="76200" y="747141"/>
                </a:moveTo>
                <a:lnTo>
                  <a:pt x="75730" y="746023"/>
                </a:lnTo>
                <a:lnTo>
                  <a:pt x="73863" y="744156"/>
                </a:lnTo>
                <a:lnTo>
                  <a:pt x="72745" y="743699"/>
                </a:lnTo>
                <a:lnTo>
                  <a:pt x="60591" y="743699"/>
                </a:lnTo>
                <a:lnTo>
                  <a:pt x="59474" y="744156"/>
                </a:lnTo>
                <a:lnTo>
                  <a:pt x="57607" y="746023"/>
                </a:lnTo>
                <a:lnTo>
                  <a:pt x="57150" y="747141"/>
                </a:lnTo>
                <a:lnTo>
                  <a:pt x="57150" y="749769"/>
                </a:lnTo>
                <a:lnTo>
                  <a:pt x="57607" y="750900"/>
                </a:lnTo>
                <a:lnTo>
                  <a:pt x="59474" y="752754"/>
                </a:lnTo>
                <a:lnTo>
                  <a:pt x="60591" y="753224"/>
                </a:lnTo>
                <a:lnTo>
                  <a:pt x="72745" y="753224"/>
                </a:lnTo>
                <a:lnTo>
                  <a:pt x="73863" y="752754"/>
                </a:lnTo>
                <a:lnTo>
                  <a:pt x="75730" y="750900"/>
                </a:lnTo>
                <a:lnTo>
                  <a:pt x="76200" y="749769"/>
                </a:lnTo>
                <a:lnTo>
                  <a:pt x="76200" y="747141"/>
                </a:lnTo>
                <a:close/>
              </a:path>
              <a:path w="5448300" h="1497329">
                <a:moveTo>
                  <a:pt x="76200" y="375297"/>
                </a:moveTo>
                <a:lnTo>
                  <a:pt x="75730" y="374167"/>
                </a:lnTo>
                <a:lnTo>
                  <a:pt x="73863" y="372313"/>
                </a:lnTo>
                <a:lnTo>
                  <a:pt x="72745" y="371843"/>
                </a:lnTo>
                <a:lnTo>
                  <a:pt x="60591" y="371843"/>
                </a:lnTo>
                <a:lnTo>
                  <a:pt x="59474" y="372313"/>
                </a:lnTo>
                <a:lnTo>
                  <a:pt x="57607" y="374167"/>
                </a:lnTo>
                <a:lnTo>
                  <a:pt x="57150" y="375297"/>
                </a:lnTo>
                <a:lnTo>
                  <a:pt x="57150" y="377926"/>
                </a:lnTo>
                <a:lnTo>
                  <a:pt x="57607" y="379044"/>
                </a:lnTo>
                <a:lnTo>
                  <a:pt x="59474" y="380911"/>
                </a:lnTo>
                <a:lnTo>
                  <a:pt x="60591" y="381368"/>
                </a:lnTo>
                <a:lnTo>
                  <a:pt x="72745" y="381368"/>
                </a:lnTo>
                <a:lnTo>
                  <a:pt x="73863" y="380911"/>
                </a:lnTo>
                <a:lnTo>
                  <a:pt x="75730" y="379044"/>
                </a:lnTo>
                <a:lnTo>
                  <a:pt x="76200" y="377926"/>
                </a:lnTo>
                <a:lnTo>
                  <a:pt x="76200" y="375297"/>
                </a:lnTo>
                <a:close/>
              </a:path>
              <a:path w="5448300" h="1497329">
                <a:moveTo>
                  <a:pt x="76200" y="3454"/>
                </a:moveTo>
                <a:lnTo>
                  <a:pt x="75730" y="2324"/>
                </a:lnTo>
                <a:lnTo>
                  <a:pt x="73863" y="469"/>
                </a:lnTo>
                <a:lnTo>
                  <a:pt x="72745" y="0"/>
                </a:lnTo>
                <a:lnTo>
                  <a:pt x="60591" y="0"/>
                </a:lnTo>
                <a:lnTo>
                  <a:pt x="59474" y="469"/>
                </a:lnTo>
                <a:lnTo>
                  <a:pt x="57607" y="2324"/>
                </a:lnTo>
                <a:lnTo>
                  <a:pt x="57150" y="3454"/>
                </a:lnTo>
                <a:lnTo>
                  <a:pt x="57150" y="6083"/>
                </a:lnTo>
                <a:lnTo>
                  <a:pt x="57607" y="7200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200"/>
                </a:lnTo>
                <a:lnTo>
                  <a:pt x="76200" y="6083"/>
                </a:lnTo>
                <a:lnTo>
                  <a:pt x="76200" y="3454"/>
                </a:lnTo>
                <a:close/>
              </a:path>
              <a:path w="5448300" h="1497329">
                <a:moveTo>
                  <a:pt x="133350" y="1490840"/>
                </a:moveTo>
                <a:lnTo>
                  <a:pt x="132880" y="1489722"/>
                </a:lnTo>
                <a:lnTo>
                  <a:pt x="131013" y="1487855"/>
                </a:lnTo>
                <a:lnTo>
                  <a:pt x="129895" y="1487398"/>
                </a:lnTo>
                <a:lnTo>
                  <a:pt x="117741" y="1487398"/>
                </a:lnTo>
                <a:lnTo>
                  <a:pt x="116624" y="1487855"/>
                </a:lnTo>
                <a:lnTo>
                  <a:pt x="114757" y="1489722"/>
                </a:lnTo>
                <a:lnTo>
                  <a:pt x="114300" y="1490840"/>
                </a:lnTo>
                <a:lnTo>
                  <a:pt x="114300" y="1493469"/>
                </a:lnTo>
                <a:lnTo>
                  <a:pt x="114757" y="1494586"/>
                </a:lnTo>
                <a:lnTo>
                  <a:pt x="116624" y="1496453"/>
                </a:lnTo>
                <a:lnTo>
                  <a:pt x="117741" y="1496923"/>
                </a:lnTo>
                <a:lnTo>
                  <a:pt x="129895" y="1496923"/>
                </a:lnTo>
                <a:lnTo>
                  <a:pt x="131013" y="1496453"/>
                </a:lnTo>
                <a:lnTo>
                  <a:pt x="132880" y="1494586"/>
                </a:lnTo>
                <a:lnTo>
                  <a:pt x="133350" y="1493469"/>
                </a:lnTo>
                <a:lnTo>
                  <a:pt x="133350" y="1490840"/>
                </a:lnTo>
                <a:close/>
              </a:path>
              <a:path w="5448300" h="1497329">
                <a:moveTo>
                  <a:pt x="133350" y="1118997"/>
                </a:moveTo>
                <a:lnTo>
                  <a:pt x="132880" y="1117866"/>
                </a:lnTo>
                <a:lnTo>
                  <a:pt x="131013" y="1116012"/>
                </a:lnTo>
                <a:lnTo>
                  <a:pt x="129895" y="1115542"/>
                </a:lnTo>
                <a:lnTo>
                  <a:pt x="117741" y="1115542"/>
                </a:lnTo>
                <a:lnTo>
                  <a:pt x="116624" y="1116012"/>
                </a:lnTo>
                <a:lnTo>
                  <a:pt x="114757" y="1117866"/>
                </a:lnTo>
                <a:lnTo>
                  <a:pt x="114300" y="1118997"/>
                </a:lnTo>
                <a:lnTo>
                  <a:pt x="114300" y="1121625"/>
                </a:lnTo>
                <a:lnTo>
                  <a:pt x="114757" y="1122743"/>
                </a:lnTo>
                <a:lnTo>
                  <a:pt x="116624" y="1124610"/>
                </a:lnTo>
                <a:lnTo>
                  <a:pt x="117741" y="1125067"/>
                </a:lnTo>
                <a:lnTo>
                  <a:pt x="129895" y="1125067"/>
                </a:lnTo>
                <a:lnTo>
                  <a:pt x="131013" y="1124610"/>
                </a:lnTo>
                <a:lnTo>
                  <a:pt x="132880" y="1122743"/>
                </a:lnTo>
                <a:lnTo>
                  <a:pt x="133350" y="1121625"/>
                </a:lnTo>
                <a:lnTo>
                  <a:pt x="133350" y="1118997"/>
                </a:lnTo>
                <a:close/>
              </a:path>
              <a:path w="5448300" h="1497329">
                <a:moveTo>
                  <a:pt x="133350" y="747141"/>
                </a:moveTo>
                <a:lnTo>
                  <a:pt x="132880" y="746023"/>
                </a:lnTo>
                <a:lnTo>
                  <a:pt x="131013" y="744156"/>
                </a:lnTo>
                <a:lnTo>
                  <a:pt x="129895" y="743699"/>
                </a:lnTo>
                <a:lnTo>
                  <a:pt x="117741" y="743699"/>
                </a:lnTo>
                <a:lnTo>
                  <a:pt x="116624" y="744156"/>
                </a:lnTo>
                <a:lnTo>
                  <a:pt x="114757" y="746023"/>
                </a:lnTo>
                <a:lnTo>
                  <a:pt x="114300" y="747141"/>
                </a:lnTo>
                <a:lnTo>
                  <a:pt x="114300" y="749769"/>
                </a:lnTo>
                <a:lnTo>
                  <a:pt x="114757" y="750900"/>
                </a:lnTo>
                <a:lnTo>
                  <a:pt x="116624" y="752754"/>
                </a:lnTo>
                <a:lnTo>
                  <a:pt x="117741" y="753224"/>
                </a:lnTo>
                <a:lnTo>
                  <a:pt x="129895" y="753224"/>
                </a:lnTo>
                <a:lnTo>
                  <a:pt x="131013" y="752754"/>
                </a:lnTo>
                <a:lnTo>
                  <a:pt x="132880" y="750900"/>
                </a:lnTo>
                <a:lnTo>
                  <a:pt x="133350" y="749769"/>
                </a:lnTo>
                <a:lnTo>
                  <a:pt x="133350" y="747141"/>
                </a:lnTo>
                <a:close/>
              </a:path>
              <a:path w="5448300" h="1497329">
                <a:moveTo>
                  <a:pt x="133350" y="375297"/>
                </a:moveTo>
                <a:lnTo>
                  <a:pt x="132880" y="374167"/>
                </a:lnTo>
                <a:lnTo>
                  <a:pt x="131013" y="372313"/>
                </a:lnTo>
                <a:lnTo>
                  <a:pt x="129895" y="371843"/>
                </a:lnTo>
                <a:lnTo>
                  <a:pt x="117741" y="371843"/>
                </a:lnTo>
                <a:lnTo>
                  <a:pt x="116624" y="372313"/>
                </a:lnTo>
                <a:lnTo>
                  <a:pt x="114757" y="374167"/>
                </a:lnTo>
                <a:lnTo>
                  <a:pt x="114300" y="375297"/>
                </a:lnTo>
                <a:lnTo>
                  <a:pt x="114300" y="377926"/>
                </a:lnTo>
                <a:lnTo>
                  <a:pt x="114757" y="379044"/>
                </a:lnTo>
                <a:lnTo>
                  <a:pt x="116624" y="380911"/>
                </a:lnTo>
                <a:lnTo>
                  <a:pt x="117741" y="381368"/>
                </a:lnTo>
                <a:lnTo>
                  <a:pt x="129895" y="381368"/>
                </a:lnTo>
                <a:lnTo>
                  <a:pt x="131013" y="380911"/>
                </a:lnTo>
                <a:lnTo>
                  <a:pt x="132880" y="379044"/>
                </a:lnTo>
                <a:lnTo>
                  <a:pt x="133350" y="377926"/>
                </a:lnTo>
                <a:lnTo>
                  <a:pt x="133350" y="375297"/>
                </a:lnTo>
                <a:close/>
              </a:path>
              <a:path w="5448300" h="1497329">
                <a:moveTo>
                  <a:pt x="133350" y="3454"/>
                </a:moveTo>
                <a:lnTo>
                  <a:pt x="132880" y="2324"/>
                </a:lnTo>
                <a:lnTo>
                  <a:pt x="131013" y="469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69"/>
                </a:lnTo>
                <a:lnTo>
                  <a:pt x="114757" y="2324"/>
                </a:lnTo>
                <a:lnTo>
                  <a:pt x="114300" y="3454"/>
                </a:lnTo>
                <a:lnTo>
                  <a:pt x="114300" y="6083"/>
                </a:lnTo>
                <a:lnTo>
                  <a:pt x="114757" y="7200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200"/>
                </a:lnTo>
                <a:lnTo>
                  <a:pt x="133350" y="6083"/>
                </a:lnTo>
                <a:lnTo>
                  <a:pt x="133350" y="3454"/>
                </a:lnTo>
                <a:close/>
              </a:path>
              <a:path w="5448300" h="1497329">
                <a:moveTo>
                  <a:pt x="190500" y="1490840"/>
                </a:moveTo>
                <a:lnTo>
                  <a:pt x="190030" y="1489722"/>
                </a:lnTo>
                <a:lnTo>
                  <a:pt x="188163" y="1487855"/>
                </a:lnTo>
                <a:lnTo>
                  <a:pt x="187045" y="1487398"/>
                </a:lnTo>
                <a:lnTo>
                  <a:pt x="174891" y="1487398"/>
                </a:lnTo>
                <a:lnTo>
                  <a:pt x="173774" y="1487855"/>
                </a:lnTo>
                <a:lnTo>
                  <a:pt x="171907" y="1489722"/>
                </a:lnTo>
                <a:lnTo>
                  <a:pt x="171450" y="1490840"/>
                </a:lnTo>
                <a:lnTo>
                  <a:pt x="171450" y="1493469"/>
                </a:lnTo>
                <a:lnTo>
                  <a:pt x="171907" y="1494586"/>
                </a:lnTo>
                <a:lnTo>
                  <a:pt x="173774" y="1496453"/>
                </a:lnTo>
                <a:lnTo>
                  <a:pt x="174891" y="1496923"/>
                </a:lnTo>
                <a:lnTo>
                  <a:pt x="187045" y="1496923"/>
                </a:lnTo>
                <a:lnTo>
                  <a:pt x="188163" y="1496453"/>
                </a:lnTo>
                <a:lnTo>
                  <a:pt x="190030" y="1494586"/>
                </a:lnTo>
                <a:lnTo>
                  <a:pt x="190500" y="1493469"/>
                </a:lnTo>
                <a:lnTo>
                  <a:pt x="190500" y="1490840"/>
                </a:lnTo>
                <a:close/>
              </a:path>
              <a:path w="5448300" h="1497329">
                <a:moveTo>
                  <a:pt x="190500" y="1118997"/>
                </a:moveTo>
                <a:lnTo>
                  <a:pt x="190030" y="1117866"/>
                </a:lnTo>
                <a:lnTo>
                  <a:pt x="188163" y="1116012"/>
                </a:lnTo>
                <a:lnTo>
                  <a:pt x="187045" y="1115542"/>
                </a:lnTo>
                <a:lnTo>
                  <a:pt x="174891" y="1115542"/>
                </a:lnTo>
                <a:lnTo>
                  <a:pt x="173774" y="1116012"/>
                </a:lnTo>
                <a:lnTo>
                  <a:pt x="171907" y="1117866"/>
                </a:lnTo>
                <a:lnTo>
                  <a:pt x="171450" y="1118997"/>
                </a:lnTo>
                <a:lnTo>
                  <a:pt x="171450" y="1121625"/>
                </a:lnTo>
                <a:lnTo>
                  <a:pt x="171907" y="1122743"/>
                </a:lnTo>
                <a:lnTo>
                  <a:pt x="173774" y="1124610"/>
                </a:lnTo>
                <a:lnTo>
                  <a:pt x="174891" y="1125067"/>
                </a:lnTo>
                <a:lnTo>
                  <a:pt x="187045" y="1125067"/>
                </a:lnTo>
                <a:lnTo>
                  <a:pt x="188163" y="1124610"/>
                </a:lnTo>
                <a:lnTo>
                  <a:pt x="190030" y="1122743"/>
                </a:lnTo>
                <a:lnTo>
                  <a:pt x="190500" y="1121625"/>
                </a:lnTo>
                <a:lnTo>
                  <a:pt x="190500" y="1118997"/>
                </a:lnTo>
                <a:close/>
              </a:path>
              <a:path w="5448300" h="1497329">
                <a:moveTo>
                  <a:pt x="190500" y="747141"/>
                </a:moveTo>
                <a:lnTo>
                  <a:pt x="190030" y="746023"/>
                </a:lnTo>
                <a:lnTo>
                  <a:pt x="188163" y="744156"/>
                </a:lnTo>
                <a:lnTo>
                  <a:pt x="187045" y="743699"/>
                </a:lnTo>
                <a:lnTo>
                  <a:pt x="174891" y="743699"/>
                </a:lnTo>
                <a:lnTo>
                  <a:pt x="173774" y="744156"/>
                </a:lnTo>
                <a:lnTo>
                  <a:pt x="171907" y="746023"/>
                </a:lnTo>
                <a:lnTo>
                  <a:pt x="171450" y="747141"/>
                </a:lnTo>
                <a:lnTo>
                  <a:pt x="171450" y="749769"/>
                </a:lnTo>
                <a:lnTo>
                  <a:pt x="171907" y="750900"/>
                </a:lnTo>
                <a:lnTo>
                  <a:pt x="173774" y="752754"/>
                </a:lnTo>
                <a:lnTo>
                  <a:pt x="174891" y="753224"/>
                </a:lnTo>
                <a:lnTo>
                  <a:pt x="187045" y="753224"/>
                </a:lnTo>
                <a:lnTo>
                  <a:pt x="188163" y="752754"/>
                </a:lnTo>
                <a:lnTo>
                  <a:pt x="190030" y="750900"/>
                </a:lnTo>
                <a:lnTo>
                  <a:pt x="190500" y="749769"/>
                </a:lnTo>
                <a:lnTo>
                  <a:pt x="190500" y="747141"/>
                </a:lnTo>
                <a:close/>
              </a:path>
              <a:path w="5448300" h="1497329">
                <a:moveTo>
                  <a:pt x="190500" y="375297"/>
                </a:moveTo>
                <a:lnTo>
                  <a:pt x="190030" y="374167"/>
                </a:lnTo>
                <a:lnTo>
                  <a:pt x="188163" y="372313"/>
                </a:lnTo>
                <a:lnTo>
                  <a:pt x="187045" y="371843"/>
                </a:lnTo>
                <a:lnTo>
                  <a:pt x="174891" y="371843"/>
                </a:lnTo>
                <a:lnTo>
                  <a:pt x="173774" y="372313"/>
                </a:lnTo>
                <a:lnTo>
                  <a:pt x="171907" y="374167"/>
                </a:lnTo>
                <a:lnTo>
                  <a:pt x="171450" y="375297"/>
                </a:lnTo>
                <a:lnTo>
                  <a:pt x="171450" y="377926"/>
                </a:lnTo>
                <a:lnTo>
                  <a:pt x="171907" y="379044"/>
                </a:lnTo>
                <a:lnTo>
                  <a:pt x="173774" y="380911"/>
                </a:lnTo>
                <a:lnTo>
                  <a:pt x="174891" y="381368"/>
                </a:lnTo>
                <a:lnTo>
                  <a:pt x="187045" y="381368"/>
                </a:lnTo>
                <a:lnTo>
                  <a:pt x="188163" y="380911"/>
                </a:lnTo>
                <a:lnTo>
                  <a:pt x="190030" y="379044"/>
                </a:lnTo>
                <a:lnTo>
                  <a:pt x="190500" y="377926"/>
                </a:lnTo>
                <a:lnTo>
                  <a:pt x="190500" y="375297"/>
                </a:lnTo>
                <a:close/>
              </a:path>
              <a:path w="5448300" h="1497329">
                <a:moveTo>
                  <a:pt x="190500" y="3454"/>
                </a:moveTo>
                <a:lnTo>
                  <a:pt x="190030" y="2324"/>
                </a:lnTo>
                <a:lnTo>
                  <a:pt x="188163" y="469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69"/>
                </a:lnTo>
                <a:lnTo>
                  <a:pt x="171907" y="2324"/>
                </a:lnTo>
                <a:lnTo>
                  <a:pt x="171450" y="3454"/>
                </a:lnTo>
                <a:lnTo>
                  <a:pt x="171450" y="6083"/>
                </a:lnTo>
                <a:lnTo>
                  <a:pt x="171907" y="7200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200"/>
                </a:lnTo>
                <a:lnTo>
                  <a:pt x="190500" y="6083"/>
                </a:lnTo>
                <a:lnTo>
                  <a:pt x="190500" y="3454"/>
                </a:lnTo>
                <a:close/>
              </a:path>
              <a:path w="5448300" h="1497329">
                <a:moveTo>
                  <a:pt x="247650" y="1490840"/>
                </a:moveTo>
                <a:lnTo>
                  <a:pt x="247180" y="1489722"/>
                </a:lnTo>
                <a:lnTo>
                  <a:pt x="245313" y="1487855"/>
                </a:lnTo>
                <a:lnTo>
                  <a:pt x="244195" y="1487398"/>
                </a:lnTo>
                <a:lnTo>
                  <a:pt x="232041" y="1487398"/>
                </a:lnTo>
                <a:lnTo>
                  <a:pt x="230924" y="1487855"/>
                </a:lnTo>
                <a:lnTo>
                  <a:pt x="229057" y="1489722"/>
                </a:lnTo>
                <a:lnTo>
                  <a:pt x="228600" y="1490840"/>
                </a:lnTo>
                <a:lnTo>
                  <a:pt x="228600" y="1493469"/>
                </a:lnTo>
                <a:lnTo>
                  <a:pt x="229057" y="1494586"/>
                </a:lnTo>
                <a:lnTo>
                  <a:pt x="230924" y="1496453"/>
                </a:lnTo>
                <a:lnTo>
                  <a:pt x="232041" y="1496923"/>
                </a:lnTo>
                <a:lnTo>
                  <a:pt x="244195" y="1496923"/>
                </a:lnTo>
                <a:lnTo>
                  <a:pt x="245313" y="1496453"/>
                </a:lnTo>
                <a:lnTo>
                  <a:pt x="247180" y="1494586"/>
                </a:lnTo>
                <a:lnTo>
                  <a:pt x="247650" y="1493469"/>
                </a:lnTo>
                <a:lnTo>
                  <a:pt x="247650" y="1490840"/>
                </a:lnTo>
                <a:close/>
              </a:path>
              <a:path w="5448300" h="1497329">
                <a:moveTo>
                  <a:pt x="247650" y="1118997"/>
                </a:moveTo>
                <a:lnTo>
                  <a:pt x="247180" y="1117866"/>
                </a:lnTo>
                <a:lnTo>
                  <a:pt x="245313" y="1116012"/>
                </a:lnTo>
                <a:lnTo>
                  <a:pt x="244195" y="1115542"/>
                </a:lnTo>
                <a:lnTo>
                  <a:pt x="232041" y="1115542"/>
                </a:lnTo>
                <a:lnTo>
                  <a:pt x="230924" y="1116012"/>
                </a:lnTo>
                <a:lnTo>
                  <a:pt x="229057" y="1117866"/>
                </a:lnTo>
                <a:lnTo>
                  <a:pt x="228600" y="1118997"/>
                </a:lnTo>
                <a:lnTo>
                  <a:pt x="228600" y="1121625"/>
                </a:lnTo>
                <a:lnTo>
                  <a:pt x="229057" y="1122743"/>
                </a:lnTo>
                <a:lnTo>
                  <a:pt x="230924" y="1124610"/>
                </a:lnTo>
                <a:lnTo>
                  <a:pt x="232041" y="1125067"/>
                </a:lnTo>
                <a:lnTo>
                  <a:pt x="244195" y="1125067"/>
                </a:lnTo>
                <a:lnTo>
                  <a:pt x="245313" y="1124610"/>
                </a:lnTo>
                <a:lnTo>
                  <a:pt x="247180" y="1122743"/>
                </a:lnTo>
                <a:lnTo>
                  <a:pt x="247650" y="1121625"/>
                </a:lnTo>
                <a:lnTo>
                  <a:pt x="247650" y="1118997"/>
                </a:lnTo>
                <a:close/>
              </a:path>
              <a:path w="5448300" h="1497329">
                <a:moveTo>
                  <a:pt x="247650" y="747141"/>
                </a:moveTo>
                <a:lnTo>
                  <a:pt x="247180" y="746023"/>
                </a:lnTo>
                <a:lnTo>
                  <a:pt x="245313" y="744156"/>
                </a:lnTo>
                <a:lnTo>
                  <a:pt x="244195" y="743699"/>
                </a:lnTo>
                <a:lnTo>
                  <a:pt x="232041" y="743699"/>
                </a:lnTo>
                <a:lnTo>
                  <a:pt x="230924" y="744156"/>
                </a:lnTo>
                <a:lnTo>
                  <a:pt x="229057" y="746023"/>
                </a:lnTo>
                <a:lnTo>
                  <a:pt x="228600" y="747141"/>
                </a:lnTo>
                <a:lnTo>
                  <a:pt x="228600" y="749769"/>
                </a:lnTo>
                <a:lnTo>
                  <a:pt x="229057" y="750900"/>
                </a:lnTo>
                <a:lnTo>
                  <a:pt x="230924" y="752754"/>
                </a:lnTo>
                <a:lnTo>
                  <a:pt x="232041" y="753224"/>
                </a:lnTo>
                <a:lnTo>
                  <a:pt x="244195" y="753224"/>
                </a:lnTo>
                <a:lnTo>
                  <a:pt x="245313" y="752754"/>
                </a:lnTo>
                <a:lnTo>
                  <a:pt x="247180" y="750900"/>
                </a:lnTo>
                <a:lnTo>
                  <a:pt x="247650" y="749769"/>
                </a:lnTo>
                <a:lnTo>
                  <a:pt x="247650" y="747141"/>
                </a:lnTo>
                <a:close/>
              </a:path>
              <a:path w="5448300" h="1497329">
                <a:moveTo>
                  <a:pt x="247650" y="375297"/>
                </a:moveTo>
                <a:lnTo>
                  <a:pt x="247180" y="374167"/>
                </a:lnTo>
                <a:lnTo>
                  <a:pt x="245313" y="372313"/>
                </a:lnTo>
                <a:lnTo>
                  <a:pt x="244195" y="371843"/>
                </a:lnTo>
                <a:lnTo>
                  <a:pt x="232041" y="371843"/>
                </a:lnTo>
                <a:lnTo>
                  <a:pt x="230924" y="372313"/>
                </a:lnTo>
                <a:lnTo>
                  <a:pt x="229057" y="374167"/>
                </a:lnTo>
                <a:lnTo>
                  <a:pt x="228600" y="375297"/>
                </a:lnTo>
                <a:lnTo>
                  <a:pt x="228600" y="377926"/>
                </a:lnTo>
                <a:lnTo>
                  <a:pt x="229057" y="379044"/>
                </a:lnTo>
                <a:lnTo>
                  <a:pt x="230924" y="380911"/>
                </a:lnTo>
                <a:lnTo>
                  <a:pt x="232041" y="381368"/>
                </a:lnTo>
                <a:lnTo>
                  <a:pt x="244195" y="381368"/>
                </a:lnTo>
                <a:lnTo>
                  <a:pt x="245313" y="380911"/>
                </a:lnTo>
                <a:lnTo>
                  <a:pt x="247180" y="379044"/>
                </a:lnTo>
                <a:lnTo>
                  <a:pt x="247650" y="377926"/>
                </a:lnTo>
                <a:lnTo>
                  <a:pt x="247650" y="375297"/>
                </a:lnTo>
                <a:close/>
              </a:path>
              <a:path w="5448300" h="1497329">
                <a:moveTo>
                  <a:pt x="247650" y="3454"/>
                </a:moveTo>
                <a:lnTo>
                  <a:pt x="247180" y="2324"/>
                </a:lnTo>
                <a:lnTo>
                  <a:pt x="245313" y="469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69"/>
                </a:lnTo>
                <a:lnTo>
                  <a:pt x="229057" y="2324"/>
                </a:lnTo>
                <a:lnTo>
                  <a:pt x="228600" y="3454"/>
                </a:lnTo>
                <a:lnTo>
                  <a:pt x="228600" y="6083"/>
                </a:lnTo>
                <a:lnTo>
                  <a:pt x="229057" y="7200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448300" h="1497329">
                <a:moveTo>
                  <a:pt x="304800" y="1490840"/>
                </a:moveTo>
                <a:lnTo>
                  <a:pt x="304330" y="1489722"/>
                </a:lnTo>
                <a:lnTo>
                  <a:pt x="302463" y="1487855"/>
                </a:lnTo>
                <a:lnTo>
                  <a:pt x="301345" y="1487398"/>
                </a:lnTo>
                <a:lnTo>
                  <a:pt x="289191" y="1487398"/>
                </a:lnTo>
                <a:lnTo>
                  <a:pt x="288074" y="1487855"/>
                </a:lnTo>
                <a:lnTo>
                  <a:pt x="286207" y="1489722"/>
                </a:lnTo>
                <a:lnTo>
                  <a:pt x="285750" y="1490840"/>
                </a:lnTo>
                <a:lnTo>
                  <a:pt x="285750" y="1493469"/>
                </a:lnTo>
                <a:lnTo>
                  <a:pt x="286207" y="1494586"/>
                </a:lnTo>
                <a:lnTo>
                  <a:pt x="288074" y="1496453"/>
                </a:lnTo>
                <a:lnTo>
                  <a:pt x="289191" y="1496923"/>
                </a:lnTo>
                <a:lnTo>
                  <a:pt x="301345" y="1496923"/>
                </a:lnTo>
                <a:lnTo>
                  <a:pt x="302463" y="1496453"/>
                </a:lnTo>
                <a:lnTo>
                  <a:pt x="304330" y="1494586"/>
                </a:lnTo>
                <a:lnTo>
                  <a:pt x="304800" y="1493469"/>
                </a:lnTo>
                <a:lnTo>
                  <a:pt x="304800" y="1490840"/>
                </a:lnTo>
                <a:close/>
              </a:path>
              <a:path w="5448300" h="1497329">
                <a:moveTo>
                  <a:pt x="304800" y="1118997"/>
                </a:moveTo>
                <a:lnTo>
                  <a:pt x="304330" y="1117866"/>
                </a:lnTo>
                <a:lnTo>
                  <a:pt x="302463" y="1116012"/>
                </a:lnTo>
                <a:lnTo>
                  <a:pt x="301345" y="1115542"/>
                </a:lnTo>
                <a:lnTo>
                  <a:pt x="289191" y="1115542"/>
                </a:lnTo>
                <a:lnTo>
                  <a:pt x="288074" y="1116012"/>
                </a:lnTo>
                <a:lnTo>
                  <a:pt x="286207" y="1117866"/>
                </a:lnTo>
                <a:lnTo>
                  <a:pt x="285750" y="1118997"/>
                </a:lnTo>
                <a:lnTo>
                  <a:pt x="285750" y="1121625"/>
                </a:lnTo>
                <a:lnTo>
                  <a:pt x="286207" y="1122743"/>
                </a:lnTo>
                <a:lnTo>
                  <a:pt x="288074" y="1124610"/>
                </a:lnTo>
                <a:lnTo>
                  <a:pt x="289191" y="1125067"/>
                </a:lnTo>
                <a:lnTo>
                  <a:pt x="301345" y="1125067"/>
                </a:lnTo>
                <a:lnTo>
                  <a:pt x="302463" y="1124610"/>
                </a:lnTo>
                <a:lnTo>
                  <a:pt x="304330" y="1122743"/>
                </a:lnTo>
                <a:lnTo>
                  <a:pt x="304800" y="1121625"/>
                </a:lnTo>
                <a:lnTo>
                  <a:pt x="304800" y="1118997"/>
                </a:lnTo>
                <a:close/>
              </a:path>
              <a:path w="5448300" h="1497329">
                <a:moveTo>
                  <a:pt x="304800" y="747141"/>
                </a:moveTo>
                <a:lnTo>
                  <a:pt x="304330" y="746023"/>
                </a:lnTo>
                <a:lnTo>
                  <a:pt x="302463" y="744156"/>
                </a:lnTo>
                <a:lnTo>
                  <a:pt x="301345" y="743699"/>
                </a:lnTo>
                <a:lnTo>
                  <a:pt x="289191" y="743699"/>
                </a:lnTo>
                <a:lnTo>
                  <a:pt x="288074" y="744156"/>
                </a:lnTo>
                <a:lnTo>
                  <a:pt x="286207" y="746023"/>
                </a:lnTo>
                <a:lnTo>
                  <a:pt x="285750" y="747141"/>
                </a:lnTo>
                <a:lnTo>
                  <a:pt x="285750" y="749769"/>
                </a:lnTo>
                <a:lnTo>
                  <a:pt x="286207" y="750900"/>
                </a:lnTo>
                <a:lnTo>
                  <a:pt x="288074" y="752754"/>
                </a:lnTo>
                <a:lnTo>
                  <a:pt x="289191" y="753224"/>
                </a:lnTo>
                <a:lnTo>
                  <a:pt x="301345" y="753224"/>
                </a:lnTo>
                <a:lnTo>
                  <a:pt x="302463" y="752754"/>
                </a:lnTo>
                <a:lnTo>
                  <a:pt x="304330" y="750900"/>
                </a:lnTo>
                <a:lnTo>
                  <a:pt x="304800" y="749769"/>
                </a:lnTo>
                <a:lnTo>
                  <a:pt x="304800" y="747141"/>
                </a:lnTo>
                <a:close/>
              </a:path>
              <a:path w="5448300" h="1497329">
                <a:moveTo>
                  <a:pt x="304800" y="375297"/>
                </a:moveTo>
                <a:lnTo>
                  <a:pt x="304330" y="374167"/>
                </a:lnTo>
                <a:lnTo>
                  <a:pt x="302463" y="372313"/>
                </a:lnTo>
                <a:lnTo>
                  <a:pt x="301345" y="371843"/>
                </a:lnTo>
                <a:lnTo>
                  <a:pt x="289191" y="371843"/>
                </a:lnTo>
                <a:lnTo>
                  <a:pt x="288074" y="372313"/>
                </a:lnTo>
                <a:lnTo>
                  <a:pt x="286207" y="374167"/>
                </a:lnTo>
                <a:lnTo>
                  <a:pt x="285750" y="375297"/>
                </a:lnTo>
                <a:lnTo>
                  <a:pt x="285750" y="377926"/>
                </a:lnTo>
                <a:lnTo>
                  <a:pt x="286207" y="379044"/>
                </a:lnTo>
                <a:lnTo>
                  <a:pt x="288074" y="380911"/>
                </a:lnTo>
                <a:lnTo>
                  <a:pt x="289191" y="381368"/>
                </a:lnTo>
                <a:lnTo>
                  <a:pt x="301345" y="381368"/>
                </a:lnTo>
                <a:lnTo>
                  <a:pt x="302463" y="380911"/>
                </a:lnTo>
                <a:lnTo>
                  <a:pt x="304330" y="379044"/>
                </a:lnTo>
                <a:lnTo>
                  <a:pt x="304800" y="377926"/>
                </a:lnTo>
                <a:lnTo>
                  <a:pt x="304800" y="375297"/>
                </a:lnTo>
                <a:close/>
              </a:path>
              <a:path w="5448300" h="1497329">
                <a:moveTo>
                  <a:pt x="304800" y="3454"/>
                </a:moveTo>
                <a:lnTo>
                  <a:pt x="304330" y="2324"/>
                </a:lnTo>
                <a:lnTo>
                  <a:pt x="302463" y="469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69"/>
                </a:lnTo>
                <a:lnTo>
                  <a:pt x="286207" y="2324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07" y="7200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200"/>
                </a:lnTo>
                <a:lnTo>
                  <a:pt x="304800" y="6083"/>
                </a:lnTo>
                <a:lnTo>
                  <a:pt x="304800" y="3454"/>
                </a:lnTo>
                <a:close/>
              </a:path>
              <a:path w="5448300" h="1497329">
                <a:moveTo>
                  <a:pt x="361950" y="1490840"/>
                </a:moveTo>
                <a:lnTo>
                  <a:pt x="361480" y="1489722"/>
                </a:lnTo>
                <a:lnTo>
                  <a:pt x="359613" y="1487855"/>
                </a:lnTo>
                <a:lnTo>
                  <a:pt x="358495" y="1487398"/>
                </a:lnTo>
                <a:lnTo>
                  <a:pt x="346341" y="1487398"/>
                </a:lnTo>
                <a:lnTo>
                  <a:pt x="345224" y="1487855"/>
                </a:lnTo>
                <a:lnTo>
                  <a:pt x="343357" y="1489722"/>
                </a:lnTo>
                <a:lnTo>
                  <a:pt x="342900" y="1490840"/>
                </a:lnTo>
                <a:lnTo>
                  <a:pt x="342900" y="1493469"/>
                </a:lnTo>
                <a:lnTo>
                  <a:pt x="343357" y="1494586"/>
                </a:lnTo>
                <a:lnTo>
                  <a:pt x="345224" y="1496453"/>
                </a:lnTo>
                <a:lnTo>
                  <a:pt x="346341" y="1496923"/>
                </a:lnTo>
                <a:lnTo>
                  <a:pt x="358495" y="1496923"/>
                </a:lnTo>
                <a:lnTo>
                  <a:pt x="359613" y="1496453"/>
                </a:lnTo>
                <a:lnTo>
                  <a:pt x="361480" y="1494586"/>
                </a:lnTo>
                <a:lnTo>
                  <a:pt x="361950" y="1493469"/>
                </a:lnTo>
                <a:lnTo>
                  <a:pt x="361950" y="1490840"/>
                </a:lnTo>
                <a:close/>
              </a:path>
              <a:path w="5448300" h="1497329">
                <a:moveTo>
                  <a:pt x="361950" y="1118997"/>
                </a:moveTo>
                <a:lnTo>
                  <a:pt x="361480" y="1117866"/>
                </a:lnTo>
                <a:lnTo>
                  <a:pt x="359613" y="1116012"/>
                </a:lnTo>
                <a:lnTo>
                  <a:pt x="358495" y="1115542"/>
                </a:lnTo>
                <a:lnTo>
                  <a:pt x="346341" y="1115542"/>
                </a:lnTo>
                <a:lnTo>
                  <a:pt x="345224" y="1116012"/>
                </a:lnTo>
                <a:lnTo>
                  <a:pt x="343357" y="1117866"/>
                </a:lnTo>
                <a:lnTo>
                  <a:pt x="342900" y="1118997"/>
                </a:lnTo>
                <a:lnTo>
                  <a:pt x="342900" y="1121625"/>
                </a:lnTo>
                <a:lnTo>
                  <a:pt x="343357" y="1122743"/>
                </a:lnTo>
                <a:lnTo>
                  <a:pt x="345224" y="1124610"/>
                </a:lnTo>
                <a:lnTo>
                  <a:pt x="346341" y="1125067"/>
                </a:lnTo>
                <a:lnTo>
                  <a:pt x="358495" y="1125067"/>
                </a:lnTo>
                <a:lnTo>
                  <a:pt x="359613" y="1124610"/>
                </a:lnTo>
                <a:lnTo>
                  <a:pt x="361480" y="1122743"/>
                </a:lnTo>
                <a:lnTo>
                  <a:pt x="361950" y="1121625"/>
                </a:lnTo>
                <a:lnTo>
                  <a:pt x="361950" y="1118997"/>
                </a:lnTo>
                <a:close/>
              </a:path>
              <a:path w="5448300" h="1497329">
                <a:moveTo>
                  <a:pt x="361950" y="747141"/>
                </a:moveTo>
                <a:lnTo>
                  <a:pt x="361480" y="746023"/>
                </a:lnTo>
                <a:lnTo>
                  <a:pt x="359613" y="744156"/>
                </a:lnTo>
                <a:lnTo>
                  <a:pt x="358495" y="743699"/>
                </a:lnTo>
                <a:lnTo>
                  <a:pt x="346341" y="743699"/>
                </a:lnTo>
                <a:lnTo>
                  <a:pt x="345224" y="744156"/>
                </a:lnTo>
                <a:lnTo>
                  <a:pt x="343357" y="746023"/>
                </a:lnTo>
                <a:lnTo>
                  <a:pt x="342900" y="747141"/>
                </a:lnTo>
                <a:lnTo>
                  <a:pt x="342900" y="749769"/>
                </a:lnTo>
                <a:lnTo>
                  <a:pt x="343357" y="750900"/>
                </a:lnTo>
                <a:lnTo>
                  <a:pt x="345224" y="752754"/>
                </a:lnTo>
                <a:lnTo>
                  <a:pt x="346341" y="753224"/>
                </a:lnTo>
                <a:lnTo>
                  <a:pt x="358495" y="753224"/>
                </a:lnTo>
                <a:lnTo>
                  <a:pt x="359613" y="752754"/>
                </a:lnTo>
                <a:lnTo>
                  <a:pt x="361480" y="750900"/>
                </a:lnTo>
                <a:lnTo>
                  <a:pt x="361950" y="749769"/>
                </a:lnTo>
                <a:lnTo>
                  <a:pt x="361950" y="747141"/>
                </a:lnTo>
                <a:close/>
              </a:path>
              <a:path w="5448300" h="1497329">
                <a:moveTo>
                  <a:pt x="361950" y="375297"/>
                </a:moveTo>
                <a:lnTo>
                  <a:pt x="361480" y="374167"/>
                </a:lnTo>
                <a:lnTo>
                  <a:pt x="359613" y="372313"/>
                </a:lnTo>
                <a:lnTo>
                  <a:pt x="358495" y="371843"/>
                </a:lnTo>
                <a:lnTo>
                  <a:pt x="346341" y="371843"/>
                </a:lnTo>
                <a:lnTo>
                  <a:pt x="345224" y="372313"/>
                </a:lnTo>
                <a:lnTo>
                  <a:pt x="343357" y="374167"/>
                </a:lnTo>
                <a:lnTo>
                  <a:pt x="342900" y="375297"/>
                </a:lnTo>
                <a:lnTo>
                  <a:pt x="342900" y="377926"/>
                </a:lnTo>
                <a:lnTo>
                  <a:pt x="343357" y="379044"/>
                </a:lnTo>
                <a:lnTo>
                  <a:pt x="345224" y="380911"/>
                </a:lnTo>
                <a:lnTo>
                  <a:pt x="346341" y="381368"/>
                </a:lnTo>
                <a:lnTo>
                  <a:pt x="358495" y="381368"/>
                </a:lnTo>
                <a:lnTo>
                  <a:pt x="359613" y="380911"/>
                </a:lnTo>
                <a:lnTo>
                  <a:pt x="361480" y="379044"/>
                </a:lnTo>
                <a:lnTo>
                  <a:pt x="361950" y="377926"/>
                </a:lnTo>
                <a:lnTo>
                  <a:pt x="361950" y="375297"/>
                </a:lnTo>
                <a:close/>
              </a:path>
              <a:path w="5448300" h="1497329">
                <a:moveTo>
                  <a:pt x="361950" y="3454"/>
                </a:moveTo>
                <a:lnTo>
                  <a:pt x="361480" y="2324"/>
                </a:lnTo>
                <a:lnTo>
                  <a:pt x="359613" y="469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69"/>
                </a:lnTo>
                <a:lnTo>
                  <a:pt x="343357" y="2324"/>
                </a:lnTo>
                <a:lnTo>
                  <a:pt x="342900" y="3454"/>
                </a:lnTo>
                <a:lnTo>
                  <a:pt x="342900" y="6083"/>
                </a:lnTo>
                <a:lnTo>
                  <a:pt x="343357" y="7200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200"/>
                </a:lnTo>
                <a:lnTo>
                  <a:pt x="361950" y="6083"/>
                </a:lnTo>
                <a:lnTo>
                  <a:pt x="361950" y="3454"/>
                </a:lnTo>
                <a:close/>
              </a:path>
              <a:path w="5448300" h="1497329">
                <a:moveTo>
                  <a:pt x="419100" y="1490840"/>
                </a:moveTo>
                <a:lnTo>
                  <a:pt x="418630" y="1489722"/>
                </a:lnTo>
                <a:lnTo>
                  <a:pt x="416763" y="1487855"/>
                </a:lnTo>
                <a:lnTo>
                  <a:pt x="415645" y="1487398"/>
                </a:lnTo>
                <a:lnTo>
                  <a:pt x="403491" y="1487398"/>
                </a:lnTo>
                <a:lnTo>
                  <a:pt x="402374" y="1487855"/>
                </a:lnTo>
                <a:lnTo>
                  <a:pt x="400507" y="1489722"/>
                </a:lnTo>
                <a:lnTo>
                  <a:pt x="400050" y="1490840"/>
                </a:lnTo>
                <a:lnTo>
                  <a:pt x="400050" y="1493469"/>
                </a:lnTo>
                <a:lnTo>
                  <a:pt x="400507" y="1494586"/>
                </a:lnTo>
                <a:lnTo>
                  <a:pt x="402374" y="1496453"/>
                </a:lnTo>
                <a:lnTo>
                  <a:pt x="403491" y="1496923"/>
                </a:lnTo>
                <a:lnTo>
                  <a:pt x="415645" y="1496923"/>
                </a:lnTo>
                <a:lnTo>
                  <a:pt x="416763" y="1496453"/>
                </a:lnTo>
                <a:lnTo>
                  <a:pt x="418630" y="1494586"/>
                </a:lnTo>
                <a:lnTo>
                  <a:pt x="419100" y="1493469"/>
                </a:lnTo>
                <a:lnTo>
                  <a:pt x="419100" y="1490840"/>
                </a:lnTo>
                <a:close/>
              </a:path>
              <a:path w="5448300" h="1497329">
                <a:moveTo>
                  <a:pt x="419100" y="1118997"/>
                </a:moveTo>
                <a:lnTo>
                  <a:pt x="418630" y="1117866"/>
                </a:lnTo>
                <a:lnTo>
                  <a:pt x="416763" y="1116012"/>
                </a:lnTo>
                <a:lnTo>
                  <a:pt x="415645" y="1115542"/>
                </a:lnTo>
                <a:lnTo>
                  <a:pt x="403491" y="1115542"/>
                </a:lnTo>
                <a:lnTo>
                  <a:pt x="402374" y="1116012"/>
                </a:lnTo>
                <a:lnTo>
                  <a:pt x="400507" y="1117866"/>
                </a:lnTo>
                <a:lnTo>
                  <a:pt x="400050" y="1118997"/>
                </a:lnTo>
                <a:lnTo>
                  <a:pt x="400050" y="1121625"/>
                </a:lnTo>
                <a:lnTo>
                  <a:pt x="400507" y="1122743"/>
                </a:lnTo>
                <a:lnTo>
                  <a:pt x="402374" y="1124610"/>
                </a:lnTo>
                <a:lnTo>
                  <a:pt x="403491" y="1125067"/>
                </a:lnTo>
                <a:lnTo>
                  <a:pt x="415645" y="1125067"/>
                </a:lnTo>
                <a:lnTo>
                  <a:pt x="416763" y="1124610"/>
                </a:lnTo>
                <a:lnTo>
                  <a:pt x="418630" y="1122743"/>
                </a:lnTo>
                <a:lnTo>
                  <a:pt x="419100" y="1121625"/>
                </a:lnTo>
                <a:lnTo>
                  <a:pt x="419100" y="1118997"/>
                </a:lnTo>
                <a:close/>
              </a:path>
              <a:path w="5448300" h="1497329">
                <a:moveTo>
                  <a:pt x="419100" y="747141"/>
                </a:moveTo>
                <a:lnTo>
                  <a:pt x="418630" y="746023"/>
                </a:lnTo>
                <a:lnTo>
                  <a:pt x="416763" y="744156"/>
                </a:lnTo>
                <a:lnTo>
                  <a:pt x="415645" y="743699"/>
                </a:lnTo>
                <a:lnTo>
                  <a:pt x="403491" y="743699"/>
                </a:lnTo>
                <a:lnTo>
                  <a:pt x="402374" y="744156"/>
                </a:lnTo>
                <a:lnTo>
                  <a:pt x="400507" y="746023"/>
                </a:lnTo>
                <a:lnTo>
                  <a:pt x="400050" y="747141"/>
                </a:lnTo>
                <a:lnTo>
                  <a:pt x="400050" y="749769"/>
                </a:lnTo>
                <a:lnTo>
                  <a:pt x="400507" y="750900"/>
                </a:lnTo>
                <a:lnTo>
                  <a:pt x="402374" y="752754"/>
                </a:lnTo>
                <a:lnTo>
                  <a:pt x="403491" y="753224"/>
                </a:lnTo>
                <a:lnTo>
                  <a:pt x="415645" y="753224"/>
                </a:lnTo>
                <a:lnTo>
                  <a:pt x="416763" y="752754"/>
                </a:lnTo>
                <a:lnTo>
                  <a:pt x="418630" y="750900"/>
                </a:lnTo>
                <a:lnTo>
                  <a:pt x="419100" y="749769"/>
                </a:lnTo>
                <a:lnTo>
                  <a:pt x="419100" y="747141"/>
                </a:lnTo>
                <a:close/>
              </a:path>
              <a:path w="5448300" h="1497329">
                <a:moveTo>
                  <a:pt x="419100" y="375297"/>
                </a:moveTo>
                <a:lnTo>
                  <a:pt x="418630" y="374167"/>
                </a:lnTo>
                <a:lnTo>
                  <a:pt x="416763" y="372313"/>
                </a:lnTo>
                <a:lnTo>
                  <a:pt x="415645" y="371843"/>
                </a:lnTo>
                <a:lnTo>
                  <a:pt x="403491" y="371843"/>
                </a:lnTo>
                <a:lnTo>
                  <a:pt x="402374" y="372313"/>
                </a:lnTo>
                <a:lnTo>
                  <a:pt x="400507" y="374167"/>
                </a:lnTo>
                <a:lnTo>
                  <a:pt x="400050" y="375297"/>
                </a:lnTo>
                <a:lnTo>
                  <a:pt x="400050" y="377926"/>
                </a:lnTo>
                <a:lnTo>
                  <a:pt x="400507" y="379044"/>
                </a:lnTo>
                <a:lnTo>
                  <a:pt x="402374" y="380911"/>
                </a:lnTo>
                <a:lnTo>
                  <a:pt x="403491" y="381368"/>
                </a:lnTo>
                <a:lnTo>
                  <a:pt x="415645" y="381368"/>
                </a:lnTo>
                <a:lnTo>
                  <a:pt x="416763" y="380911"/>
                </a:lnTo>
                <a:lnTo>
                  <a:pt x="418630" y="379044"/>
                </a:lnTo>
                <a:lnTo>
                  <a:pt x="419100" y="377926"/>
                </a:lnTo>
                <a:lnTo>
                  <a:pt x="419100" y="375297"/>
                </a:lnTo>
                <a:close/>
              </a:path>
              <a:path w="5448300" h="1497329">
                <a:moveTo>
                  <a:pt x="419100" y="3454"/>
                </a:moveTo>
                <a:lnTo>
                  <a:pt x="418630" y="2324"/>
                </a:lnTo>
                <a:lnTo>
                  <a:pt x="416763" y="469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69"/>
                </a:lnTo>
                <a:lnTo>
                  <a:pt x="400507" y="2324"/>
                </a:lnTo>
                <a:lnTo>
                  <a:pt x="400050" y="3454"/>
                </a:lnTo>
                <a:lnTo>
                  <a:pt x="400050" y="6083"/>
                </a:lnTo>
                <a:lnTo>
                  <a:pt x="400507" y="7200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200"/>
                </a:lnTo>
                <a:lnTo>
                  <a:pt x="419100" y="6083"/>
                </a:lnTo>
                <a:lnTo>
                  <a:pt x="419100" y="3454"/>
                </a:lnTo>
                <a:close/>
              </a:path>
              <a:path w="5448300" h="1497329">
                <a:moveTo>
                  <a:pt x="476250" y="1490840"/>
                </a:moveTo>
                <a:lnTo>
                  <a:pt x="475780" y="1489722"/>
                </a:lnTo>
                <a:lnTo>
                  <a:pt x="473913" y="1487855"/>
                </a:lnTo>
                <a:lnTo>
                  <a:pt x="472795" y="1487398"/>
                </a:lnTo>
                <a:lnTo>
                  <a:pt x="460641" y="1487398"/>
                </a:lnTo>
                <a:lnTo>
                  <a:pt x="459524" y="1487855"/>
                </a:lnTo>
                <a:lnTo>
                  <a:pt x="457657" y="1489722"/>
                </a:lnTo>
                <a:lnTo>
                  <a:pt x="457200" y="1490840"/>
                </a:lnTo>
                <a:lnTo>
                  <a:pt x="457200" y="1493469"/>
                </a:lnTo>
                <a:lnTo>
                  <a:pt x="457657" y="1494586"/>
                </a:lnTo>
                <a:lnTo>
                  <a:pt x="459524" y="1496453"/>
                </a:lnTo>
                <a:lnTo>
                  <a:pt x="460641" y="1496923"/>
                </a:lnTo>
                <a:lnTo>
                  <a:pt x="472795" y="1496923"/>
                </a:lnTo>
                <a:lnTo>
                  <a:pt x="473913" y="1496453"/>
                </a:lnTo>
                <a:lnTo>
                  <a:pt x="475780" y="1494586"/>
                </a:lnTo>
                <a:lnTo>
                  <a:pt x="476250" y="1493469"/>
                </a:lnTo>
                <a:lnTo>
                  <a:pt x="476250" y="1490840"/>
                </a:lnTo>
                <a:close/>
              </a:path>
              <a:path w="5448300" h="1497329">
                <a:moveTo>
                  <a:pt x="476250" y="1118997"/>
                </a:moveTo>
                <a:lnTo>
                  <a:pt x="475780" y="1117866"/>
                </a:lnTo>
                <a:lnTo>
                  <a:pt x="473913" y="1116012"/>
                </a:lnTo>
                <a:lnTo>
                  <a:pt x="472795" y="1115542"/>
                </a:lnTo>
                <a:lnTo>
                  <a:pt x="460641" y="1115542"/>
                </a:lnTo>
                <a:lnTo>
                  <a:pt x="459524" y="1116012"/>
                </a:lnTo>
                <a:lnTo>
                  <a:pt x="457657" y="1117866"/>
                </a:lnTo>
                <a:lnTo>
                  <a:pt x="457200" y="1118997"/>
                </a:lnTo>
                <a:lnTo>
                  <a:pt x="457200" y="1121625"/>
                </a:lnTo>
                <a:lnTo>
                  <a:pt x="457657" y="1122743"/>
                </a:lnTo>
                <a:lnTo>
                  <a:pt x="459524" y="1124610"/>
                </a:lnTo>
                <a:lnTo>
                  <a:pt x="460641" y="1125067"/>
                </a:lnTo>
                <a:lnTo>
                  <a:pt x="472795" y="1125067"/>
                </a:lnTo>
                <a:lnTo>
                  <a:pt x="473913" y="1124610"/>
                </a:lnTo>
                <a:lnTo>
                  <a:pt x="475780" y="1122743"/>
                </a:lnTo>
                <a:lnTo>
                  <a:pt x="476250" y="1121625"/>
                </a:lnTo>
                <a:lnTo>
                  <a:pt x="476250" y="1118997"/>
                </a:lnTo>
                <a:close/>
              </a:path>
              <a:path w="5448300" h="1497329">
                <a:moveTo>
                  <a:pt x="476250" y="747141"/>
                </a:moveTo>
                <a:lnTo>
                  <a:pt x="475780" y="746023"/>
                </a:lnTo>
                <a:lnTo>
                  <a:pt x="473913" y="744156"/>
                </a:lnTo>
                <a:lnTo>
                  <a:pt x="472795" y="743699"/>
                </a:lnTo>
                <a:lnTo>
                  <a:pt x="460641" y="743699"/>
                </a:lnTo>
                <a:lnTo>
                  <a:pt x="459524" y="744156"/>
                </a:lnTo>
                <a:lnTo>
                  <a:pt x="457657" y="746023"/>
                </a:lnTo>
                <a:lnTo>
                  <a:pt x="457200" y="747141"/>
                </a:lnTo>
                <a:lnTo>
                  <a:pt x="457200" y="749769"/>
                </a:lnTo>
                <a:lnTo>
                  <a:pt x="457657" y="750900"/>
                </a:lnTo>
                <a:lnTo>
                  <a:pt x="459524" y="752754"/>
                </a:lnTo>
                <a:lnTo>
                  <a:pt x="460641" y="753224"/>
                </a:lnTo>
                <a:lnTo>
                  <a:pt x="472795" y="753224"/>
                </a:lnTo>
                <a:lnTo>
                  <a:pt x="473913" y="752754"/>
                </a:lnTo>
                <a:lnTo>
                  <a:pt x="475780" y="750900"/>
                </a:lnTo>
                <a:lnTo>
                  <a:pt x="476250" y="749769"/>
                </a:lnTo>
                <a:lnTo>
                  <a:pt x="476250" y="747141"/>
                </a:lnTo>
                <a:close/>
              </a:path>
              <a:path w="5448300" h="1497329">
                <a:moveTo>
                  <a:pt x="476250" y="375297"/>
                </a:moveTo>
                <a:lnTo>
                  <a:pt x="475780" y="374167"/>
                </a:lnTo>
                <a:lnTo>
                  <a:pt x="473913" y="372313"/>
                </a:lnTo>
                <a:lnTo>
                  <a:pt x="472795" y="371843"/>
                </a:lnTo>
                <a:lnTo>
                  <a:pt x="460641" y="371843"/>
                </a:lnTo>
                <a:lnTo>
                  <a:pt x="459524" y="372313"/>
                </a:lnTo>
                <a:lnTo>
                  <a:pt x="457657" y="374167"/>
                </a:lnTo>
                <a:lnTo>
                  <a:pt x="457200" y="375297"/>
                </a:lnTo>
                <a:lnTo>
                  <a:pt x="457200" y="377926"/>
                </a:lnTo>
                <a:lnTo>
                  <a:pt x="457657" y="379044"/>
                </a:lnTo>
                <a:lnTo>
                  <a:pt x="459524" y="380911"/>
                </a:lnTo>
                <a:lnTo>
                  <a:pt x="460641" y="381368"/>
                </a:lnTo>
                <a:lnTo>
                  <a:pt x="472795" y="381368"/>
                </a:lnTo>
                <a:lnTo>
                  <a:pt x="473913" y="380911"/>
                </a:lnTo>
                <a:lnTo>
                  <a:pt x="475780" y="379044"/>
                </a:lnTo>
                <a:lnTo>
                  <a:pt x="476250" y="377926"/>
                </a:lnTo>
                <a:lnTo>
                  <a:pt x="476250" y="375297"/>
                </a:lnTo>
                <a:close/>
              </a:path>
              <a:path w="5448300" h="1497329">
                <a:moveTo>
                  <a:pt x="476250" y="3454"/>
                </a:moveTo>
                <a:lnTo>
                  <a:pt x="475780" y="2324"/>
                </a:lnTo>
                <a:lnTo>
                  <a:pt x="473913" y="469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69"/>
                </a:lnTo>
                <a:lnTo>
                  <a:pt x="457657" y="2324"/>
                </a:lnTo>
                <a:lnTo>
                  <a:pt x="457200" y="3454"/>
                </a:lnTo>
                <a:lnTo>
                  <a:pt x="457200" y="6083"/>
                </a:lnTo>
                <a:lnTo>
                  <a:pt x="457657" y="7200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200"/>
                </a:lnTo>
                <a:lnTo>
                  <a:pt x="476250" y="6083"/>
                </a:lnTo>
                <a:lnTo>
                  <a:pt x="476250" y="3454"/>
                </a:lnTo>
                <a:close/>
              </a:path>
              <a:path w="5448300" h="1497329">
                <a:moveTo>
                  <a:pt x="533400" y="1490840"/>
                </a:moveTo>
                <a:lnTo>
                  <a:pt x="532930" y="1489722"/>
                </a:lnTo>
                <a:lnTo>
                  <a:pt x="531063" y="1487855"/>
                </a:lnTo>
                <a:lnTo>
                  <a:pt x="529945" y="1487398"/>
                </a:lnTo>
                <a:lnTo>
                  <a:pt x="517791" y="1487398"/>
                </a:lnTo>
                <a:lnTo>
                  <a:pt x="516674" y="1487855"/>
                </a:lnTo>
                <a:lnTo>
                  <a:pt x="514807" y="1489722"/>
                </a:lnTo>
                <a:lnTo>
                  <a:pt x="514350" y="1490840"/>
                </a:lnTo>
                <a:lnTo>
                  <a:pt x="514350" y="1493469"/>
                </a:lnTo>
                <a:lnTo>
                  <a:pt x="514807" y="1494586"/>
                </a:lnTo>
                <a:lnTo>
                  <a:pt x="516674" y="1496453"/>
                </a:lnTo>
                <a:lnTo>
                  <a:pt x="517791" y="1496923"/>
                </a:lnTo>
                <a:lnTo>
                  <a:pt x="529945" y="1496923"/>
                </a:lnTo>
                <a:lnTo>
                  <a:pt x="531063" y="1496453"/>
                </a:lnTo>
                <a:lnTo>
                  <a:pt x="532930" y="1494586"/>
                </a:lnTo>
                <a:lnTo>
                  <a:pt x="533400" y="1493469"/>
                </a:lnTo>
                <a:lnTo>
                  <a:pt x="533400" y="1490840"/>
                </a:lnTo>
                <a:close/>
              </a:path>
              <a:path w="5448300" h="1497329">
                <a:moveTo>
                  <a:pt x="533400" y="1118997"/>
                </a:moveTo>
                <a:lnTo>
                  <a:pt x="532930" y="1117866"/>
                </a:lnTo>
                <a:lnTo>
                  <a:pt x="531063" y="1116012"/>
                </a:lnTo>
                <a:lnTo>
                  <a:pt x="529945" y="1115542"/>
                </a:lnTo>
                <a:lnTo>
                  <a:pt x="517791" y="1115542"/>
                </a:lnTo>
                <a:lnTo>
                  <a:pt x="516674" y="1116012"/>
                </a:lnTo>
                <a:lnTo>
                  <a:pt x="514807" y="1117866"/>
                </a:lnTo>
                <a:lnTo>
                  <a:pt x="514350" y="1118997"/>
                </a:lnTo>
                <a:lnTo>
                  <a:pt x="514350" y="1121625"/>
                </a:lnTo>
                <a:lnTo>
                  <a:pt x="514807" y="1122743"/>
                </a:lnTo>
                <a:lnTo>
                  <a:pt x="516674" y="1124610"/>
                </a:lnTo>
                <a:lnTo>
                  <a:pt x="517791" y="1125067"/>
                </a:lnTo>
                <a:lnTo>
                  <a:pt x="529945" y="1125067"/>
                </a:lnTo>
                <a:lnTo>
                  <a:pt x="531063" y="1124610"/>
                </a:lnTo>
                <a:lnTo>
                  <a:pt x="532930" y="1122743"/>
                </a:lnTo>
                <a:lnTo>
                  <a:pt x="533400" y="1121625"/>
                </a:lnTo>
                <a:lnTo>
                  <a:pt x="533400" y="1118997"/>
                </a:lnTo>
                <a:close/>
              </a:path>
              <a:path w="5448300" h="1497329">
                <a:moveTo>
                  <a:pt x="533400" y="747141"/>
                </a:moveTo>
                <a:lnTo>
                  <a:pt x="532930" y="746023"/>
                </a:lnTo>
                <a:lnTo>
                  <a:pt x="531063" y="744156"/>
                </a:lnTo>
                <a:lnTo>
                  <a:pt x="529945" y="743699"/>
                </a:lnTo>
                <a:lnTo>
                  <a:pt x="517791" y="743699"/>
                </a:lnTo>
                <a:lnTo>
                  <a:pt x="516674" y="744156"/>
                </a:lnTo>
                <a:lnTo>
                  <a:pt x="514807" y="746023"/>
                </a:lnTo>
                <a:lnTo>
                  <a:pt x="514350" y="747141"/>
                </a:lnTo>
                <a:lnTo>
                  <a:pt x="514350" y="749769"/>
                </a:lnTo>
                <a:lnTo>
                  <a:pt x="514807" y="750900"/>
                </a:lnTo>
                <a:lnTo>
                  <a:pt x="516674" y="752754"/>
                </a:lnTo>
                <a:lnTo>
                  <a:pt x="517791" y="753224"/>
                </a:lnTo>
                <a:lnTo>
                  <a:pt x="529945" y="753224"/>
                </a:lnTo>
                <a:lnTo>
                  <a:pt x="531063" y="752754"/>
                </a:lnTo>
                <a:lnTo>
                  <a:pt x="532930" y="750900"/>
                </a:lnTo>
                <a:lnTo>
                  <a:pt x="533400" y="749769"/>
                </a:lnTo>
                <a:lnTo>
                  <a:pt x="533400" y="747141"/>
                </a:lnTo>
                <a:close/>
              </a:path>
              <a:path w="5448300" h="1497329">
                <a:moveTo>
                  <a:pt x="533400" y="375297"/>
                </a:moveTo>
                <a:lnTo>
                  <a:pt x="532930" y="374167"/>
                </a:lnTo>
                <a:lnTo>
                  <a:pt x="531063" y="372313"/>
                </a:lnTo>
                <a:lnTo>
                  <a:pt x="529945" y="371843"/>
                </a:lnTo>
                <a:lnTo>
                  <a:pt x="517791" y="371843"/>
                </a:lnTo>
                <a:lnTo>
                  <a:pt x="516674" y="372313"/>
                </a:lnTo>
                <a:lnTo>
                  <a:pt x="514807" y="374167"/>
                </a:lnTo>
                <a:lnTo>
                  <a:pt x="514350" y="375297"/>
                </a:lnTo>
                <a:lnTo>
                  <a:pt x="514350" y="377926"/>
                </a:lnTo>
                <a:lnTo>
                  <a:pt x="514807" y="379044"/>
                </a:lnTo>
                <a:lnTo>
                  <a:pt x="516674" y="380911"/>
                </a:lnTo>
                <a:lnTo>
                  <a:pt x="517791" y="381368"/>
                </a:lnTo>
                <a:lnTo>
                  <a:pt x="529945" y="381368"/>
                </a:lnTo>
                <a:lnTo>
                  <a:pt x="531063" y="380911"/>
                </a:lnTo>
                <a:lnTo>
                  <a:pt x="532930" y="379044"/>
                </a:lnTo>
                <a:lnTo>
                  <a:pt x="533400" y="377926"/>
                </a:lnTo>
                <a:lnTo>
                  <a:pt x="533400" y="375297"/>
                </a:lnTo>
                <a:close/>
              </a:path>
              <a:path w="5448300" h="1497329">
                <a:moveTo>
                  <a:pt x="533400" y="3454"/>
                </a:moveTo>
                <a:lnTo>
                  <a:pt x="532930" y="2324"/>
                </a:lnTo>
                <a:lnTo>
                  <a:pt x="531063" y="469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69"/>
                </a:lnTo>
                <a:lnTo>
                  <a:pt x="514807" y="2324"/>
                </a:lnTo>
                <a:lnTo>
                  <a:pt x="514350" y="3454"/>
                </a:lnTo>
                <a:lnTo>
                  <a:pt x="514350" y="6083"/>
                </a:lnTo>
                <a:lnTo>
                  <a:pt x="514807" y="7200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5448300" h="1497329">
                <a:moveTo>
                  <a:pt x="590550" y="1490840"/>
                </a:moveTo>
                <a:lnTo>
                  <a:pt x="590080" y="1489722"/>
                </a:lnTo>
                <a:lnTo>
                  <a:pt x="588213" y="1487855"/>
                </a:lnTo>
                <a:lnTo>
                  <a:pt x="587095" y="1487398"/>
                </a:lnTo>
                <a:lnTo>
                  <a:pt x="574941" y="1487398"/>
                </a:lnTo>
                <a:lnTo>
                  <a:pt x="573824" y="1487855"/>
                </a:lnTo>
                <a:lnTo>
                  <a:pt x="571957" y="1489722"/>
                </a:lnTo>
                <a:lnTo>
                  <a:pt x="571500" y="1490840"/>
                </a:lnTo>
                <a:lnTo>
                  <a:pt x="571500" y="1493469"/>
                </a:lnTo>
                <a:lnTo>
                  <a:pt x="571957" y="1494586"/>
                </a:lnTo>
                <a:lnTo>
                  <a:pt x="573824" y="1496453"/>
                </a:lnTo>
                <a:lnTo>
                  <a:pt x="574941" y="1496923"/>
                </a:lnTo>
                <a:lnTo>
                  <a:pt x="587095" y="1496923"/>
                </a:lnTo>
                <a:lnTo>
                  <a:pt x="588213" y="1496453"/>
                </a:lnTo>
                <a:lnTo>
                  <a:pt x="590080" y="1494586"/>
                </a:lnTo>
                <a:lnTo>
                  <a:pt x="590550" y="1493469"/>
                </a:lnTo>
                <a:lnTo>
                  <a:pt x="590550" y="1490840"/>
                </a:lnTo>
                <a:close/>
              </a:path>
              <a:path w="5448300" h="1497329">
                <a:moveTo>
                  <a:pt x="590550" y="1118997"/>
                </a:moveTo>
                <a:lnTo>
                  <a:pt x="590080" y="1117866"/>
                </a:lnTo>
                <a:lnTo>
                  <a:pt x="588213" y="1116012"/>
                </a:lnTo>
                <a:lnTo>
                  <a:pt x="587095" y="1115542"/>
                </a:lnTo>
                <a:lnTo>
                  <a:pt x="574941" y="1115542"/>
                </a:lnTo>
                <a:lnTo>
                  <a:pt x="573824" y="1116012"/>
                </a:lnTo>
                <a:lnTo>
                  <a:pt x="571957" y="1117866"/>
                </a:lnTo>
                <a:lnTo>
                  <a:pt x="571500" y="1118997"/>
                </a:lnTo>
                <a:lnTo>
                  <a:pt x="571500" y="1121625"/>
                </a:lnTo>
                <a:lnTo>
                  <a:pt x="571957" y="1122743"/>
                </a:lnTo>
                <a:lnTo>
                  <a:pt x="573824" y="1124610"/>
                </a:lnTo>
                <a:lnTo>
                  <a:pt x="574941" y="1125067"/>
                </a:lnTo>
                <a:lnTo>
                  <a:pt x="587095" y="1125067"/>
                </a:lnTo>
                <a:lnTo>
                  <a:pt x="588213" y="1124610"/>
                </a:lnTo>
                <a:lnTo>
                  <a:pt x="590080" y="1122743"/>
                </a:lnTo>
                <a:lnTo>
                  <a:pt x="590550" y="1121625"/>
                </a:lnTo>
                <a:lnTo>
                  <a:pt x="590550" y="1118997"/>
                </a:lnTo>
                <a:close/>
              </a:path>
              <a:path w="5448300" h="1497329">
                <a:moveTo>
                  <a:pt x="590550" y="747141"/>
                </a:moveTo>
                <a:lnTo>
                  <a:pt x="590080" y="746023"/>
                </a:lnTo>
                <a:lnTo>
                  <a:pt x="588213" y="744156"/>
                </a:lnTo>
                <a:lnTo>
                  <a:pt x="587095" y="743699"/>
                </a:lnTo>
                <a:lnTo>
                  <a:pt x="574941" y="743699"/>
                </a:lnTo>
                <a:lnTo>
                  <a:pt x="573824" y="744156"/>
                </a:lnTo>
                <a:lnTo>
                  <a:pt x="571957" y="746023"/>
                </a:lnTo>
                <a:lnTo>
                  <a:pt x="571500" y="747141"/>
                </a:lnTo>
                <a:lnTo>
                  <a:pt x="571500" y="749769"/>
                </a:lnTo>
                <a:lnTo>
                  <a:pt x="571957" y="750900"/>
                </a:lnTo>
                <a:lnTo>
                  <a:pt x="573824" y="752754"/>
                </a:lnTo>
                <a:lnTo>
                  <a:pt x="574941" y="753224"/>
                </a:lnTo>
                <a:lnTo>
                  <a:pt x="587095" y="753224"/>
                </a:lnTo>
                <a:lnTo>
                  <a:pt x="588213" y="752754"/>
                </a:lnTo>
                <a:lnTo>
                  <a:pt x="590080" y="750900"/>
                </a:lnTo>
                <a:lnTo>
                  <a:pt x="590550" y="749769"/>
                </a:lnTo>
                <a:lnTo>
                  <a:pt x="590550" y="747141"/>
                </a:lnTo>
                <a:close/>
              </a:path>
              <a:path w="5448300" h="1497329">
                <a:moveTo>
                  <a:pt x="590550" y="375297"/>
                </a:moveTo>
                <a:lnTo>
                  <a:pt x="590080" y="374167"/>
                </a:lnTo>
                <a:lnTo>
                  <a:pt x="588213" y="372313"/>
                </a:lnTo>
                <a:lnTo>
                  <a:pt x="587095" y="371843"/>
                </a:lnTo>
                <a:lnTo>
                  <a:pt x="574941" y="371843"/>
                </a:lnTo>
                <a:lnTo>
                  <a:pt x="573824" y="372313"/>
                </a:lnTo>
                <a:lnTo>
                  <a:pt x="571957" y="374167"/>
                </a:lnTo>
                <a:lnTo>
                  <a:pt x="571500" y="375297"/>
                </a:lnTo>
                <a:lnTo>
                  <a:pt x="571500" y="377926"/>
                </a:lnTo>
                <a:lnTo>
                  <a:pt x="571957" y="379044"/>
                </a:lnTo>
                <a:lnTo>
                  <a:pt x="573824" y="380911"/>
                </a:lnTo>
                <a:lnTo>
                  <a:pt x="574941" y="381368"/>
                </a:lnTo>
                <a:lnTo>
                  <a:pt x="587095" y="381368"/>
                </a:lnTo>
                <a:lnTo>
                  <a:pt x="588213" y="380911"/>
                </a:lnTo>
                <a:lnTo>
                  <a:pt x="590080" y="379044"/>
                </a:lnTo>
                <a:lnTo>
                  <a:pt x="590550" y="377926"/>
                </a:lnTo>
                <a:lnTo>
                  <a:pt x="590550" y="375297"/>
                </a:lnTo>
                <a:close/>
              </a:path>
              <a:path w="5448300" h="1497329">
                <a:moveTo>
                  <a:pt x="590550" y="3454"/>
                </a:moveTo>
                <a:lnTo>
                  <a:pt x="590080" y="2324"/>
                </a:lnTo>
                <a:lnTo>
                  <a:pt x="588213" y="469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69"/>
                </a:lnTo>
                <a:lnTo>
                  <a:pt x="571957" y="2324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57" y="7200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200"/>
                </a:lnTo>
                <a:lnTo>
                  <a:pt x="590550" y="6083"/>
                </a:lnTo>
                <a:lnTo>
                  <a:pt x="590550" y="3454"/>
                </a:lnTo>
                <a:close/>
              </a:path>
              <a:path w="5448300" h="1497329">
                <a:moveTo>
                  <a:pt x="647700" y="1490840"/>
                </a:moveTo>
                <a:lnTo>
                  <a:pt x="647230" y="1489722"/>
                </a:lnTo>
                <a:lnTo>
                  <a:pt x="645363" y="1487855"/>
                </a:lnTo>
                <a:lnTo>
                  <a:pt x="644245" y="1487398"/>
                </a:lnTo>
                <a:lnTo>
                  <a:pt x="632091" y="1487398"/>
                </a:lnTo>
                <a:lnTo>
                  <a:pt x="630974" y="1487855"/>
                </a:lnTo>
                <a:lnTo>
                  <a:pt x="629107" y="1489722"/>
                </a:lnTo>
                <a:lnTo>
                  <a:pt x="628650" y="1490840"/>
                </a:lnTo>
                <a:lnTo>
                  <a:pt x="628650" y="1493469"/>
                </a:lnTo>
                <a:lnTo>
                  <a:pt x="629107" y="1494586"/>
                </a:lnTo>
                <a:lnTo>
                  <a:pt x="630974" y="1496453"/>
                </a:lnTo>
                <a:lnTo>
                  <a:pt x="632091" y="1496923"/>
                </a:lnTo>
                <a:lnTo>
                  <a:pt x="644245" y="1496923"/>
                </a:lnTo>
                <a:lnTo>
                  <a:pt x="645363" y="1496453"/>
                </a:lnTo>
                <a:lnTo>
                  <a:pt x="647230" y="1494586"/>
                </a:lnTo>
                <a:lnTo>
                  <a:pt x="647700" y="1493469"/>
                </a:lnTo>
                <a:lnTo>
                  <a:pt x="647700" y="1490840"/>
                </a:lnTo>
                <a:close/>
              </a:path>
              <a:path w="5448300" h="1497329">
                <a:moveTo>
                  <a:pt x="647700" y="1118997"/>
                </a:moveTo>
                <a:lnTo>
                  <a:pt x="647230" y="1117866"/>
                </a:lnTo>
                <a:lnTo>
                  <a:pt x="645363" y="1116012"/>
                </a:lnTo>
                <a:lnTo>
                  <a:pt x="644245" y="1115542"/>
                </a:lnTo>
                <a:lnTo>
                  <a:pt x="632091" y="1115542"/>
                </a:lnTo>
                <a:lnTo>
                  <a:pt x="630974" y="1116012"/>
                </a:lnTo>
                <a:lnTo>
                  <a:pt x="629107" y="1117866"/>
                </a:lnTo>
                <a:lnTo>
                  <a:pt x="628650" y="1118997"/>
                </a:lnTo>
                <a:lnTo>
                  <a:pt x="628650" y="1121625"/>
                </a:lnTo>
                <a:lnTo>
                  <a:pt x="629107" y="1122743"/>
                </a:lnTo>
                <a:lnTo>
                  <a:pt x="630974" y="1124610"/>
                </a:lnTo>
                <a:lnTo>
                  <a:pt x="632091" y="1125067"/>
                </a:lnTo>
                <a:lnTo>
                  <a:pt x="644245" y="1125067"/>
                </a:lnTo>
                <a:lnTo>
                  <a:pt x="645363" y="1124610"/>
                </a:lnTo>
                <a:lnTo>
                  <a:pt x="647230" y="1122743"/>
                </a:lnTo>
                <a:lnTo>
                  <a:pt x="647700" y="1121625"/>
                </a:lnTo>
                <a:lnTo>
                  <a:pt x="647700" y="1118997"/>
                </a:lnTo>
                <a:close/>
              </a:path>
              <a:path w="5448300" h="1497329">
                <a:moveTo>
                  <a:pt x="647700" y="747141"/>
                </a:moveTo>
                <a:lnTo>
                  <a:pt x="647230" y="746023"/>
                </a:lnTo>
                <a:lnTo>
                  <a:pt x="645363" y="744156"/>
                </a:lnTo>
                <a:lnTo>
                  <a:pt x="644245" y="743699"/>
                </a:lnTo>
                <a:lnTo>
                  <a:pt x="632091" y="743699"/>
                </a:lnTo>
                <a:lnTo>
                  <a:pt x="630974" y="744156"/>
                </a:lnTo>
                <a:lnTo>
                  <a:pt x="629107" y="746023"/>
                </a:lnTo>
                <a:lnTo>
                  <a:pt x="628650" y="747141"/>
                </a:lnTo>
                <a:lnTo>
                  <a:pt x="628650" y="749769"/>
                </a:lnTo>
                <a:lnTo>
                  <a:pt x="629107" y="750900"/>
                </a:lnTo>
                <a:lnTo>
                  <a:pt x="630974" y="752754"/>
                </a:lnTo>
                <a:lnTo>
                  <a:pt x="632091" y="753224"/>
                </a:lnTo>
                <a:lnTo>
                  <a:pt x="644245" y="753224"/>
                </a:lnTo>
                <a:lnTo>
                  <a:pt x="645363" y="752754"/>
                </a:lnTo>
                <a:lnTo>
                  <a:pt x="647230" y="750900"/>
                </a:lnTo>
                <a:lnTo>
                  <a:pt x="647700" y="749769"/>
                </a:lnTo>
                <a:lnTo>
                  <a:pt x="647700" y="747141"/>
                </a:lnTo>
                <a:close/>
              </a:path>
              <a:path w="5448300" h="1497329">
                <a:moveTo>
                  <a:pt x="647700" y="375297"/>
                </a:moveTo>
                <a:lnTo>
                  <a:pt x="647230" y="374167"/>
                </a:lnTo>
                <a:lnTo>
                  <a:pt x="645363" y="372313"/>
                </a:lnTo>
                <a:lnTo>
                  <a:pt x="644245" y="371843"/>
                </a:lnTo>
                <a:lnTo>
                  <a:pt x="632091" y="371843"/>
                </a:lnTo>
                <a:lnTo>
                  <a:pt x="630974" y="372313"/>
                </a:lnTo>
                <a:lnTo>
                  <a:pt x="629107" y="374167"/>
                </a:lnTo>
                <a:lnTo>
                  <a:pt x="628650" y="375297"/>
                </a:lnTo>
                <a:lnTo>
                  <a:pt x="628650" y="377926"/>
                </a:lnTo>
                <a:lnTo>
                  <a:pt x="629107" y="379044"/>
                </a:lnTo>
                <a:lnTo>
                  <a:pt x="630974" y="380911"/>
                </a:lnTo>
                <a:lnTo>
                  <a:pt x="632091" y="381368"/>
                </a:lnTo>
                <a:lnTo>
                  <a:pt x="644245" y="381368"/>
                </a:lnTo>
                <a:lnTo>
                  <a:pt x="645363" y="380911"/>
                </a:lnTo>
                <a:lnTo>
                  <a:pt x="647230" y="379044"/>
                </a:lnTo>
                <a:lnTo>
                  <a:pt x="647700" y="377926"/>
                </a:lnTo>
                <a:lnTo>
                  <a:pt x="647700" y="375297"/>
                </a:lnTo>
                <a:close/>
              </a:path>
              <a:path w="5448300" h="1497329">
                <a:moveTo>
                  <a:pt x="647700" y="3454"/>
                </a:moveTo>
                <a:lnTo>
                  <a:pt x="647230" y="2324"/>
                </a:lnTo>
                <a:lnTo>
                  <a:pt x="645363" y="469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69"/>
                </a:lnTo>
                <a:lnTo>
                  <a:pt x="629107" y="2324"/>
                </a:lnTo>
                <a:lnTo>
                  <a:pt x="628650" y="3454"/>
                </a:lnTo>
                <a:lnTo>
                  <a:pt x="628650" y="6083"/>
                </a:lnTo>
                <a:lnTo>
                  <a:pt x="629107" y="7200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200"/>
                </a:lnTo>
                <a:lnTo>
                  <a:pt x="647700" y="6083"/>
                </a:lnTo>
                <a:lnTo>
                  <a:pt x="647700" y="3454"/>
                </a:lnTo>
                <a:close/>
              </a:path>
              <a:path w="5448300" h="1497329">
                <a:moveTo>
                  <a:pt x="704850" y="1490840"/>
                </a:moveTo>
                <a:lnTo>
                  <a:pt x="704380" y="1489722"/>
                </a:lnTo>
                <a:lnTo>
                  <a:pt x="702513" y="1487855"/>
                </a:lnTo>
                <a:lnTo>
                  <a:pt x="701395" y="1487398"/>
                </a:lnTo>
                <a:lnTo>
                  <a:pt x="689241" y="1487398"/>
                </a:lnTo>
                <a:lnTo>
                  <a:pt x="688124" y="1487855"/>
                </a:lnTo>
                <a:lnTo>
                  <a:pt x="686257" y="1489722"/>
                </a:lnTo>
                <a:lnTo>
                  <a:pt x="685800" y="1490840"/>
                </a:lnTo>
                <a:lnTo>
                  <a:pt x="685800" y="1493469"/>
                </a:lnTo>
                <a:lnTo>
                  <a:pt x="686257" y="1494586"/>
                </a:lnTo>
                <a:lnTo>
                  <a:pt x="688124" y="1496453"/>
                </a:lnTo>
                <a:lnTo>
                  <a:pt x="689241" y="1496923"/>
                </a:lnTo>
                <a:lnTo>
                  <a:pt x="701395" y="1496923"/>
                </a:lnTo>
                <a:lnTo>
                  <a:pt x="702513" y="1496453"/>
                </a:lnTo>
                <a:lnTo>
                  <a:pt x="704380" y="1494586"/>
                </a:lnTo>
                <a:lnTo>
                  <a:pt x="704850" y="1493469"/>
                </a:lnTo>
                <a:lnTo>
                  <a:pt x="704850" y="1490840"/>
                </a:lnTo>
                <a:close/>
              </a:path>
              <a:path w="5448300" h="1497329">
                <a:moveTo>
                  <a:pt x="704850" y="1118997"/>
                </a:moveTo>
                <a:lnTo>
                  <a:pt x="704380" y="1117866"/>
                </a:lnTo>
                <a:lnTo>
                  <a:pt x="702513" y="1116012"/>
                </a:lnTo>
                <a:lnTo>
                  <a:pt x="701395" y="1115542"/>
                </a:lnTo>
                <a:lnTo>
                  <a:pt x="689241" y="1115542"/>
                </a:lnTo>
                <a:lnTo>
                  <a:pt x="688124" y="1116012"/>
                </a:lnTo>
                <a:lnTo>
                  <a:pt x="686257" y="1117866"/>
                </a:lnTo>
                <a:lnTo>
                  <a:pt x="685800" y="1118997"/>
                </a:lnTo>
                <a:lnTo>
                  <a:pt x="685800" y="1121625"/>
                </a:lnTo>
                <a:lnTo>
                  <a:pt x="686257" y="1122743"/>
                </a:lnTo>
                <a:lnTo>
                  <a:pt x="688124" y="1124610"/>
                </a:lnTo>
                <a:lnTo>
                  <a:pt x="689241" y="1125067"/>
                </a:lnTo>
                <a:lnTo>
                  <a:pt x="701395" y="1125067"/>
                </a:lnTo>
                <a:lnTo>
                  <a:pt x="702513" y="1124610"/>
                </a:lnTo>
                <a:lnTo>
                  <a:pt x="704380" y="1122743"/>
                </a:lnTo>
                <a:lnTo>
                  <a:pt x="704850" y="1121625"/>
                </a:lnTo>
                <a:lnTo>
                  <a:pt x="704850" y="1118997"/>
                </a:lnTo>
                <a:close/>
              </a:path>
              <a:path w="5448300" h="1497329">
                <a:moveTo>
                  <a:pt x="704850" y="747141"/>
                </a:moveTo>
                <a:lnTo>
                  <a:pt x="704380" y="746023"/>
                </a:lnTo>
                <a:lnTo>
                  <a:pt x="702513" y="744156"/>
                </a:lnTo>
                <a:lnTo>
                  <a:pt x="701395" y="743699"/>
                </a:lnTo>
                <a:lnTo>
                  <a:pt x="689241" y="743699"/>
                </a:lnTo>
                <a:lnTo>
                  <a:pt x="688124" y="744156"/>
                </a:lnTo>
                <a:lnTo>
                  <a:pt x="686257" y="746023"/>
                </a:lnTo>
                <a:lnTo>
                  <a:pt x="685800" y="747141"/>
                </a:lnTo>
                <a:lnTo>
                  <a:pt x="685800" y="749769"/>
                </a:lnTo>
                <a:lnTo>
                  <a:pt x="686257" y="750900"/>
                </a:lnTo>
                <a:lnTo>
                  <a:pt x="688124" y="752754"/>
                </a:lnTo>
                <a:lnTo>
                  <a:pt x="689241" y="753224"/>
                </a:lnTo>
                <a:lnTo>
                  <a:pt x="701395" y="753224"/>
                </a:lnTo>
                <a:lnTo>
                  <a:pt x="702513" y="752754"/>
                </a:lnTo>
                <a:lnTo>
                  <a:pt x="704380" y="750900"/>
                </a:lnTo>
                <a:lnTo>
                  <a:pt x="704850" y="749769"/>
                </a:lnTo>
                <a:lnTo>
                  <a:pt x="704850" y="747141"/>
                </a:lnTo>
                <a:close/>
              </a:path>
              <a:path w="5448300" h="1497329">
                <a:moveTo>
                  <a:pt x="704850" y="375297"/>
                </a:moveTo>
                <a:lnTo>
                  <a:pt x="704380" y="374167"/>
                </a:lnTo>
                <a:lnTo>
                  <a:pt x="702513" y="372313"/>
                </a:lnTo>
                <a:lnTo>
                  <a:pt x="701395" y="371843"/>
                </a:lnTo>
                <a:lnTo>
                  <a:pt x="689241" y="371843"/>
                </a:lnTo>
                <a:lnTo>
                  <a:pt x="688124" y="372313"/>
                </a:lnTo>
                <a:lnTo>
                  <a:pt x="686257" y="374167"/>
                </a:lnTo>
                <a:lnTo>
                  <a:pt x="685800" y="375297"/>
                </a:lnTo>
                <a:lnTo>
                  <a:pt x="685800" y="377926"/>
                </a:lnTo>
                <a:lnTo>
                  <a:pt x="686257" y="379044"/>
                </a:lnTo>
                <a:lnTo>
                  <a:pt x="688124" y="380911"/>
                </a:lnTo>
                <a:lnTo>
                  <a:pt x="689241" y="381368"/>
                </a:lnTo>
                <a:lnTo>
                  <a:pt x="701395" y="381368"/>
                </a:lnTo>
                <a:lnTo>
                  <a:pt x="702513" y="380911"/>
                </a:lnTo>
                <a:lnTo>
                  <a:pt x="704380" y="379044"/>
                </a:lnTo>
                <a:lnTo>
                  <a:pt x="704850" y="377926"/>
                </a:lnTo>
                <a:lnTo>
                  <a:pt x="704850" y="375297"/>
                </a:lnTo>
                <a:close/>
              </a:path>
              <a:path w="5448300" h="1497329">
                <a:moveTo>
                  <a:pt x="704850" y="3454"/>
                </a:moveTo>
                <a:lnTo>
                  <a:pt x="704380" y="2324"/>
                </a:lnTo>
                <a:lnTo>
                  <a:pt x="702513" y="469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69"/>
                </a:lnTo>
                <a:lnTo>
                  <a:pt x="686257" y="2324"/>
                </a:lnTo>
                <a:lnTo>
                  <a:pt x="685800" y="3454"/>
                </a:lnTo>
                <a:lnTo>
                  <a:pt x="685800" y="6083"/>
                </a:lnTo>
                <a:lnTo>
                  <a:pt x="686257" y="7200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200"/>
                </a:lnTo>
                <a:lnTo>
                  <a:pt x="704850" y="6083"/>
                </a:lnTo>
                <a:lnTo>
                  <a:pt x="704850" y="3454"/>
                </a:lnTo>
                <a:close/>
              </a:path>
              <a:path w="5448300" h="1497329">
                <a:moveTo>
                  <a:pt x="762000" y="1490840"/>
                </a:moveTo>
                <a:lnTo>
                  <a:pt x="761530" y="1489722"/>
                </a:lnTo>
                <a:lnTo>
                  <a:pt x="759663" y="1487855"/>
                </a:lnTo>
                <a:lnTo>
                  <a:pt x="758545" y="1487398"/>
                </a:lnTo>
                <a:lnTo>
                  <a:pt x="746391" y="1487398"/>
                </a:lnTo>
                <a:lnTo>
                  <a:pt x="745274" y="1487855"/>
                </a:lnTo>
                <a:lnTo>
                  <a:pt x="743407" y="1489722"/>
                </a:lnTo>
                <a:lnTo>
                  <a:pt x="742950" y="1490840"/>
                </a:lnTo>
                <a:lnTo>
                  <a:pt x="742950" y="1493469"/>
                </a:lnTo>
                <a:lnTo>
                  <a:pt x="743407" y="1494586"/>
                </a:lnTo>
                <a:lnTo>
                  <a:pt x="745274" y="1496453"/>
                </a:lnTo>
                <a:lnTo>
                  <a:pt x="746391" y="1496923"/>
                </a:lnTo>
                <a:lnTo>
                  <a:pt x="758545" y="1496923"/>
                </a:lnTo>
                <a:lnTo>
                  <a:pt x="759663" y="1496453"/>
                </a:lnTo>
                <a:lnTo>
                  <a:pt x="761530" y="1494586"/>
                </a:lnTo>
                <a:lnTo>
                  <a:pt x="762000" y="1493469"/>
                </a:lnTo>
                <a:lnTo>
                  <a:pt x="762000" y="1490840"/>
                </a:lnTo>
                <a:close/>
              </a:path>
              <a:path w="5448300" h="1497329">
                <a:moveTo>
                  <a:pt x="762000" y="1118997"/>
                </a:moveTo>
                <a:lnTo>
                  <a:pt x="761530" y="1117866"/>
                </a:lnTo>
                <a:lnTo>
                  <a:pt x="759663" y="1116012"/>
                </a:lnTo>
                <a:lnTo>
                  <a:pt x="758545" y="1115542"/>
                </a:lnTo>
                <a:lnTo>
                  <a:pt x="746391" y="1115542"/>
                </a:lnTo>
                <a:lnTo>
                  <a:pt x="745274" y="1116012"/>
                </a:lnTo>
                <a:lnTo>
                  <a:pt x="743407" y="1117866"/>
                </a:lnTo>
                <a:lnTo>
                  <a:pt x="742950" y="1118997"/>
                </a:lnTo>
                <a:lnTo>
                  <a:pt x="742950" y="1121625"/>
                </a:lnTo>
                <a:lnTo>
                  <a:pt x="743407" y="1122743"/>
                </a:lnTo>
                <a:lnTo>
                  <a:pt x="745274" y="1124610"/>
                </a:lnTo>
                <a:lnTo>
                  <a:pt x="746391" y="1125067"/>
                </a:lnTo>
                <a:lnTo>
                  <a:pt x="758545" y="1125067"/>
                </a:lnTo>
                <a:lnTo>
                  <a:pt x="759663" y="1124610"/>
                </a:lnTo>
                <a:lnTo>
                  <a:pt x="761530" y="1122743"/>
                </a:lnTo>
                <a:lnTo>
                  <a:pt x="762000" y="1121625"/>
                </a:lnTo>
                <a:lnTo>
                  <a:pt x="762000" y="1118997"/>
                </a:lnTo>
                <a:close/>
              </a:path>
              <a:path w="5448300" h="1497329">
                <a:moveTo>
                  <a:pt x="762000" y="747141"/>
                </a:moveTo>
                <a:lnTo>
                  <a:pt x="761530" y="746023"/>
                </a:lnTo>
                <a:lnTo>
                  <a:pt x="759663" y="744156"/>
                </a:lnTo>
                <a:lnTo>
                  <a:pt x="758545" y="743699"/>
                </a:lnTo>
                <a:lnTo>
                  <a:pt x="746391" y="743699"/>
                </a:lnTo>
                <a:lnTo>
                  <a:pt x="745274" y="744156"/>
                </a:lnTo>
                <a:lnTo>
                  <a:pt x="743407" y="746023"/>
                </a:lnTo>
                <a:lnTo>
                  <a:pt x="742950" y="747141"/>
                </a:lnTo>
                <a:lnTo>
                  <a:pt x="742950" y="749769"/>
                </a:lnTo>
                <a:lnTo>
                  <a:pt x="743407" y="750900"/>
                </a:lnTo>
                <a:lnTo>
                  <a:pt x="745274" y="752754"/>
                </a:lnTo>
                <a:lnTo>
                  <a:pt x="746391" y="753224"/>
                </a:lnTo>
                <a:lnTo>
                  <a:pt x="758545" y="753224"/>
                </a:lnTo>
                <a:lnTo>
                  <a:pt x="759663" y="752754"/>
                </a:lnTo>
                <a:lnTo>
                  <a:pt x="761530" y="750900"/>
                </a:lnTo>
                <a:lnTo>
                  <a:pt x="762000" y="749769"/>
                </a:lnTo>
                <a:lnTo>
                  <a:pt x="762000" y="747141"/>
                </a:lnTo>
                <a:close/>
              </a:path>
              <a:path w="5448300" h="1497329">
                <a:moveTo>
                  <a:pt x="762000" y="375297"/>
                </a:moveTo>
                <a:lnTo>
                  <a:pt x="761530" y="374167"/>
                </a:lnTo>
                <a:lnTo>
                  <a:pt x="759663" y="372313"/>
                </a:lnTo>
                <a:lnTo>
                  <a:pt x="758545" y="371843"/>
                </a:lnTo>
                <a:lnTo>
                  <a:pt x="746391" y="371843"/>
                </a:lnTo>
                <a:lnTo>
                  <a:pt x="745274" y="372313"/>
                </a:lnTo>
                <a:lnTo>
                  <a:pt x="743407" y="374167"/>
                </a:lnTo>
                <a:lnTo>
                  <a:pt x="742950" y="375297"/>
                </a:lnTo>
                <a:lnTo>
                  <a:pt x="742950" y="377926"/>
                </a:lnTo>
                <a:lnTo>
                  <a:pt x="743407" y="379044"/>
                </a:lnTo>
                <a:lnTo>
                  <a:pt x="745274" y="380911"/>
                </a:lnTo>
                <a:lnTo>
                  <a:pt x="746391" y="381368"/>
                </a:lnTo>
                <a:lnTo>
                  <a:pt x="758545" y="381368"/>
                </a:lnTo>
                <a:lnTo>
                  <a:pt x="759663" y="380911"/>
                </a:lnTo>
                <a:lnTo>
                  <a:pt x="761530" y="379044"/>
                </a:lnTo>
                <a:lnTo>
                  <a:pt x="762000" y="377926"/>
                </a:lnTo>
                <a:lnTo>
                  <a:pt x="762000" y="375297"/>
                </a:lnTo>
                <a:close/>
              </a:path>
              <a:path w="5448300" h="1497329">
                <a:moveTo>
                  <a:pt x="762000" y="3454"/>
                </a:moveTo>
                <a:lnTo>
                  <a:pt x="761530" y="2324"/>
                </a:lnTo>
                <a:lnTo>
                  <a:pt x="759663" y="469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69"/>
                </a:lnTo>
                <a:lnTo>
                  <a:pt x="743407" y="2324"/>
                </a:lnTo>
                <a:lnTo>
                  <a:pt x="742950" y="3454"/>
                </a:lnTo>
                <a:lnTo>
                  <a:pt x="742950" y="6083"/>
                </a:lnTo>
                <a:lnTo>
                  <a:pt x="743407" y="7200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200"/>
                </a:lnTo>
                <a:lnTo>
                  <a:pt x="762000" y="6083"/>
                </a:lnTo>
                <a:lnTo>
                  <a:pt x="762000" y="3454"/>
                </a:lnTo>
                <a:close/>
              </a:path>
              <a:path w="5448300" h="1497329">
                <a:moveTo>
                  <a:pt x="819150" y="1490840"/>
                </a:moveTo>
                <a:lnTo>
                  <a:pt x="818680" y="1489722"/>
                </a:lnTo>
                <a:lnTo>
                  <a:pt x="816813" y="1487855"/>
                </a:lnTo>
                <a:lnTo>
                  <a:pt x="815695" y="1487398"/>
                </a:lnTo>
                <a:lnTo>
                  <a:pt x="803541" y="1487398"/>
                </a:lnTo>
                <a:lnTo>
                  <a:pt x="802424" y="1487855"/>
                </a:lnTo>
                <a:lnTo>
                  <a:pt x="800557" y="1489722"/>
                </a:lnTo>
                <a:lnTo>
                  <a:pt x="800100" y="1490840"/>
                </a:lnTo>
                <a:lnTo>
                  <a:pt x="800100" y="1493469"/>
                </a:lnTo>
                <a:lnTo>
                  <a:pt x="800557" y="1494586"/>
                </a:lnTo>
                <a:lnTo>
                  <a:pt x="802424" y="1496453"/>
                </a:lnTo>
                <a:lnTo>
                  <a:pt x="803541" y="1496923"/>
                </a:lnTo>
                <a:lnTo>
                  <a:pt x="815695" y="1496923"/>
                </a:lnTo>
                <a:lnTo>
                  <a:pt x="816813" y="1496453"/>
                </a:lnTo>
                <a:lnTo>
                  <a:pt x="818680" y="1494586"/>
                </a:lnTo>
                <a:lnTo>
                  <a:pt x="819150" y="1493469"/>
                </a:lnTo>
                <a:lnTo>
                  <a:pt x="819150" y="1490840"/>
                </a:lnTo>
                <a:close/>
              </a:path>
              <a:path w="5448300" h="1497329">
                <a:moveTo>
                  <a:pt x="819150" y="1118997"/>
                </a:moveTo>
                <a:lnTo>
                  <a:pt x="818680" y="1117866"/>
                </a:lnTo>
                <a:lnTo>
                  <a:pt x="816813" y="1116012"/>
                </a:lnTo>
                <a:lnTo>
                  <a:pt x="815695" y="1115542"/>
                </a:lnTo>
                <a:lnTo>
                  <a:pt x="803541" y="1115542"/>
                </a:lnTo>
                <a:lnTo>
                  <a:pt x="802424" y="1116012"/>
                </a:lnTo>
                <a:lnTo>
                  <a:pt x="800557" y="1117866"/>
                </a:lnTo>
                <a:lnTo>
                  <a:pt x="800100" y="1118997"/>
                </a:lnTo>
                <a:lnTo>
                  <a:pt x="800100" y="1121625"/>
                </a:lnTo>
                <a:lnTo>
                  <a:pt x="800557" y="1122743"/>
                </a:lnTo>
                <a:lnTo>
                  <a:pt x="802424" y="1124610"/>
                </a:lnTo>
                <a:lnTo>
                  <a:pt x="803541" y="1125067"/>
                </a:lnTo>
                <a:lnTo>
                  <a:pt x="815695" y="1125067"/>
                </a:lnTo>
                <a:lnTo>
                  <a:pt x="816813" y="1124610"/>
                </a:lnTo>
                <a:lnTo>
                  <a:pt x="818680" y="1122743"/>
                </a:lnTo>
                <a:lnTo>
                  <a:pt x="819150" y="1121625"/>
                </a:lnTo>
                <a:lnTo>
                  <a:pt x="819150" y="1118997"/>
                </a:lnTo>
                <a:close/>
              </a:path>
              <a:path w="5448300" h="1497329">
                <a:moveTo>
                  <a:pt x="819150" y="747141"/>
                </a:moveTo>
                <a:lnTo>
                  <a:pt x="818680" y="746023"/>
                </a:lnTo>
                <a:lnTo>
                  <a:pt x="816813" y="744156"/>
                </a:lnTo>
                <a:lnTo>
                  <a:pt x="815695" y="743699"/>
                </a:lnTo>
                <a:lnTo>
                  <a:pt x="803541" y="743699"/>
                </a:lnTo>
                <a:lnTo>
                  <a:pt x="802424" y="744156"/>
                </a:lnTo>
                <a:lnTo>
                  <a:pt x="800557" y="746023"/>
                </a:lnTo>
                <a:lnTo>
                  <a:pt x="800100" y="747141"/>
                </a:lnTo>
                <a:lnTo>
                  <a:pt x="800100" y="749769"/>
                </a:lnTo>
                <a:lnTo>
                  <a:pt x="800557" y="750900"/>
                </a:lnTo>
                <a:lnTo>
                  <a:pt x="802424" y="752754"/>
                </a:lnTo>
                <a:lnTo>
                  <a:pt x="803541" y="753224"/>
                </a:lnTo>
                <a:lnTo>
                  <a:pt x="815695" y="753224"/>
                </a:lnTo>
                <a:lnTo>
                  <a:pt x="816813" y="752754"/>
                </a:lnTo>
                <a:lnTo>
                  <a:pt x="818680" y="750900"/>
                </a:lnTo>
                <a:lnTo>
                  <a:pt x="819150" y="749769"/>
                </a:lnTo>
                <a:lnTo>
                  <a:pt x="819150" y="747141"/>
                </a:lnTo>
                <a:close/>
              </a:path>
              <a:path w="5448300" h="1497329">
                <a:moveTo>
                  <a:pt x="819150" y="375297"/>
                </a:moveTo>
                <a:lnTo>
                  <a:pt x="818680" y="374167"/>
                </a:lnTo>
                <a:lnTo>
                  <a:pt x="816813" y="372313"/>
                </a:lnTo>
                <a:lnTo>
                  <a:pt x="815695" y="371843"/>
                </a:lnTo>
                <a:lnTo>
                  <a:pt x="803541" y="371843"/>
                </a:lnTo>
                <a:lnTo>
                  <a:pt x="802424" y="372313"/>
                </a:lnTo>
                <a:lnTo>
                  <a:pt x="800557" y="374167"/>
                </a:lnTo>
                <a:lnTo>
                  <a:pt x="800100" y="375297"/>
                </a:lnTo>
                <a:lnTo>
                  <a:pt x="800100" y="377926"/>
                </a:lnTo>
                <a:lnTo>
                  <a:pt x="800557" y="379044"/>
                </a:lnTo>
                <a:lnTo>
                  <a:pt x="802424" y="380911"/>
                </a:lnTo>
                <a:lnTo>
                  <a:pt x="803541" y="381368"/>
                </a:lnTo>
                <a:lnTo>
                  <a:pt x="815695" y="381368"/>
                </a:lnTo>
                <a:lnTo>
                  <a:pt x="816813" y="380911"/>
                </a:lnTo>
                <a:lnTo>
                  <a:pt x="818680" y="379044"/>
                </a:lnTo>
                <a:lnTo>
                  <a:pt x="819150" y="377926"/>
                </a:lnTo>
                <a:lnTo>
                  <a:pt x="819150" y="375297"/>
                </a:lnTo>
                <a:close/>
              </a:path>
              <a:path w="5448300" h="1497329">
                <a:moveTo>
                  <a:pt x="819150" y="3454"/>
                </a:moveTo>
                <a:lnTo>
                  <a:pt x="818680" y="2324"/>
                </a:lnTo>
                <a:lnTo>
                  <a:pt x="816813" y="469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69"/>
                </a:lnTo>
                <a:lnTo>
                  <a:pt x="800557" y="2324"/>
                </a:lnTo>
                <a:lnTo>
                  <a:pt x="800100" y="3454"/>
                </a:lnTo>
                <a:lnTo>
                  <a:pt x="800100" y="6083"/>
                </a:lnTo>
                <a:lnTo>
                  <a:pt x="800557" y="7200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5448300" h="1497329">
                <a:moveTo>
                  <a:pt x="876300" y="1490840"/>
                </a:moveTo>
                <a:lnTo>
                  <a:pt x="875830" y="1489722"/>
                </a:lnTo>
                <a:lnTo>
                  <a:pt x="873963" y="1487855"/>
                </a:lnTo>
                <a:lnTo>
                  <a:pt x="872845" y="1487398"/>
                </a:lnTo>
                <a:lnTo>
                  <a:pt x="860691" y="1487398"/>
                </a:lnTo>
                <a:lnTo>
                  <a:pt x="859574" y="1487855"/>
                </a:lnTo>
                <a:lnTo>
                  <a:pt x="857707" y="1489722"/>
                </a:lnTo>
                <a:lnTo>
                  <a:pt x="857250" y="1490840"/>
                </a:lnTo>
                <a:lnTo>
                  <a:pt x="857250" y="1493469"/>
                </a:lnTo>
                <a:lnTo>
                  <a:pt x="857707" y="1494586"/>
                </a:lnTo>
                <a:lnTo>
                  <a:pt x="859574" y="1496453"/>
                </a:lnTo>
                <a:lnTo>
                  <a:pt x="860691" y="1496923"/>
                </a:lnTo>
                <a:lnTo>
                  <a:pt x="872845" y="1496923"/>
                </a:lnTo>
                <a:lnTo>
                  <a:pt x="873963" y="1496453"/>
                </a:lnTo>
                <a:lnTo>
                  <a:pt x="875830" y="1494586"/>
                </a:lnTo>
                <a:lnTo>
                  <a:pt x="876300" y="1493469"/>
                </a:lnTo>
                <a:lnTo>
                  <a:pt x="876300" y="1490840"/>
                </a:lnTo>
                <a:close/>
              </a:path>
              <a:path w="5448300" h="1497329">
                <a:moveTo>
                  <a:pt x="876300" y="1118997"/>
                </a:moveTo>
                <a:lnTo>
                  <a:pt x="875830" y="1117866"/>
                </a:lnTo>
                <a:lnTo>
                  <a:pt x="873963" y="1116012"/>
                </a:lnTo>
                <a:lnTo>
                  <a:pt x="872845" y="1115542"/>
                </a:lnTo>
                <a:lnTo>
                  <a:pt x="860691" y="1115542"/>
                </a:lnTo>
                <a:lnTo>
                  <a:pt x="859574" y="1116012"/>
                </a:lnTo>
                <a:lnTo>
                  <a:pt x="857707" y="1117866"/>
                </a:lnTo>
                <a:lnTo>
                  <a:pt x="857250" y="1118997"/>
                </a:lnTo>
                <a:lnTo>
                  <a:pt x="857250" y="1121625"/>
                </a:lnTo>
                <a:lnTo>
                  <a:pt x="857707" y="1122743"/>
                </a:lnTo>
                <a:lnTo>
                  <a:pt x="859574" y="1124610"/>
                </a:lnTo>
                <a:lnTo>
                  <a:pt x="860691" y="1125067"/>
                </a:lnTo>
                <a:lnTo>
                  <a:pt x="872845" y="1125067"/>
                </a:lnTo>
                <a:lnTo>
                  <a:pt x="873963" y="1124610"/>
                </a:lnTo>
                <a:lnTo>
                  <a:pt x="875830" y="1122743"/>
                </a:lnTo>
                <a:lnTo>
                  <a:pt x="876300" y="1121625"/>
                </a:lnTo>
                <a:lnTo>
                  <a:pt x="876300" y="1118997"/>
                </a:lnTo>
                <a:close/>
              </a:path>
              <a:path w="5448300" h="1497329">
                <a:moveTo>
                  <a:pt x="876300" y="747141"/>
                </a:moveTo>
                <a:lnTo>
                  <a:pt x="875830" y="746023"/>
                </a:lnTo>
                <a:lnTo>
                  <a:pt x="873963" y="744156"/>
                </a:lnTo>
                <a:lnTo>
                  <a:pt x="872845" y="743699"/>
                </a:lnTo>
                <a:lnTo>
                  <a:pt x="860691" y="743699"/>
                </a:lnTo>
                <a:lnTo>
                  <a:pt x="859574" y="744156"/>
                </a:lnTo>
                <a:lnTo>
                  <a:pt x="857707" y="746023"/>
                </a:lnTo>
                <a:lnTo>
                  <a:pt x="857250" y="747141"/>
                </a:lnTo>
                <a:lnTo>
                  <a:pt x="857250" y="749769"/>
                </a:lnTo>
                <a:lnTo>
                  <a:pt x="857707" y="750900"/>
                </a:lnTo>
                <a:lnTo>
                  <a:pt x="859574" y="752754"/>
                </a:lnTo>
                <a:lnTo>
                  <a:pt x="860691" y="753224"/>
                </a:lnTo>
                <a:lnTo>
                  <a:pt x="872845" y="753224"/>
                </a:lnTo>
                <a:lnTo>
                  <a:pt x="873963" y="752754"/>
                </a:lnTo>
                <a:lnTo>
                  <a:pt x="875830" y="750900"/>
                </a:lnTo>
                <a:lnTo>
                  <a:pt x="876300" y="749769"/>
                </a:lnTo>
                <a:lnTo>
                  <a:pt x="876300" y="747141"/>
                </a:lnTo>
                <a:close/>
              </a:path>
              <a:path w="5448300" h="1497329">
                <a:moveTo>
                  <a:pt x="876300" y="375297"/>
                </a:moveTo>
                <a:lnTo>
                  <a:pt x="875830" y="374167"/>
                </a:lnTo>
                <a:lnTo>
                  <a:pt x="873963" y="372313"/>
                </a:lnTo>
                <a:lnTo>
                  <a:pt x="872845" y="371843"/>
                </a:lnTo>
                <a:lnTo>
                  <a:pt x="860691" y="371843"/>
                </a:lnTo>
                <a:lnTo>
                  <a:pt x="859574" y="372313"/>
                </a:lnTo>
                <a:lnTo>
                  <a:pt x="857707" y="374167"/>
                </a:lnTo>
                <a:lnTo>
                  <a:pt x="857250" y="375297"/>
                </a:lnTo>
                <a:lnTo>
                  <a:pt x="857250" y="377926"/>
                </a:lnTo>
                <a:lnTo>
                  <a:pt x="857707" y="379044"/>
                </a:lnTo>
                <a:lnTo>
                  <a:pt x="859574" y="380911"/>
                </a:lnTo>
                <a:lnTo>
                  <a:pt x="860691" y="381368"/>
                </a:lnTo>
                <a:lnTo>
                  <a:pt x="872845" y="381368"/>
                </a:lnTo>
                <a:lnTo>
                  <a:pt x="873963" y="380911"/>
                </a:lnTo>
                <a:lnTo>
                  <a:pt x="875830" y="379044"/>
                </a:lnTo>
                <a:lnTo>
                  <a:pt x="876300" y="377926"/>
                </a:lnTo>
                <a:lnTo>
                  <a:pt x="876300" y="375297"/>
                </a:lnTo>
                <a:close/>
              </a:path>
              <a:path w="5448300" h="1497329">
                <a:moveTo>
                  <a:pt x="876300" y="3454"/>
                </a:moveTo>
                <a:lnTo>
                  <a:pt x="875830" y="2324"/>
                </a:lnTo>
                <a:lnTo>
                  <a:pt x="873963" y="469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69"/>
                </a:lnTo>
                <a:lnTo>
                  <a:pt x="857707" y="2324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07" y="7200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200"/>
                </a:lnTo>
                <a:lnTo>
                  <a:pt x="876300" y="6083"/>
                </a:lnTo>
                <a:lnTo>
                  <a:pt x="876300" y="3454"/>
                </a:lnTo>
                <a:close/>
              </a:path>
              <a:path w="5448300" h="1497329">
                <a:moveTo>
                  <a:pt x="933450" y="1490840"/>
                </a:moveTo>
                <a:lnTo>
                  <a:pt x="932980" y="1489722"/>
                </a:lnTo>
                <a:lnTo>
                  <a:pt x="931113" y="1487855"/>
                </a:lnTo>
                <a:lnTo>
                  <a:pt x="929995" y="1487398"/>
                </a:lnTo>
                <a:lnTo>
                  <a:pt x="917841" y="1487398"/>
                </a:lnTo>
                <a:lnTo>
                  <a:pt x="916724" y="1487855"/>
                </a:lnTo>
                <a:lnTo>
                  <a:pt x="914857" y="1489722"/>
                </a:lnTo>
                <a:lnTo>
                  <a:pt x="914400" y="1490840"/>
                </a:lnTo>
                <a:lnTo>
                  <a:pt x="914400" y="1493469"/>
                </a:lnTo>
                <a:lnTo>
                  <a:pt x="914857" y="1494586"/>
                </a:lnTo>
                <a:lnTo>
                  <a:pt x="916724" y="1496453"/>
                </a:lnTo>
                <a:lnTo>
                  <a:pt x="917841" y="1496923"/>
                </a:lnTo>
                <a:lnTo>
                  <a:pt x="929995" y="1496923"/>
                </a:lnTo>
                <a:lnTo>
                  <a:pt x="931113" y="1496453"/>
                </a:lnTo>
                <a:lnTo>
                  <a:pt x="932980" y="1494586"/>
                </a:lnTo>
                <a:lnTo>
                  <a:pt x="933450" y="1493469"/>
                </a:lnTo>
                <a:lnTo>
                  <a:pt x="933450" y="1490840"/>
                </a:lnTo>
                <a:close/>
              </a:path>
              <a:path w="5448300" h="1497329">
                <a:moveTo>
                  <a:pt x="933450" y="1118997"/>
                </a:moveTo>
                <a:lnTo>
                  <a:pt x="932980" y="1117866"/>
                </a:lnTo>
                <a:lnTo>
                  <a:pt x="931113" y="1116012"/>
                </a:lnTo>
                <a:lnTo>
                  <a:pt x="929995" y="1115542"/>
                </a:lnTo>
                <a:lnTo>
                  <a:pt x="917841" y="1115542"/>
                </a:lnTo>
                <a:lnTo>
                  <a:pt x="916724" y="1116012"/>
                </a:lnTo>
                <a:lnTo>
                  <a:pt x="914857" y="1117866"/>
                </a:lnTo>
                <a:lnTo>
                  <a:pt x="914400" y="1118997"/>
                </a:lnTo>
                <a:lnTo>
                  <a:pt x="914400" y="1121625"/>
                </a:lnTo>
                <a:lnTo>
                  <a:pt x="914857" y="1122743"/>
                </a:lnTo>
                <a:lnTo>
                  <a:pt x="916724" y="1124610"/>
                </a:lnTo>
                <a:lnTo>
                  <a:pt x="917841" y="1125067"/>
                </a:lnTo>
                <a:lnTo>
                  <a:pt x="929995" y="1125067"/>
                </a:lnTo>
                <a:lnTo>
                  <a:pt x="931113" y="1124610"/>
                </a:lnTo>
                <a:lnTo>
                  <a:pt x="932980" y="1122743"/>
                </a:lnTo>
                <a:lnTo>
                  <a:pt x="933450" y="1121625"/>
                </a:lnTo>
                <a:lnTo>
                  <a:pt x="933450" y="1118997"/>
                </a:lnTo>
                <a:close/>
              </a:path>
              <a:path w="5448300" h="1497329">
                <a:moveTo>
                  <a:pt x="933450" y="747141"/>
                </a:moveTo>
                <a:lnTo>
                  <a:pt x="932980" y="746023"/>
                </a:lnTo>
                <a:lnTo>
                  <a:pt x="931113" y="744156"/>
                </a:lnTo>
                <a:lnTo>
                  <a:pt x="929995" y="743699"/>
                </a:lnTo>
                <a:lnTo>
                  <a:pt x="917841" y="743699"/>
                </a:lnTo>
                <a:lnTo>
                  <a:pt x="916724" y="744156"/>
                </a:lnTo>
                <a:lnTo>
                  <a:pt x="914857" y="746023"/>
                </a:lnTo>
                <a:lnTo>
                  <a:pt x="914400" y="747141"/>
                </a:lnTo>
                <a:lnTo>
                  <a:pt x="914400" y="749769"/>
                </a:lnTo>
                <a:lnTo>
                  <a:pt x="914857" y="750900"/>
                </a:lnTo>
                <a:lnTo>
                  <a:pt x="916724" y="752754"/>
                </a:lnTo>
                <a:lnTo>
                  <a:pt x="917841" y="753224"/>
                </a:lnTo>
                <a:lnTo>
                  <a:pt x="929995" y="753224"/>
                </a:lnTo>
                <a:lnTo>
                  <a:pt x="931113" y="752754"/>
                </a:lnTo>
                <a:lnTo>
                  <a:pt x="932980" y="750900"/>
                </a:lnTo>
                <a:lnTo>
                  <a:pt x="933450" y="749769"/>
                </a:lnTo>
                <a:lnTo>
                  <a:pt x="933450" y="747141"/>
                </a:lnTo>
                <a:close/>
              </a:path>
              <a:path w="5448300" h="1497329">
                <a:moveTo>
                  <a:pt x="933450" y="375297"/>
                </a:moveTo>
                <a:lnTo>
                  <a:pt x="932980" y="374167"/>
                </a:lnTo>
                <a:lnTo>
                  <a:pt x="931113" y="372313"/>
                </a:lnTo>
                <a:lnTo>
                  <a:pt x="929995" y="371843"/>
                </a:lnTo>
                <a:lnTo>
                  <a:pt x="917841" y="371843"/>
                </a:lnTo>
                <a:lnTo>
                  <a:pt x="916724" y="372313"/>
                </a:lnTo>
                <a:lnTo>
                  <a:pt x="914857" y="374167"/>
                </a:lnTo>
                <a:lnTo>
                  <a:pt x="914400" y="375297"/>
                </a:lnTo>
                <a:lnTo>
                  <a:pt x="914400" y="377926"/>
                </a:lnTo>
                <a:lnTo>
                  <a:pt x="914857" y="379044"/>
                </a:lnTo>
                <a:lnTo>
                  <a:pt x="916724" y="380911"/>
                </a:lnTo>
                <a:lnTo>
                  <a:pt x="917841" y="381368"/>
                </a:lnTo>
                <a:lnTo>
                  <a:pt x="929995" y="381368"/>
                </a:lnTo>
                <a:lnTo>
                  <a:pt x="931113" y="380911"/>
                </a:lnTo>
                <a:lnTo>
                  <a:pt x="932980" y="379044"/>
                </a:lnTo>
                <a:lnTo>
                  <a:pt x="933450" y="377926"/>
                </a:lnTo>
                <a:lnTo>
                  <a:pt x="933450" y="375297"/>
                </a:lnTo>
                <a:close/>
              </a:path>
              <a:path w="5448300" h="1497329">
                <a:moveTo>
                  <a:pt x="933450" y="3454"/>
                </a:moveTo>
                <a:lnTo>
                  <a:pt x="932980" y="2324"/>
                </a:lnTo>
                <a:lnTo>
                  <a:pt x="931113" y="469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69"/>
                </a:lnTo>
                <a:lnTo>
                  <a:pt x="914857" y="2324"/>
                </a:lnTo>
                <a:lnTo>
                  <a:pt x="914400" y="3454"/>
                </a:lnTo>
                <a:lnTo>
                  <a:pt x="914400" y="6083"/>
                </a:lnTo>
                <a:lnTo>
                  <a:pt x="914857" y="7200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200"/>
                </a:lnTo>
                <a:lnTo>
                  <a:pt x="933450" y="6083"/>
                </a:lnTo>
                <a:lnTo>
                  <a:pt x="933450" y="3454"/>
                </a:lnTo>
                <a:close/>
              </a:path>
              <a:path w="5448300" h="1497329">
                <a:moveTo>
                  <a:pt x="990600" y="1490840"/>
                </a:moveTo>
                <a:lnTo>
                  <a:pt x="990130" y="1489722"/>
                </a:lnTo>
                <a:lnTo>
                  <a:pt x="988263" y="1487855"/>
                </a:lnTo>
                <a:lnTo>
                  <a:pt x="987145" y="1487398"/>
                </a:lnTo>
                <a:lnTo>
                  <a:pt x="974991" y="1487398"/>
                </a:lnTo>
                <a:lnTo>
                  <a:pt x="973874" y="1487855"/>
                </a:lnTo>
                <a:lnTo>
                  <a:pt x="972007" y="1489722"/>
                </a:lnTo>
                <a:lnTo>
                  <a:pt x="971550" y="1490840"/>
                </a:lnTo>
                <a:lnTo>
                  <a:pt x="971550" y="1493469"/>
                </a:lnTo>
                <a:lnTo>
                  <a:pt x="972007" y="1494586"/>
                </a:lnTo>
                <a:lnTo>
                  <a:pt x="973874" y="1496453"/>
                </a:lnTo>
                <a:lnTo>
                  <a:pt x="974991" y="1496923"/>
                </a:lnTo>
                <a:lnTo>
                  <a:pt x="987145" y="1496923"/>
                </a:lnTo>
                <a:lnTo>
                  <a:pt x="988263" y="1496453"/>
                </a:lnTo>
                <a:lnTo>
                  <a:pt x="990130" y="1494586"/>
                </a:lnTo>
                <a:lnTo>
                  <a:pt x="990600" y="1493469"/>
                </a:lnTo>
                <a:lnTo>
                  <a:pt x="990600" y="1490840"/>
                </a:lnTo>
                <a:close/>
              </a:path>
              <a:path w="5448300" h="1497329">
                <a:moveTo>
                  <a:pt x="990600" y="1118997"/>
                </a:moveTo>
                <a:lnTo>
                  <a:pt x="990130" y="1117866"/>
                </a:lnTo>
                <a:lnTo>
                  <a:pt x="988263" y="1116012"/>
                </a:lnTo>
                <a:lnTo>
                  <a:pt x="987145" y="1115542"/>
                </a:lnTo>
                <a:lnTo>
                  <a:pt x="974991" y="1115542"/>
                </a:lnTo>
                <a:lnTo>
                  <a:pt x="973874" y="1116012"/>
                </a:lnTo>
                <a:lnTo>
                  <a:pt x="972007" y="1117866"/>
                </a:lnTo>
                <a:lnTo>
                  <a:pt x="971550" y="1118997"/>
                </a:lnTo>
                <a:lnTo>
                  <a:pt x="971550" y="1121625"/>
                </a:lnTo>
                <a:lnTo>
                  <a:pt x="972007" y="1122743"/>
                </a:lnTo>
                <a:lnTo>
                  <a:pt x="973874" y="1124610"/>
                </a:lnTo>
                <a:lnTo>
                  <a:pt x="974991" y="1125067"/>
                </a:lnTo>
                <a:lnTo>
                  <a:pt x="987145" y="1125067"/>
                </a:lnTo>
                <a:lnTo>
                  <a:pt x="988263" y="1124610"/>
                </a:lnTo>
                <a:lnTo>
                  <a:pt x="990130" y="1122743"/>
                </a:lnTo>
                <a:lnTo>
                  <a:pt x="990600" y="1121625"/>
                </a:lnTo>
                <a:lnTo>
                  <a:pt x="990600" y="1118997"/>
                </a:lnTo>
                <a:close/>
              </a:path>
              <a:path w="5448300" h="1497329">
                <a:moveTo>
                  <a:pt x="990600" y="747141"/>
                </a:moveTo>
                <a:lnTo>
                  <a:pt x="990130" y="746023"/>
                </a:lnTo>
                <a:lnTo>
                  <a:pt x="988263" y="744156"/>
                </a:lnTo>
                <a:lnTo>
                  <a:pt x="987145" y="743699"/>
                </a:lnTo>
                <a:lnTo>
                  <a:pt x="974991" y="743699"/>
                </a:lnTo>
                <a:lnTo>
                  <a:pt x="973874" y="744156"/>
                </a:lnTo>
                <a:lnTo>
                  <a:pt x="972007" y="746023"/>
                </a:lnTo>
                <a:lnTo>
                  <a:pt x="971550" y="747141"/>
                </a:lnTo>
                <a:lnTo>
                  <a:pt x="971550" y="749769"/>
                </a:lnTo>
                <a:lnTo>
                  <a:pt x="972007" y="750900"/>
                </a:lnTo>
                <a:lnTo>
                  <a:pt x="973874" y="752754"/>
                </a:lnTo>
                <a:lnTo>
                  <a:pt x="974991" y="753224"/>
                </a:lnTo>
                <a:lnTo>
                  <a:pt x="987145" y="753224"/>
                </a:lnTo>
                <a:lnTo>
                  <a:pt x="988263" y="752754"/>
                </a:lnTo>
                <a:lnTo>
                  <a:pt x="990130" y="750900"/>
                </a:lnTo>
                <a:lnTo>
                  <a:pt x="990600" y="749769"/>
                </a:lnTo>
                <a:lnTo>
                  <a:pt x="990600" y="747141"/>
                </a:lnTo>
                <a:close/>
              </a:path>
              <a:path w="5448300" h="1497329">
                <a:moveTo>
                  <a:pt x="990600" y="375297"/>
                </a:moveTo>
                <a:lnTo>
                  <a:pt x="990130" y="374167"/>
                </a:lnTo>
                <a:lnTo>
                  <a:pt x="988263" y="372313"/>
                </a:lnTo>
                <a:lnTo>
                  <a:pt x="987145" y="371843"/>
                </a:lnTo>
                <a:lnTo>
                  <a:pt x="974991" y="371843"/>
                </a:lnTo>
                <a:lnTo>
                  <a:pt x="973874" y="372313"/>
                </a:lnTo>
                <a:lnTo>
                  <a:pt x="972007" y="374167"/>
                </a:lnTo>
                <a:lnTo>
                  <a:pt x="971550" y="375297"/>
                </a:lnTo>
                <a:lnTo>
                  <a:pt x="971550" y="377926"/>
                </a:lnTo>
                <a:lnTo>
                  <a:pt x="972007" y="379044"/>
                </a:lnTo>
                <a:lnTo>
                  <a:pt x="973874" y="380911"/>
                </a:lnTo>
                <a:lnTo>
                  <a:pt x="974991" y="381368"/>
                </a:lnTo>
                <a:lnTo>
                  <a:pt x="987145" y="381368"/>
                </a:lnTo>
                <a:lnTo>
                  <a:pt x="988263" y="380911"/>
                </a:lnTo>
                <a:lnTo>
                  <a:pt x="990130" y="379044"/>
                </a:lnTo>
                <a:lnTo>
                  <a:pt x="990600" y="377926"/>
                </a:lnTo>
                <a:lnTo>
                  <a:pt x="990600" y="375297"/>
                </a:lnTo>
                <a:close/>
              </a:path>
              <a:path w="5448300" h="1497329">
                <a:moveTo>
                  <a:pt x="990600" y="3454"/>
                </a:moveTo>
                <a:lnTo>
                  <a:pt x="990130" y="2324"/>
                </a:lnTo>
                <a:lnTo>
                  <a:pt x="988263" y="469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69"/>
                </a:lnTo>
                <a:lnTo>
                  <a:pt x="972007" y="2324"/>
                </a:lnTo>
                <a:lnTo>
                  <a:pt x="971550" y="3454"/>
                </a:lnTo>
                <a:lnTo>
                  <a:pt x="971550" y="6083"/>
                </a:lnTo>
                <a:lnTo>
                  <a:pt x="972007" y="7200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200"/>
                </a:lnTo>
                <a:lnTo>
                  <a:pt x="990600" y="6083"/>
                </a:lnTo>
                <a:lnTo>
                  <a:pt x="990600" y="3454"/>
                </a:lnTo>
                <a:close/>
              </a:path>
              <a:path w="5448300" h="1497329">
                <a:moveTo>
                  <a:pt x="1047750" y="1490840"/>
                </a:moveTo>
                <a:lnTo>
                  <a:pt x="1047280" y="1489722"/>
                </a:lnTo>
                <a:lnTo>
                  <a:pt x="1045413" y="1487855"/>
                </a:lnTo>
                <a:lnTo>
                  <a:pt x="1044295" y="1487398"/>
                </a:lnTo>
                <a:lnTo>
                  <a:pt x="1032141" y="1487398"/>
                </a:lnTo>
                <a:lnTo>
                  <a:pt x="1031024" y="1487855"/>
                </a:lnTo>
                <a:lnTo>
                  <a:pt x="1029157" y="1489722"/>
                </a:lnTo>
                <a:lnTo>
                  <a:pt x="1028700" y="1490840"/>
                </a:lnTo>
                <a:lnTo>
                  <a:pt x="1028700" y="1493469"/>
                </a:lnTo>
                <a:lnTo>
                  <a:pt x="1029157" y="1494586"/>
                </a:lnTo>
                <a:lnTo>
                  <a:pt x="1031024" y="1496453"/>
                </a:lnTo>
                <a:lnTo>
                  <a:pt x="1032141" y="1496923"/>
                </a:lnTo>
                <a:lnTo>
                  <a:pt x="1044295" y="1496923"/>
                </a:lnTo>
                <a:lnTo>
                  <a:pt x="1045413" y="1496453"/>
                </a:lnTo>
                <a:lnTo>
                  <a:pt x="1047280" y="1494586"/>
                </a:lnTo>
                <a:lnTo>
                  <a:pt x="1047750" y="1493469"/>
                </a:lnTo>
                <a:lnTo>
                  <a:pt x="1047750" y="1490840"/>
                </a:lnTo>
                <a:close/>
              </a:path>
              <a:path w="5448300" h="1497329">
                <a:moveTo>
                  <a:pt x="1047750" y="1118997"/>
                </a:moveTo>
                <a:lnTo>
                  <a:pt x="1047280" y="1117866"/>
                </a:lnTo>
                <a:lnTo>
                  <a:pt x="1045413" y="1116012"/>
                </a:lnTo>
                <a:lnTo>
                  <a:pt x="1044295" y="1115542"/>
                </a:lnTo>
                <a:lnTo>
                  <a:pt x="1032141" y="1115542"/>
                </a:lnTo>
                <a:lnTo>
                  <a:pt x="1031024" y="1116012"/>
                </a:lnTo>
                <a:lnTo>
                  <a:pt x="1029157" y="1117866"/>
                </a:lnTo>
                <a:lnTo>
                  <a:pt x="1028700" y="1118997"/>
                </a:lnTo>
                <a:lnTo>
                  <a:pt x="1028700" y="1121625"/>
                </a:lnTo>
                <a:lnTo>
                  <a:pt x="1029157" y="1122743"/>
                </a:lnTo>
                <a:lnTo>
                  <a:pt x="1031024" y="1124610"/>
                </a:lnTo>
                <a:lnTo>
                  <a:pt x="1032141" y="1125067"/>
                </a:lnTo>
                <a:lnTo>
                  <a:pt x="1044295" y="1125067"/>
                </a:lnTo>
                <a:lnTo>
                  <a:pt x="1045413" y="1124610"/>
                </a:lnTo>
                <a:lnTo>
                  <a:pt x="1047280" y="1122743"/>
                </a:lnTo>
                <a:lnTo>
                  <a:pt x="1047750" y="1121625"/>
                </a:lnTo>
                <a:lnTo>
                  <a:pt x="1047750" y="1118997"/>
                </a:lnTo>
                <a:close/>
              </a:path>
              <a:path w="5448300" h="1497329">
                <a:moveTo>
                  <a:pt x="1047750" y="747141"/>
                </a:moveTo>
                <a:lnTo>
                  <a:pt x="1047280" y="746023"/>
                </a:lnTo>
                <a:lnTo>
                  <a:pt x="1045413" y="744156"/>
                </a:lnTo>
                <a:lnTo>
                  <a:pt x="1044295" y="743699"/>
                </a:lnTo>
                <a:lnTo>
                  <a:pt x="1032141" y="743699"/>
                </a:lnTo>
                <a:lnTo>
                  <a:pt x="1031024" y="744156"/>
                </a:lnTo>
                <a:lnTo>
                  <a:pt x="1029157" y="746023"/>
                </a:lnTo>
                <a:lnTo>
                  <a:pt x="1028700" y="747141"/>
                </a:lnTo>
                <a:lnTo>
                  <a:pt x="1028700" y="749769"/>
                </a:lnTo>
                <a:lnTo>
                  <a:pt x="1029157" y="750900"/>
                </a:lnTo>
                <a:lnTo>
                  <a:pt x="1031024" y="752754"/>
                </a:lnTo>
                <a:lnTo>
                  <a:pt x="1032141" y="753224"/>
                </a:lnTo>
                <a:lnTo>
                  <a:pt x="1044295" y="753224"/>
                </a:lnTo>
                <a:lnTo>
                  <a:pt x="1045413" y="752754"/>
                </a:lnTo>
                <a:lnTo>
                  <a:pt x="1047280" y="750900"/>
                </a:lnTo>
                <a:lnTo>
                  <a:pt x="1047750" y="749769"/>
                </a:lnTo>
                <a:lnTo>
                  <a:pt x="1047750" y="747141"/>
                </a:lnTo>
                <a:close/>
              </a:path>
              <a:path w="5448300" h="1497329">
                <a:moveTo>
                  <a:pt x="1047750" y="375297"/>
                </a:moveTo>
                <a:lnTo>
                  <a:pt x="1047280" y="374167"/>
                </a:lnTo>
                <a:lnTo>
                  <a:pt x="1045413" y="372313"/>
                </a:lnTo>
                <a:lnTo>
                  <a:pt x="1044295" y="371843"/>
                </a:lnTo>
                <a:lnTo>
                  <a:pt x="1032141" y="371843"/>
                </a:lnTo>
                <a:lnTo>
                  <a:pt x="1031024" y="372313"/>
                </a:lnTo>
                <a:lnTo>
                  <a:pt x="1029157" y="374167"/>
                </a:lnTo>
                <a:lnTo>
                  <a:pt x="1028700" y="375297"/>
                </a:lnTo>
                <a:lnTo>
                  <a:pt x="1028700" y="377926"/>
                </a:lnTo>
                <a:lnTo>
                  <a:pt x="1029157" y="379044"/>
                </a:lnTo>
                <a:lnTo>
                  <a:pt x="1031024" y="380911"/>
                </a:lnTo>
                <a:lnTo>
                  <a:pt x="1032141" y="381368"/>
                </a:lnTo>
                <a:lnTo>
                  <a:pt x="1044295" y="381368"/>
                </a:lnTo>
                <a:lnTo>
                  <a:pt x="1045413" y="380911"/>
                </a:lnTo>
                <a:lnTo>
                  <a:pt x="1047280" y="379044"/>
                </a:lnTo>
                <a:lnTo>
                  <a:pt x="1047750" y="377926"/>
                </a:lnTo>
                <a:lnTo>
                  <a:pt x="1047750" y="375297"/>
                </a:lnTo>
                <a:close/>
              </a:path>
              <a:path w="5448300" h="1497329">
                <a:moveTo>
                  <a:pt x="1047750" y="3454"/>
                </a:moveTo>
                <a:lnTo>
                  <a:pt x="1047280" y="2324"/>
                </a:lnTo>
                <a:lnTo>
                  <a:pt x="1045413" y="469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69"/>
                </a:lnTo>
                <a:lnTo>
                  <a:pt x="1029157" y="2324"/>
                </a:lnTo>
                <a:lnTo>
                  <a:pt x="1028700" y="3454"/>
                </a:lnTo>
                <a:lnTo>
                  <a:pt x="1028700" y="6083"/>
                </a:lnTo>
                <a:lnTo>
                  <a:pt x="1029157" y="7200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200"/>
                </a:lnTo>
                <a:lnTo>
                  <a:pt x="1047750" y="6083"/>
                </a:lnTo>
                <a:lnTo>
                  <a:pt x="1047750" y="3454"/>
                </a:lnTo>
                <a:close/>
              </a:path>
              <a:path w="5448300" h="1497329">
                <a:moveTo>
                  <a:pt x="1104900" y="1490840"/>
                </a:moveTo>
                <a:lnTo>
                  <a:pt x="1104430" y="1489722"/>
                </a:lnTo>
                <a:lnTo>
                  <a:pt x="1102563" y="1487855"/>
                </a:lnTo>
                <a:lnTo>
                  <a:pt x="1101445" y="1487398"/>
                </a:lnTo>
                <a:lnTo>
                  <a:pt x="1089291" y="1487398"/>
                </a:lnTo>
                <a:lnTo>
                  <a:pt x="1088174" y="1487855"/>
                </a:lnTo>
                <a:lnTo>
                  <a:pt x="1086307" y="1489722"/>
                </a:lnTo>
                <a:lnTo>
                  <a:pt x="1085850" y="1490840"/>
                </a:lnTo>
                <a:lnTo>
                  <a:pt x="1085850" y="1493469"/>
                </a:lnTo>
                <a:lnTo>
                  <a:pt x="1086307" y="1494586"/>
                </a:lnTo>
                <a:lnTo>
                  <a:pt x="1088174" y="1496453"/>
                </a:lnTo>
                <a:lnTo>
                  <a:pt x="1089291" y="1496923"/>
                </a:lnTo>
                <a:lnTo>
                  <a:pt x="1101445" y="1496923"/>
                </a:lnTo>
                <a:lnTo>
                  <a:pt x="1102563" y="1496453"/>
                </a:lnTo>
                <a:lnTo>
                  <a:pt x="1104430" y="1494586"/>
                </a:lnTo>
                <a:lnTo>
                  <a:pt x="1104900" y="1493469"/>
                </a:lnTo>
                <a:lnTo>
                  <a:pt x="1104900" y="1490840"/>
                </a:lnTo>
                <a:close/>
              </a:path>
              <a:path w="5448300" h="1497329">
                <a:moveTo>
                  <a:pt x="1104900" y="1118997"/>
                </a:moveTo>
                <a:lnTo>
                  <a:pt x="1104430" y="1117866"/>
                </a:lnTo>
                <a:lnTo>
                  <a:pt x="1102563" y="1116012"/>
                </a:lnTo>
                <a:lnTo>
                  <a:pt x="1101445" y="1115542"/>
                </a:lnTo>
                <a:lnTo>
                  <a:pt x="1089291" y="1115542"/>
                </a:lnTo>
                <a:lnTo>
                  <a:pt x="1088174" y="1116012"/>
                </a:lnTo>
                <a:lnTo>
                  <a:pt x="1086307" y="1117866"/>
                </a:lnTo>
                <a:lnTo>
                  <a:pt x="1085850" y="1118997"/>
                </a:lnTo>
                <a:lnTo>
                  <a:pt x="1085850" y="1121625"/>
                </a:lnTo>
                <a:lnTo>
                  <a:pt x="1086307" y="1122743"/>
                </a:lnTo>
                <a:lnTo>
                  <a:pt x="1088174" y="1124610"/>
                </a:lnTo>
                <a:lnTo>
                  <a:pt x="1089291" y="1125067"/>
                </a:lnTo>
                <a:lnTo>
                  <a:pt x="1101445" y="1125067"/>
                </a:lnTo>
                <a:lnTo>
                  <a:pt x="1102563" y="1124610"/>
                </a:lnTo>
                <a:lnTo>
                  <a:pt x="1104430" y="1122743"/>
                </a:lnTo>
                <a:lnTo>
                  <a:pt x="1104900" y="1121625"/>
                </a:lnTo>
                <a:lnTo>
                  <a:pt x="1104900" y="1118997"/>
                </a:lnTo>
                <a:close/>
              </a:path>
              <a:path w="5448300" h="1497329">
                <a:moveTo>
                  <a:pt x="1104900" y="747141"/>
                </a:moveTo>
                <a:lnTo>
                  <a:pt x="1104430" y="746023"/>
                </a:lnTo>
                <a:lnTo>
                  <a:pt x="1102563" y="744156"/>
                </a:lnTo>
                <a:lnTo>
                  <a:pt x="1101445" y="743699"/>
                </a:lnTo>
                <a:lnTo>
                  <a:pt x="1089291" y="743699"/>
                </a:lnTo>
                <a:lnTo>
                  <a:pt x="1088174" y="744156"/>
                </a:lnTo>
                <a:lnTo>
                  <a:pt x="1086307" y="746023"/>
                </a:lnTo>
                <a:lnTo>
                  <a:pt x="1085850" y="747141"/>
                </a:lnTo>
                <a:lnTo>
                  <a:pt x="1085850" y="749769"/>
                </a:lnTo>
                <a:lnTo>
                  <a:pt x="1086307" y="750900"/>
                </a:lnTo>
                <a:lnTo>
                  <a:pt x="1088174" y="752754"/>
                </a:lnTo>
                <a:lnTo>
                  <a:pt x="1089291" y="753224"/>
                </a:lnTo>
                <a:lnTo>
                  <a:pt x="1101445" y="753224"/>
                </a:lnTo>
                <a:lnTo>
                  <a:pt x="1102563" y="752754"/>
                </a:lnTo>
                <a:lnTo>
                  <a:pt x="1104430" y="750900"/>
                </a:lnTo>
                <a:lnTo>
                  <a:pt x="1104900" y="749769"/>
                </a:lnTo>
                <a:lnTo>
                  <a:pt x="1104900" y="747141"/>
                </a:lnTo>
                <a:close/>
              </a:path>
              <a:path w="5448300" h="1497329">
                <a:moveTo>
                  <a:pt x="1104900" y="375297"/>
                </a:moveTo>
                <a:lnTo>
                  <a:pt x="1104430" y="374167"/>
                </a:lnTo>
                <a:lnTo>
                  <a:pt x="1102563" y="372313"/>
                </a:lnTo>
                <a:lnTo>
                  <a:pt x="1101445" y="371843"/>
                </a:lnTo>
                <a:lnTo>
                  <a:pt x="1089291" y="371843"/>
                </a:lnTo>
                <a:lnTo>
                  <a:pt x="1088174" y="372313"/>
                </a:lnTo>
                <a:lnTo>
                  <a:pt x="1086307" y="374167"/>
                </a:lnTo>
                <a:lnTo>
                  <a:pt x="1085850" y="375297"/>
                </a:lnTo>
                <a:lnTo>
                  <a:pt x="1085850" y="377926"/>
                </a:lnTo>
                <a:lnTo>
                  <a:pt x="1086307" y="379044"/>
                </a:lnTo>
                <a:lnTo>
                  <a:pt x="1088174" y="380911"/>
                </a:lnTo>
                <a:lnTo>
                  <a:pt x="1089291" y="381368"/>
                </a:lnTo>
                <a:lnTo>
                  <a:pt x="1101445" y="381368"/>
                </a:lnTo>
                <a:lnTo>
                  <a:pt x="1102563" y="380911"/>
                </a:lnTo>
                <a:lnTo>
                  <a:pt x="1104430" y="379044"/>
                </a:lnTo>
                <a:lnTo>
                  <a:pt x="1104900" y="377926"/>
                </a:lnTo>
                <a:lnTo>
                  <a:pt x="1104900" y="375297"/>
                </a:lnTo>
                <a:close/>
              </a:path>
              <a:path w="5448300" h="1497329">
                <a:moveTo>
                  <a:pt x="1104900" y="3454"/>
                </a:moveTo>
                <a:lnTo>
                  <a:pt x="1104430" y="2324"/>
                </a:lnTo>
                <a:lnTo>
                  <a:pt x="1102563" y="469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69"/>
                </a:lnTo>
                <a:lnTo>
                  <a:pt x="1086307" y="2324"/>
                </a:lnTo>
                <a:lnTo>
                  <a:pt x="1085850" y="3454"/>
                </a:lnTo>
                <a:lnTo>
                  <a:pt x="1085850" y="6083"/>
                </a:lnTo>
                <a:lnTo>
                  <a:pt x="1086307" y="7200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5448300" h="1497329">
                <a:moveTo>
                  <a:pt x="1162050" y="1490840"/>
                </a:moveTo>
                <a:lnTo>
                  <a:pt x="1161580" y="1489722"/>
                </a:lnTo>
                <a:lnTo>
                  <a:pt x="1159713" y="1487855"/>
                </a:lnTo>
                <a:lnTo>
                  <a:pt x="1158595" y="1487398"/>
                </a:lnTo>
                <a:lnTo>
                  <a:pt x="1146441" y="1487398"/>
                </a:lnTo>
                <a:lnTo>
                  <a:pt x="1145324" y="1487855"/>
                </a:lnTo>
                <a:lnTo>
                  <a:pt x="1143457" y="1489722"/>
                </a:lnTo>
                <a:lnTo>
                  <a:pt x="1143000" y="1490840"/>
                </a:lnTo>
                <a:lnTo>
                  <a:pt x="1143000" y="1493469"/>
                </a:lnTo>
                <a:lnTo>
                  <a:pt x="1143457" y="1494586"/>
                </a:lnTo>
                <a:lnTo>
                  <a:pt x="1145324" y="1496453"/>
                </a:lnTo>
                <a:lnTo>
                  <a:pt x="1146441" y="1496923"/>
                </a:lnTo>
                <a:lnTo>
                  <a:pt x="1158595" y="1496923"/>
                </a:lnTo>
                <a:lnTo>
                  <a:pt x="1159713" y="1496453"/>
                </a:lnTo>
                <a:lnTo>
                  <a:pt x="1161580" y="1494586"/>
                </a:lnTo>
                <a:lnTo>
                  <a:pt x="1162050" y="1493469"/>
                </a:lnTo>
                <a:lnTo>
                  <a:pt x="1162050" y="1490840"/>
                </a:lnTo>
                <a:close/>
              </a:path>
              <a:path w="5448300" h="1497329">
                <a:moveTo>
                  <a:pt x="1162050" y="1118997"/>
                </a:moveTo>
                <a:lnTo>
                  <a:pt x="1161580" y="1117866"/>
                </a:lnTo>
                <a:lnTo>
                  <a:pt x="1159713" y="1116012"/>
                </a:lnTo>
                <a:lnTo>
                  <a:pt x="1158595" y="1115542"/>
                </a:lnTo>
                <a:lnTo>
                  <a:pt x="1146441" y="1115542"/>
                </a:lnTo>
                <a:lnTo>
                  <a:pt x="1145324" y="1116012"/>
                </a:lnTo>
                <a:lnTo>
                  <a:pt x="1143457" y="1117866"/>
                </a:lnTo>
                <a:lnTo>
                  <a:pt x="1143000" y="1118997"/>
                </a:lnTo>
                <a:lnTo>
                  <a:pt x="1143000" y="1121625"/>
                </a:lnTo>
                <a:lnTo>
                  <a:pt x="1143457" y="1122743"/>
                </a:lnTo>
                <a:lnTo>
                  <a:pt x="1145324" y="1124610"/>
                </a:lnTo>
                <a:lnTo>
                  <a:pt x="1146441" y="1125067"/>
                </a:lnTo>
                <a:lnTo>
                  <a:pt x="1158595" y="1125067"/>
                </a:lnTo>
                <a:lnTo>
                  <a:pt x="1159713" y="1124610"/>
                </a:lnTo>
                <a:lnTo>
                  <a:pt x="1161580" y="1122743"/>
                </a:lnTo>
                <a:lnTo>
                  <a:pt x="1162050" y="1121625"/>
                </a:lnTo>
                <a:lnTo>
                  <a:pt x="1162050" y="1118997"/>
                </a:lnTo>
                <a:close/>
              </a:path>
              <a:path w="5448300" h="1497329">
                <a:moveTo>
                  <a:pt x="1162050" y="747141"/>
                </a:moveTo>
                <a:lnTo>
                  <a:pt x="1161580" y="746023"/>
                </a:lnTo>
                <a:lnTo>
                  <a:pt x="1159713" y="744156"/>
                </a:lnTo>
                <a:lnTo>
                  <a:pt x="1158595" y="743699"/>
                </a:lnTo>
                <a:lnTo>
                  <a:pt x="1146441" y="743699"/>
                </a:lnTo>
                <a:lnTo>
                  <a:pt x="1145324" y="744156"/>
                </a:lnTo>
                <a:lnTo>
                  <a:pt x="1143457" y="746023"/>
                </a:lnTo>
                <a:lnTo>
                  <a:pt x="1143000" y="747141"/>
                </a:lnTo>
                <a:lnTo>
                  <a:pt x="1143000" y="749769"/>
                </a:lnTo>
                <a:lnTo>
                  <a:pt x="1143457" y="750900"/>
                </a:lnTo>
                <a:lnTo>
                  <a:pt x="1145324" y="752754"/>
                </a:lnTo>
                <a:lnTo>
                  <a:pt x="1146441" y="753224"/>
                </a:lnTo>
                <a:lnTo>
                  <a:pt x="1158595" y="753224"/>
                </a:lnTo>
                <a:lnTo>
                  <a:pt x="1159713" y="752754"/>
                </a:lnTo>
                <a:lnTo>
                  <a:pt x="1161580" y="750900"/>
                </a:lnTo>
                <a:lnTo>
                  <a:pt x="1162050" y="749769"/>
                </a:lnTo>
                <a:lnTo>
                  <a:pt x="1162050" y="747141"/>
                </a:lnTo>
                <a:close/>
              </a:path>
              <a:path w="5448300" h="1497329">
                <a:moveTo>
                  <a:pt x="1162050" y="375297"/>
                </a:moveTo>
                <a:lnTo>
                  <a:pt x="1161580" y="374167"/>
                </a:lnTo>
                <a:lnTo>
                  <a:pt x="1159713" y="372313"/>
                </a:lnTo>
                <a:lnTo>
                  <a:pt x="1158595" y="371843"/>
                </a:lnTo>
                <a:lnTo>
                  <a:pt x="1146441" y="371843"/>
                </a:lnTo>
                <a:lnTo>
                  <a:pt x="1145324" y="372313"/>
                </a:lnTo>
                <a:lnTo>
                  <a:pt x="1143457" y="374167"/>
                </a:lnTo>
                <a:lnTo>
                  <a:pt x="1143000" y="375297"/>
                </a:lnTo>
                <a:lnTo>
                  <a:pt x="1143000" y="377926"/>
                </a:lnTo>
                <a:lnTo>
                  <a:pt x="1143457" y="379044"/>
                </a:lnTo>
                <a:lnTo>
                  <a:pt x="1145324" y="380911"/>
                </a:lnTo>
                <a:lnTo>
                  <a:pt x="1146441" y="381368"/>
                </a:lnTo>
                <a:lnTo>
                  <a:pt x="1158595" y="381368"/>
                </a:lnTo>
                <a:lnTo>
                  <a:pt x="1159713" y="380911"/>
                </a:lnTo>
                <a:lnTo>
                  <a:pt x="1161580" y="379044"/>
                </a:lnTo>
                <a:lnTo>
                  <a:pt x="1162050" y="377926"/>
                </a:lnTo>
                <a:lnTo>
                  <a:pt x="1162050" y="375297"/>
                </a:lnTo>
                <a:close/>
              </a:path>
              <a:path w="5448300" h="1497329">
                <a:moveTo>
                  <a:pt x="1162050" y="3454"/>
                </a:moveTo>
                <a:lnTo>
                  <a:pt x="1161580" y="2324"/>
                </a:lnTo>
                <a:lnTo>
                  <a:pt x="1159713" y="469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69"/>
                </a:lnTo>
                <a:lnTo>
                  <a:pt x="1143457" y="2324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57" y="7200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200"/>
                </a:lnTo>
                <a:lnTo>
                  <a:pt x="1162050" y="6083"/>
                </a:lnTo>
                <a:lnTo>
                  <a:pt x="1162050" y="3454"/>
                </a:lnTo>
                <a:close/>
              </a:path>
              <a:path w="5448300" h="1497329">
                <a:moveTo>
                  <a:pt x="1219200" y="1490840"/>
                </a:moveTo>
                <a:lnTo>
                  <a:pt x="1218730" y="1489722"/>
                </a:lnTo>
                <a:lnTo>
                  <a:pt x="1216863" y="1487855"/>
                </a:lnTo>
                <a:lnTo>
                  <a:pt x="1215745" y="1487398"/>
                </a:lnTo>
                <a:lnTo>
                  <a:pt x="1203591" y="1487398"/>
                </a:lnTo>
                <a:lnTo>
                  <a:pt x="1202474" y="1487855"/>
                </a:lnTo>
                <a:lnTo>
                  <a:pt x="1200607" y="1489722"/>
                </a:lnTo>
                <a:lnTo>
                  <a:pt x="1200150" y="1490840"/>
                </a:lnTo>
                <a:lnTo>
                  <a:pt x="1200150" y="1493469"/>
                </a:lnTo>
                <a:lnTo>
                  <a:pt x="1200607" y="1494586"/>
                </a:lnTo>
                <a:lnTo>
                  <a:pt x="1202474" y="1496453"/>
                </a:lnTo>
                <a:lnTo>
                  <a:pt x="1203591" y="1496923"/>
                </a:lnTo>
                <a:lnTo>
                  <a:pt x="1215745" y="1496923"/>
                </a:lnTo>
                <a:lnTo>
                  <a:pt x="1216863" y="1496453"/>
                </a:lnTo>
                <a:lnTo>
                  <a:pt x="1218730" y="1494586"/>
                </a:lnTo>
                <a:lnTo>
                  <a:pt x="1219200" y="1493469"/>
                </a:lnTo>
                <a:lnTo>
                  <a:pt x="1219200" y="1490840"/>
                </a:lnTo>
                <a:close/>
              </a:path>
              <a:path w="5448300" h="1497329">
                <a:moveTo>
                  <a:pt x="1219200" y="1118997"/>
                </a:moveTo>
                <a:lnTo>
                  <a:pt x="1218730" y="1117866"/>
                </a:lnTo>
                <a:lnTo>
                  <a:pt x="1216863" y="1116012"/>
                </a:lnTo>
                <a:lnTo>
                  <a:pt x="1215745" y="1115542"/>
                </a:lnTo>
                <a:lnTo>
                  <a:pt x="1203591" y="1115542"/>
                </a:lnTo>
                <a:lnTo>
                  <a:pt x="1202474" y="1116012"/>
                </a:lnTo>
                <a:lnTo>
                  <a:pt x="1200607" y="1117866"/>
                </a:lnTo>
                <a:lnTo>
                  <a:pt x="1200150" y="1118997"/>
                </a:lnTo>
                <a:lnTo>
                  <a:pt x="1200150" y="1121625"/>
                </a:lnTo>
                <a:lnTo>
                  <a:pt x="1200607" y="1122743"/>
                </a:lnTo>
                <a:lnTo>
                  <a:pt x="1202474" y="1124610"/>
                </a:lnTo>
                <a:lnTo>
                  <a:pt x="1203591" y="1125067"/>
                </a:lnTo>
                <a:lnTo>
                  <a:pt x="1215745" y="1125067"/>
                </a:lnTo>
                <a:lnTo>
                  <a:pt x="1216863" y="1124610"/>
                </a:lnTo>
                <a:lnTo>
                  <a:pt x="1218730" y="1122743"/>
                </a:lnTo>
                <a:lnTo>
                  <a:pt x="1219200" y="1121625"/>
                </a:lnTo>
                <a:lnTo>
                  <a:pt x="1219200" y="1118997"/>
                </a:lnTo>
                <a:close/>
              </a:path>
              <a:path w="5448300" h="1497329">
                <a:moveTo>
                  <a:pt x="1219200" y="747141"/>
                </a:moveTo>
                <a:lnTo>
                  <a:pt x="1218730" y="746023"/>
                </a:lnTo>
                <a:lnTo>
                  <a:pt x="1216863" y="744156"/>
                </a:lnTo>
                <a:lnTo>
                  <a:pt x="1215745" y="743699"/>
                </a:lnTo>
                <a:lnTo>
                  <a:pt x="1203591" y="743699"/>
                </a:lnTo>
                <a:lnTo>
                  <a:pt x="1202474" y="744156"/>
                </a:lnTo>
                <a:lnTo>
                  <a:pt x="1200607" y="746023"/>
                </a:lnTo>
                <a:lnTo>
                  <a:pt x="1200150" y="747141"/>
                </a:lnTo>
                <a:lnTo>
                  <a:pt x="1200150" y="749769"/>
                </a:lnTo>
                <a:lnTo>
                  <a:pt x="1200607" y="750900"/>
                </a:lnTo>
                <a:lnTo>
                  <a:pt x="1202474" y="752754"/>
                </a:lnTo>
                <a:lnTo>
                  <a:pt x="1203591" y="753224"/>
                </a:lnTo>
                <a:lnTo>
                  <a:pt x="1215745" y="753224"/>
                </a:lnTo>
                <a:lnTo>
                  <a:pt x="1216863" y="752754"/>
                </a:lnTo>
                <a:lnTo>
                  <a:pt x="1218730" y="750900"/>
                </a:lnTo>
                <a:lnTo>
                  <a:pt x="1219200" y="749769"/>
                </a:lnTo>
                <a:lnTo>
                  <a:pt x="1219200" y="747141"/>
                </a:lnTo>
                <a:close/>
              </a:path>
              <a:path w="5448300" h="1497329">
                <a:moveTo>
                  <a:pt x="1219200" y="375297"/>
                </a:moveTo>
                <a:lnTo>
                  <a:pt x="1218730" y="374167"/>
                </a:lnTo>
                <a:lnTo>
                  <a:pt x="1216863" y="372313"/>
                </a:lnTo>
                <a:lnTo>
                  <a:pt x="1215745" y="371843"/>
                </a:lnTo>
                <a:lnTo>
                  <a:pt x="1203591" y="371843"/>
                </a:lnTo>
                <a:lnTo>
                  <a:pt x="1202474" y="372313"/>
                </a:lnTo>
                <a:lnTo>
                  <a:pt x="1200607" y="374167"/>
                </a:lnTo>
                <a:lnTo>
                  <a:pt x="1200150" y="375297"/>
                </a:lnTo>
                <a:lnTo>
                  <a:pt x="1200150" y="377926"/>
                </a:lnTo>
                <a:lnTo>
                  <a:pt x="1200607" y="379044"/>
                </a:lnTo>
                <a:lnTo>
                  <a:pt x="1202474" y="380911"/>
                </a:lnTo>
                <a:lnTo>
                  <a:pt x="1203591" y="381368"/>
                </a:lnTo>
                <a:lnTo>
                  <a:pt x="1215745" y="381368"/>
                </a:lnTo>
                <a:lnTo>
                  <a:pt x="1216863" y="380911"/>
                </a:lnTo>
                <a:lnTo>
                  <a:pt x="1218730" y="379044"/>
                </a:lnTo>
                <a:lnTo>
                  <a:pt x="1219200" y="377926"/>
                </a:lnTo>
                <a:lnTo>
                  <a:pt x="1219200" y="375297"/>
                </a:lnTo>
                <a:close/>
              </a:path>
              <a:path w="5448300" h="1497329">
                <a:moveTo>
                  <a:pt x="1219200" y="3454"/>
                </a:moveTo>
                <a:lnTo>
                  <a:pt x="1218730" y="2324"/>
                </a:lnTo>
                <a:lnTo>
                  <a:pt x="1216863" y="469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69"/>
                </a:lnTo>
                <a:lnTo>
                  <a:pt x="1200607" y="2324"/>
                </a:lnTo>
                <a:lnTo>
                  <a:pt x="1200150" y="3454"/>
                </a:lnTo>
                <a:lnTo>
                  <a:pt x="1200150" y="6083"/>
                </a:lnTo>
                <a:lnTo>
                  <a:pt x="1200607" y="7200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200"/>
                </a:lnTo>
                <a:lnTo>
                  <a:pt x="1219200" y="6083"/>
                </a:lnTo>
                <a:lnTo>
                  <a:pt x="1219200" y="3454"/>
                </a:lnTo>
                <a:close/>
              </a:path>
              <a:path w="5448300" h="1497329">
                <a:moveTo>
                  <a:pt x="1276350" y="1490840"/>
                </a:moveTo>
                <a:lnTo>
                  <a:pt x="1275880" y="1489722"/>
                </a:lnTo>
                <a:lnTo>
                  <a:pt x="1274013" y="1487855"/>
                </a:lnTo>
                <a:lnTo>
                  <a:pt x="1272895" y="1487398"/>
                </a:lnTo>
                <a:lnTo>
                  <a:pt x="1260741" y="1487398"/>
                </a:lnTo>
                <a:lnTo>
                  <a:pt x="1259624" y="1487855"/>
                </a:lnTo>
                <a:lnTo>
                  <a:pt x="1257757" y="1489722"/>
                </a:lnTo>
                <a:lnTo>
                  <a:pt x="1257300" y="1490840"/>
                </a:lnTo>
                <a:lnTo>
                  <a:pt x="1257300" y="1493469"/>
                </a:lnTo>
                <a:lnTo>
                  <a:pt x="1257757" y="1494586"/>
                </a:lnTo>
                <a:lnTo>
                  <a:pt x="1259624" y="1496453"/>
                </a:lnTo>
                <a:lnTo>
                  <a:pt x="1260741" y="1496923"/>
                </a:lnTo>
                <a:lnTo>
                  <a:pt x="1272895" y="1496923"/>
                </a:lnTo>
                <a:lnTo>
                  <a:pt x="1274013" y="1496453"/>
                </a:lnTo>
                <a:lnTo>
                  <a:pt x="1275880" y="1494586"/>
                </a:lnTo>
                <a:lnTo>
                  <a:pt x="1276350" y="1493469"/>
                </a:lnTo>
                <a:lnTo>
                  <a:pt x="1276350" y="1490840"/>
                </a:lnTo>
                <a:close/>
              </a:path>
              <a:path w="5448300" h="1497329">
                <a:moveTo>
                  <a:pt x="1276350" y="1118997"/>
                </a:moveTo>
                <a:lnTo>
                  <a:pt x="1275880" y="1117866"/>
                </a:lnTo>
                <a:lnTo>
                  <a:pt x="1274013" y="1116012"/>
                </a:lnTo>
                <a:lnTo>
                  <a:pt x="1272895" y="1115542"/>
                </a:lnTo>
                <a:lnTo>
                  <a:pt x="1260741" y="1115542"/>
                </a:lnTo>
                <a:lnTo>
                  <a:pt x="1259624" y="1116012"/>
                </a:lnTo>
                <a:lnTo>
                  <a:pt x="1257757" y="1117866"/>
                </a:lnTo>
                <a:lnTo>
                  <a:pt x="1257300" y="1118997"/>
                </a:lnTo>
                <a:lnTo>
                  <a:pt x="1257300" y="1121625"/>
                </a:lnTo>
                <a:lnTo>
                  <a:pt x="1257757" y="1122743"/>
                </a:lnTo>
                <a:lnTo>
                  <a:pt x="1259624" y="1124610"/>
                </a:lnTo>
                <a:lnTo>
                  <a:pt x="1260741" y="1125067"/>
                </a:lnTo>
                <a:lnTo>
                  <a:pt x="1272895" y="1125067"/>
                </a:lnTo>
                <a:lnTo>
                  <a:pt x="1274013" y="1124610"/>
                </a:lnTo>
                <a:lnTo>
                  <a:pt x="1275880" y="1122743"/>
                </a:lnTo>
                <a:lnTo>
                  <a:pt x="1276350" y="1121625"/>
                </a:lnTo>
                <a:lnTo>
                  <a:pt x="1276350" y="1118997"/>
                </a:lnTo>
                <a:close/>
              </a:path>
              <a:path w="5448300" h="1497329">
                <a:moveTo>
                  <a:pt x="1276350" y="747141"/>
                </a:moveTo>
                <a:lnTo>
                  <a:pt x="1275880" y="746023"/>
                </a:lnTo>
                <a:lnTo>
                  <a:pt x="1274013" y="744156"/>
                </a:lnTo>
                <a:lnTo>
                  <a:pt x="1272895" y="743699"/>
                </a:lnTo>
                <a:lnTo>
                  <a:pt x="1260741" y="743699"/>
                </a:lnTo>
                <a:lnTo>
                  <a:pt x="1259624" y="744156"/>
                </a:lnTo>
                <a:lnTo>
                  <a:pt x="1257757" y="746023"/>
                </a:lnTo>
                <a:lnTo>
                  <a:pt x="1257300" y="747141"/>
                </a:lnTo>
                <a:lnTo>
                  <a:pt x="1257300" y="749769"/>
                </a:lnTo>
                <a:lnTo>
                  <a:pt x="1257757" y="750900"/>
                </a:lnTo>
                <a:lnTo>
                  <a:pt x="1259624" y="752754"/>
                </a:lnTo>
                <a:lnTo>
                  <a:pt x="1260741" y="753224"/>
                </a:lnTo>
                <a:lnTo>
                  <a:pt x="1272895" y="753224"/>
                </a:lnTo>
                <a:lnTo>
                  <a:pt x="1274013" y="752754"/>
                </a:lnTo>
                <a:lnTo>
                  <a:pt x="1275880" y="750900"/>
                </a:lnTo>
                <a:lnTo>
                  <a:pt x="1276350" y="749769"/>
                </a:lnTo>
                <a:lnTo>
                  <a:pt x="1276350" y="747141"/>
                </a:lnTo>
                <a:close/>
              </a:path>
              <a:path w="5448300" h="1497329">
                <a:moveTo>
                  <a:pt x="1276350" y="375297"/>
                </a:moveTo>
                <a:lnTo>
                  <a:pt x="1275880" y="374167"/>
                </a:lnTo>
                <a:lnTo>
                  <a:pt x="1274013" y="372313"/>
                </a:lnTo>
                <a:lnTo>
                  <a:pt x="1272895" y="371843"/>
                </a:lnTo>
                <a:lnTo>
                  <a:pt x="1260741" y="371843"/>
                </a:lnTo>
                <a:lnTo>
                  <a:pt x="1259624" y="372313"/>
                </a:lnTo>
                <a:lnTo>
                  <a:pt x="1257757" y="374167"/>
                </a:lnTo>
                <a:lnTo>
                  <a:pt x="1257300" y="375297"/>
                </a:lnTo>
                <a:lnTo>
                  <a:pt x="1257300" y="377926"/>
                </a:lnTo>
                <a:lnTo>
                  <a:pt x="1257757" y="379044"/>
                </a:lnTo>
                <a:lnTo>
                  <a:pt x="1259624" y="380911"/>
                </a:lnTo>
                <a:lnTo>
                  <a:pt x="1260741" y="381368"/>
                </a:lnTo>
                <a:lnTo>
                  <a:pt x="1272895" y="381368"/>
                </a:lnTo>
                <a:lnTo>
                  <a:pt x="1274013" y="380911"/>
                </a:lnTo>
                <a:lnTo>
                  <a:pt x="1275880" y="379044"/>
                </a:lnTo>
                <a:lnTo>
                  <a:pt x="1276350" y="377926"/>
                </a:lnTo>
                <a:lnTo>
                  <a:pt x="1276350" y="375297"/>
                </a:lnTo>
                <a:close/>
              </a:path>
              <a:path w="5448300" h="1497329">
                <a:moveTo>
                  <a:pt x="1276350" y="3454"/>
                </a:moveTo>
                <a:lnTo>
                  <a:pt x="1275880" y="2324"/>
                </a:lnTo>
                <a:lnTo>
                  <a:pt x="1274013" y="469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69"/>
                </a:lnTo>
                <a:lnTo>
                  <a:pt x="1257757" y="2324"/>
                </a:lnTo>
                <a:lnTo>
                  <a:pt x="1257300" y="3454"/>
                </a:lnTo>
                <a:lnTo>
                  <a:pt x="1257300" y="6083"/>
                </a:lnTo>
                <a:lnTo>
                  <a:pt x="1257757" y="7200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200"/>
                </a:lnTo>
                <a:lnTo>
                  <a:pt x="1276350" y="6083"/>
                </a:lnTo>
                <a:lnTo>
                  <a:pt x="1276350" y="3454"/>
                </a:lnTo>
                <a:close/>
              </a:path>
              <a:path w="5448300" h="1497329">
                <a:moveTo>
                  <a:pt x="1333500" y="1490840"/>
                </a:moveTo>
                <a:lnTo>
                  <a:pt x="1333030" y="1489722"/>
                </a:lnTo>
                <a:lnTo>
                  <a:pt x="1331163" y="1487855"/>
                </a:lnTo>
                <a:lnTo>
                  <a:pt x="1330045" y="1487398"/>
                </a:lnTo>
                <a:lnTo>
                  <a:pt x="1317891" y="1487398"/>
                </a:lnTo>
                <a:lnTo>
                  <a:pt x="1316774" y="1487855"/>
                </a:lnTo>
                <a:lnTo>
                  <a:pt x="1314907" y="1489722"/>
                </a:lnTo>
                <a:lnTo>
                  <a:pt x="1314450" y="1490840"/>
                </a:lnTo>
                <a:lnTo>
                  <a:pt x="1314450" y="1493469"/>
                </a:lnTo>
                <a:lnTo>
                  <a:pt x="1314907" y="1494586"/>
                </a:lnTo>
                <a:lnTo>
                  <a:pt x="1316774" y="1496453"/>
                </a:lnTo>
                <a:lnTo>
                  <a:pt x="1317891" y="1496923"/>
                </a:lnTo>
                <a:lnTo>
                  <a:pt x="1330045" y="1496923"/>
                </a:lnTo>
                <a:lnTo>
                  <a:pt x="1331163" y="1496453"/>
                </a:lnTo>
                <a:lnTo>
                  <a:pt x="1333030" y="1494586"/>
                </a:lnTo>
                <a:lnTo>
                  <a:pt x="1333500" y="1493469"/>
                </a:lnTo>
                <a:lnTo>
                  <a:pt x="1333500" y="1490840"/>
                </a:lnTo>
                <a:close/>
              </a:path>
              <a:path w="5448300" h="1497329">
                <a:moveTo>
                  <a:pt x="1333500" y="1118997"/>
                </a:moveTo>
                <a:lnTo>
                  <a:pt x="1333030" y="1117866"/>
                </a:lnTo>
                <a:lnTo>
                  <a:pt x="1331163" y="1116012"/>
                </a:lnTo>
                <a:lnTo>
                  <a:pt x="1330045" y="1115542"/>
                </a:lnTo>
                <a:lnTo>
                  <a:pt x="1317891" y="1115542"/>
                </a:lnTo>
                <a:lnTo>
                  <a:pt x="1316774" y="1116012"/>
                </a:lnTo>
                <a:lnTo>
                  <a:pt x="1314907" y="1117866"/>
                </a:lnTo>
                <a:lnTo>
                  <a:pt x="1314450" y="1118997"/>
                </a:lnTo>
                <a:lnTo>
                  <a:pt x="1314450" y="1121625"/>
                </a:lnTo>
                <a:lnTo>
                  <a:pt x="1314907" y="1122743"/>
                </a:lnTo>
                <a:lnTo>
                  <a:pt x="1316774" y="1124610"/>
                </a:lnTo>
                <a:lnTo>
                  <a:pt x="1317891" y="1125067"/>
                </a:lnTo>
                <a:lnTo>
                  <a:pt x="1330045" y="1125067"/>
                </a:lnTo>
                <a:lnTo>
                  <a:pt x="1331163" y="1124610"/>
                </a:lnTo>
                <a:lnTo>
                  <a:pt x="1333030" y="1122743"/>
                </a:lnTo>
                <a:lnTo>
                  <a:pt x="1333500" y="1121625"/>
                </a:lnTo>
                <a:lnTo>
                  <a:pt x="1333500" y="1118997"/>
                </a:lnTo>
                <a:close/>
              </a:path>
              <a:path w="5448300" h="1497329">
                <a:moveTo>
                  <a:pt x="1333500" y="747141"/>
                </a:moveTo>
                <a:lnTo>
                  <a:pt x="1333030" y="746023"/>
                </a:lnTo>
                <a:lnTo>
                  <a:pt x="1331163" y="744156"/>
                </a:lnTo>
                <a:lnTo>
                  <a:pt x="1330045" y="743699"/>
                </a:lnTo>
                <a:lnTo>
                  <a:pt x="1317891" y="743699"/>
                </a:lnTo>
                <a:lnTo>
                  <a:pt x="1316774" y="744156"/>
                </a:lnTo>
                <a:lnTo>
                  <a:pt x="1314907" y="746023"/>
                </a:lnTo>
                <a:lnTo>
                  <a:pt x="1314450" y="747141"/>
                </a:lnTo>
                <a:lnTo>
                  <a:pt x="1314450" y="749769"/>
                </a:lnTo>
                <a:lnTo>
                  <a:pt x="1314907" y="750900"/>
                </a:lnTo>
                <a:lnTo>
                  <a:pt x="1316774" y="752754"/>
                </a:lnTo>
                <a:lnTo>
                  <a:pt x="1317891" y="753224"/>
                </a:lnTo>
                <a:lnTo>
                  <a:pt x="1330045" y="753224"/>
                </a:lnTo>
                <a:lnTo>
                  <a:pt x="1331163" y="752754"/>
                </a:lnTo>
                <a:lnTo>
                  <a:pt x="1333030" y="750900"/>
                </a:lnTo>
                <a:lnTo>
                  <a:pt x="1333500" y="749769"/>
                </a:lnTo>
                <a:lnTo>
                  <a:pt x="1333500" y="747141"/>
                </a:lnTo>
                <a:close/>
              </a:path>
              <a:path w="5448300" h="1497329">
                <a:moveTo>
                  <a:pt x="1333500" y="375297"/>
                </a:moveTo>
                <a:lnTo>
                  <a:pt x="1333030" y="374167"/>
                </a:lnTo>
                <a:lnTo>
                  <a:pt x="1331163" y="372313"/>
                </a:lnTo>
                <a:lnTo>
                  <a:pt x="1330045" y="371843"/>
                </a:lnTo>
                <a:lnTo>
                  <a:pt x="1317891" y="371843"/>
                </a:lnTo>
                <a:lnTo>
                  <a:pt x="1316774" y="372313"/>
                </a:lnTo>
                <a:lnTo>
                  <a:pt x="1314907" y="374167"/>
                </a:lnTo>
                <a:lnTo>
                  <a:pt x="1314450" y="375297"/>
                </a:lnTo>
                <a:lnTo>
                  <a:pt x="1314450" y="377926"/>
                </a:lnTo>
                <a:lnTo>
                  <a:pt x="1314907" y="379044"/>
                </a:lnTo>
                <a:lnTo>
                  <a:pt x="1316774" y="380911"/>
                </a:lnTo>
                <a:lnTo>
                  <a:pt x="1317891" y="381368"/>
                </a:lnTo>
                <a:lnTo>
                  <a:pt x="1330045" y="381368"/>
                </a:lnTo>
                <a:lnTo>
                  <a:pt x="1331163" y="380911"/>
                </a:lnTo>
                <a:lnTo>
                  <a:pt x="1333030" y="379044"/>
                </a:lnTo>
                <a:lnTo>
                  <a:pt x="1333500" y="377926"/>
                </a:lnTo>
                <a:lnTo>
                  <a:pt x="1333500" y="375297"/>
                </a:lnTo>
                <a:close/>
              </a:path>
              <a:path w="5448300" h="1497329">
                <a:moveTo>
                  <a:pt x="1333500" y="3454"/>
                </a:moveTo>
                <a:lnTo>
                  <a:pt x="1333030" y="2324"/>
                </a:lnTo>
                <a:lnTo>
                  <a:pt x="1331163" y="469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69"/>
                </a:lnTo>
                <a:lnTo>
                  <a:pt x="1314907" y="2324"/>
                </a:lnTo>
                <a:lnTo>
                  <a:pt x="1314450" y="3454"/>
                </a:lnTo>
                <a:lnTo>
                  <a:pt x="1314450" y="6083"/>
                </a:lnTo>
                <a:lnTo>
                  <a:pt x="1314907" y="7200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200"/>
                </a:lnTo>
                <a:lnTo>
                  <a:pt x="1333500" y="6083"/>
                </a:lnTo>
                <a:lnTo>
                  <a:pt x="1333500" y="3454"/>
                </a:lnTo>
                <a:close/>
              </a:path>
              <a:path w="5448300" h="1497329">
                <a:moveTo>
                  <a:pt x="1390650" y="1490840"/>
                </a:moveTo>
                <a:lnTo>
                  <a:pt x="1390180" y="1489722"/>
                </a:lnTo>
                <a:lnTo>
                  <a:pt x="1388313" y="1487855"/>
                </a:lnTo>
                <a:lnTo>
                  <a:pt x="1387195" y="1487398"/>
                </a:lnTo>
                <a:lnTo>
                  <a:pt x="1375041" y="1487398"/>
                </a:lnTo>
                <a:lnTo>
                  <a:pt x="1373924" y="1487855"/>
                </a:lnTo>
                <a:lnTo>
                  <a:pt x="1372057" y="1489722"/>
                </a:lnTo>
                <a:lnTo>
                  <a:pt x="1371600" y="1490840"/>
                </a:lnTo>
                <a:lnTo>
                  <a:pt x="1371600" y="1493469"/>
                </a:lnTo>
                <a:lnTo>
                  <a:pt x="1372057" y="1494586"/>
                </a:lnTo>
                <a:lnTo>
                  <a:pt x="1373924" y="1496453"/>
                </a:lnTo>
                <a:lnTo>
                  <a:pt x="1375041" y="1496923"/>
                </a:lnTo>
                <a:lnTo>
                  <a:pt x="1387195" y="1496923"/>
                </a:lnTo>
                <a:lnTo>
                  <a:pt x="1388313" y="1496453"/>
                </a:lnTo>
                <a:lnTo>
                  <a:pt x="1390180" y="1494586"/>
                </a:lnTo>
                <a:lnTo>
                  <a:pt x="1390650" y="1493469"/>
                </a:lnTo>
                <a:lnTo>
                  <a:pt x="1390650" y="1490840"/>
                </a:lnTo>
                <a:close/>
              </a:path>
              <a:path w="5448300" h="1497329">
                <a:moveTo>
                  <a:pt x="1390650" y="1118997"/>
                </a:moveTo>
                <a:lnTo>
                  <a:pt x="1390180" y="1117866"/>
                </a:lnTo>
                <a:lnTo>
                  <a:pt x="1388313" y="1116012"/>
                </a:lnTo>
                <a:lnTo>
                  <a:pt x="1387195" y="1115542"/>
                </a:lnTo>
                <a:lnTo>
                  <a:pt x="1375041" y="1115542"/>
                </a:lnTo>
                <a:lnTo>
                  <a:pt x="1373924" y="1116012"/>
                </a:lnTo>
                <a:lnTo>
                  <a:pt x="1372057" y="1117866"/>
                </a:lnTo>
                <a:lnTo>
                  <a:pt x="1371600" y="1118997"/>
                </a:lnTo>
                <a:lnTo>
                  <a:pt x="1371600" y="1121625"/>
                </a:lnTo>
                <a:lnTo>
                  <a:pt x="1372057" y="1122743"/>
                </a:lnTo>
                <a:lnTo>
                  <a:pt x="1373924" y="1124610"/>
                </a:lnTo>
                <a:lnTo>
                  <a:pt x="1375041" y="1125067"/>
                </a:lnTo>
                <a:lnTo>
                  <a:pt x="1387195" y="1125067"/>
                </a:lnTo>
                <a:lnTo>
                  <a:pt x="1388313" y="1124610"/>
                </a:lnTo>
                <a:lnTo>
                  <a:pt x="1390180" y="1122743"/>
                </a:lnTo>
                <a:lnTo>
                  <a:pt x="1390650" y="1121625"/>
                </a:lnTo>
                <a:lnTo>
                  <a:pt x="1390650" y="1118997"/>
                </a:lnTo>
                <a:close/>
              </a:path>
              <a:path w="5448300" h="1497329">
                <a:moveTo>
                  <a:pt x="1390650" y="747141"/>
                </a:moveTo>
                <a:lnTo>
                  <a:pt x="1390180" y="746023"/>
                </a:lnTo>
                <a:lnTo>
                  <a:pt x="1388313" y="744156"/>
                </a:lnTo>
                <a:lnTo>
                  <a:pt x="1387195" y="743699"/>
                </a:lnTo>
                <a:lnTo>
                  <a:pt x="1375041" y="743699"/>
                </a:lnTo>
                <a:lnTo>
                  <a:pt x="1373924" y="744156"/>
                </a:lnTo>
                <a:lnTo>
                  <a:pt x="1372057" y="746023"/>
                </a:lnTo>
                <a:lnTo>
                  <a:pt x="1371600" y="747141"/>
                </a:lnTo>
                <a:lnTo>
                  <a:pt x="1371600" y="749769"/>
                </a:lnTo>
                <a:lnTo>
                  <a:pt x="1372057" y="750900"/>
                </a:lnTo>
                <a:lnTo>
                  <a:pt x="1373924" y="752754"/>
                </a:lnTo>
                <a:lnTo>
                  <a:pt x="1375041" y="753224"/>
                </a:lnTo>
                <a:lnTo>
                  <a:pt x="1387195" y="753224"/>
                </a:lnTo>
                <a:lnTo>
                  <a:pt x="1388313" y="752754"/>
                </a:lnTo>
                <a:lnTo>
                  <a:pt x="1390180" y="750900"/>
                </a:lnTo>
                <a:lnTo>
                  <a:pt x="1390650" y="749769"/>
                </a:lnTo>
                <a:lnTo>
                  <a:pt x="1390650" y="747141"/>
                </a:lnTo>
                <a:close/>
              </a:path>
              <a:path w="5448300" h="1497329">
                <a:moveTo>
                  <a:pt x="1390650" y="375297"/>
                </a:moveTo>
                <a:lnTo>
                  <a:pt x="1390180" y="374167"/>
                </a:lnTo>
                <a:lnTo>
                  <a:pt x="1388313" y="372313"/>
                </a:lnTo>
                <a:lnTo>
                  <a:pt x="1387195" y="371843"/>
                </a:lnTo>
                <a:lnTo>
                  <a:pt x="1375041" y="371843"/>
                </a:lnTo>
                <a:lnTo>
                  <a:pt x="1373924" y="372313"/>
                </a:lnTo>
                <a:lnTo>
                  <a:pt x="1372057" y="374167"/>
                </a:lnTo>
                <a:lnTo>
                  <a:pt x="1371600" y="375297"/>
                </a:lnTo>
                <a:lnTo>
                  <a:pt x="1371600" y="377926"/>
                </a:lnTo>
                <a:lnTo>
                  <a:pt x="1372057" y="379044"/>
                </a:lnTo>
                <a:lnTo>
                  <a:pt x="1373924" y="380911"/>
                </a:lnTo>
                <a:lnTo>
                  <a:pt x="1375041" y="381368"/>
                </a:lnTo>
                <a:lnTo>
                  <a:pt x="1387195" y="381368"/>
                </a:lnTo>
                <a:lnTo>
                  <a:pt x="1388313" y="380911"/>
                </a:lnTo>
                <a:lnTo>
                  <a:pt x="1390180" y="379044"/>
                </a:lnTo>
                <a:lnTo>
                  <a:pt x="1390650" y="377926"/>
                </a:lnTo>
                <a:lnTo>
                  <a:pt x="1390650" y="375297"/>
                </a:lnTo>
                <a:close/>
              </a:path>
              <a:path w="5448300" h="1497329">
                <a:moveTo>
                  <a:pt x="1390650" y="3454"/>
                </a:moveTo>
                <a:lnTo>
                  <a:pt x="1390180" y="2324"/>
                </a:lnTo>
                <a:lnTo>
                  <a:pt x="1388313" y="469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69"/>
                </a:lnTo>
                <a:lnTo>
                  <a:pt x="1372057" y="2324"/>
                </a:lnTo>
                <a:lnTo>
                  <a:pt x="1371600" y="3454"/>
                </a:lnTo>
                <a:lnTo>
                  <a:pt x="1371600" y="6083"/>
                </a:lnTo>
                <a:lnTo>
                  <a:pt x="1372057" y="7200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5448300" h="1497329">
                <a:moveTo>
                  <a:pt x="1447800" y="1490840"/>
                </a:moveTo>
                <a:lnTo>
                  <a:pt x="1447330" y="1489722"/>
                </a:lnTo>
                <a:lnTo>
                  <a:pt x="1445463" y="1487855"/>
                </a:lnTo>
                <a:lnTo>
                  <a:pt x="1444345" y="1487398"/>
                </a:lnTo>
                <a:lnTo>
                  <a:pt x="1432191" y="1487398"/>
                </a:lnTo>
                <a:lnTo>
                  <a:pt x="1431074" y="1487855"/>
                </a:lnTo>
                <a:lnTo>
                  <a:pt x="1429207" y="1489722"/>
                </a:lnTo>
                <a:lnTo>
                  <a:pt x="1428750" y="1490840"/>
                </a:lnTo>
                <a:lnTo>
                  <a:pt x="1428750" y="1493469"/>
                </a:lnTo>
                <a:lnTo>
                  <a:pt x="1429207" y="1494586"/>
                </a:lnTo>
                <a:lnTo>
                  <a:pt x="1431074" y="1496453"/>
                </a:lnTo>
                <a:lnTo>
                  <a:pt x="1432191" y="1496923"/>
                </a:lnTo>
                <a:lnTo>
                  <a:pt x="1444345" y="1496923"/>
                </a:lnTo>
                <a:lnTo>
                  <a:pt x="1445463" y="1496453"/>
                </a:lnTo>
                <a:lnTo>
                  <a:pt x="1447330" y="1494586"/>
                </a:lnTo>
                <a:lnTo>
                  <a:pt x="1447800" y="1493469"/>
                </a:lnTo>
                <a:lnTo>
                  <a:pt x="1447800" y="1490840"/>
                </a:lnTo>
                <a:close/>
              </a:path>
              <a:path w="5448300" h="1497329">
                <a:moveTo>
                  <a:pt x="1447800" y="1118997"/>
                </a:moveTo>
                <a:lnTo>
                  <a:pt x="1447330" y="1117866"/>
                </a:lnTo>
                <a:lnTo>
                  <a:pt x="1445463" y="1116012"/>
                </a:lnTo>
                <a:lnTo>
                  <a:pt x="1444345" y="1115542"/>
                </a:lnTo>
                <a:lnTo>
                  <a:pt x="1432191" y="1115542"/>
                </a:lnTo>
                <a:lnTo>
                  <a:pt x="1431074" y="1116012"/>
                </a:lnTo>
                <a:lnTo>
                  <a:pt x="1429207" y="1117866"/>
                </a:lnTo>
                <a:lnTo>
                  <a:pt x="1428750" y="1118997"/>
                </a:lnTo>
                <a:lnTo>
                  <a:pt x="1428750" y="1121625"/>
                </a:lnTo>
                <a:lnTo>
                  <a:pt x="1429207" y="1122743"/>
                </a:lnTo>
                <a:lnTo>
                  <a:pt x="1431074" y="1124610"/>
                </a:lnTo>
                <a:lnTo>
                  <a:pt x="1432191" y="1125067"/>
                </a:lnTo>
                <a:lnTo>
                  <a:pt x="1444345" y="1125067"/>
                </a:lnTo>
                <a:lnTo>
                  <a:pt x="1445463" y="1124610"/>
                </a:lnTo>
                <a:lnTo>
                  <a:pt x="1447330" y="1122743"/>
                </a:lnTo>
                <a:lnTo>
                  <a:pt x="1447800" y="1121625"/>
                </a:lnTo>
                <a:lnTo>
                  <a:pt x="1447800" y="1118997"/>
                </a:lnTo>
                <a:close/>
              </a:path>
              <a:path w="5448300" h="1497329">
                <a:moveTo>
                  <a:pt x="1447800" y="747141"/>
                </a:moveTo>
                <a:lnTo>
                  <a:pt x="1447330" y="746023"/>
                </a:lnTo>
                <a:lnTo>
                  <a:pt x="1445463" y="744156"/>
                </a:lnTo>
                <a:lnTo>
                  <a:pt x="1444345" y="743699"/>
                </a:lnTo>
                <a:lnTo>
                  <a:pt x="1432191" y="743699"/>
                </a:lnTo>
                <a:lnTo>
                  <a:pt x="1431074" y="744156"/>
                </a:lnTo>
                <a:lnTo>
                  <a:pt x="1429207" y="746023"/>
                </a:lnTo>
                <a:lnTo>
                  <a:pt x="1428750" y="747141"/>
                </a:lnTo>
                <a:lnTo>
                  <a:pt x="1428750" y="749769"/>
                </a:lnTo>
                <a:lnTo>
                  <a:pt x="1429207" y="750900"/>
                </a:lnTo>
                <a:lnTo>
                  <a:pt x="1431074" y="752754"/>
                </a:lnTo>
                <a:lnTo>
                  <a:pt x="1432191" y="753224"/>
                </a:lnTo>
                <a:lnTo>
                  <a:pt x="1444345" y="753224"/>
                </a:lnTo>
                <a:lnTo>
                  <a:pt x="1445463" y="752754"/>
                </a:lnTo>
                <a:lnTo>
                  <a:pt x="1447330" y="750900"/>
                </a:lnTo>
                <a:lnTo>
                  <a:pt x="1447800" y="749769"/>
                </a:lnTo>
                <a:lnTo>
                  <a:pt x="1447800" y="747141"/>
                </a:lnTo>
                <a:close/>
              </a:path>
              <a:path w="5448300" h="1497329">
                <a:moveTo>
                  <a:pt x="1447800" y="375297"/>
                </a:moveTo>
                <a:lnTo>
                  <a:pt x="1447330" y="374167"/>
                </a:lnTo>
                <a:lnTo>
                  <a:pt x="1445463" y="372313"/>
                </a:lnTo>
                <a:lnTo>
                  <a:pt x="1444345" y="371843"/>
                </a:lnTo>
                <a:lnTo>
                  <a:pt x="1432191" y="371843"/>
                </a:lnTo>
                <a:lnTo>
                  <a:pt x="1431074" y="372313"/>
                </a:lnTo>
                <a:lnTo>
                  <a:pt x="1429207" y="374167"/>
                </a:lnTo>
                <a:lnTo>
                  <a:pt x="1428750" y="375297"/>
                </a:lnTo>
                <a:lnTo>
                  <a:pt x="1428750" y="377926"/>
                </a:lnTo>
                <a:lnTo>
                  <a:pt x="1429207" y="379044"/>
                </a:lnTo>
                <a:lnTo>
                  <a:pt x="1431074" y="380911"/>
                </a:lnTo>
                <a:lnTo>
                  <a:pt x="1432191" y="381368"/>
                </a:lnTo>
                <a:lnTo>
                  <a:pt x="1444345" y="381368"/>
                </a:lnTo>
                <a:lnTo>
                  <a:pt x="1445463" y="380911"/>
                </a:lnTo>
                <a:lnTo>
                  <a:pt x="1447330" y="379044"/>
                </a:lnTo>
                <a:lnTo>
                  <a:pt x="1447800" y="377926"/>
                </a:lnTo>
                <a:lnTo>
                  <a:pt x="1447800" y="375297"/>
                </a:lnTo>
                <a:close/>
              </a:path>
              <a:path w="5448300" h="1497329">
                <a:moveTo>
                  <a:pt x="1447800" y="3454"/>
                </a:moveTo>
                <a:lnTo>
                  <a:pt x="1447330" y="2324"/>
                </a:lnTo>
                <a:lnTo>
                  <a:pt x="1445463" y="469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69"/>
                </a:lnTo>
                <a:lnTo>
                  <a:pt x="1429207" y="2324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07" y="7200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200"/>
                </a:lnTo>
                <a:lnTo>
                  <a:pt x="1447800" y="6083"/>
                </a:lnTo>
                <a:lnTo>
                  <a:pt x="1447800" y="3454"/>
                </a:lnTo>
                <a:close/>
              </a:path>
              <a:path w="5448300" h="1497329">
                <a:moveTo>
                  <a:pt x="1504950" y="1490840"/>
                </a:moveTo>
                <a:lnTo>
                  <a:pt x="1504480" y="1489722"/>
                </a:lnTo>
                <a:lnTo>
                  <a:pt x="1502613" y="1487855"/>
                </a:lnTo>
                <a:lnTo>
                  <a:pt x="1501495" y="1487398"/>
                </a:lnTo>
                <a:lnTo>
                  <a:pt x="1489341" y="1487398"/>
                </a:lnTo>
                <a:lnTo>
                  <a:pt x="1488224" y="1487855"/>
                </a:lnTo>
                <a:lnTo>
                  <a:pt x="1486357" y="1489722"/>
                </a:lnTo>
                <a:lnTo>
                  <a:pt x="1485900" y="1490840"/>
                </a:lnTo>
                <a:lnTo>
                  <a:pt x="1485900" y="1493469"/>
                </a:lnTo>
                <a:lnTo>
                  <a:pt x="1486357" y="1494586"/>
                </a:lnTo>
                <a:lnTo>
                  <a:pt x="1488224" y="1496453"/>
                </a:lnTo>
                <a:lnTo>
                  <a:pt x="1489341" y="1496923"/>
                </a:lnTo>
                <a:lnTo>
                  <a:pt x="1501495" y="1496923"/>
                </a:lnTo>
                <a:lnTo>
                  <a:pt x="1502613" y="1496453"/>
                </a:lnTo>
                <a:lnTo>
                  <a:pt x="1504480" y="1494586"/>
                </a:lnTo>
                <a:lnTo>
                  <a:pt x="1504950" y="1493469"/>
                </a:lnTo>
                <a:lnTo>
                  <a:pt x="1504950" y="1490840"/>
                </a:lnTo>
                <a:close/>
              </a:path>
              <a:path w="5448300" h="1497329">
                <a:moveTo>
                  <a:pt x="1504950" y="1118997"/>
                </a:moveTo>
                <a:lnTo>
                  <a:pt x="1504480" y="1117866"/>
                </a:lnTo>
                <a:lnTo>
                  <a:pt x="1502613" y="1116012"/>
                </a:lnTo>
                <a:lnTo>
                  <a:pt x="1501495" y="1115542"/>
                </a:lnTo>
                <a:lnTo>
                  <a:pt x="1489341" y="1115542"/>
                </a:lnTo>
                <a:lnTo>
                  <a:pt x="1488224" y="1116012"/>
                </a:lnTo>
                <a:lnTo>
                  <a:pt x="1486357" y="1117866"/>
                </a:lnTo>
                <a:lnTo>
                  <a:pt x="1485900" y="1118997"/>
                </a:lnTo>
                <a:lnTo>
                  <a:pt x="1485900" y="1121625"/>
                </a:lnTo>
                <a:lnTo>
                  <a:pt x="1486357" y="1122743"/>
                </a:lnTo>
                <a:lnTo>
                  <a:pt x="1488224" y="1124610"/>
                </a:lnTo>
                <a:lnTo>
                  <a:pt x="1489341" y="1125067"/>
                </a:lnTo>
                <a:lnTo>
                  <a:pt x="1501495" y="1125067"/>
                </a:lnTo>
                <a:lnTo>
                  <a:pt x="1502613" y="1124610"/>
                </a:lnTo>
                <a:lnTo>
                  <a:pt x="1504480" y="1122743"/>
                </a:lnTo>
                <a:lnTo>
                  <a:pt x="1504950" y="1121625"/>
                </a:lnTo>
                <a:lnTo>
                  <a:pt x="1504950" y="1118997"/>
                </a:lnTo>
                <a:close/>
              </a:path>
              <a:path w="5448300" h="1497329">
                <a:moveTo>
                  <a:pt x="1504950" y="747141"/>
                </a:moveTo>
                <a:lnTo>
                  <a:pt x="1504480" y="746023"/>
                </a:lnTo>
                <a:lnTo>
                  <a:pt x="1502613" y="744156"/>
                </a:lnTo>
                <a:lnTo>
                  <a:pt x="1501495" y="743699"/>
                </a:lnTo>
                <a:lnTo>
                  <a:pt x="1489341" y="743699"/>
                </a:lnTo>
                <a:lnTo>
                  <a:pt x="1488224" y="744156"/>
                </a:lnTo>
                <a:lnTo>
                  <a:pt x="1486357" y="746023"/>
                </a:lnTo>
                <a:lnTo>
                  <a:pt x="1485900" y="747141"/>
                </a:lnTo>
                <a:lnTo>
                  <a:pt x="1485900" y="749769"/>
                </a:lnTo>
                <a:lnTo>
                  <a:pt x="1486357" y="750900"/>
                </a:lnTo>
                <a:lnTo>
                  <a:pt x="1488224" y="752754"/>
                </a:lnTo>
                <a:lnTo>
                  <a:pt x="1489341" y="753224"/>
                </a:lnTo>
                <a:lnTo>
                  <a:pt x="1501495" y="753224"/>
                </a:lnTo>
                <a:lnTo>
                  <a:pt x="1502613" y="752754"/>
                </a:lnTo>
                <a:lnTo>
                  <a:pt x="1504480" y="750900"/>
                </a:lnTo>
                <a:lnTo>
                  <a:pt x="1504950" y="749769"/>
                </a:lnTo>
                <a:lnTo>
                  <a:pt x="1504950" y="747141"/>
                </a:lnTo>
                <a:close/>
              </a:path>
              <a:path w="5448300" h="1497329">
                <a:moveTo>
                  <a:pt x="1504950" y="375297"/>
                </a:moveTo>
                <a:lnTo>
                  <a:pt x="1504480" y="374167"/>
                </a:lnTo>
                <a:lnTo>
                  <a:pt x="1502613" y="372313"/>
                </a:lnTo>
                <a:lnTo>
                  <a:pt x="1501495" y="371843"/>
                </a:lnTo>
                <a:lnTo>
                  <a:pt x="1489341" y="371843"/>
                </a:lnTo>
                <a:lnTo>
                  <a:pt x="1488224" y="372313"/>
                </a:lnTo>
                <a:lnTo>
                  <a:pt x="1486357" y="374167"/>
                </a:lnTo>
                <a:lnTo>
                  <a:pt x="1485900" y="375297"/>
                </a:lnTo>
                <a:lnTo>
                  <a:pt x="1485900" y="377926"/>
                </a:lnTo>
                <a:lnTo>
                  <a:pt x="1486357" y="379044"/>
                </a:lnTo>
                <a:lnTo>
                  <a:pt x="1488224" y="380911"/>
                </a:lnTo>
                <a:lnTo>
                  <a:pt x="1489341" y="381368"/>
                </a:lnTo>
                <a:lnTo>
                  <a:pt x="1501495" y="381368"/>
                </a:lnTo>
                <a:lnTo>
                  <a:pt x="1502613" y="380911"/>
                </a:lnTo>
                <a:lnTo>
                  <a:pt x="1504480" y="379044"/>
                </a:lnTo>
                <a:lnTo>
                  <a:pt x="1504950" y="377926"/>
                </a:lnTo>
                <a:lnTo>
                  <a:pt x="1504950" y="375297"/>
                </a:lnTo>
                <a:close/>
              </a:path>
              <a:path w="5448300" h="1497329">
                <a:moveTo>
                  <a:pt x="1504950" y="3454"/>
                </a:moveTo>
                <a:lnTo>
                  <a:pt x="1504480" y="2324"/>
                </a:lnTo>
                <a:lnTo>
                  <a:pt x="1502613" y="469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69"/>
                </a:lnTo>
                <a:lnTo>
                  <a:pt x="1486357" y="2324"/>
                </a:lnTo>
                <a:lnTo>
                  <a:pt x="1485900" y="3454"/>
                </a:lnTo>
                <a:lnTo>
                  <a:pt x="1485900" y="6083"/>
                </a:lnTo>
                <a:lnTo>
                  <a:pt x="1486357" y="7200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200"/>
                </a:lnTo>
                <a:lnTo>
                  <a:pt x="1504950" y="6083"/>
                </a:lnTo>
                <a:lnTo>
                  <a:pt x="1504950" y="3454"/>
                </a:lnTo>
                <a:close/>
              </a:path>
              <a:path w="5448300" h="1497329">
                <a:moveTo>
                  <a:pt x="1562100" y="1490840"/>
                </a:moveTo>
                <a:lnTo>
                  <a:pt x="1561630" y="1489722"/>
                </a:lnTo>
                <a:lnTo>
                  <a:pt x="1559763" y="1487855"/>
                </a:lnTo>
                <a:lnTo>
                  <a:pt x="1558645" y="1487398"/>
                </a:lnTo>
                <a:lnTo>
                  <a:pt x="1546491" y="1487398"/>
                </a:lnTo>
                <a:lnTo>
                  <a:pt x="1545374" y="1487855"/>
                </a:lnTo>
                <a:lnTo>
                  <a:pt x="1543507" y="1489722"/>
                </a:lnTo>
                <a:lnTo>
                  <a:pt x="1543050" y="1490840"/>
                </a:lnTo>
                <a:lnTo>
                  <a:pt x="1543050" y="1493469"/>
                </a:lnTo>
                <a:lnTo>
                  <a:pt x="1543507" y="1494586"/>
                </a:lnTo>
                <a:lnTo>
                  <a:pt x="1545374" y="1496453"/>
                </a:lnTo>
                <a:lnTo>
                  <a:pt x="1546491" y="1496923"/>
                </a:lnTo>
                <a:lnTo>
                  <a:pt x="1558645" y="1496923"/>
                </a:lnTo>
                <a:lnTo>
                  <a:pt x="1559763" y="1496453"/>
                </a:lnTo>
                <a:lnTo>
                  <a:pt x="1561630" y="1494586"/>
                </a:lnTo>
                <a:lnTo>
                  <a:pt x="1562100" y="1493469"/>
                </a:lnTo>
                <a:lnTo>
                  <a:pt x="1562100" y="1490840"/>
                </a:lnTo>
                <a:close/>
              </a:path>
              <a:path w="5448300" h="1497329">
                <a:moveTo>
                  <a:pt x="1562100" y="1118997"/>
                </a:moveTo>
                <a:lnTo>
                  <a:pt x="1561630" y="1117866"/>
                </a:lnTo>
                <a:lnTo>
                  <a:pt x="1559763" y="1116012"/>
                </a:lnTo>
                <a:lnTo>
                  <a:pt x="1558645" y="1115542"/>
                </a:lnTo>
                <a:lnTo>
                  <a:pt x="1546491" y="1115542"/>
                </a:lnTo>
                <a:lnTo>
                  <a:pt x="1545374" y="1116012"/>
                </a:lnTo>
                <a:lnTo>
                  <a:pt x="1543507" y="1117866"/>
                </a:lnTo>
                <a:lnTo>
                  <a:pt x="1543050" y="1118997"/>
                </a:lnTo>
                <a:lnTo>
                  <a:pt x="1543050" y="1121625"/>
                </a:lnTo>
                <a:lnTo>
                  <a:pt x="1543507" y="1122743"/>
                </a:lnTo>
                <a:lnTo>
                  <a:pt x="1545374" y="1124610"/>
                </a:lnTo>
                <a:lnTo>
                  <a:pt x="1546491" y="1125067"/>
                </a:lnTo>
                <a:lnTo>
                  <a:pt x="1558645" y="1125067"/>
                </a:lnTo>
                <a:lnTo>
                  <a:pt x="1559763" y="1124610"/>
                </a:lnTo>
                <a:lnTo>
                  <a:pt x="1561630" y="1122743"/>
                </a:lnTo>
                <a:lnTo>
                  <a:pt x="1562100" y="1121625"/>
                </a:lnTo>
                <a:lnTo>
                  <a:pt x="1562100" y="1118997"/>
                </a:lnTo>
                <a:close/>
              </a:path>
              <a:path w="5448300" h="1497329">
                <a:moveTo>
                  <a:pt x="1562100" y="747141"/>
                </a:moveTo>
                <a:lnTo>
                  <a:pt x="1561630" y="746023"/>
                </a:lnTo>
                <a:lnTo>
                  <a:pt x="1559763" y="744156"/>
                </a:lnTo>
                <a:lnTo>
                  <a:pt x="1558645" y="743699"/>
                </a:lnTo>
                <a:lnTo>
                  <a:pt x="1546491" y="743699"/>
                </a:lnTo>
                <a:lnTo>
                  <a:pt x="1545374" y="744156"/>
                </a:lnTo>
                <a:lnTo>
                  <a:pt x="1543507" y="746023"/>
                </a:lnTo>
                <a:lnTo>
                  <a:pt x="1543050" y="747141"/>
                </a:lnTo>
                <a:lnTo>
                  <a:pt x="1543050" y="749769"/>
                </a:lnTo>
                <a:lnTo>
                  <a:pt x="1543507" y="750900"/>
                </a:lnTo>
                <a:lnTo>
                  <a:pt x="1545374" y="752754"/>
                </a:lnTo>
                <a:lnTo>
                  <a:pt x="1546491" y="753224"/>
                </a:lnTo>
                <a:lnTo>
                  <a:pt x="1558645" y="753224"/>
                </a:lnTo>
                <a:lnTo>
                  <a:pt x="1559763" y="752754"/>
                </a:lnTo>
                <a:lnTo>
                  <a:pt x="1561630" y="750900"/>
                </a:lnTo>
                <a:lnTo>
                  <a:pt x="1562100" y="749769"/>
                </a:lnTo>
                <a:lnTo>
                  <a:pt x="1562100" y="747141"/>
                </a:lnTo>
                <a:close/>
              </a:path>
              <a:path w="5448300" h="1497329">
                <a:moveTo>
                  <a:pt x="1562100" y="375297"/>
                </a:moveTo>
                <a:lnTo>
                  <a:pt x="1561630" y="374167"/>
                </a:lnTo>
                <a:lnTo>
                  <a:pt x="1559763" y="372313"/>
                </a:lnTo>
                <a:lnTo>
                  <a:pt x="1558645" y="371843"/>
                </a:lnTo>
                <a:lnTo>
                  <a:pt x="1546491" y="371843"/>
                </a:lnTo>
                <a:lnTo>
                  <a:pt x="1545374" y="372313"/>
                </a:lnTo>
                <a:lnTo>
                  <a:pt x="1543507" y="374167"/>
                </a:lnTo>
                <a:lnTo>
                  <a:pt x="1543050" y="375297"/>
                </a:lnTo>
                <a:lnTo>
                  <a:pt x="1543050" y="377926"/>
                </a:lnTo>
                <a:lnTo>
                  <a:pt x="1543507" y="379044"/>
                </a:lnTo>
                <a:lnTo>
                  <a:pt x="1545374" y="380911"/>
                </a:lnTo>
                <a:lnTo>
                  <a:pt x="1546491" y="381368"/>
                </a:lnTo>
                <a:lnTo>
                  <a:pt x="1558645" y="381368"/>
                </a:lnTo>
                <a:lnTo>
                  <a:pt x="1559763" y="380911"/>
                </a:lnTo>
                <a:lnTo>
                  <a:pt x="1561630" y="379044"/>
                </a:lnTo>
                <a:lnTo>
                  <a:pt x="1562100" y="377926"/>
                </a:lnTo>
                <a:lnTo>
                  <a:pt x="1562100" y="375297"/>
                </a:lnTo>
                <a:close/>
              </a:path>
              <a:path w="5448300" h="1497329">
                <a:moveTo>
                  <a:pt x="1562100" y="3454"/>
                </a:moveTo>
                <a:lnTo>
                  <a:pt x="1561630" y="2324"/>
                </a:lnTo>
                <a:lnTo>
                  <a:pt x="1559763" y="469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69"/>
                </a:lnTo>
                <a:lnTo>
                  <a:pt x="1543507" y="2324"/>
                </a:lnTo>
                <a:lnTo>
                  <a:pt x="1543050" y="3454"/>
                </a:lnTo>
                <a:lnTo>
                  <a:pt x="1543050" y="6083"/>
                </a:lnTo>
                <a:lnTo>
                  <a:pt x="1543507" y="7200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200"/>
                </a:lnTo>
                <a:lnTo>
                  <a:pt x="1562100" y="6083"/>
                </a:lnTo>
                <a:lnTo>
                  <a:pt x="1562100" y="3454"/>
                </a:lnTo>
                <a:close/>
              </a:path>
              <a:path w="5448300" h="1497329">
                <a:moveTo>
                  <a:pt x="1619250" y="1490840"/>
                </a:moveTo>
                <a:lnTo>
                  <a:pt x="1618780" y="1489722"/>
                </a:lnTo>
                <a:lnTo>
                  <a:pt x="1616913" y="1487855"/>
                </a:lnTo>
                <a:lnTo>
                  <a:pt x="1615795" y="1487398"/>
                </a:lnTo>
                <a:lnTo>
                  <a:pt x="1603641" y="1487398"/>
                </a:lnTo>
                <a:lnTo>
                  <a:pt x="1602524" y="1487855"/>
                </a:lnTo>
                <a:lnTo>
                  <a:pt x="1600657" y="1489722"/>
                </a:lnTo>
                <a:lnTo>
                  <a:pt x="1600200" y="1490840"/>
                </a:lnTo>
                <a:lnTo>
                  <a:pt x="1600200" y="1493469"/>
                </a:lnTo>
                <a:lnTo>
                  <a:pt x="1600657" y="1494586"/>
                </a:lnTo>
                <a:lnTo>
                  <a:pt x="1602524" y="1496453"/>
                </a:lnTo>
                <a:lnTo>
                  <a:pt x="1603641" y="1496923"/>
                </a:lnTo>
                <a:lnTo>
                  <a:pt x="1615795" y="1496923"/>
                </a:lnTo>
                <a:lnTo>
                  <a:pt x="1616913" y="1496453"/>
                </a:lnTo>
                <a:lnTo>
                  <a:pt x="1618780" y="1494586"/>
                </a:lnTo>
                <a:lnTo>
                  <a:pt x="1619250" y="1493469"/>
                </a:lnTo>
                <a:lnTo>
                  <a:pt x="1619250" y="1490840"/>
                </a:lnTo>
                <a:close/>
              </a:path>
              <a:path w="5448300" h="1497329">
                <a:moveTo>
                  <a:pt x="1619250" y="1118997"/>
                </a:moveTo>
                <a:lnTo>
                  <a:pt x="1618780" y="1117866"/>
                </a:lnTo>
                <a:lnTo>
                  <a:pt x="1616913" y="1116012"/>
                </a:lnTo>
                <a:lnTo>
                  <a:pt x="1615795" y="1115542"/>
                </a:lnTo>
                <a:lnTo>
                  <a:pt x="1603641" y="1115542"/>
                </a:lnTo>
                <a:lnTo>
                  <a:pt x="1602524" y="1116012"/>
                </a:lnTo>
                <a:lnTo>
                  <a:pt x="1600657" y="1117866"/>
                </a:lnTo>
                <a:lnTo>
                  <a:pt x="1600200" y="1118997"/>
                </a:lnTo>
                <a:lnTo>
                  <a:pt x="1600200" y="1121625"/>
                </a:lnTo>
                <a:lnTo>
                  <a:pt x="1600657" y="1122743"/>
                </a:lnTo>
                <a:lnTo>
                  <a:pt x="1602524" y="1124610"/>
                </a:lnTo>
                <a:lnTo>
                  <a:pt x="1603641" y="1125067"/>
                </a:lnTo>
                <a:lnTo>
                  <a:pt x="1615795" y="1125067"/>
                </a:lnTo>
                <a:lnTo>
                  <a:pt x="1616913" y="1124610"/>
                </a:lnTo>
                <a:lnTo>
                  <a:pt x="1618780" y="1122743"/>
                </a:lnTo>
                <a:lnTo>
                  <a:pt x="1619250" y="1121625"/>
                </a:lnTo>
                <a:lnTo>
                  <a:pt x="1619250" y="1118997"/>
                </a:lnTo>
                <a:close/>
              </a:path>
              <a:path w="5448300" h="1497329">
                <a:moveTo>
                  <a:pt x="1619250" y="747141"/>
                </a:moveTo>
                <a:lnTo>
                  <a:pt x="1618780" y="746023"/>
                </a:lnTo>
                <a:lnTo>
                  <a:pt x="1616913" y="744156"/>
                </a:lnTo>
                <a:lnTo>
                  <a:pt x="1615795" y="743699"/>
                </a:lnTo>
                <a:lnTo>
                  <a:pt x="1603641" y="743699"/>
                </a:lnTo>
                <a:lnTo>
                  <a:pt x="1602524" y="744156"/>
                </a:lnTo>
                <a:lnTo>
                  <a:pt x="1600657" y="746023"/>
                </a:lnTo>
                <a:lnTo>
                  <a:pt x="1600200" y="747141"/>
                </a:lnTo>
                <a:lnTo>
                  <a:pt x="1600200" y="749769"/>
                </a:lnTo>
                <a:lnTo>
                  <a:pt x="1600657" y="750900"/>
                </a:lnTo>
                <a:lnTo>
                  <a:pt x="1602524" y="752754"/>
                </a:lnTo>
                <a:lnTo>
                  <a:pt x="1603641" y="753224"/>
                </a:lnTo>
                <a:lnTo>
                  <a:pt x="1615795" y="753224"/>
                </a:lnTo>
                <a:lnTo>
                  <a:pt x="1616913" y="752754"/>
                </a:lnTo>
                <a:lnTo>
                  <a:pt x="1618780" y="750900"/>
                </a:lnTo>
                <a:lnTo>
                  <a:pt x="1619250" y="749769"/>
                </a:lnTo>
                <a:lnTo>
                  <a:pt x="1619250" y="747141"/>
                </a:lnTo>
                <a:close/>
              </a:path>
              <a:path w="5448300" h="1497329">
                <a:moveTo>
                  <a:pt x="1619250" y="375297"/>
                </a:moveTo>
                <a:lnTo>
                  <a:pt x="1618780" y="374167"/>
                </a:lnTo>
                <a:lnTo>
                  <a:pt x="1616913" y="372313"/>
                </a:lnTo>
                <a:lnTo>
                  <a:pt x="1615795" y="371843"/>
                </a:lnTo>
                <a:lnTo>
                  <a:pt x="1603641" y="371843"/>
                </a:lnTo>
                <a:lnTo>
                  <a:pt x="1602524" y="372313"/>
                </a:lnTo>
                <a:lnTo>
                  <a:pt x="1600657" y="374167"/>
                </a:lnTo>
                <a:lnTo>
                  <a:pt x="1600200" y="375297"/>
                </a:lnTo>
                <a:lnTo>
                  <a:pt x="1600200" y="377926"/>
                </a:lnTo>
                <a:lnTo>
                  <a:pt x="1600657" y="379044"/>
                </a:lnTo>
                <a:lnTo>
                  <a:pt x="1602524" y="380911"/>
                </a:lnTo>
                <a:lnTo>
                  <a:pt x="1603641" y="381368"/>
                </a:lnTo>
                <a:lnTo>
                  <a:pt x="1615795" y="381368"/>
                </a:lnTo>
                <a:lnTo>
                  <a:pt x="1616913" y="380911"/>
                </a:lnTo>
                <a:lnTo>
                  <a:pt x="1618780" y="379044"/>
                </a:lnTo>
                <a:lnTo>
                  <a:pt x="1619250" y="377926"/>
                </a:lnTo>
                <a:lnTo>
                  <a:pt x="1619250" y="375297"/>
                </a:lnTo>
                <a:close/>
              </a:path>
              <a:path w="5448300" h="1497329">
                <a:moveTo>
                  <a:pt x="1619250" y="3454"/>
                </a:moveTo>
                <a:lnTo>
                  <a:pt x="1618780" y="2324"/>
                </a:lnTo>
                <a:lnTo>
                  <a:pt x="1616913" y="469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69"/>
                </a:lnTo>
                <a:lnTo>
                  <a:pt x="1600657" y="2324"/>
                </a:lnTo>
                <a:lnTo>
                  <a:pt x="1600200" y="3454"/>
                </a:lnTo>
                <a:lnTo>
                  <a:pt x="1600200" y="6083"/>
                </a:lnTo>
                <a:lnTo>
                  <a:pt x="1600657" y="7200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200"/>
                </a:lnTo>
                <a:lnTo>
                  <a:pt x="1619250" y="6083"/>
                </a:lnTo>
                <a:lnTo>
                  <a:pt x="1619250" y="3454"/>
                </a:lnTo>
                <a:close/>
              </a:path>
              <a:path w="5448300" h="1497329">
                <a:moveTo>
                  <a:pt x="1676400" y="1490840"/>
                </a:moveTo>
                <a:lnTo>
                  <a:pt x="1675930" y="1489722"/>
                </a:lnTo>
                <a:lnTo>
                  <a:pt x="1674063" y="1487855"/>
                </a:lnTo>
                <a:lnTo>
                  <a:pt x="1672945" y="1487398"/>
                </a:lnTo>
                <a:lnTo>
                  <a:pt x="1660791" y="1487398"/>
                </a:lnTo>
                <a:lnTo>
                  <a:pt x="1659674" y="1487855"/>
                </a:lnTo>
                <a:lnTo>
                  <a:pt x="1657807" y="1489722"/>
                </a:lnTo>
                <a:lnTo>
                  <a:pt x="1657350" y="1490840"/>
                </a:lnTo>
                <a:lnTo>
                  <a:pt x="1657350" y="1493469"/>
                </a:lnTo>
                <a:lnTo>
                  <a:pt x="1657807" y="1494586"/>
                </a:lnTo>
                <a:lnTo>
                  <a:pt x="1659674" y="1496453"/>
                </a:lnTo>
                <a:lnTo>
                  <a:pt x="1660791" y="1496923"/>
                </a:lnTo>
                <a:lnTo>
                  <a:pt x="1672945" y="1496923"/>
                </a:lnTo>
                <a:lnTo>
                  <a:pt x="1674063" y="1496453"/>
                </a:lnTo>
                <a:lnTo>
                  <a:pt x="1675930" y="1494586"/>
                </a:lnTo>
                <a:lnTo>
                  <a:pt x="1676400" y="1493469"/>
                </a:lnTo>
                <a:lnTo>
                  <a:pt x="1676400" y="1490840"/>
                </a:lnTo>
                <a:close/>
              </a:path>
              <a:path w="5448300" h="1497329">
                <a:moveTo>
                  <a:pt x="1676400" y="1118997"/>
                </a:moveTo>
                <a:lnTo>
                  <a:pt x="1675930" y="1117866"/>
                </a:lnTo>
                <a:lnTo>
                  <a:pt x="1674063" y="1116012"/>
                </a:lnTo>
                <a:lnTo>
                  <a:pt x="1672945" y="1115542"/>
                </a:lnTo>
                <a:lnTo>
                  <a:pt x="1660791" y="1115542"/>
                </a:lnTo>
                <a:lnTo>
                  <a:pt x="1659674" y="1116012"/>
                </a:lnTo>
                <a:lnTo>
                  <a:pt x="1657807" y="1117866"/>
                </a:lnTo>
                <a:lnTo>
                  <a:pt x="1657350" y="1118997"/>
                </a:lnTo>
                <a:lnTo>
                  <a:pt x="1657350" y="1121625"/>
                </a:lnTo>
                <a:lnTo>
                  <a:pt x="1657807" y="1122743"/>
                </a:lnTo>
                <a:lnTo>
                  <a:pt x="1659674" y="1124610"/>
                </a:lnTo>
                <a:lnTo>
                  <a:pt x="1660791" y="1125067"/>
                </a:lnTo>
                <a:lnTo>
                  <a:pt x="1672945" y="1125067"/>
                </a:lnTo>
                <a:lnTo>
                  <a:pt x="1674063" y="1124610"/>
                </a:lnTo>
                <a:lnTo>
                  <a:pt x="1675930" y="1122743"/>
                </a:lnTo>
                <a:lnTo>
                  <a:pt x="1676400" y="1121625"/>
                </a:lnTo>
                <a:lnTo>
                  <a:pt x="1676400" y="1118997"/>
                </a:lnTo>
                <a:close/>
              </a:path>
              <a:path w="5448300" h="1497329">
                <a:moveTo>
                  <a:pt x="1676400" y="747141"/>
                </a:moveTo>
                <a:lnTo>
                  <a:pt x="1675930" y="746023"/>
                </a:lnTo>
                <a:lnTo>
                  <a:pt x="1674063" y="744156"/>
                </a:lnTo>
                <a:lnTo>
                  <a:pt x="1672945" y="743699"/>
                </a:lnTo>
                <a:lnTo>
                  <a:pt x="1660791" y="743699"/>
                </a:lnTo>
                <a:lnTo>
                  <a:pt x="1659674" y="744156"/>
                </a:lnTo>
                <a:lnTo>
                  <a:pt x="1657807" y="746023"/>
                </a:lnTo>
                <a:lnTo>
                  <a:pt x="1657350" y="747141"/>
                </a:lnTo>
                <a:lnTo>
                  <a:pt x="1657350" y="749769"/>
                </a:lnTo>
                <a:lnTo>
                  <a:pt x="1657807" y="750900"/>
                </a:lnTo>
                <a:lnTo>
                  <a:pt x="1659674" y="752754"/>
                </a:lnTo>
                <a:lnTo>
                  <a:pt x="1660791" y="753224"/>
                </a:lnTo>
                <a:lnTo>
                  <a:pt x="1672945" y="753224"/>
                </a:lnTo>
                <a:lnTo>
                  <a:pt x="1674063" y="752754"/>
                </a:lnTo>
                <a:lnTo>
                  <a:pt x="1675930" y="750900"/>
                </a:lnTo>
                <a:lnTo>
                  <a:pt x="1676400" y="749769"/>
                </a:lnTo>
                <a:lnTo>
                  <a:pt x="1676400" y="747141"/>
                </a:lnTo>
                <a:close/>
              </a:path>
              <a:path w="5448300" h="1497329">
                <a:moveTo>
                  <a:pt x="1676400" y="375297"/>
                </a:moveTo>
                <a:lnTo>
                  <a:pt x="1675930" y="374167"/>
                </a:lnTo>
                <a:lnTo>
                  <a:pt x="1674063" y="372313"/>
                </a:lnTo>
                <a:lnTo>
                  <a:pt x="1672945" y="371843"/>
                </a:lnTo>
                <a:lnTo>
                  <a:pt x="1660791" y="371843"/>
                </a:lnTo>
                <a:lnTo>
                  <a:pt x="1659674" y="372313"/>
                </a:lnTo>
                <a:lnTo>
                  <a:pt x="1657807" y="374167"/>
                </a:lnTo>
                <a:lnTo>
                  <a:pt x="1657350" y="375297"/>
                </a:lnTo>
                <a:lnTo>
                  <a:pt x="1657350" y="377926"/>
                </a:lnTo>
                <a:lnTo>
                  <a:pt x="1657807" y="379044"/>
                </a:lnTo>
                <a:lnTo>
                  <a:pt x="1659674" y="380911"/>
                </a:lnTo>
                <a:lnTo>
                  <a:pt x="1660791" y="381368"/>
                </a:lnTo>
                <a:lnTo>
                  <a:pt x="1672945" y="381368"/>
                </a:lnTo>
                <a:lnTo>
                  <a:pt x="1674063" y="380911"/>
                </a:lnTo>
                <a:lnTo>
                  <a:pt x="1675930" y="379044"/>
                </a:lnTo>
                <a:lnTo>
                  <a:pt x="1676400" y="377926"/>
                </a:lnTo>
                <a:lnTo>
                  <a:pt x="1676400" y="375297"/>
                </a:lnTo>
                <a:close/>
              </a:path>
              <a:path w="5448300" h="1497329">
                <a:moveTo>
                  <a:pt x="1676400" y="3454"/>
                </a:moveTo>
                <a:lnTo>
                  <a:pt x="1675930" y="2324"/>
                </a:lnTo>
                <a:lnTo>
                  <a:pt x="1674063" y="469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69"/>
                </a:lnTo>
                <a:lnTo>
                  <a:pt x="1657807" y="2324"/>
                </a:lnTo>
                <a:lnTo>
                  <a:pt x="1657350" y="3454"/>
                </a:lnTo>
                <a:lnTo>
                  <a:pt x="1657350" y="6083"/>
                </a:lnTo>
                <a:lnTo>
                  <a:pt x="1657807" y="7200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5448300" h="1497329">
                <a:moveTo>
                  <a:pt x="1733550" y="1490840"/>
                </a:moveTo>
                <a:lnTo>
                  <a:pt x="1733080" y="1489722"/>
                </a:lnTo>
                <a:lnTo>
                  <a:pt x="1731213" y="1487855"/>
                </a:lnTo>
                <a:lnTo>
                  <a:pt x="1730095" y="1487398"/>
                </a:lnTo>
                <a:lnTo>
                  <a:pt x="1717941" y="1487398"/>
                </a:lnTo>
                <a:lnTo>
                  <a:pt x="1716824" y="1487855"/>
                </a:lnTo>
                <a:lnTo>
                  <a:pt x="1714957" y="1489722"/>
                </a:lnTo>
                <a:lnTo>
                  <a:pt x="1714500" y="1490840"/>
                </a:lnTo>
                <a:lnTo>
                  <a:pt x="1714500" y="1493469"/>
                </a:lnTo>
                <a:lnTo>
                  <a:pt x="1714957" y="1494586"/>
                </a:lnTo>
                <a:lnTo>
                  <a:pt x="1716824" y="1496453"/>
                </a:lnTo>
                <a:lnTo>
                  <a:pt x="1717941" y="1496923"/>
                </a:lnTo>
                <a:lnTo>
                  <a:pt x="1730095" y="1496923"/>
                </a:lnTo>
                <a:lnTo>
                  <a:pt x="1731213" y="1496453"/>
                </a:lnTo>
                <a:lnTo>
                  <a:pt x="1733080" y="1494586"/>
                </a:lnTo>
                <a:lnTo>
                  <a:pt x="1733550" y="1493469"/>
                </a:lnTo>
                <a:lnTo>
                  <a:pt x="1733550" y="1490840"/>
                </a:lnTo>
                <a:close/>
              </a:path>
              <a:path w="5448300" h="1497329">
                <a:moveTo>
                  <a:pt x="1733550" y="1118997"/>
                </a:moveTo>
                <a:lnTo>
                  <a:pt x="1733080" y="1117866"/>
                </a:lnTo>
                <a:lnTo>
                  <a:pt x="1731213" y="1116012"/>
                </a:lnTo>
                <a:lnTo>
                  <a:pt x="1730095" y="1115542"/>
                </a:lnTo>
                <a:lnTo>
                  <a:pt x="1717941" y="1115542"/>
                </a:lnTo>
                <a:lnTo>
                  <a:pt x="1716824" y="1116012"/>
                </a:lnTo>
                <a:lnTo>
                  <a:pt x="1714957" y="1117866"/>
                </a:lnTo>
                <a:lnTo>
                  <a:pt x="1714500" y="1118997"/>
                </a:lnTo>
                <a:lnTo>
                  <a:pt x="1714500" y="1121625"/>
                </a:lnTo>
                <a:lnTo>
                  <a:pt x="1714957" y="1122743"/>
                </a:lnTo>
                <a:lnTo>
                  <a:pt x="1716824" y="1124610"/>
                </a:lnTo>
                <a:lnTo>
                  <a:pt x="1717941" y="1125067"/>
                </a:lnTo>
                <a:lnTo>
                  <a:pt x="1730095" y="1125067"/>
                </a:lnTo>
                <a:lnTo>
                  <a:pt x="1731213" y="1124610"/>
                </a:lnTo>
                <a:lnTo>
                  <a:pt x="1733080" y="1122743"/>
                </a:lnTo>
                <a:lnTo>
                  <a:pt x="1733550" y="1121625"/>
                </a:lnTo>
                <a:lnTo>
                  <a:pt x="1733550" y="1118997"/>
                </a:lnTo>
                <a:close/>
              </a:path>
              <a:path w="5448300" h="1497329">
                <a:moveTo>
                  <a:pt x="1733550" y="747141"/>
                </a:moveTo>
                <a:lnTo>
                  <a:pt x="1733080" y="746023"/>
                </a:lnTo>
                <a:lnTo>
                  <a:pt x="1731213" y="744156"/>
                </a:lnTo>
                <a:lnTo>
                  <a:pt x="1730095" y="743699"/>
                </a:lnTo>
                <a:lnTo>
                  <a:pt x="1717941" y="743699"/>
                </a:lnTo>
                <a:lnTo>
                  <a:pt x="1716824" y="744156"/>
                </a:lnTo>
                <a:lnTo>
                  <a:pt x="1714957" y="746023"/>
                </a:lnTo>
                <a:lnTo>
                  <a:pt x="1714500" y="747141"/>
                </a:lnTo>
                <a:lnTo>
                  <a:pt x="1714500" y="749769"/>
                </a:lnTo>
                <a:lnTo>
                  <a:pt x="1714957" y="750900"/>
                </a:lnTo>
                <a:lnTo>
                  <a:pt x="1716824" y="752754"/>
                </a:lnTo>
                <a:lnTo>
                  <a:pt x="1717941" y="753224"/>
                </a:lnTo>
                <a:lnTo>
                  <a:pt x="1730095" y="753224"/>
                </a:lnTo>
                <a:lnTo>
                  <a:pt x="1731213" y="752754"/>
                </a:lnTo>
                <a:lnTo>
                  <a:pt x="1733080" y="750900"/>
                </a:lnTo>
                <a:lnTo>
                  <a:pt x="1733550" y="749769"/>
                </a:lnTo>
                <a:lnTo>
                  <a:pt x="1733550" y="747141"/>
                </a:lnTo>
                <a:close/>
              </a:path>
              <a:path w="5448300" h="1497329">
                <a:moveTo>
                  <a:pt x="1733550" y="375297"/>
                </a:moveTo>
                <a:lnTo>
                  <a:pt x="1733080" y="374167"/>
                </a:lnTo>
                <a:lnTo>
                  <a:pt x="1731213" y="372313"/>
                </a:lnTo>
                <a:lnTo>
                  <a:pt x="1730095" y="371843"/>
                </a:lnTo>
                <a:lnTo>
                  <a:pt x="1717941" y="371843"/>
                </a:lnTo>
                <a:lnTo>
                  <a:pt x="1716824" y="372313"/>
                </a:lnTo>
                <a:lnTo>
                  <a:pt x="1714957" y="374167"/>
                </a:lnTo>
                <a:lnTo>
                  <a:pt x="1714500" y="375297"/>
                </a:lnTo>
                <a:lnTo>
                  <a:pt x="1714500" y="377926"/>
                </a:lnTo>
                <a:lnTo>
                  <a:pt x="1714957" y="379044"/>
                </a:lnTo>
                <a:lnTo>
                  <a:pt x="1716824" y="380911"/>
                </a:lnTo>
                <a:lnTo>
                  <a:pt x="1717941" y="381368"/>
                </a:lnTo>
                <a:lnTo>
                  <a:pt x="1730095" y="381368"/>
                </a:lnTo>
                <a:lnTo>
                  <a:pt x="1731213" y="380911"/>
                </a:lnTo>
                <a:lnTo>
                  <a:pt x="1733080" y="379044"/>
                </a:lnTo>
                <a:lnTo>
                  <a:pt x="1733550" y="377926"/>
                </a:lnTo>
                <a:lnTo>
                  <a:pt x="1733550" y="375297"/>
                </a:lnTo>
                <a:close/>
              </a:path>
              <a:path w="5448300" h="1497329">
                <a:moveTo>
                  <a:pt x="1733550" y="3454"/>
                </a:moveTo>
                <a:lnTo>
                  <a:pt x="1733080" y="2324"/>
                </a:lnTo>
                <a:lnTo>
                  <a:pt x="1731213" y="469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69"/>
                </a:lnTo>
                <a:lnTo>
                  <a:pt x="1714957" y="2324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57" y="7200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200"/>
                </a:lnTo>
                <a:lnTo>
                  <a:pt x="1733550" y="6083"/>
                </a:lnTo>
                <a:lnTo>
                  <a:pt x="1733550" y="3454"/>
                </a:lnTo>
                <a:close/>
              </a:path>
              <a:path w="5448300" h="1497329">
                <a:moveTo>
                  <a:pt x="1790700" y="1490840"/>
                </a:moveTo>
                <a:lnTo>
                  <a:pt x="1790230" y="1489722"/>
                </a:lnTo>
                <a:lnTo>
                  <a:pt x="1788363" y="1487855"/>
                </a:lnTo>
                <a:lnTo>
                  <a:pt x="1787245" y="1487398"/>
                </a:lnTo>
                <a:lnTo>
                  <a:pt x="1775091" y="1487398"/>
                </a:lnTo>
                <a:lnTo>
                  <a:pt x="1773974" y="1487855"/>
                </a:lnTo>
                <a:lnTo>
                  <a:pt x="1772107" y="1489722"/>
                </a:lnTo>
                <a:lnTo>
                  <a:pt x="1771650" y="1490840"/>
                </a:lnTo>
                <a:lnTo>
                  <a:pt x="1771650" y="1493469"/>
                </a:lnTo>
                <a:lnTo>
                  <a:pt x="1772107" y="1494586"/>
                </a:lnTo>
                <a:lnTo>
                  <a:pt x="1773974" y="1496453"/>
                </a:lnTo>
                <a:lnTo>
                  <a:pt x="1775091" y="1496923"/>
                </a:lnTo>
                <a:lnTo>
                  <a:pt x="1787245" y="1496923"/>
                </a:lnTo>
                <a:lnTo>
                  <a:pt x="1788363" y="1496453"/>
                </a:lnTo>
                <a:lnTo>
                  <a:pt x="1790230" y="1494586"/>
                </a:lnTo>
                <a:lnTo>
                  <a:pt x="1790700" y="1493469"/>
                </a:lnTo>
                <a:lnTo>
                  <a:pt x="1790700" y="1490840"/>
                </a:lnTo>
                <a:close/>
              </a:path>
              <a:path w="5448300" h="1497329">
                <a:moveTo>
                  <a:pt x="1790700" y="1118997"/>
                </a:moveTo>
                <a:lnTo>
                  <a:pt x="1790230" y="1117866"/>
                </a:lnTo>
                <a:lnTo>
                  <a:pt x="1788363" y="1116012"/>
                </a:lnTo>
                <a:lnTo>
                  <a:pt x="1787245" y="1115542"/>
                </a:lnTo>
                <a:lnTo>
                  <a:pt x="1775091" y="1115542"/>
                </a:lnTo>
                <a:lnTo>
                  <a:pt x="1773974" y="1116012"/>
                </a:lnTo>
                <a:lnTo>
                  <a:pt x="1772107" y="1117866"/>
                </a:lnTo>
                <a:lnTo>
                  <a:pt x="1771650" y="1118997"/>
                </a:lnTo>
                <a:lnTo>
                  <a:pt x="1771650" y="1121625"/>
                </a:lnTo>
                <a:lnTo>
                  <a:pt x="1772107" y="1122743"/>
                </a:lnTo>
                <a:lnTo>
                  <a:pt x="1773974" y="1124610"/>
                </a:lnTo>
                <a:lnTo>
                  <a:pt x="1775091" y="1125067"/>
                </a:lnTo>
                <a:lnTo>
                  <a:pt x="1787245" y="1125067"/>
                </a:lnTo>
                <a:lnTo>
                  <a:pt x="1788363" y="1124610"/>
                </a:lnTo>
                <a:lnTo>
                  <a:pt x="1790230" y="1122743"/>
                </a:lnTo>
                <a:lnTo>
                  <a:pt x="1790700" y="1121625"/>
                </a:lnTo>
                <a:lnTo>
                  <a:pt x="1790700" y="1118997"/>
                </a:lnTo>
                <a:close/>
              </a:path>
              <a:path w="5448300" h="1497329">
                <a:moveTo>
                  <a:pt x="1790700" y="747141"/>
                </a:moveTo>
                <a:lnTo>
                  <a:pt x="1790230" y="746023"/>
                </a:lnTo>
                <a:lnTo>
                  <a:pt x="1788363" y="744156"/>
                </a:lnTo>
                <a:lnTo>
                  <a:pt x="1787245" y="743699"/>
                </a:lnTo>
                <a:lnTo>
                  <a:pt x="1775091" y="743699"/>
                </a:lnTo>
                <a:lnTo>
                  <a:pt x="1773974" y="744156"/>
                </a:lnTo>
                <a:lnTo>
                  <a:pt x="1772107" y="746023"/>
                </a:lnTo>
                <a:lnTo>
                  <a:pt x="1771650" y="747141"/>
                </a:lnTo>
                <a:lnTo>
                  <a:pt x="1771650" y="749769"/>
                </a:lnTo>
                <a:lnTo>
                  <a:pt x="1772107" y="750900"/>
                </a:lnTo>
                <a:lnTo>
                  <a:pt x="1773974" y="752754"/>
                </a:lnTo>
                <a:lnTo>
                  <a:pt x="1775091" y="753224"/>
                </a:lnTo>
                <a:lnTo>
                  <a:pt x="1787245" y="753224"/>
                </a:lnTo>
                <a:lnTo>
                  <a:pt x="1788363" y="752754"/>
                </a:lnTo>
                <a:lnTo>
                  <a:pt x="1790230" y="750900"/>
                </a:lnTo>
                <a:lnTo>
                  <a:pt x="1790700" y="749769"/>
                </a:lnTo>
                <a:lnTo>
                  <a:pt x="1790700" y="747141"/>
                </a:lnTo>
                <a:close/>
              </a:path>
              <a:path w="5448300" h="1497329">
                <a:moveTo>
                  <a:pt x="1790700" y="375297"/>
                </a:moveTo>
                <a:lnTo>
                  <a:pt x="1790230" y="374167"/>
                </a:lnTo>
                <a:lnTo>
                  <a:pt x="1788363" y="372313"/>
                </a:lnTo>
                <a:lnTo>
                  <a:pt x="1787245" y="371843"/>
                </a:lnTo>
                <a:lnTo>
                  <a:pt x="1775091" y="371843"/>
                </a:lnTo>
                <a:lnTo>
                  <a:pt x="1773974" y="372313"/>
                </a:lnTo>
                <a:lnTo>
                  <a:pt x="1772107" y="374167"/>
                </a:lnTo>
                <a:lnTo>
                  <a:pt x="1771650" y="375297"/>
                </a:lnTo>
                <a:lnTo>
                  <a:pt x="1771650" y="377926"/>
                </a:lnTo>
                <a:lnTo>
                  <a:pt x="1772107" y="379044"/>
                </a:lnTo>
                <a:lnTo>
                  <a:pt x="1773974" y="380911"/>
                </a:lnTo>
                <a:lnTo>
                  <a:pt x="1775091" y="381368"/>
                </a:lnTo>
                <a:lnTo>
                  <a:pt x="1787245" y="381368"/>
                </a:lnTo>
                <a:lnTo>
                  <a:pt x="1788363" y="380911"/>
                </a:lnTo>
                <a:lnTo>
                  <a:pt x="1790230" y="379044"/>
                </a:lnTo>
                <a:lnTo>
                  <a:pt x="1790700" y="377926"/>
                </a:lnTo>
                <a:lnTo>
                  <a:pt x="1790700" y="375297"/>
                </a:lnTo>
                <a:close/>
              </a:path>
              <a:path w="5448300" h="1497329">
                <a:moveTo>
                  <a:pt x="1790700" y="3454"/>
                </a:moveTo>
                <a:lnTo>
                  <a:pt x="1790230" y="2324"/>
                </a:lnTo>
                <a:lnTo>
                  <a:pt x="1788363" y="469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69"/>
                </a:lnTo>
                <a:lnTo>
                  <a:pt x="1772107" y="2324"/>
                </a:lnTo>
                <a:lnTo>
                  <a:pt x="1771650" y="3454"/>
                </a:lnTo>
                <a:lnTo>
                  <a:pt x="1771650" y="6083"/>
                </a:lnTo>
                <a:lnTo>
                  <a:pt x="1772107" y="7200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200"/>
                </a:lnTo>
                <a:lnTo>
                  <a:pt x="1790700" y="6083"/>
                </a:lnTo>
                <a:lnTo>
                  <a:pt x="1790700" y="3454"/>
                </a:lnTo>
                <a:close/>
              </a:path>
              <a:path w="5448300" h="1497329">
                <a:moveTo>
                  <a:pt x="1847850" y="1490840"/>
                </a:moveTo>
                <a:lnTo>
                  <a:pt x="1847380" y="1489722"/>
                </a:lnTo>
                <a:lnTo>
                  <a:pt x="1845513" y="1487855"/>
                </a:lnTo>
                <a:lnTo>
                  <a:pt x="1844395" y="1487398"/>
                </a:lnTo>
                <a:lnTo>
                  <a:pt x="1832241" y="1487398"/>
                </a:lnTo>
                <a:lnTo>
                  <a:pt x="1831124" y="1487855"/>
                </a:lnTo>
                <a:lnTo>
                  <a:pt x="1829257" y="1489722"/>
                </a:lnTo>
                <a:lnTo>
                  <a:pt x="1828800" y="1490840"/>
                </a:lnTo>
                <a:lnTo>
                  <a:pt x="1828800" y="1493469"/>
                </a:lnTo>
                <a:lnTo>
                  <a:pt x="1829257" y="1494586"/>
                </a:lnTo>
                <a:lnTo>
                  <a:pt x="1831124" y="1496453"/>
                </a:lnTo>
                <a:lnTo>
                  <a:pt x="1832241" y="1496923"/>
                </a:lnTo>
                <a:lnTo>
                  <a:pt x="1844395" y="1496923"/>
                </a:lnTo>
                <a:lnTo>
                  <a:pt x="1845513" y="1496453"/>
                </a:lnTo>
                <a:lnTo>
                  <a:pt x="1847380" y="1494586"/>
                </a:lnTo>
                <a:lnTo>
                  <a:pt x="1847850" y="1493469"/>
                </a:lnTo>
                <a:lnTo>
                  <a:pt x="1847850" y="1490840"/>
                </a:lnTo>
                <a:close/>
              </a:path>
              <a:path w="5448300" h="1497329">
                <a:moveTo>
                  <a:pt x="1847850" y="1118997"/>
                </a:moveTo>
                <a:lnTo>
                  <a:pt x="1847380" y="1117866"/>
                </a:lnTo>
                <a:lnTo>
                  <a:pt x="1845513" y="1116012"/>
                </a:lnTo>
                <a:lnTo>
                  <a:pt x="1844395" y="1115542"/>
                </a:lnTo>
                <a:lnTo>
                  <a:pt x="1832241" y="1115542"/>
                </a:lnTo>
                <a:lnTo>
                  <a:pt x="1831124" y="1116012"/>
                </a:lnTo>
                <a:lnTo>
                  <a:pt x="1829257" y="1117866"/>
                </a:lnTo>
                <a:lnTo>
                  <a:pt x="1828800" y="1118997"/>
                </a:lnTo>
                <a:lnTo>
                  <a:pt x="1828800" y="1121625"/>
                </a:lnTo>
                <a:lnTo>
                  <a:pt x="1829257" y="1122743"/>
                </a:lnTo>
                <a:lnTo>
                  <a:pt x="1831124" y="1124610"/>
                </a:lnTo>
                <a:lnTo>
                  <a:pt x="1832241" y="1125067"/>
                </a:lnTo>
                <a:lnTo>
                  <a:pt x="1844395" y="1125067"/>
                </a:lnTo>
                <a:lnTo>
                  <a:pt x="1845513" y="1124610"/>
                </a:lnTo>
                <a:lnTo>
                  <a:pt x="1847380" y="1122743"/>
                </a:lnTo>
                <a:lnTo>
                  <a:pt x="1847850" y="1121625"/>
                </a:lnTo>
                <a:lnTo>
                  <a:pt x="1847850" y="1118997"/>
                </a:lnTo>
                <a:close/>
              </a:path>
              <a:path w="5448300" h="1497329">
                <a:moveTo>
                  <a:pt x="1847850" y="747141"/>
                </a:moveTo>
                <a:lnTo>
                  <a:pt x="1847380" y="746023"/>
                </a:lnTo>
                <a:lnTo>
                  <a:pt x="1845513" y="744156"/>
                </a:lnTo>
                <a:lnTo>
                  <a:pt x="1844395" y="743699"/>
                </a:lnTo>
                <a:lnTo>
                  <a:pt x="1832241" y="743699"/>
                </a:lnTo>
                <a:lnTo>
                  <a:pt x="1831124" y="744156"/>
                </a:lnTo>
                <a:lnTo>
                  <a:pt x="1829257" y="746023"/>
                </a:lnTo>
                <a:lnTo>
                  <a:pt x="1828800" y="747141"/>
                </a:lnTo>
                <a:lnTo>
                  <a:pt x="1828800" y="749769"/>
                </a:lnTo>
                <a:lnTo>
                  <a:pt x="1829257" y="750900"/>
                </a:lnTo>
                <a:lnTo>
                  <a:pt x="1831124" y="752754"/>
                </a:lnTo>
                <a:lnTo>
                  <a:pt x="1832241" y="753224"/>
                </a:lnTo>
                <a:lnTo>
                  <a:pt x="1844395" y="753224"/>
                </a:lnTo>
                <a:lnTo>
                  <a:pt x="1845513" y="752754"/>
                </a:lnTo>
                <a:lnTo>
                  <a:pt x="1847380" y="750900"/>
                </a:lnTo>
                <a:lnTo>
                  <a:pt x="1847850" y="749769"/>
                </a:lnTo>
                <a:lnTo>
                  <a:pt x="1847850" y="747141"/>
                </a:lnTo>
                <a:close/>
              </a:path>
              <a:path w="5448300" h="1497329">
                <a:moveTo>
                  <a:pt x="1847850" y="375297"/>
                </a:moveTo>
                <a:lnTo>
                  <a:pt x="1847380" y="374167"/>
                </a:lnTo>
                <a:lnTo>
                  <a:pt x="1845513" y="372313"/>
                </a:lnTo>
                <a:lnTo>
                  <a:pt x="1844395" y="371843"/>
                </a:lnTo>
                <a:lnTo>
                  <a:pt x="1832241" y="371843"/>
                </a:lnTo>
                <a:lnTo>
                  <a:pt x="1831124" y="372313"/>
                </a:lnTo>
                <a:lnTo>
                  <a:pt x="1829257" y="374167"/>
                </a:lnTo>
                <a:lnTo>
                  <a:pt x="1828800" y="375297"/>
                </a:lnTo>
                <a:lnTo>
                  <a:pt x="1828800" y="377926"/>
                </a:lnTo>
                <a:lnTo>
                  <a:pt x="1829257" y="379044"/>
                </a:lnTo>
                <a:lnTo>
                  <a:pt x="1831124" y="380911"/>
                </a:lnTo>
                <a:lnTo>
                  <a:pt x="1832241" y="381368"/>
                </a:lnTo>
                <a:lnTo>
                  <a:pt x="1844395" y="381368"/>
                </a:lnTo>
                <a:lnTo>
                  <a:pt x="1845513" y="380911"/>
                </a:lnTo>
                <a:lnTo>
                  <a:pt x="1847380" y="379044"/>
                </a:lnTo>
                <a:lnTo>
                  <a:pt x="1847850" y="377926"/>
                </a:lnTo>
                <a:lnTo>
                  <a:pt x="1847850" y="375297"/>
                </a:lnTo>
                <a:close/>
              </a:path>
              <a:path w="5448300" h="1497329">
                <a:moveTo>
                  <a:pt x="1847850" y="3454"/>
                </a:moveTo>
                <a:lnTo>
                  <a:pt x="1847380" y="2324"/>
                </a:lnTo>
                <a:lnTo>
                  <a:pt x="1845513" y="469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69"/>
                </a:lnTo>
                <a:lnTo>
                  <a:pt x="1829257" y="2324"/>
                </a:lnTo>
                <a:lnTo>
                  <a:pt x="1828800" y="3454"/>
                </a:lnTo>
                <a:lnTo>
                  <a:pt x="1828800" y="6083"/>
                </a:lnTo>
                <a:lnTo>
                  <a:pt x="1829257" y="7200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200"/>
                </a:lnTo>
                <a:lnTo>
                  <a:pt x="1847850" y="6083"/>
                </a:lnTo>
                <a:lnTo>
                  <a:pt x="1847850" y="3454"/>
                </a:lnTo>
                <a:close/>
              </a:path>
              <a:path w="5448300" h="1497329">
                <a:moveTo>
                  <a:pt x="1905000" y="1490840"/>
                </a:moveTo>
                <a:lnTo>
                  <a:pt x="1904530" y="1489722"/>
                </a:lnTo>
                <a:lnTo>
                  <a:pt x="1902663" y="1487855"/>
                </a:lnTo>
                <a:lnTo>
                  <a:pt x="1901545" y="1487398"/>
                </a:lnTo>
                <a:lnTo>
                  <a:pt x="1889391" y="1487398"/>
                </a:lnTo>
                <a:lnTo>
                  <a:pt x="1888274" y="1487855"/>
                </a:lnTo>
                <a:lnTo>
                  <a:pt x="1886407" y="1489722"/>
                </a:lnTo>
                <a:lnTo>
                  <a:pt x="1885950" y="1490840"/>
                </a:lnTo>
                <a:lnTo>
                  <a:pt x="1885950" y="1493469"/>
                </a:lnTo>
                <a:lnTo>
                  <a:pt x="1886407" y="1494586"/>
                </a:lnTo>
                <a:lnTo>
                  <a:pt x="1888274" y="1496453"/>
                </a:lnTo>
                <a:lnTo>
                  <a:pt x="1889391" y="1496923"/>
                </a:lnTo>
                <a:lnTo>
                  <a:pt x="1901545" y="1496923"/>
                </a:lnTo>
                <a:lnTo>
                  <a:pt x="1902663" y="1496453"/>
                </a:lnTo>
                <a:lnTo>
                  <a:pt x="1904530" y="1494586"/>
                </a:lnTo>
                <a:lnTo>
                  <a:pt x="1905000" y="1493469"/>
                </a:lnTo>
                <a:lnTo>
                  <a:pt x="1905000" y="1490840"/>
                </a:lnTo>
                <a:close/>
              </a:path>
              <a:path w="5448300" h="1497329">
                <a:moveTo>
                  <a:pt x="1905000" y="1118997"/>
                </a:moveTo>
                <a:lnTo>
                  <a:pt x="1904530" y="1117866"/>
                </a:lnTo>
                <a:lnTo>
                  <a:pt x="1902663" y="1116012"/>
                </a:lnTo>
                <a:lnTo>
                  <a:pt x="1901545" y="1115542"/>
                </a:lnTo>
                <a:lnTo>
                  <a:pt x="1889391" y="1115542"/>
                </a:lnTo>
                <a:lnTo>
                  <a:pt x="1888274" y="1116012"/>
                </a:lnTo>
                <a:lnTo>
                  <a:pt x="1886407" y="1117866"/>
                </a:lnTo>
                <a:lnTo>
                  <a:pt x="1885950" y="1118997"/>
                </a:lnTo>
                <a:lnTo>
                  <a:pt x="1885950" y="1121625"/>
                </a:lnTo>
                <a:lnTo>
                  <a:pt x="1886407" y="1122743"/>
                </a:lnTo>
                <a:lnTo>
                  <a:pt x="1888274" y="1124610"/>
                </a:lnTo>
                <a:lnTo>
                  <a:pt x="1889391" y="1125067"/>
                </a:lnTo>
                <a:lnTo>
                  <a:pt x="1901545" y="1125067"/>
                </a:lnTo>
                <a:lnTo>
                  <a:pt x="1902663" y="1124610"/>
                </a:lnTo>
                <a:lnTo>
                  <a:pt x="1904530" y="1122743"/>
                </a:lnTo>
                <a:lnTo>
                  <a:pt x="1905000" y="1121625"/>
                </a:lnTo>
                <a:lnTo>
                  <a:pt x="1905000" y="1118997"/>
                </a:lnTo>
                <a:close/>
              </a:path>
              <a:path w="5448300" h="1497329">
                <a:moveTo>
                  <a:pt x="1905000" y="747141"/>
                </a:moveTo>
                <a:lnTo>
                  <a:pt x="1904530" y="746023"/>
                </a:lnTo>
                <a:lnTo>
                  <a:pt x="1902663" y="744156"/>
                </a:lnTo>
                <a:lnTo>
                  <a:pt x="1901545" y="743699"/>
                </a:lnTo>
                <a:lnTo>
                  <a:pt x="1889391" y="743699"/>
                </a:lnTo>
                <a:lnTo>
                  <a:pt x="1888274" y="744156"/>
                </a:lnTo>
                <a:lnTo>
                  <a:pt x="1886407" y="746023"/>
                </a:lnTo>
                <a:lnTo>
                  <a:pt x="1885950" y="747141"/>
                </a:lnTo>
                <a:lnTo>
                  <a:pt x="1885950" y="749769"/>
                </a:lnTo>
                <a:lnTo>
                  <a:pt x="1886407" y="750900"/>
                </a:lnTo>
                <a:lnTo>
                  <a:pt x="1888274" y="752754"/>
                </a:lnTo>
                <a:lnTo>
                  <a:pt x="1889391" y="753224"/>
                </a:lnTo>
                <a:lnTo>
                  <a:pt x="1901545" y="753224"/>
                </a:lnTo>
                <a:lnTo>
                  <a:pt x="1902663" y="752754"/>
                </a:lnTo>
                <a:lnTo>
                  <a:pt x="1904530" y="750900"/>
                </a:lnTo>
                <a:lnTo>
                  <a:pt x="1905000" y="749769"/>
                </a:lnTo>
                <a:lnTo>
                  <a:pt x="1905000" y="747141"/>
                </a:lnTo>
                <a:close/>
              </a:path>
              <a:path w="5448300" h="1497329">
                <a:moveTo>
                  <a:pt x="1905000" y="375297"/>
                </a:moveTo>
                <a:lnTo>
                  <a:pt x="1904530" y="374167"/>
                </a:lnTo>
                <a:lnTo>
                  <a:pt x="1902663" y="372313"/>
                </a:lnTo>
                <a:lnTo>
                  <a:pt x="1901545" y="371843"/>
                </a:lnTo>
                <a:lnTo>
                  <a:pt x="1889391" y="371843"/>
                </a:lnTo>
                <a:lnTo>
                  <a:pt x="1888274" y="372313"/>
                </a:lnTo>
                <a:lnTo>
                  <a:pt x="1886407" y="374167"/>
                </a:lnTo>
                <a:lnTo>
                  <a:pt x="1885950" y="375297"/>
                </a:lnTo>
                <a:lnTo>
                  <a:pt x="1885950" y="377926"/>
                </a:lnTo>
                <a:lnTo>
                  <a:pt x="1886407" y="379044"/>
                </a:lnTo>
                <a:lnTo>
                  <a:pt x="1888274" y="380911"/>
                </a:lnTo>
                <a:lnTo>
                  <a:pt x="1889391" y="381368"/>
                </a:lnTo>
                <a:lnTo>
                  <a:pt x="1901545" y="381368"/>
                </a:lnTo>
                <a:lnTo>
                  <a:pt x="1902663" y="380911"/>
                </a:lnTo>
                <a:lnTo>
                  <a:pt x="1904530" y="379044"/>
                </a:lnTo>
                <a:lnTo>
                  <a:pt x="1905000" y="377926"/>
                </a:lnTo>
                <a:lnTo>
                  <a:pt x="1905000" y="375297"/>
                </a:lnTo>
                <a:close/>
              </a:path>
              <a:path w="5448300" h="1497329">
                <a:moveTo>
                  <a:pt x="1905000" y="3454"/>
                </a:moveTo>
                <a:lnTo>
                  <a:pt x="1904530" y="2324"/>
                </a:lnTo>
                <a:lnTo>
                  <a:pt x="1902663" y="469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69"/>
                </a:lnTo>
                <a:lnTo>
                  <a:pt x="1886407" y="2324"/>
                </a:lnTo>
                <a:lnTo>
                  <a:pt x="1885950" y="3454"/>
                </a:lnTo>
                <a:lnTo>
                  <a:pt x="1885950" y="6083"/>
                </a:lnTo>
                <a:lnTo>
                  <a:pt x="1886407" y="7200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200"/>
                </a:lnTo>
                <a:lnTo>
                  <a:pt x="1905000" y="6083"/>
                </a:lnTo>
                <a:lnTo>
                  <a:pt x="1905000" y="3454"/>
                </a:lnTo>
                <a:close/>
              </a:path>
              <a:path w="5448300" h="1497329">
                <a:moveTo>
                  <a:pt x="1962150" y="1490840"/>
                </a:moveTo>
                <a:lnTo>
                  <a:pt x="1961680" y="1489722"/>
                </a:lnTo>
                <a:lnTo>
                  <a:pt x="1959813" y="1487855"/>
                </a:lnTo>
                <a:lnTo>
                  <a:pt x="1958695" y="1487398"/>
                </a:lnTo>
                <a:lnTo>
                  <a:pt x="1946541" y="1487398"/>
                </a:lnTo>
                <a:lnTo>
                  <a:pt x="1945424" y="1487855"/>
                </a:lnTo>
                <a:lnTo>
                  <a:pt x="1943557" y="1489722"/>
                </a:lnTo>
                <a:lnTo>
                  <a:pt x="1943100" y="1490840"/>
                </a:lnTo>
                <a:lnTo>
                  <a:pt x="1943100" y="1493469"/>
                </a:lnTo>
                <a:lnTo>
                  <a:pt x="1943557" y="1494586"/>
                </a:lnTo>
                <a:lnTo>
                  <a:pt x="1945424" y="1496453"/>
                </a:lnTo>
                <a:lnTo>
                  <a:pt x="1946541" y="1496923"/>
                </a:lnTo>
                <a:lnTo>
                  <a:pt x="1958695" y="1496923"/>
                </a:lnTo>
                <a:lnTo>
                  <a:pt x="1959813" y="1496453"/>
                </a:lnTo>
                <a:lnTo>
                  <a:pt x="1961680" y="1494586"/>
                </a:lnTo>
                <a:lnTo>
                  <a:pt x="1962150" y="1493469"/>
                </a:lnTo>
                <a:lnTo>
                  <a:pt x="1962150" y="1490840"/>
                </a:lnTo>
                <a:close/>
              </a:path>
              <a:path w="5448300" h="1497329">
                <a:moveTo>
                  <a:pt x="1962150" y="1118997"/>
                </a:moveTo>
                <a:lnTo>
                  <a:pt x="1961680" y="1117866"/>
                </a:lnTo>
                <a:lnTo>
                  <a:pt x="1959813" y="1116012"/>
                </a:lnTo>
                <a:lnTo>
                  <a:pt x="1958695" y="1115542"/>
                </a:lnTo>
                <a:lnTo>
                  <a:pt x="1946541" y="1115542"/>
                </a:lnTo>
                <a:lnTo>
                  <a:pt x="1945424" y="1116012"/>
                </a:lnTo>
                <a:lnTo>
                  <a:pt x="1943557" y="1117866"/>
                </a:lnTo>
                <a:lnTo>
                  <a:pt x="1943100" y="1118997"/>
                </a:lnTo>
                <a:lnTo>
                  <a:pt x="1943100" y="1121625"/>
                </a:lnTo>
                <a:lnTo>
                  <a:pt x="1943557" y="1122743"/>
                </a:lnTo>
                <a:lnTo>
                  <a:pt x="1945424" y="1124610"/>
                </a:lnTo>
                <a:lnTo>
                  <a:pt x="1946541" y="1125067"/>
                </a:lnTo>
                <a:lnTo>
                  <a:pt x="1958695" y="1125067"/>
                </a:lnTo>
                <a:lnTo>
                  <a:pt x="1959813" y="1124610"/>
                </a:lnTo>
                <a:lnTo>
                  <a:pt x="1961680" y="1122743"/>
                </a:lnTo>
                <a:lnTo>
                  <a:pt x="1962150" y="1121625"/>
                </a:lnTo>
                <a:lnTo>
                  <a:pt x="1962150" y="1118997"/>
                </a:lnTo>
                <a:close/>
              </a:path>
              <a:path w="5448300" h="1497329">
                <a:moveTo>
                  <a:pt x="1962150" y="747141"/>
                </a:moveTo>
                <a:lnTo>
                  <a:pt x="1961680" y="746023"/>
                </a:lnTo>
                <a:lnTo>
                  <a:pt x="1959813" y="744156"/>
                </a:lnTo>
                <a:lnTo>
                  <a:pt x="1958695" y="743699"/>
                </a:lnTo>
                <a:lnTo>
                  <a:pt x="1946541" y="743699"/>
                </a:lnTo>
                <a:lnTo>
                  <a:pt x="1945424" y="744156"/>
                </a:lnTo>
                <a:lnTo>
                  <a:pt x="1943557" y="746023"/>
                </a:lnTo>
                <a:lnTo>
                  <a:pt x="1943100" y="747141"/>
                </a:lnTo>
                <a:lnTo>
                  <a:pt x="1943100" y="749769"/>
                </a:lnTo>
                <a:lnTo>
                  <a:pt x="1943557" y="750900"/>
                </a:lnTo>
                <a:lnTo>
                  <a:pt x="1945424" y="752754"/>
                </a:lnTo>
                <a:lnTo>
                  <a:pt x="1946541" y="753224"/>
                </a:lnTo>
                <a:lnTo>
                  <a:pt x="1958695" y="753224"/>
                </a:lnTo>
                <a:lnTo>
                  <a:pt x="1959813" y="752754"/>
                </a:lnTo>
                <a:lnTo>
                  <a:pt x="1961680" y="750900"/>
                </a:lnTo>
                <a:lnTo>
                  <a:pt x="1962150" y="749769"/>
                </a:lnTo>
                <a:lnTo>
                  <a:pt x="1962150" y="747141"/>
                </a:lnTo>
                <a:close/>
              </a:path>
              <a:path w="5448300" h="1497329">
                <a:moveTo>
                  <a:pt x="1962150" y="375297"/>
                </a:moveTo>
                <a:lnTo>
                  <a:pt x="1961680" y="374167"/>
                </a:lnTo>
                <a:lnTo>
                  <a:pt x="1959813" y="372313"/>
                </a:lnTo>
                <a:lnTo>
                  <a:pt x="1958695" y="371843"/>
                </a:lnTo>
                <a:lnTo>
                  <a:pt x="1946541" y="371843"/>
                </a:lnTo>
                <a:lnTo>
                  <a:pt x="1945424" y="372313"/>
                </a:lnTo>
                <a:lnTo>
                  <a:pt x="1943557" y="374167"/>
                </a:lnTo>
                <a:lnTo>
                  <a:pt x="1943100" y="375297"/>
                </a:lnTo>
                <a:lnTo>
                  <a:pt x="1943100" y="377926"/>
                </a:lnTo>
                <a:lnTo>
                  <a:pt x="1943557" y="379044"/>
                </a:lnTo>
                <a:lnTo>
                  <a:pt x="1945424" y="380911"/>
                </a:lnTo>
                <a:lnTo>
                  <a:pt x="1946541" y="381368"/>
                </a:lnTo>
                <a:lnTo>
                  <a:pt x="1958695" y="381368"/>
                </a:lnTo>
                <a:lnTo>
                  <a:pt x="1959813" y="380911"/>
                </a:lnTo>
                <a:lnTo>
                  <a:pt x="1961680" y="379044"/>
                </a:lnTo>
                <a:lnTo>
                  <a:pt x="1962150" y="377926"/>
                </a:lnTo>
                <a:lnTo>
                  <a:pt x="1962150" y="375297"/>
                </a:lnTo>
                <a:close/>
              </a:path>
              <a:path w="5448300" h="1497329">
                <a:moveTo>
                  <a:pt x="1962150" y="3454"/>
                </a:moveTo>
                <a:lnTo>
                  <a:pt x="1961680" y="2324"/>
                </a:lnTo>
                <a:lnTo>
                  <a:pt x="1959813" y="469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69"/>
                </a:lnTo>
                <a:lnTo>
                  <a:pt x="1943557" y="2324"/>
                </a:lnTo>
                <a:lnTo>
                  <a:pt x="1943100" y="3454"/>
                </a:lnTo>
                <a:lnTo>
                  <a:pt x="1943100" y="6083"/>
                </a:lnTo>
                <a:lnTo>
                  <a:pt x="1943557" y="7200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5448300" h="1497329">
                <a:moveTo>
                  <a:pt x="2019300" y="1490840"/>
                </a:moveTo>
                <a:lnTo>
                  <a:pt x="2018830" y="1489722"/>
                </a:lnTo>
                <a:lnTo>
                  <a:pt x="2016963" y="1487855"/>
                </a:lnTo>
                <a:lnTo>
                  <a:pt x="2015845" y="1487398"/>
                </a:lnTo>
                <a:lnTo>
                  <a:pt x="2003691" y="1487398"/>
                </a:lnTo>
                <a:lnTo>
                  <a:pt x="2002574" y="1487855"/>
                </a:lnTo>
                <a:lnTo>
                  <a:pt x="2000707" y="1489722"/>
                </a:lnTo>
                <a:lnTo>
                  <a:pt x="2000250" y="1490840"/>
                </a:lnTo>
                <a:lnTo>
                  <a:pt x="2000250" y="1493469"/>
                </a:lnTo>
                <a:lnTo>
                  <a:pt x="2000707" y="1494586"/>
                </a:lnTo>
                <a:lnTo>
                  <a:pt x="2002574" y="1496453"/>
                </a:lnTo>
                <a:lnTo>
                  <a:pt x="2003691" y="1496923"/>
                </a:lnTo>
                <a:lnTo>
                  <a:pt x="2015845" y="1496923"/>
                </a:lnTo>
                <a:lnTo>
                  <a:pt x="2016963" y="1496453"/>
                </a:lnTo>
                <a:lnTo>
                  <a:pt x="2018830" y="1494586"/>
                </a:lnTo>
                <a:lnTo>
                  <a:pt x="2019300" y="1493469"/>
                </a:lnTo>
                <a:lnTo>
                  <a:pt x="2019300" y="1490840"/>
                </a:lnTo>
                <a:close/>
              </a:path>
              <a:path w="5448300" h="1497329">
                <a:moveTo>
                  <a:pt x="2019300" y="1118997"/>
                </a:moveTo>
                <a:lnTo>
                  <a:pt x="2018830" y="1117866"/>
                </a:lnTo>
                <a:lnTo>
                  <a:pt x="2016963" y="1116012"/>
                </a:lnTo>
                <a:lnTo>
                  <a:pt x="2015845" y="1115542"/>
                </a:lnTo>
                <a:lnTo>
                  <a:pt x="2003691" y="1115542"/>
                </a:lnTo>
                <a:lnTo>
                  <a:pt x="2002574" y="1116012"/>
                </a:lnTo>
                <a:lnTo>
                  <a:pt x="2000707" y="1117866"/>
                </a:lnTo>
                <a:lnTo>
                  <a:pt x="2000250" y="1118997"/>
                </a:lnTo>
                <a:lnTo>
                  <a:pt x="2000250" y="1121625"/>
                </a:lnTo>
                <a:lnTo>
                  <a:pt x="2000707" y="1122743"/>
                </a:lnTo>
                <a:lnTo>
                  <a:pt x="2002574" y="1124610"/>
                </a:lnTo>
                <a:lnTo>
                  <a:pt x="2003691" y="1125067"/>
                </a:lnTo>
                <a:lnTo>
                  <a:pt x="2015845" y="1125067"/>
                </a:lnTo>
                <a:lnTo>
                  <a:pt x="2016963" y="1124610"/>
                </a:lnTo>
                <a:lnTo>
                  <a:pt x="2018830" y="1122743"/>
                </a:lnTo>
                <a:lnTo>
                  <a:pt x="2019300" y="1121625"/>
                </a:lnTo>
                <a:lnTo>
                  <a:pt x="2019300" y="1118997"/>
                </a:lnTo>
                <a:close/>
              </a:path>
              <a:path w="5448300" h="1497329">
                <a:moveTo>
                  <a:pt x="2019300" y="747141"/>
                </a:moveTo>
                <a:lnTo>
                  <a:pt x="2018830" y="746023"/>
                </a:lnTo>
                <a:lnTo>
                  <a:pt x="2016963" y="744156"/>
                </a:lnTo>
                <a:lnTo>
                  <a:pt x="2015845" y="743699"/>
                </a:lnTo>
                <a:lnTo>
                  <a:pt x="2003691" y="743699"/>
                </a:lnTo>
                <a:lnTo>
                  <a:pt x="2002574" y="744156"/>
                </a:lnTo>
                <a:lnTo>
                  <a:pt x="2000707" y="746023"/>
                </a:lnTo>
                <a:lnTo>
                  <a:pt x="2000250" y="747141"/>
                </a:lnTo>
                <a:lnTo>
                  <a:pt x="2000250" y="749769"/>
                </a:lnTo>
                <a:lnTo>
                  <a:pt x="2000707" y="750900"/>
                </a:lnTo>
                <a:lnTo>
                  <a:pt x="2002574" y="752754"/>
                </a:lnTo>
                <a:lnTo>
                  <a:pt x="2003691" y="753224"/>
                </a:lnTo>
                <a:lnTo>
                  <a:pt x="2015845" y="753224"/>
                </a:lnTo>
                <a:lnTo>
                  <a:pt x="2016963" y="752754"/>
                </a:lnTo>
                <a:lnTo>
                  <a:pt x="2018830" y="750900"/>
                </a:lnTo>
                <a:lnTo>
                  <a:pt x="2019300" y="749769"/>
                </a:lnTo>
                <a:lnTo>
                  <a:pt x="2019300" y="747141"/>
                </a:lnTo>
                <a:close/>
              </a:path>
              <a:path w="5448300" h="1497329">
                <a:moveTo>
                  <a:pt x="2019300" y="375297"/>
                </a:moveTo>
                <a:lnTo>
                  <a:pt x="2018830" y="374167"/>
                </a:lnTo>
                <a:lnTo>
                  <a:pt x="2016963" y="372313"/>
                </a:lnTo>
                <a:lnTo>
                  <a:pt x="2015845" y="371843"/>
                </a:lnTo>
                <a:lnTo>
                  <a:pt x="2003691" y="371843"/>
                </a:lnTo>
                <a:lnTo>
                  <a:pt x="2002574" y="372313"/>
                </a:lnTo>
                <a:lnTo>
                  <a:pt x="2000707" y="374167"/>
                </a:lnTo>
                <a:lnTo>
                  <a:pt x="2000250" y="375297"/>
                </a:lnTo>
                <a:lnTo>
                  <a:pt x="2000250" y="377926"/>
                </a:lnTo>
                <a:lnTo>
                  <a:pt x="2000707" y="379044"/>
                </a:lnTo>
                <a:lnTo>
                  <a:pt x="2002574" y="380911"/>
                </a:lnTo>
                <a:lnTo>
                  <a:pt x="2003691" y="381368"/>
                </a:lnTo>
                <a:lnTo>
                  <a:pt x="2015845" y="381368"/>
                </a:lnTo>
                <a:lnTo>
                  <a:pt x="2016963" y="380911"/>
                </a:lnTo>
                <a:lnTo>
                  <a:pt x="2018830" y="379044"/>
                </a:lnTo>
                <a:lnTo>
                  <a:pt x="2019300" y="377926"/>
                </a:lnTo>
                <a:lnTo>
                  <a:pt x="2019300" y="375297"/>
                </a:lnTo>
                <a:close/>
              </a:path>
              <a:path w="5448300" h="1497329">
                <a:moveTo>
                  <a:pt x="2019300" y="3454"/>
                </a:moveTo>
                <a:lnTo>
                  <a:pt x="2018830" y="2324"/>
                </a:lnTo>
                <a:lnTo>
                  <a:pt x="2016963" y="469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69"/>
                </a:lnTo>
                <a:lnTo>
                  <a:pt x="2000707" y="2324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07" y="7200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200"/>
                </a:lnTo>
                <a:lnTo>
                  <a:pt x="2019300" y="6083"/>
                </a:lnTo>
                <a:lnTo>
                  <a:pt x="2019300" y="3454"/>
                </a:lnTo>
                <a:close/>
              </a:path>
              <a:path w="5448300" h="1497329">
                <a:moveTo>
                  <a:pt x="2076450" y="1490840"/>
                </a:moveTo>
                <a:lnTo>
                  <a:pt x="2075980" y="1489722"/>
                </a:lnTo>
                <a:lnTo>
                  <a:pt x="2074113" y="1487855"/>
                </a:lnTo>
                <a:lnTo>
                  <a:pt x="2072995" y="1487398"/>
                </a:lnTo>
                <a:lnTo>
                  <a:pt x="2060841" y="1487398"/>
                </a:lnTo>
                <a:lnTo>
                  <a:pt x="2059724" y="1487855"/>
                </a:lnTo>
                <a:lnTo>
                  <a:pt x="2057857" y="1489722"/>
                </a:lnTo>
                <a:lnTo>
                  <a:pt x="2057400" y="1490840"/>
                </a:lnTo>
                <a:lnTo>
                  <a:pt x="2057400" y="1493469"/>
                </a:lnTo>
                <a:lnTo>
                  <a:pt x="2057857" y="1494586"/>
                </a:lnTo>
                <a:lnTo>
                  <a:pt x="2059724" y="1496453"/>
                </a:lnTo>
                <a:lnTo>
                  <a:pt x="2060841" y="1496923"/>
                </a:lnTo>
                <a:lnTo>
                  <a:pt x="2072995" y="1496923"/>
                </a:lnTo>
                <a:lnTo>
                  <a:pt x="2074113" y="1496453"/>
                </a:lnTo>
                <a:lnTo>
                  <a:pt x="2075980" y="1494586"/>
                </a:lnTo>
                <a:lnTo>
                  <a:pt x="2076450" y="1493469"/>
                </a:lnTo>
                <a:lnTo>
                  <a:pt x="2076450" y="1490840"/>
                </a:lnTo>
                <a:close/>
              </a:path>
              <a:path w="5448300" h="1497329">
                <a:moveTo>
                  <a:pt x="2076450" y="1118997"/>
                </a:moveTo>
                <a:lnTo>
                  <a:pt x="2075980" y="1117866"/>
                </a:lnTo>
                <a:lnTo>
                  <a:pt x="2074113" y="1116012"/>
                </a:lnTo>
                <a:lnTo>
                  <a:pt x="2072995" y="1115542"/>
                </a:lnTo>
                <a:lnTo>
                  <a:pt x="2060841" y="1115542"/>
                </a:lnTo>
                <a:lnTo>
                  <a:pt x="2059724" y="1116012"/>
                </a:lnTo>
                <a:lnTo>
                  <a:pt x="2057857" y="1117866"/>
                </a:lnTo>
                <a:lnTo>
                  <a:pt x="2057400" y="1118997"/>
                </a:lnTo>
                <a:lnTo>
                  <a:pt x="2057400" y="1121625"/>
                </a:lnTo>
                <a:lnTo>
                  <a:pt x="2057857" y="1122743"/>
                </a:lnTo>
                <a:lnTo>
                  <a:pt x="2059724" y="1124610"/>
                </a:lnTo>
                <a:lnTo>
                  <a:pt x="2060841" y="1125067"/>
                </a:lnTo>
                <a:lnTo>
                  <a:pt x="2072995" y="1125067"/>
                </a:lnTo>
                <a:lnTo>
                  <a:pt x="2074113" y="1124610"/>
                </a:lnTo>
                <a:lnTo>
                  <a:pt x="2075980" y="1122743"/>
                </a:lnTo>
                <a:lnTo>
                  <a:pt x="2076450" y="1121625"/>
                </a:lnTo>
                <a:lnTo>
                  <a:pt x="2076450" y="1118997"/>
                </a:lnTo>
                <a:close/>
              </a:path>
              <a:path w="5448300" h="1497329">
                <a:moveTo>
                  <a:pt x="2076450" y="747141"/>
                </a:moveTo>
                <a:lnTo>
                  <a:pt x="2075980" y="746023"/>
                </a:lnTo>
                <a:lnTo>
                  <a:pt x="2074113" y="744156"/>
                </a:lnTo>
                <a:lnTo>
                  <a:pt x="2072995" y="743699"/>
                </a:lnTo>
                <a:lnTo>
                  <a:pt x="2060841" y="743699"/>
                </a:lnTo>
                <a:lnTo>
                  <a:pt x="2059724" y="744156"/>
                </a:lnTo>
                <a:lnTo>
                  <a:pt x="2057857" y="746023"/>
                </a:lnTo>
                <a:lnTo>
                  <a:pt x="2057400" y="747141"/>
                </a:lnTo>
                <a:lnTo>
                  <a:pt x="2057400" y="749769"/>
                </a:lnTo>
                <a:lnTo>
                  <a:pt x="2057857" y="750900"/>
                </a:lnTo>
                <a:lnTo>
                  <a:pt x="2059724" y="752754"/>
                </a:lnTo>
                <a:lnTo>
                  <a:pt x="2060841" y="753224"/>
                </a:lnTo>
                <a:lnTo>
                  <a:pt x="2072995" y="753224"/>
                </a:lnTo>
                <a:lnTo>
                  <a:pt x="2074113" y="752754"/>
                </a:lnTo>
                <a:lnTo>
                  <a:pt x="2075980" y="750900"/>
                </a:lnTo>
                <a:lnTo>
                  <a:pt x="2076450" y="749769"/>
                </a:lnTo>
                <a:lnTo>
                  <a:pt x="2076450" y="747141"/>
                </a:lnTo>
                <a:close/>
              </a:path>
              <a:path w="5448300" h="1497329">
                <a:moveTo>
                  <a:pt x="2076450" y="375297"/>
                </a:moveTo>
                <a:lnTo>
                  <a:pt x="2075980" y="374167"/>
                </a:lnTo>
                <a:lnTo>
                  <a:pt x="2074113" y="372313"/>
                </a:lnTo>
                <a:lnTo>
                  <a:pt x="2072995" y="371843"/>
                </a:lnTo>
                <a:lnTo>
                  <a:pt x="2060841" y="371843"/>
                </a:lnTo>
                <a:lnTo>
                  <a:pt x="2059724" y="372313"/>
                </a:lnTo>
                <a:lnTo>
                  <a:pt x="2057857" y="374167"/>
                </a:lnTo>
                <a:lnTo>
                  <a:pt x="2057400" y="375297"/>
                </a:lnTo>
                <a:lnTo>
                  <a:pt x="2057400" y="377926"/>
                </a:lnTo>
                <a:lnTo>
                  <a:pt x="2057857" y="379044"/>
                </a:lnTo>
                <a:lnTo>
                  <a:pt x="2059724" y="380911"/>
                </a:lnTo>
                <a:lnTo>
                  <a:pt x="2060841" y="381368"/>
                </a:lnTo>
                <a:lnTo>
                  <a:pt x="2072995" y="381368"/>
                </a:lnTo>
                <a:lnTo>
                  <a:pt x="2074113" y="380911"/>
                </a:lnTo>
                <a:lnTo>
                  <a:pt x="2075980" y="379044"/>
                </a:lnTo>
                <a:lnTo>
                  <a:pt x="2076450" y="377926"/>
                </a:lnTo>
                <a:lnTo>
                  <a:pt x="2076450" y="375297"/>
                </a:lnTo>
                <a:close/>
              </a:path>
              <a:path w="5448300" h="1497329">
                <a:moveTo>
                  <a:pt x="2076450" y="3454"/>
                </a:moveTo>
                <a:lnTo>
                  <a:pt x="2075980" y="2324"/>
                </a:lnTo>
                <a:lnTo>
                  <a:pt x="2074113" y="469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69"/>
                </a:lnTo>
                <a:lnTo>
                  <a:pt x="2057857" y="2324"/>
                </a:lnTo>
                <a:lnTo>
                  <a:pt x="2057400" y="3454"/>
                </a:lnTo>
                <a:lnTo>
                  <a:pt x="2057400" y="6083"/>
                </a:lnTo>
                <a:lnTo>
                  <a:pt x="2057857" y="7200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200"/>
                </a:lnTo>
                <a:lnTo>
                  <a:pt x="2076450" y="6083"/>
                </a:lnTo>
                <a:lnTo>
                  <a:pt x="2076450" y="3454"/>
                </a:lnTo>
                <a:close/>
              </a:path>
              <a:path w="5448300" h="1497329">
                <a:moveTo>
                  <a:pt x="2133600" y="1490840"/>
                </a:moveTo>
                <a:lnTo>
                  <a:pt x="2133130" y="1489722"/>
                </a:lnTo>
                <a:lnTo>
                  <a:pt x="2131263" y="1487855"/>
                </a:lnTo>
                <a:lnTo>
                  <a:pt x="2130145" y="1487398"/>
                </a:lnTo>
                <a:lnTo>
                  <a:pt x="2117991" y="1487398"/>
                </a:lnTo>
                <a:lnTo>
                  <a:pt x="2116874" y="1487855"/>
                </a:lnTo>
                <a:lnTo>
                  <a:pt x="2115007" y="1489722"/>
                </a:lnTo>
                <a:lnTo>
                  <a:pt x="2114550" y="1490840"/>
                </a:lnTo>
                <a:lnTo>
                  <a:pt x="2114550" y="1493469"/>
                </a:lnTo>
                <a:lnTo>
                  <a:pt x="2115007" y="1494586"/>
                </a:lnTo>
                <a:lnTo>
                  <a:pt x="2116874" y="1496453"/>
                </a:lnTo>
                <a:lnTo>
                  <a:pt x="2117991" y="1496923"/>
                </a:lnTo>
                <a:lnTo>
                  <a:pt x="2130145" y="1496923"/>
                </a:lnTo>
                <a:lnTo>
                  <a:pt x="2131263" y="1496453"/>
                </a:lnTo>
                <a:lnTo>
                  <a:pt x="2133130" y="1494586"/>
                </a:lnTo>
                <a:lnTo>
                  <a:pt x="2133600" y="1493469"/>
                </a:lnTo>
                <a:lnTo>
                  <a:pt x="2133600" y="1490840"/>
                </a:lnTo>
                <a:close/>
              </a:path>
              <a:path w="5448300" h="1497329">
                <a:moveTo>
                  <a:pt x="2133600" y="1118997"/>
                </a:moveTo>
                <a:lnTo>
                  <a:pt x="2133130" y="1117866"/>
                </a:lnTo>
                <a:lnTo>
                  <a:pt x="2131263" y="1116012"/>
                </a:lnTo>
                <a:lnTo>
                  <a:pt x="2130145" y="1115542"/>
                </a:lnTo>
                <a:lnTo>
                  <a:pt x="2117991" y="1115542"/>
                </a:lnTo>
                <a:lnTo>
                  <a:pt x="2116874" y="1116012"/>
                </a:lnTo>
                <a:lnTo>
                  <a:pt x="2115007" y="1117866"/>
                </a:lnTo>
                <a:lnTo>
                  <a:pt x="2114550" y="1118997"/>
                </a:lnTo>
                <a:lnTo>
                  <a:pt x="2114550" y="1121625"/>
                </a:lnTo>
                <a:lnTo>
                  <a:pt x="2115007" y="1122743"/>
                </a:lnTo>
                <a:lnTo>
                  <a:pt x="2116874" y="1124610"/>
                </a:lnTo>
                <a:lnTo>
                  <a:pt x="2117991" y="1125067"/>
                </a:lnTo>
                <a:lnTo>
                  <a:pt x="2130145" y="1125067"/>
                </a:lnTo>
                <a:lnTo>
                  <a:pt x="2131263" y="1124610"/>
                </a:lnTo>
                <a:lnTo>
                  <a:pt x="2133130" y="1122743"/>
                </a:lnTo>
                <a:lnTo>
                  <a:pt x="2133600" y="1121625"/>
                </a:lnTo>
                <a:lnTo>
                  <a:pt x="2133600" y="1118997"/>
                </a:lnTo>
                <a:close/>
              </a:path>
              <a:path w="5448300" h="1497329">
                <a:moveTo>
                  <a:pt x="2133600" y="747141"/>
                </a:moveTo>
                <a:lnTo>
                  <a:pt x="2133130" y="746023"/>
                </a:lnTo>
                <a:lnTo>
                  <a:pt x="2131263" y="744156"/>
                </a:lnTo>
                <a:lnTo>
                  <a:pt x="2130145" y="743699"/>
                </a:lnTo>
                <a:lnTo>
                  <a:pt x="2117991" y="743699"/>
                </a:lnTo>
                <a:lnTo>
                  <a:pt x="2116874" y="744156"/>
                </a:lnTo>
                <a:lnTo>
                  <a:pt x="2115007" y="746023"/>
                </a:lnTo>
                <a:lnTo>
                  <a:pt x="2114550" y="747141"/>
                </a:lnTo>
                <a:lnTo>
                  <a:pt x="2114550" y="749769"/>
                </a:lnTo>
                <a:lnTo>
                  <a:pt x="2115007" y="750900"/>
                </a:lnTo>
                <a:lnTo>
                  <a:pt x="2116874" y="752754"/>
                </a:lnTo>
                <a:lnTo>
                  <a:pt x="2117991" y="753224"/>
                </a:lnTo>
                <a:lnTo>
                  <a:pt x="2130145" y="753224"/>
                </a:lnTo>
                <a:lnTo>
                  <a:pt x="2131263" y="752754"/>
                </a:lnTo>
                <a:lnTo>
                  <a:pt x="2133130" y="750900"/>
                </a:lnTo>
                <a:lnTo>
                  <a:pt x="2133600" y="749769"/>
                </a:lnTo>
                <a:lnTo>
                  <a:pt x="2133600" y="747141"/>
                </a:lnTo>
                <a:close/>
              </a:path>
              <a:path w="5448300" h="1497329">
                <a:moveTo>
                  <a:pt x="2133600" y="375297"/>
                </a:moveTo>
                <a:lnTo>
                  <a:pt x="2133130" y="374167"/>
                </a:lnTo>
                <a:lnTo>
                  <a:pt x="2131263" y="372313"/>
                </a:lnTo>
                <a:lnTo>
                  <a:pt x="2130145" y="371843"/>
                </a:lnTo>
                <a:lnTo>
                  <a:pt x="2117991" y="371843"/>
                </a:lnTo>
                <a:lnTo>
                  <a:pt x="2116874" y="372313"/>
                </a:lnTo>
                <a:lnTo>
                  <a:pt x="2115007" y="374167"/>
                </a:lnTo>
                <a:lnTo>
                  <a:pt x="2114550" y="375297"/>
                </a:lnTo>
                <a:lnTo>
                  <a:pt x="2114550" y="377926"/>
                </a:lnTo>
                <a:lnTo>
                  <a:pt x="2115007" y="379044"/>
                </a:lnTo>
                <a:lnTo>
                  <a:pt x="2116874" y="380911"/>
                </a:lnTo>
                <a:lnTo>
                  <a:pt x="2117991" y="381368"/>
                </a:lnTo>
                <a:lnTo>
                  <a:pt x="2130145" y="381368"/>
                </a:lnTo>
                <a:lnTo>
                  <a:pt x="2131263" y="380911"/>
                </a:lnTo>
                <a:lnTo>
                  <a:pt x="2133130" y="379044"/>
                </a:lnTo>
                <a:lnTo>
                  <a:pt x="2133600" y="377926"/>
                </a:lnTo>
                <a:lnTo>
                  <a:pt x="2133600" y="375297"/>
                </a:lnTo>
                <a:close/>
              </a:path>
              <a:path w="5448300" h="1497329">
                <a:moveTo>
                  <a:pt x="2133600" y="3454"/>
                </a:moveTo>
                <a:lnTo>
                  <a:pt x="2133130" y="2324"/>
                </a:lnTo>
                <a:lnTo>
                  <a:pt x="2131263" y="469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69"/>
                </a:lnTo>
                <a:lnTo>
                  <a:pt x="2115007" y="2324"/>
                </a:lnTo>
                <a:lnTo>
                  <a:pt x="2114550" y="3454"/>
                </a:lnTo>
                <a:lnTo>
                  <a:pt x="2114550" y="6083"/>
                </a:lnTo>
                <a:lnTo>
                  <a:pt x="2115007" y="7200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200"/>
                </a:lnTo>
                <a:lnTo>
                  <a:pt x="2133600" y="6083"/>
                </a:lnTo>
                <a:lnTo>
                  <a:pt x="2133600" y="3454"/>
                </a:lnTo>
                <a:close/>
              </a:path>
              <a:path w="5448300" h="1497329">
                <a:moveTo>
                  <a:pt x="2190750" y="1490840"/>
                </a:moveTo>
                <a:lnTo>
                  <a:pt x="2190280" y="1489722"/>
                </a:lnTo>
                <a:lnTo>
                  <a:pt x="2188413" y="1487855"/>
                </a:lnTo>
                <a:lnTo>
                  <a:pt x="2187295" y="1487398"/>
                </a:lnTo>
                <a:lnTo>
                  <a:pt x="2175141" y="1487398"/>
                </a:lnTo>
                <a:lnTo>
                  <a:pt x="2174024" y="1487855"/>
                </a:lnTo>
                <a:lnTo>
                  <a:pt x="2172157" y="1489722"/>
                </a:lnTo>
                <a:lnTo>
                  <a:pt x="2171700" y="1490840"/>
                </a:lnTo>
                <a:lnTo>
                  <a:pt x="2171700" y="1493469"/>
                </a:lnTo>
                <a:lnTo>
                  <a:pt x="2172157" y="1494586"/>
                </a:lnTo>
                <a:lnTo>
                  <a:pt x="2174024" y="1496453"/>
                </a:lnTo>
                <a:lnTo>
                  <a:pt x="2175141" y="1496923"/>
                </a:lnTo>
                <a:lnTo>
                  <a:pt x="2187295" y="1496923"/>
                </a:lnTo>
                <a:lnTo>
                  <a:pt x="2188413" y="1496453"/>
                </a:lnTo>
                <a:lnTo>
                  <a:pt x="2190280" y="1494586"/>
                </a:lnTo>
                <a:lnTo>
                  <a:pt x="2190750" y="1493469"/>
                </a:lnTo>
                <a:lnTo>
                  <a:pt x="2190750" y="1490840"/>
                </a:lnTo>
                <a:close/>
              </a:path>
              <a:path w="5448300" h="1497329">
                <a:moveTo>
                  <a:pt x="2190750" y="1118997"/>
                </a:moveTo>
                <a:lnTo>
                  <a:pt x="2190280" y="1117866"/>
                </a:lnTo>
                <a:lnTo>
                  <a:pt x="2188413" y="1116012"/>
                </a:lnTo>
                <a:lnTo>
                  <a:pt x="2187295" y="1115542"/>
                </a:lnTo>
                <a:lnTo>
                  <a:pt x="2175141" y="1115542"/>
                </a:lnTo>
                <a:lnTo>
                  <a:pt x="2174024" y="1116012"/>
                </a:lnTo>
                <a:lnTo>
                  <a:pt x="2172157" y="1117866"/>
                </a:lnTo>
                <a:lnTo>
                  <a:pt x="2171700" y="1118997"/>
                </a:lnTo>
                <a:lnTo>
                  <a:pt x="2171700" y="1121625"/>
                </a:lnTo>
                <a:lnTo>
                  <a:pt x="2172157" y="1122743"/>
                </a:lnTo>
                <a:lnTo>
                  <a:pt x="2174024" y="1124610"/>
                </a:lnTo>
                <a:lnTo>
                  <a:pt x="2175141" y="1125067"/>
                </a:lnTo>
                <a:lnTo>
                  <a:pt x="2187295" y="1125067"/>
                </a:lnTo>
                <a:lnTo>
                  <a:pt x="2188413" y="1124610"/>
                </a:lnTo>
                <a:lnTo>
                  <a:pt x="2190280" y="1122743"/>
                </a:lnTo>
                <a:lnTo>
                  <a:pt x="2190750" y="1121625"/>
                </a:lnTo>
                <a:lnTo>
                  <a:pt x="2190750" y="1118997"/>
                </a:lnTo>
                <a:close/>
              </a:path>
              <a:path w="5448300" h="1497329">
                <a:moveTo>
                  <a:pt x="2190750" y="747141"/>
                </a:moveTo>
                <a:lnTo>
                  <a:pt x="2190280" y="746023"/>
                </a:lnTo>
                <a:lnTo>
                  <a:pt x="2188413" y="744156"/>
                </a:lnTo>
                <a:lnTo>
                  <a:pt x="2187295" y="743699"/>
                </a:lnTo>
                <a:lnTo>
                  <a:pt x="2175141" y="743699"/>
                </a:lnTo>
                <a:lnTo>
                  <a:pt x="2174024" y="744156"/>
                </a:lnTo>
                <a:lnTo>
                  <a:pt x="2172157" y="746023"/>
                </a:lnTo>
                <a:lnTo>
                  <a:pt x="2171700" y="747141"/>
                </a:lnTo>
                <a:lnTo>
                  <a:pt x="2171700" y="749769"/>
                </a:lnTo>
                <a:lnTo>
                  <a:pt x="2172157" y="750900"/>
                </a:lnTo>
                <a:lnTo>
                  <a:pt x="2174024" y="752754"/>
                </a:lnTo>
                <a:lnTo>
                  <a:pt x="2175141" y="753224"/>
                </a:lnTo>
                <a:lnTo>
                  <a:pt x="2187295" y="753224"/>
                </a:lnTo>
                <a:lnTo>
                  <a:pt x="2188413" y="752754"/>
                </a:lnTo>
                <a:lnTo>
                  <a:pt x="2190280" y="750900"/>
                </a:lnTo>
                <a:lnTo>
                  <a:pt x="2190750" y="749769"/>
                </a:lnTo>
                <a:lnTo>
                  <a:pt x="2190750" y="747141"/>
                </a:lnTo>
                <a:close/>
              </a:path>
              <a:path w="5448300" h="1497329">
                <a:moveTo>
                  <a:pt x="2190750" y="375297"/>
                </a:moveTo>
                <a:lnTo>
                  <a:pt x="2190280" y="374167"/>
                </a:lnTo>
                <a:lnTo>
                  <a:pt x="2188413" y="372313"/>
                </a:lnTo>
                <a:lnTo>
                  <a:pt x="2187295" y="371843"/>
                </a:lnTo>
                <a:lnTo>
                  <a:pt x="2175141" y="371843"/>
                </a:lnTo>
                <a:lnTo>
                  <a:pt x="2174024" y="372313"/>
                </a:lnTo>
                <a:lnTo>
                  <a:pt x="2172157" y="374167"/>
                </a:lnTo>
                <a:lnTo>
                  <a:pt x="2171700" y="375297"/>
                </a:lnTo>
                <a:lnTo>
                  <a:pt x="2171700" y="377926"/>
                </a:lnTo>
                <a:lnTo>
                  <a:pt x="2172157" y="379044"/>
                </a:lnTo>
                <a:lnTo>
                  <a:pt x="2174024" y="380911"/>
                </a:lnTo>
                <a:lnTo>
                  <a:pt x="2175141" y="381368"/>
                </a:lnTo>
                <a:lnTo>
                  <a:pt x="2187295" y="381368"/>
                </a:lnTo>
                <a:lnTo>
                  <a:pt x="2188413" y="380911"/>
                </a:lnTo>
                <a:lnTo>
                  <a:pt x="2190280" y="379044"/>
                </a:lnTo>
                <a:lnTo>
                  <a:pt x="2190750" y="377926"/>
                </a:lnTo>
                <a:lnTo>
                  <a:pt x="2190750" y="375297"/>
                </a:lnTo>
                <a:close/>
              </a:path>
              <a:path w="5448300" h="1497329">
                <a:moveTo>
                  <a:pt x="2190750" y="3454"/>
                </a:moveTo>
                <a:lnTo>
                  <a:pt x="2190280" y="2324"/>
                </a:lnTo>
                <a:lnTo>
                  <a:pt x="2188413" y="469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69"/>
                </a:lnTo>
                <a:lnTo>
                  <a:pt x="2172157" y="2324"/>
                </a:lnTo>
                <a:lnTo>
                  <a:pt x="2171700" y="3454"/>
                </a:lnTo>
                <a:lnTo>
                  <a:pt x="2171700" y="6083"/>
                </a:lnTo>
                <a:lnTo>
                  <a:pt x="2172157" y="7200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200"/>
                </a:lnTo>
                <a:lnTo>
                  <a:pt x="2190750" y="6083"/>
                </a:lnTo>
                <a:lnTo>
                  <a:pt x="2190750" y="3454"/>
                </a:lnTo>
                <a:close/>
              </a:path>
              <a:path w="5448300" h="1497329">
                <a:moveTo>
                  <a:pt x="2247900" y="1490840"/>
                </a:moveTo>
                <a:lnTo>
                  <a:pt x="2247430" y="1489722"/>
                </a:lnTo>
                <a:lnTo>
                  <a:pt x="2245563" y="1487855"/>
                </a:lnTo>
                <a:lnTo>
                  <a:pt x="2244445" y="1487398"/>
                </a:lnTo>
                <a:lnTo>
                  <a:pt x="2232291" y="1487398"/>
                </a:lnTo>
                <a:lnTo>
                  <a:pt x="2231174" y="1487855"/>
                </a:lnTo>
                <a:lnTo>
                  <a:pt x="2229307" y="1489722"/>
                </a:lnTo>
                <a:lnTo>
                  <a:pt x="2228850" y="1490840"/>
                </a:lnTo>
                <a:lnTo>
                  <a:pt x="2228850" y="1493469"/>
                </a:lnTo>
                <a:lnTo>
                  <a:pt x="2229307" y="1494586"/>
                </a:lnTo>
                <a:lnTo>
                  <a:pt x="2231174" y="1496453"/>
                </a:lnTo>
                <a:lnTo>
                  <a:pt x="2232291" y="1496923"/>
                </a:lnTo>
                <a:lnTo>
                  <a:pt x="2244445" y="1496923"/>
                </a:lnTo>
                <a:lnTo>
                  <a:pt x="2245563" y="1496453"/>
                </a:lnTo>
                <a:lnTo>
                  <a:pt x="2247430" y="1494586"/>
                </a:lnTo>
                <a:lnTo>
                  <a:pt x="2247900" y="1493469"/>
                </a:lnTo>
                <a:lnTo>
                  <a:pt x="2247900" y="1490840"/>
                </a:lnTo>
                <a:close/>
              </a:path>
              <a:path w="5448300" h="1497329">
                <a:moveTo>
                  <a:pt x="2247900" y="1118997"/>
                </a:moveTo>
                <a:lnTo>
                  <a:pt x="2247430" y="1117866"/>
                </a:lnTo>
                <a:lnTo>
                  <a:pt x="2245563" y="1116012"/>
                </a:lnTo>
                <a:lnTo>
                  <a:pt x="2244445" y="1115542"/>
                </a:lnTo>
                <a:lnTo>
                  <a:pt x="2232291" y="1115542"/>
                </a:lnTo>
                <a:lnTo>
                  <a:pt x="2231174" y="1116012"/>
                </a:lnTo>
                <a:lnTo>
                  <a:pt x="2229307" y="1117866"/>
                </a:lnTo>
                <a:lnTo>
                  <a:pt x="2228850" y="1118997"/>
                </a:lnTo>
                <a:lnTo>
                  <a:pt x="2228850" y="1121625"/>
                </a:lnTo>
                <a:lnTo>
                  <a:pt x="2229307" y="1122743"/>
                </a:lnTo>
                <a:lnTo>
                  <a:pt x="2231174" y="1124610"/>
                </a:lnTo>
                <a:lnTo>
                  <a:pt x="2232291" y="1125067"/>
                </a:lnTo>
                <a:lnTo>
                  <a:pt x="2244445" y="1125067"/>
                </a:lnTo>
                <a:lnTo>
                  <a:pt x="2245563" y="1124610"/>
                </a:lnTo>
                <a:lnTo>
                  <a:pt x="2247430" y="1122743"/>
                </a:lnTo>
                <a:lnTo>
                  <a:pt x="2247900" y="1121625"/>
                </a:lnTo>
                <a:lnTo>
                  <a:pt x="2247900" y="1118997"/>
                </a:lnTo>
                <a:close/>
              </a:path>
              <a:path w="5448300" h="1497329">
                <a:moveTo>
                  <a:pt x="2247900" y="747141"/>
                </a:moveTo>
                <a:lnTo>
                  <a:pt x="2247430" y="746023"/>
                </a:lnTo>
                <a:lnTo>
                  <a:pt x="2245563" y="744156"/>
                </a:lnTo>
                <a:lnTo>
                  <a:pt x="2244445" y="743699"/>
                </a:lnTo>
                <a:lnTo>
                  <a:pt x="2232291" y="743699"/>
                </a:lnTo>
                <a:lnTo>
                  <a:pt x="2231174" y="744156"/>
                </a:lnTo>
                <a:lnTo>
                  <a:pt x="2229307" y="746023"/>
                </a:lnTo>
                <a:lnTo>
                  <a:pt x="2228850" y="747141"/>
                </a:lnTo>
                <a:lnTo>
                  <a:pt x="2228850" y="749769"/>
                </a:lnTo>
                <a:lnTo>
                  <a:pt x="2229307" y="750900"/>
                </a:lnTo>
                <a:lnTo>
                  <a:pt x="2231174" y="752754"/>
                </a:lnTo>
                <a:lnTo>
                  <a:pt x="2232291" y="753224"/>
                </a:lnTo>
                <a:lnTo>
                  <a:pt x="2244445" y="753224"/>
                </a:lnTo>
                <a:lnTo>
                  <a:pt x="2245563" y="752754"/>
                </a:lnTo>
                <a:lnTo>
                  <a:pt x="2247430" y="750900"/>
                </a:lnTo>
                <a:lnTo>
                  <a:pt x="2247900" y="749769"/>
                </a:lnTo>
                <a:lnTo>
                  <a:pt x="2247900" y="747141"/>
                </a:lnTo>
                <a:close/>
              </a:path>
              <a:path w="5448300" h="1497329">
                <a:moveTo>
                  <a:pt x="2247900" y="375297"/>
                </a:moveTo>
                <a:lnTo>
                  <a:pt x="2247430" y="374167"/>
                </a:lnTo>
                <a:lnTo>
                  <a:pt x="2245563" y="372313"/>
                </a:lnTo>
                <a:lnTo>
                  <a:pt x="2244445" y="371843"/>
                </a:lnTo>
                <a:lnTo>
                  <a:pt x="2232291" y="371843"/>
                </a:lnTo>
                <a:lnTo>
                  <a:pt x="2231174" y="372313"/>
                </a:lnTo>
                <a:lnTo>
                  <a:pt x="2229307" y="374167"/>
                </a:lnTo>
                <a:lnTo>
                  <a:pt x="2228850" y="375297"/>
                </a:lnTo>
                <a:lnTo>
                  <a:pt x="2228850" y="377926"/>
                </a:lnTo>
                <a:lnTo>
                  <a:pt x="2229307" y="379044"/>
                </a:lnTo>
                <a:lnTo>
                  <a:pt x="2231174" y="380911"/>
                </a:lnTo>
                <a:lnTo>
                  <a:pt x="2232291" y="381368"/>
                </a:lnTo>
                <a:lnTo>
                  <a:pt x="2244445" y="381368"/>
                </a:lnTo>
                <a:lnTo>
                  <a:pt x="2245563" y="380911"/>
                </a:lnTo>
                <a:lnTo>
                  <a:pt x="2247430" y="379044"/>
                </a:lnTo>
                <a:lnTo>
                  <a:pt x="2247900" y="377926"/>
                </a:lnTo>
                <a:lnTo>
                  <a:pt x="2247900" y="375297"/>
                </a:lnTo>
                <a:close/>
              </a:path>
              <a:path w="5448300" h="1497329">
                <a:moveTo>
                  <a:pt x="2247900" y="3454"/>
                </a:moveTo>
                <a:lnTo>
                  <a:pt x="2247430" y="2324"/>
                </a:lnTo>
                <a:lnTo>
                  <a:pt x="2245563" y="469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69"/>
                </a:lnTo>
                <a:lnTo>
                  <a:pt x="2229307" y="2324"/>
                </a:lnTo>
                <a:lnTo>
                  <a:pt x="2228850" y="3454"/>
                </a:lnTo>
                <a:lnTo>
                  <a:pt x="2228850" y="6083"/>
                </a:lnTo>
                <a:lnTo>
                  <a:pt x="2229307" y="7200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5448300" h="1497329">
                <a:moveTo>
                  <a:pt x="2305050" y="1490840"/>
                </a:moveTo>
                <a:lnTo>
                  <a:pt x="2304580" y="1489722"/>
                </a:lnTo>
                <a:lnTo>
                  <a:pt x="2302713" y="1487855"/>
                </a:lnTo>
                <a:lnTo>
                  <a:pt x="2301595" y="1487398"/>
                </a:lnTo>
                <a:lnTo>
                  <a:pt x="2289441" y="1487398"/>
                </a:lnTo>
                <a:lnTo>
                  <a:pt x="2288324" y="1487855"/>
                </a:lnTo>
                <a:lnTo>
                  <a:pt x="2286457" y="1489722"/>
                </a:lnTo>
                <a:lnTo>
                  <a:pt x="2286000" y="1490840"/>
                </a:lnTo>
                <a:lnTo>
                  <a:pt x="2286000" y="1493469"/>
                </a:lnTo>
                <a:lnTo>
                  <a:pt x="2286457" y="1494586"/>
                </a:lnTo>
                <a:lnTo>
                  <a:pt x="2288324" y="1496453"/>
                </a:lnTo>
                <a:lnTo>
                  <a:pt x="2289441" y="1496923"/>
                </a:lnTo>
                <a:lnTo>
                  <a:pt x="2301595" y="1496923"/>
                </a:lnTo>
                <a:lnTo>
                  <a:pt x="2302713" y="1496453"/>
                </a:lnTo>
                <a:lnTo>
                  <a:pt x="2304580" y="1494586"/>
                </a:lnTo>
                <a:lnTo>
                  <a:pt x="2305050" y="1493469"/>
                </a:lnTo>
                <a:lnTo>
                  <a:pt x="2305050" y="1490840"/>
                </a:lnTo>
                <a:close/>
              </a:path>
              <a:path w="5448300" h="1497329">
                <a:moveTo>
                  <a:pt x="2305050" y="1118997"/>
                </a:moveTo>
                <a:lnTo>
                  <a:pt x="2304580" y="1117866"/>
                </a:lnTo>
                <a:lnTo>
                  <a:pt x="2302713" y="1116012"/>
                </a:lnTo>
                <a:lnTo>
                  <a:pt x="2301595" y="1115542"/>
                </a:lnTo>
                <a:lnTo>
                  <a:pt x="2289441" y="1115542"/>
                </a:lnTo>
                <a:lnTo>
                  <a:pt x="2288324" y="1116012"/>
                </a:lnTo>
                <a:lnTo>
                  <a:pt x="2286457" y="1117866"/>
                </a:lnTo>
                <a:lnTo>
                  <a:pt x="2286000" y="1118997"/>
                </a:lnTo>
                <a:lnTo>
                  <a:pt x="2286000" y="1121625"/>
                </a:lnTo>
                <a:lnTo>
                  <a:pt x="2286457" y="1122743"/>
                </a:lnTo>
                <a:lnTo>
                  <a:pt x="2288324" y="1124610"/>
                </a:lnTo>
                <a:lnTo>
                  <a:pt x="2289441" y="1125067"/>
                </a:lnTo>
                <a:lnTo>
                  <a:pt x="2301595" y="1125067"/>
                </a:lnTo>
                <a:lnTo>
                  <a:pt x="2302713" y="1124610"/>
                </a:lnTo>
                <a:lnTo>
                  <a:pt x="2304580" y="1122743"/>
                </a:lnTo>
                <a:lnTo>
                  <a:pt x="2305050" y="1121625"/>
                </a:lnTo>
                <a:lnTo>
                  <a:pt x="2305050" y="1118997"/>
                </a:lnTo>
                <a:close/>
              </a:path>
              <a:path w="5448300" h="1497329">
                <a:moveTo>
                  <a:pt x="2305050" y="747141"/>
                </a:moveTo>
                <a:lnTo>
                  <a:pt x="2304580" y="746023"/>
                </a:lnTo>
                <a:lnTo>
                  <a:pt x="2302713" y="744156"/>
                </a:lnTo>
                <a:lnTo>
                  <a:pt x="2301595" y="743699"/>
                </a:lnTo>
                <a:lnTo>
                  <a:pt x="2289441" y="743699"/>
                </a:lnTo>
                <a:lnTo>
                  <a:pt x="2288324" y="744156"/>
                </a:lnTo>
                <a:lnTo>
                  <a:pt x="2286457" y="746023"/>
                </a:lnTo>
                <a:lnTo>
                  <a:pt x="2286000" y="747141"/>
                </a:lnTo>
                <a:lnTo>
                  <a:pt x="2286000" y="749769"/>
                </a:lnTo>
                <a:lnTo>
                  <a:pt x="2286457" y="750900"/>
                </a:lnTo>
                <a:lnTo>
                  <a:pt x="2288324" y="752754"/>
                </a:lnTo>
                <a:lnTo>
                  <a:pt x="2289441" y="753224"/>
                </a:lnTo>
                <a:lnTo>
                  <a:pt x="2301595" y="753224"/>
                </a:lnTo>
                <a:lnTo>
                  <a:pt x="2302713" y="752754"/>
                </a:lnTo>
                <a:lnTo>
                  <a:pt x="2304580" y="750900"/>
                </a:lnTo>
                <a:lnTo>
                  <a:pt x="2305050" y="749769"/>
                </a:lnTo>
                <a:lnTo>
                  <a:pt x="2305050" y="747141"/>
                </a:lnTo>
                <a:close/>
              </a:path>
              <a:path w="5448300" h="1497329">
                <a:moveTo>
                  <a:pt x="2305050" y="375297"/>
                </a:moveTo>
                <a:lnTo>
                  <a:pt x="2304580" y="374167"/>
                </a:lnTo>
                <a:lnTo>
                  <a:pt x="2302713" y="372313"/>
                </a:lnTo>
                <a:lnTo>
                  <a:pt x="2301595" y="371843"/>
                </a:lnTo>
                <a:lnTo>
                  <a:pt x="2289441" y="371843"/>
                </a:lnTo>
                <a:lnTo>
                  <a:pt x="2288324" y="372313"/>
                </a:lnTo>
                <a:lnTo>
                  <a:pt x="2286457" y="374167"/>
                </a:lnTo>
                <a:lnTo>
                  <a:pt x="2286000" y="375297"/>
                </a:lnTo>
                <a:lnTo>
                  <a:pt x="2286000" y="377926"/>
                </a:lnTo>
                <a:lnTo>
                  <a:pt x="2286457" y="379044"/>
                </a:lnTo>
                <a:lnTo>
                  <a:pt x="2288324" y="380911"/>
                </a:lnTo>
                <a:lnTo>
                  <a:pt x="2289441" y="381368"/>
                </a:lnTo>
                <a:lnTo>
                  <a:pt x="2301595" y="381368"/>
                </a:lnTo>
                <a:lnTo>
                  <a:pt x="2302713" y="380911"/>
                </a:lnTo>
                <a:lnTo>
                  <a:pt x="2304580" y="379044"/>
                </a:lnTo>
                <a:lnTo>
                  <a:pt x="2305050" y="377926"/>
                </a:lnTo>
                <a:lnTo>
                  <a:pt x="2305050" y="375297"/>
                </a:lnTo>
                <a:close/>
              </a:path>
              <a:path w="5448300" h="1497329">
                <a:moveTo>
                  <a:pt x="2305050" y="3454"/>
                </a:moveTo>
                <a:lnTo>
                  <a:pt x="2304580" y="2324"/>
                </a:lnTo>
                <a:lnTo>
                  <a:pt x="2302713" y="469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69"/>
                </a:lnTo>
                <a:lnTo>
                  <a:pt x="2286457" y="2324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57" y="7200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200"/>
                </a:lnTo>
                <a:lnTo>
                  <a:pt x="2305050" y="6083"/>
                </a:lnTo>
                <a:lnTo>
                  <a:pt x="2305050" y="3454"/>
                </a:lnTo>
                <a:close/>
              </a:path>
              <a:path w="5448300" h="1497329">
                <a:moveTo>
                  <a:pt x="2362200" y="1490840"/>
                </a:moveTo>
                <a:lnTo>
                  <a:pt x="2361730" y="1489722"/>
                </a:lnTo>
                <a:lnTo>
                  <a:pt x="2359863" y="1487855"/>
                </a:lnTo>
                <a:lnTo>
                  <a:pt x="2358745" y="1487398"/>
                </a:lnTo>
                <a:lnTo>
                  <a:pt x="2346591" y="1487398"/>
                </a:lnTo>
                <a:lnTo>
                  <a:pt x="2345474" y="1487855"/>
                </a:lnTo>
                <a:lnTo>
                  <a:pt x="2343607" y="1489722"/>
                </a:lnTo>
                <a:lnTo>
                  <a:pt x="2343150" y="1490840"/>
                </a:lnTo>
                <a:lnTo>
                  <a:pt x="2343150" y="1493469"/>
                </a:lnTo>
                <a:lnTo>
                  <a:pt x="2343607" y="1494586"/>
                </a:lnTo>
                <a:lnTo>
                  <a:pt x="2345474" y="1496453"/>
                </a:lnTo>
                <a:lnTo>
                  <a:pt x="2346591" y="1496923"/>
                </a:lnTo>
                <a:lnTo>
                  <a:pt x="2358745" y="1496923"/>
                </a:lnTo>
                <a:lnTo>
                  <a:pt x="2359863" y="1496453"/>
                </a:lnTo>
                <a:lnTo>
                  <a:pt x="2361730" y="1494586"/>
                </a:lnTo>
                <a:lnTo>
                  <a:pt x="2362200" y="1493469"/>
                </a:lnTo>
                <a:lnTo>
                  <a:pt x="2362200" y="1490840"/>
                </a:lnTo>
                <a:close/>
              </a:path>
              <a:path w="5448300" h="1497329">
                <a:moveTo>
                  <a:pt x="2362200" y="1118997"/>
                </a:moveTo>
                <a:lnTo>
                  <a:pt x="2361730" y="1117866"/>
                </a:lnTo>
                <a:lnTo>
                  <a:pt x="2359863" y="1116012"/>
                </a:lnTo>
                <a:lnTo>
                  <a:pt x="2358745" y="1115542"/>
                </a:lnTo>
                <a:lnTo>
                  <a:pt x="2346591" y="1115542"/>
                </a:lnTo>
                <a:lnTo>
                  <a:pt x="2345474" y="1116012"/>
                </a:lnTo>
                <a:lnTo>
                  <a:pt x="2343607" y="1117866"/>
                </a:lnTo>
                <a:lnTo>
                  <a:pt x="2343150" y="1118997"/>
                </a:lnTo>
                <a:lnTo>
                  <a:pt x="2343150" y="1121625"/>
                </a:lnTo>
                <a:lnTo>
                  <a:pt x="2343607" y="1122743"/>
                </a:lnTo>
                <a:lnTo>
                  <a:pt x="2345474" y="1124610"/>
                </a:lnTo>
                <a:lnTo>
                  <a:pt x="2346591" y="1125067"/>
                </a:lnTo>
                <a:lnTo>
                  <a:pt x="2358745" y="1125067"/>
                </a:lnTo>
                <a:lnTo>
                  <a:pt x="2359863" y="1124610"/>
                </a:lnTo>
                <a:lnTo>
                  <a:pt x="2361730" y="1122743"/>
                </a:lnTo>
                <a:lnTo>
                  <a:pt x="2362200" y="1121625"/>
                </a:lnTo>
                <a:lnTo>
                  <a:pt x="2362200" y="1118997"/>
                </a:lnTo>
                <a:close/>
              </a:path>
              <a:path w="5448300" h="1497329">
                <a:moveTo>
                  <a:pt x="2362200" y="747141"/>
                </a:moveTo>
                <a:lnTo>
                  <a:pt x="2361730" y="746023"/>
                </a:lnTo>
                <a:lnTo>
                  <a:pt x="2359863" y="744156"/>
                </a:lnTo>
                <a:lnTo>
                  <a:pt x="2358745" y="743699"/>
                </a:lnTo>
                <a:lnTo>
                  <a:pt x="2346591" y="743699"/>
                </a:lnTo>
                <a:lnTo>
                  <a:pt x="2345474" y="744156"/>
                </a:lnTo>
                <a:lnTo>
                  <a:pt x="2343607" y="746023"/>
                </a:lnTo>
                <a:lnTo>
                  <a:pt x="2343150" y="747141"/>
                </a:lnTo>
                <a:lnTo>
                  <a:pt x="2343150" y="749769"/>
                </a:lnTo>
                <a:lnTo>
                  <a:pt x="2343607" y="750900"/>
                </a:lnTo>
                <a:lnTo>
                  <a:pt x="2345474" y="752754"/>
                </a:lnTo>
                <a:lnTo>
                  <a:pt x="2346591" y="753224"/>
                </a:lnTo>
                <a:lnTo>
                  <a:pt x="2358745" y="753224"/>
                </a:lnTo>
                <a:lnTo>
                  <a:pt x="2359863" y="752754"/>
                </a:lnTo>
                <a:lnTo>
                  <a:pt x="2361730" y="750900"/>
                </a:lnTo>
                <a:lnTo>
                  <a:pt x="2362200" y="749769"/>
                </a:lnTo>
                <a:lnTo>
                  <a:pt x="2362200" y="747141"/>
                </a:lnTo>
                <a:close/>
              </a:path>
              <a:path w="5448300" h="1497329">
                <a:moveTo>
                  <a:pt x="2362200" y="375297"/>
                </a:moveTo>
                <a:lnTo>
                  <a:pt x="2361730" y="374167"/>
                </a:lnTo>
                <a:lnTo>
                  <a:pt x="2359863" y="372313"/>
                </a:lnTo>
                <a:lnTo>
                  <a:pt x="2358745" y="371843"/>
                </a:lnTo>
                <a:lnTo>
                  <a:pt x="2346591" y="371843"/>
                </a:lnTo>
                <a:lnTo>
                  <a:pt x="2345474" y="372313"/>
                </a:lnTo>
                <a:lnTo>
                  <a:pt x="2343607" y="374167"/>
                </a:lnTo>
                <a:lnTo>
                  <a:pt x="2343150" y="375297"/>
                </a:lnTo>
                <a:lnTo>
                  <a:pt x="2343150" y="377926"/>
                </a:lnTo>
                <a:lnTo>
                  <a:pt x="2343607" y="379044"/>
                </a:lnTo>
                <a:lnTo>
                  <a:pt x="2345474" y="380911"/>
                </a:lnTo>
                <a:lnTo>
                  <a:pt x="2346591" y="381368"/>
                </a:lnTo>
                <a:lnTo>
                  <a:pt x="2358745" y="381368"/>
                </a:lnTo>
                <a:lnTo>
                  <a:pt x="2359863" y="380911"/>
                </a:lnTo>
                <a:lnTo>
                  <a:pt x="2361730" y="379044"/>
                </a:lnTo>
                <a:lnTo>
                  <a:pt x="2362200" y="377926"/>
                </a:lnTo>
                <a:lnTo>
                  <a:pt x="2362200" y="375297"/>
                </a:lnTo>
                <a:close/>
              </a:path>
              <a:path w="5448300" h="1497329">
                <a:moveTo>
                  <a:pt x="2362200" y="3454"/>
                </a:moveTo>
                <a:lnTo>
                  <a:pt x="2361730" y="2324"/>
                </a:lnTo>
                <a:lnTo>
                  <a:pt x="2359863" y="469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69"/>
                </a:lnTo>
                <a:lnTo>
                  <a:pt x="2343607" y="2324"/>
                </a:lnTo>
                <a:lnTo>
                  <a:pt x="2343150" y="3454"/>
                </a:lnTo>
                <a:lnTo>
                  <a:pt x="2343150" y="6083"/>
                </a:lnTo>
                <a:lnTo>
                  <a:pt x="2343607" y="7200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200"/>
                </a:lnTo>
                <a:lnTo>
                  <a:pt x="2362200" y="6083"/>
                </a:lnTo>
                <a:lnTo>
                  <a:pt x="2362200" y="3454"/>
                </a:lnTo>
                <a:close/>
              </a:path>
              <a:path w="5448300" h="1497329">
                <a:moveTo>
                  <a:pt x="2419350" y="1490840"/>
                </a:moveTo>
                <a:lnTo>
                  <a:pt x="2418880" y="1489722"/>
                </a:lnTo>
                <a:lnTo>
                  <a:pt x="2417013" y="1487855"/>
                </a:lnTo>
                <a:lnTo>
                  <a:pt x="2415895" y="1487398"/>
                </a:lnTo>
                <a:lnTo>
                  <a:pt x="2403741" y="1487398"/>
                </a:lnTo>
                <a:lnTo>
                  <a:pt x="2402624" y="1487855"/>
                </a:lnTo>
                <a:lnTo>
                  <a:pt x="2400757" y="1489722"/>
                </a:lnTo>
                <a:lnTo>
                  <a:pt x="2400300" y="1490840"/>
                </a:lnTo>
                <a:lnTo>
                  <a:pt x="2400300" y="1493469"/>
                </a:lnTo>
                <a:lnTo>
                  <a:pt x="2400757" y="1494586"/>
                </a:lnTo>
                <a:lnTo>
                  <a:pt x="2402624" y="1496453"/>
                </a:lnTo>
                <a:lnTo>
                  <a:pt x="2403741" y="1496923"/>
                </a:lnTo>
                <a:lnTo>
                  <a:pt x="2415895" y="1496923"/>
                </a:lnTo>
                <a:lnTo>
                  <a:pt x="2417013" y="1496453"/>
                </a:lnTo>
                <a:lnTo>
                  <a:pt x="2418880" y="1494586"/>
                </a:lnTo>
                <a:lnTo>
                  <a:pt x="2419350" y="1493469"/>
                </a:lnTo>
                <a:lnTo>
                  <a:pt x="2419350" y="1490840"/>
                </a:lnTo>
                <a:close/>
              </a:path>
              <a:path w="5448300" h="1497329">
                <a:moveTo>
                  <a:pt x="2419350" y="1118997"/>
                </a:moveTo>
                <a:lnTo>
                  <a:pt x="2418880" y="1117866"/>
                </a:lnTo>
                <a:lnTo>
                  <a:pt x="2417013" y="1116012"/>
                </a:lnTo>
                <a:lnTo>
                  <a:pt x="2415895" y="1115542"/>
                </a:lnTo>
                <a:lnTo>
                  <a:pt x="2403741" y="1115542"/>
                </a:lnTo>
                <a:lnTo>
                  <a:pt x="2402624" y="1116012"/>
                </a:lnTo>
                <a:lnTo>
                  <a:pt x="2400757" y="1117866"/>
                </a:lnTo>
                <a:lnTo>
                  <a:pt x="2400300" y="1118997"/>
                </a:lnTo>
                <a:lnTo>
                  <a:pt x="2400300" y="1121625"/>
                </a:lnTo>
                <a:lnTo>
                  <a:pt x="2400757" y="1122743"/>
                </a:lnTo>
                <a:lnTo>
                  <a:pt x="2402624" y="1124610"/>
                </a:lnTo>
                <a:lnTo>
                  <a:pt x="2403741" y="1125067"/>
                </a:lnTo>
                <a:lnTo>
                  <a:pt x="2415895" y="1125067"/>
                </a:lnTo>
                <a:lnTo>
                  <a:pt x="2417013" y="1124610"/>
                </a:lnTo>
                <a:lnTo>
                  <a:pt x="2418880" y="1122743"/>
                </a:lnTo>
                <a:lnTo>
                  <a:pt x="2419350" y="1121625"/>
                </a:lnTo>
                <a:lnTo>
                  <a:pt x="2419350" y="1118997"/>
                </a:lnTo>
                <a:close/>
              </a:path>
              <a:path w="5448300" h="1497329">
                <a:moveTo>
                  <a:pt x="2419350" y="747141"/>
                </a:moveTo>
                <a:lnTo>
                  <a:pt x="2418880" y="746023"/>
                </a:lnTo>
                <a:lnTo>
                  <a:pt x="2417013" y="744156"/>
                </a:lnTo>
                <a:lnTo>
                  <a:pt x="2415895" y="743699"/>
                </a:lnTo>
                <a:lnTo>
                  <a:pt x="2403741" y="743699"/>
                </a:lnTo>
                <a:lnTo>
                  <a:pt x="2402624" y="744156"/>
                </a:lnTo>
                <a:lnTo>
                  <a:pt x="2400757" y="746023"/>
                </a:lnTo>
                <a:lnTo>
                  <a:pt x="2400300" y="747141"/>
                </a:lnTo>
                <a:lnTo>
                  <a:pt x="2400300" y="749769"/>
                </a:lnTo>
                <a:lnTo>
                  <a:pt x="2400757" y="750900"/>
                </a:lnTo>
                <a:lnTo>
                  <a:pt x="2402624" y="752754"/>
                </a:lnTo>
                <a:lnTo>
                  <a:pt x="2403741" y="753224"/>
                </a:lnTo>
                <a:lnTo>
                  <a:pt x="2415895" y="753224"/>
                </a:lnTo>
                <a:lnTo>
                  <a:pt x="2417013" y="752754"/>
                </a:lnTo>
                <a:lnTo>
                  <a:pt x="2418880" y="750900"/>
                </a:lnTo>
                <a:lnTo>
                  <a:pt x="2419350" y="749769"/>
                </a:lnTo>
                <a:lnTo>
                  <a:pt x="2419350" y="747141"/>
                </a:lnTo>
                <a:close/>
              </a:path>
              <a:path w="5448300" h="1497329">
                <a:moveTo>
                  <a:pt x="2419350" y="375297"/>
                </a:moveTo>
                <a:lnTo>
                  <a:pt x="2418880" y="374167"/>
                </a:lnTo>
                <a:lnTo>
                  <a:pt x="2417013" y="372313"/>
                </a:lnTo>
                <a:lnTo>
                  <a:pt x="2415895" y="371843"/>
                </a:lnTo>
                <a:lnTo>
                  <a:pt x="2403741" y="371843"/>
                </a:lnTo>
                <a:lnTo>
                  <a:pt x="2402624" y="372313"/>
                </a:lnTo>
                <a:lnTo>
                  <a:pt x="2400757" y="374167"/>
                </a:lnTo>
                <a:lnTo>
                  <a:pt x="2400300" y="375297"/>
                </a:lnTo>
                <a:lnTo>
                  <a:pt x="2400300" y="377926"/>
                </a:lnTo>
                <a:lnTo>
                  <a:pt x="2400757" y="379044"/>
                </a:lnTo>
                <a:lnTo>
                  <a:pt x="2402624" y="380911"/>
                </a:lnTo>
                <a:lnTo>
                  <a:pt x="2403741" y="381368"/>
                </a:lnTo>
                <a:lnTo>
                  <a:pt x="2415895" y="381368"/>
                </a:lnTo>
                <a:lnTo>
                  <a:pt x="2417013" y="380911"/>
                </a:lnTo>
                <a:lnTo>
                  <a:pt x="2418880" y="379044"/>
                </a:lnTo>
                <a:lnTo>
                  <a:pt x="2419350" y="377926"/>
                </a:lnTo>
                <a:lnTo>
                  <a:pt x="2419350" y="375297"/>
                </a:lnTo>
                <a:close/>
              </a:path>
              <a:path w="5448300" h="1497329">
                <a:moveTo>
                  <a:pt x="2419350" y="3454"/>
                </a:moveTo>
                <a:lnTo>
                  <a:pt x="2418880" y="2324"/>
                </a:lnTo>
                <a:lnTo>
                  <a:pt x="2417013" y="469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69"/>
                </a:lnTo>
                <a:lnTo>
                  <a:pt x="2400757" y="2324"/>
                </a:lnTo>
                <a:lnTo>
                  <a:pt x="2400300" y="3454"/>
                </a:lnTo>
                <a:lnTo>
                  <a:pt x="2400300" y="6083"/>
                </a:lnTo>
                <a:lnTo>
                  <a:pt x="2400757" y="7200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200"/>
                </a:lnTo>
                <a:lnTo>
                  <a:pt x="2419350" y="6083"/>
                </a:lnTo>
                <a:lnTo>
                  <a:pt x="2419350" y="3454"/>
                </a:lnTo>
                <a:close/>
              </a:path>
              <a:path w="5448300" h="1497329">
                <a:moveTo>
                  <a:pt x="2476500" y="1490840"/>
                </a:moveTo>
                <a:lnTo>
                  <a:pt x="2476030" y="1489722"/>
                </a:lnTo>
                <a:lnTo>
                  <a:pt x="2474163" y="1487855"/>
                </a:lnTo>
                <a:lnTo>
                  <a:pt x="2473045" y="1487398"/>
                </a:lnTo>
                <a:lnTo>
                  <a:pt x="2460891" y="1487398"/>
                </a:lnTo>
                <a:lnTo>
                  <a:pt x="2459774" y="1487855"/>
                </a:lnTo>
                <a:lnTo>
                  <a:pt x="2457907" y="1489722"/>
                </a:lnTo>
                <a:lnTo>
                  <a:pt x="2457450" y="1490840"/>
                </a:lnTo>
                <a:lnTo>
                  <a:pt x="2457450" y="1493469"/>
                </a:lnTo>
                <a:lnTo>
                  <a:pt x="2457907" y="1494586"/>
                </a:lnTo>
                <a:lnTo>
                  <a:pt x="2459774" y="1496453"/>
                </a:lnTo>
                <a:lnTo>
                  <a:pt x="2460891" y="1496923"/>
                </a:lnTo>
                <a:lnTo>
                  <a:pt x="2473045" y="1496923"/>
                </a:lnTo>
                <a:lnTo>
                  <a:pt x="2474163" y="1496453"/>
                </a:lnTo>
                <a:lnTo>
                  <a:pt x="2476030" y="1494586"/>
                </a:lnTo>
                <a:lnTo>
                  <a:pt x="2476500" y="1493469"/>
                </a:lnTo>
                <a:lnTo>
                  <a:pt x="2476500" y="1490840"/>
                </a:lnTo>
                <a:close/>
              </a:path>
              <a:path w="5448300" h="1497329">
                <a:moveTo>
                  <a:pt x="2476500" y="1118997"/>
                </a:moveTo>
                <a:lnTo>
                  <a:pt x="2476030" y="1117866"/>
                </a:lnTo>
                <a:lnTo>
                  <a:pt x="2474163" y="1116012"/>
                </a:lnTo>
                <a:lnTo>
                  <a:pt x="2473045" y="1115542"/>
                </a:lnTo>
                <a:lnTo>
                  <a:pt x="2460891" y="1115542"/>
                </a:lnTo>
                <a:lnTo>
                  <a:pt x="2459774" y="1116012"/>
                </a:lnTo>
                <a:lnTo>
                  <a:pt x="2457907" y="1117866"/>
                </a:lnTo>
                <a:lnTo>
                  <a:pt x="2457450" y="1118997"/>
                </a:lnTo>
                <a:lnTo>
                  <a:pt x="2457450" y="1121625"/>
                </a:lnTo>
                <a:lnTo>
                  <a:pt x="2457907" y="1122743"/>
                </a:lnTo>
                <a:lnTo>
                  <a:pt x="2459774" y="1124610"/>
                </a:lnTo>
                <a:lnTo>
                  <a:pt x="2460891" y="1125067"/>
                </a:lnTo>
                <a:lnTo>
                  <a:pt x="2473045" y="1125067"/>
                </a:lnTo>
                <a:lnTo>
                  <a:pt x="2474163" y="1124610"/>
                </a:lnTo>
                <a:lnTo>
                  <a:pt x="2476030" y="1122743"/>
                </a:lnTo>
                <a:lnTo>
                  <a:pt x="2476500" y="1121625"/>
                </a:lnTo>
                <a:lnTo>
                  <a:pt x="2476500" y="1118997"/>
                </a:lnTo>
                <a:close/>
              </a:path>
              <a:path w="5448300" h="1497329">
                <a:moveTo>
                  <a:pt x="2476500" y="747141"/>
                </a:moveTo>
                <a:lnTo>
                  <a:pt x="2476030" y="746023"/>
                </a:lnTo>
                <a:lnTo>
                  <a:pt x="2474163" y="744156"/>
                </a:lnTo>
                <a:lnTo>
                  <a:pt x="2473045" y="743699"/>
                </a:lnTo>
                <a:lnTo>
                  <a:pt x="2460891" y="743699"/>
                </a:lnTo>
                <a:lnTo>
                  <a:pt x="2459774" y="744156"/>
                </a:lnTo>
                <a:lnTo>
                  <a:pt x="2457907" y="746023"/>
                </a:lnTo>
                <a:lnTo>
                  <a:pt x="2457450" y="747141"/>
                </a:lnTo>
                <a:lnTo>
                  <a:pt x="2457450" y="749769"/>
                </a:lnTo>
                <a:lnTo>
                  <a:pt x="2457907" y="750900"/>
                </a:lnTo>
                <a:lnTo>
                  <a:pt x="2459774" y="752754"/>
                </a:lnTo>
                <a:lnTo>
                  <a:pt x="2460891" y="753224"/>
                </a:lnTo>
                <a:lnTo>
                  <a:pt x="2473045" y="753224"/>
                </a:lnTo>
                <a:lnTo>
                  <a:pt x="2474163" y="752754"/>
                </a:lnTo>
                <a:lnTo>
                  <a:pt x="2476030" y="750900"/>
                </a:lnTo>
                <a:lnTo>
                  <a:pt x="2476500" y="749769"/>
                </a:lnTo>
                <a:lnTo>
                  <a:pt x="2476500" y="747141"/>
                </a:lnTo>
                <a:close/>
              </a:path>
              <a:path w="5448300" h="1497329">
                <a:moveTo>
                  <a:pt x="2476500" y="375297"/>
                </a:moveTo>
                <a:lnTo>
                  <a:pt x="2476030" y="374167"/>
                </a:lnTo>
                <a:lnTo>
                  <a:pt x="2474163" y="372313"/>
                </a:lnTo>
                <a:lnTo>
                  <a:pt x="2473045" y="371843"/>
                </a:lnTo>
                <a:lnTo>
                  <a:pt x="2460891" y="371843"/>
                </a:lnTo>
                <a:lnTo>
                  <a:pt x="2459774" y="372313"/>
                </a:lnTo>
                <a:lnTo>
                  <a:pt x="2457907" y="374167"/>
                </a:lnTo>
                <a:lnTo>
                  <a:pt x="2457450" y="375297"/>
                </a:lnTo>
                <a:lnTo>
                  <a:pt x="2457450" y="377926"/>
                </a:lnTo>
                <a:lnTo>
                  <a:pt x="2457907" y="379044"/>
                </a:lnTo>
                <a:lnTo>
                  <a:pt x="2459774" y="380911"/>
                </a:lnTo>
                <a:lnTo>
                  <a:pt x="2460891" y="381368"/>
                </a:lnTo>
                <a:lnTo>
                  <a:pt x="2473045" y="381368"/>
                </a:lnTo>
                <a:lnTo>
                  <a:pt x="2474163" y="380911"/>
                </a:lnTo>
                <a:lnTo>
                  <a:pt x="2476030" y="379044"/>
                </a:lnTo>
                <a:lnTo>
                  <a:pt x="2476500" y="377926"/>
                </a:lnTo>
                <a:lnTo>
                  <a:pt x="2476500" y="375297"/>
                </a:lnTo>
                <a:close/>
              </a:path>
              <a:path w="5448300" h="1497329">
                <a:moveTo>
                  <a:pt x="2476500" y="3454"/>
                </a:moveTo>
                <a:lnTo>
                  <a:pt x="2476030" y="2324"/>
                </a:lnTo>
                <a:lnTo>
                  <a:pt x="2474163" y="469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69"/>
                </a:lnTo>
                <a:lnTo>
                  <a:pt x="2457907" y="2324"/>
                </a:lnTo>
                <a:lnTo>
                  <a:pt x="2457450" y="3454"/>
                </a:lnTo>
                <a:lnTo>
                  <a:pt x="2457450" y="6083"/>
                </a:lnTo>
                <a:lnTo>
                  <a:pt x="2457907" y="7200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200"/>
                </a:lnTo>
                <a:lnTo>
                  <a:pt x="2476500" y="6083"/>
                </a:lnTo>
                <a:lnTo>
                  <a:pt x="2476500" y="3454"/>
                </a:lnTo>
                <a:close/>
              </a:path>
              <a:path w="5448300" h="1497329">
                <a:moveTo>
                  <a:pt x="2533650" y="1490840"/>
                </a:moveTo>
                <a:lnTo>
                  <a:pt x="2533180" y="1489722"/>
                </a:lnTo>
                <a:lnTo>
                  <a:pt x="2531313" y="1487855"/>
                </a:lnTo>
                <a:lnTo>
                  <a:pt x="2530195" y="1487398"/>
                </a:lnTo>
                <a:lnTo>
                  <a:pt x="2518041" y="1487398"/>
                </a:lnTo>
                <a:lnTo>
                  <a:pt x="2516924" y="1487855"/>
                </a:lnTo>
                <a:lnTo>
                  <a:pt x="2515057" y="1489722"/>
                </a:lnTo>
                <a:lnTo>
                  <a:pt x="2514600" y="1490840"/>
                </a:lnTo>
                <a:lnTo>
                  <a:pt x="2514600" y="1493469"/>
                </a:lnTo>
                <a:lnTo>
                  <a:pt x="2515057" y="1494586"/>
                </a:lnTo>
                <a:lnTo>
                  <a:pt x="2516924" y="1496453"/>
                </a:lnTo>
                <a:lnTo>
                  <a:pt x="2518041" y="1496923"/>
                </a:lnTo>
                <a:lnTo>
                  <a:pt x="2530195" y="1496923"/>
                </a:lnTo>
                <a:lnTo>
                  <a:pt x="2531313" y="1496453"/>
                </a:lnTo>
                <a:lnTo>
                  <a:pt x="2533180" y="1494586"/>
                </a:lnTo>
                <a:lnTo>
                  <a:pt x="2533650" y="1493469"/>
                </a:lnTo>
                <a:lnTo>
                  <a:pt x="2533650" y="1490840"/>
                </a:lnTo>
                <a:close/>
              </a:path>
              <a:path w="5448300" h="1497329">
                <a:moveTo>
                  <a:pt x="2533650" y="1118997"/>
                </a:moveTo>
                <a:lnTo>
                  <a:pt x="2533180" y="1117866"/>
                </a:lnTo>
                <a:lnTo>
                  <a:pt x="2531313" y="1116012"/>
                </a:lnTo>
                <a:lnTo>
                  <a:pt x="2530195" y="1115542"/>
                </a:lnTo>
                <a:lnTo>
                  <a:pt x="2518041" y="1115542"/>
                </a:lnTo>
                <a:lnTo>
                  <a:pt x="2516924" y="1116012"/>
                </a:lnTo>
                <a:lnTo>
                  <a:pt x="2515057" y="1117866"/>
                </a:lnTo>
                <a:lnTo>
                  <a:pt x="2514600" y="1118997"/>
                </a:lnTo>
                <a:lnTo>
                  <a:pt x="2514600" y="1121625"/>
                </a:lnTo>
                <a:lnTo>
                  <a:pt x="2515057" y="1122743"/>
                </a:lnTo>
                <a:lnTo>
                  <a:pt x="2516924" y="1124610"/>
                </a:lnTo>
                <a:lnTo>
                  <a:pt x="2518041" y="1125067"/>
                </a:lnTo>
                <a:lnTo>
                  <a:pt x="2530195" y="1125067"/>
                </a:lnTo>
                <a:lnTo>
                  <a:pt x="2531313" y="1124610"/>
                </a:lnTo>
                <a:lnTo>
                  <a:pt x="2533180" y="1122743"/>
                </a:lnTo>
                <a:lnTo>
                  <a:pt x="2533650" y="1121625"/>
                </a:lnTo>
                <a:lnTo>
                  <a:pt x="2533650" y="1118997"/>
                </a:lnTo>
                <a:close/>
              </a:path>
              <a:path w="5448300" h="1497329">
                <a:moveTo>
                  <a:pt x="2533650" y="747141"/>
                </a:moveTo>
                <a:lnTo>
                  <a:pt x="2533180" y="746023"/>
                </a:lnTo>
                <a:lnTo>
                  <a:pt x="2531313" y="744156"/>
                </a:lnTo>
                <a:lnTo>
                  <a:pt x="2530195" y="743699"/>
                </a:lnTo>
                <a:lnTo>
                  <a:pt x="2518041" y="743699"/>
                </a:lnTo>
                <a:lnTo>
                  <a:pt x="2516924" y="744156"/>
                </a:lnTo>
                <a:lnTo>
                  <a:pt x="2515057" y="746023"/>
                </a:lnTo>
                <a:lnTo>
                  <a:pt x="2514600" y="747141"/>
                </a:lnTo>
                <a:lnTo>
                  <a:pt x="2514600" y="749769"/>
                </a:lnTo>
                <a:lnTo>
                  <a:pt x="2515057" y="750900"/>
                </a:lnTo>
                <a:lnTo>
                  <a:pt x="2516924" y="752754"/>
                </a:lnTo>
                <a:lnTo>
                  <a:pt x="2518041" y="753224"/>
                </a:lnTo>
                <a:lnTo>
                  <a:pt x="2530195" y="753224"/>
                </a:lnTo>
                <a:lnTo>
                  <a:pt x="2531313" y="752754"/>
                </a:lnTo>
                <a:lnTo>
                  <a:pt x="2533180" y="750900"/>
                </a:lnTo>
                <a:lnTo>
                  <a:pt x="2533650" y="749769"/>
                </a:lnTo>
                <a:lnTo>
                  <a:pt x="2533650" y="747141"/>
                </a:lnTo>
                <a:close/>
              </a:path>
              <a:path w="5448300" h="1497329">
                <a:moveTo>
                  <a:pt x="2533650" y="375297"/>
                </a:moveTo>
                <a:lnTo>
                  <a:pt x="2533180" y="374167"/>
                </a:lnTo>
                <a:lnTo>
                  <a:pt x="2531313" y="372313"/>
                </a:lnTo>
                <a:lnTo>
                  <a:pt x="2530195" y="371843"/>
                </a:lnTo>
                <a:lnTo>
                  <a:pt x="2518041" y="371843"/>
                </a:lnTo>
                <a:lnTo>
                  <a:pt x="2516924" y="372313"/>
                </a:lnTo>
                <a:lnTo>
                  <a:pt x="2515057" y="374167"/>
                </a:lnTo>
                <a:lnTo>
                  <a:pt x="2514600" y="375297"/>
                </a:lnTo>
                <a:lnTo>
                  <a:pt x="2514600" y="377926"/>
                </a:lnTo>
                <a:lnTo>
                  <a:pt x="2515057" y="379044"/>
                </a:lnTo>
                <a:lnTo>
                  <a:pt x="2516924" y="380911"/>
                </a:lnTo>
                <a:lnTo>
                  <a:pt x="2518041" y="381368"/>
                </a:lnTo>
                <a:lnTo>
                  <a:pt x="2530195" y="381368"/>
                </a:lnTo>
                <a:lnTo>
                  <a:pt x="2531313" y="380911"/>
                </a:lnTo>
                <a:lnTo>
                  <a:pt x="2533180" y="379044"/>
                </a:lnTo>
                <a:lnTo>
                  <a:pt x="2533650" y="377926"/>
                </a:lnTo>
                <a:lnTo>
                  <a:pt x="2533650" y="375297"/>
                </a:lnTo>
                <a:close/>
              </a:path>
              <a:path w="5448300" h="1497329">
                <a:moveTo>
                  <a:pt x="2533650" y="3454"/>
                </a:moveTo>
                <a:lnTo>
                  <a:pt x="2533180" y="2324"/>
                </a:lnTo>
                <a:lnTo>
                  <a:pt x="2531313" y="469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69"/>
                </a:lnTo>
                <a:lnTo>
                  <a:pt x="2515057" y="2324"/>
                </a:lnTo>
                <a:lnTo>
                  <a:pt x="2514600" y="3454"/>
                </a:lnTo>
                <a:lnTo>
                  <a:pt x="2514600" y="6083"/>
                </a:lnTo>
                <a:lnTo>
                  <a:pt x="2515057" y="7200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5448300" h="1497329">
                <a:moveTo>
                  <a:pt x="2590800" y="1490840"/>
                </a:moveTo>
                <a:lnTo>
                  <a:pt x="2590330" y="1489722"/>
                </a:lnTo>
                <a:lnTo>
                  <a:pt x="2588463" y="1487855"/>
                </a:lnTo>
                <a:lnTo>
                  <a:pt x="2587345" y="1487398"/>
                </a:lnTo>
                <a:lnTo>
                  <a:pt x="2575191" y="1487398"/>
                </a:lnTo>
                <a:lnTo>
                  <a:pt x="2574074" y="1487855"/>
                </a:lnTo>
                <a:lnTo>
                  <a:pt x="2572207" y="1489722"/>
                </a:lnTo>
                <a:lnTo>
                  <a:pt x="2571750" y="1490840"/>
                </a:lnTo>
                <a:lnTo>
                  <a:pt x="2571750" y="1493469"/>
                </a:lnTo>
                <a:lnTo>
                  <a:pt x="2572207" y="1494586"/>
                </a:lnTo>
                <a:lnTo>
                  <a:pt x="2574074" y="1496453"/>
                </a:lnTo>
                <a:lnTo>
                  <a:pt x="2575191" y="1496923"/>
                </a:lnTo>
                <a:lnTo>
                  <a:pt x="2587345" y="1496923"/>
                </a:lnTo>
                <a:lnTo>
                  <a:pt x="2588463" y="1496453"/>
                </a:lnTo>
                <a:lnTo>
                  <a:pt x="2590330" y="1494586"/>
                </a:lnTo>
                <a:lnTo>
                  <a:pt x="2590800" y="1493469"/>
                </a:lnTo>
                <a:lnTo>
                  <a:pt x="2590800" y="1490840"/>
                </a:lnTo>
                <a:close/>
              </a:path>
              <a:path w="5448300" h="1497329">
                <a:moveTo>
                  <a:pt x="2590800" y="1118997"/>
                </a:moveTo>
                <a:lnTo>
                  <a:pt x="2590330" y="1117866"/>
                </a:lnTo>
                <a:lnTo>
                  <a:pt x="2588463" y="1116012"/>
                </a:lnTo>
                <a:lnTo>
                  <a:pt x="2587345" y="1115542"/>
                </a:lnTo>
                <a:lnTo>
                  <a:pt x="2575191" y="1115542"/>
                </a:lnTo>
                <a:lnTo>
                  <a:pt x="2574074" y="1116012"/>
                </a:lnTo>
                <a:lnTo>
                  <a:pt x="2572207" y="1117866"/>
                </a:lnTo>
                <a:lnTo>
                  <a:pt x="2571750" y="1118997"/>
                </a:lnTo>
                <a:lnTo>
                  <a:pt x="2571750" y="1121625"/>
                </a:lnTo>
                <a:lnTo>
                  <a:pt x="2572207" y="1122743"/>
                </a:lnTo>
                <a:lnTo>
                  <a:pt x="2574074" y="1124610"/>
                </a:lnTo>
                <a:lnTo>
                  <a:pt x="2575191" y="1125067"/>
                </a:lnTo>
                <a:lnTo>
                  <a:pt x="2587345" y="1125067"/>
                </a:lnTo>
                <a:lnTo>
                  <a:pt x="2588463" y="1124610"/>
                </a:lnTo>
                <a:lnTo>
                  <a:pt x="2590330" y="1122743"/>
                </a:lnTo>
                <a:lnTo>
                  <a:pt x="2590800" y="1121625"/>
                </a:lnTo>
                <a:lnTo>
                  <a:pt x="2590800" y="1118997"/>
                </a:lnTo>
                <a:close/>
              </a:path>
              <a:path w="5448300" h="1497329">
                <a:moveTo>
                  <a:pt x="2590800" y="747141"/>
                </a:moveTo>
                <a:lnTo>
                  <a:pt x="2590330" y="746023"/>
                </a:lnTo>
                <a:lnTo>
                  <a:pt x="2588463" y="744156"/>
                </a:lnTo>
                <a:lnTo>
                  <a:pt x="2587345" y="743699"/>
                </a:lnTo>
                <a:lnTo>
                  <a:pt x="2575191" y="743699"/>
                </a:lnTo>
                <a:lnTo>
                  <a:pt x="2574074" y="744156"/>
                </a:lnTo>
                <a:lnTo>
                  <a:pt x="2572207" y="746023"/>
                </a:lnTo>
                <a:lnTo>
                  <a:pt x="2571750" y="747141"/>
                </a:lnTo>
                <a:lnTo>
                  <a:pt x="2571750" y="749769"/>
                </a:lnTo>
                <a:lnTo>
                  <a:pt x="2572207" y="750900"/>
                </a:lnTo>
                <a:lnTo>
                  <a:pt x="2574074" y="752754"/>
                </a:lnTo>
                <a:lnTo>
                  <a:pt x="2575191" y="753224"/>
                </a:lnTo>
                <a:lnTo>
                  <a:pt x="2587345" y="753224"/>
                </a:lnTo>
                <a:lnTo>
                  <a:pt x="2588463" y="752754"/>
                </a:lnTo>
                <a:lnTo>
                  <a:pt x="2590330" y="750900"/>
                </a:lnTo>
                <a:lnTo>
                  <a:pt x="2590800" y="749769"/>
                </a:lnTo>
                <a:lnTo>
                  <a:pt x="2590800" y="747141"/>
                </a:lnTo>
                <a:close/>
              </a:path>
              <a:path w="5448300" h="1497329">
                <a:moveTo>
                  <a:pt x="2590800" y="375297"/>
                </a:moveTo>
                <a:lnTo>
                  <a:pt x="2590330" y="374167"/>
                </a:lnTo>
                <a:lnTo>
                  <a:pt x="2588463" y="372313"/>
                </a:lnTo>
                <a:lnTo>
                  <a:pt x="2587345" y="371843"/>
                </a:lnTo>
                <a:lnTo>
                  <a:pt x="2575191" y="371843"/>
                </a:lnTo>
                <a:lnTo>
                  <a:pt x="2574074" y="372313"/>
                </a:lnTo>
                <a:lnTo>
                  <a:pt x="2572207" y="374167"/>
                </a:lnTo>
                <a:lnTo>
                  <a:pt x="2571750" y="375297"/>
                </a:lnTo>
                <a:lnTo>
                  <a:pt x="2571750" y="377926"/>
                </a:lnTo>
                <a:lnTo>
                  <a:pt x="2572207" y="379044"/>
                </a:lnTo>
                <a:lnTo>
                  <a:pt x="2574074" y="380911"/>
                </a:lnTo>
                <a:lnTo>
                  <a:pt x="2575191" y="381368"/>
                </a:lnTo>
                <a:lnTo>
                  <a:pt x="2587345" y="381368"/>
                </a:lnTo>
                <a:lnTo>
                  <a:pt x="2588463" y="380911"/>
                </a:lnTo>
                <a:lnTo>
                  <a:pt x="2590330" y="379044"/>
                </a:lnTo>
                <a:lnTo>
                  <a:pt x="2590800" y="377926"/>
                </a:lnTo>
                <a:lnTo>
                  <a:pt x="2590800" y="375297"/>
                </a:lnTo>
                <a:close/>
              </a:path>
              <a:path w="5448300" h="1497329">
                <a:moveTo>
                  <a:pt x="2590800" y="3454"/>
                </a:moveTo>
                <a:lnTo>
                  <a:pt x="2590330" y="2324"/>
                </a:lnTo>
                <a:lnTo>
                  <a:pt x="2588463" y="469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69"/>
                </a:lnTo>
                <a:lnTo>
                  <a:pt x="2572207" y="2324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07" y="7200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200"/>
                </a:lnTo>
                <a:lnTo>
                  <a:pt x="2590800" y="6083"/>
                </a:lnTo>
                <a:lnTo>
                  <a:pt x="2590800" y="3454"/>
                </a:lnTo>
                <a:close/>
              </a:path>
              <a:path w="5448300" h="1497329">
                <a:moveTo>
                  <a:pt x="2647950" y="1490840"/>
                </a:moveTo>
                <a:lnTo>
                  <a:pt x="2647480" y="1489722"/>
                </a:lnTo>
                <a:lnTo>
                  <a:pt x="2645613" y="1487855"/>
                </a:lnTo>
                <a:lnTo>
                  <a:pt x="2644495" y="1487398"/>
                </a:lnTo>
                <a:lnTo>
                  <a:pt x="2632341" y="1487398"/>
                </a:lnTo>
                <a:lnTo>
                  <a:pt x="2631224" y="1487855"/>
                </a:lnTo>
                <a:lnTo>
                  <a:pt x="2629357" y="1489722"/>
                </a:lnTo>
                <a:lnTo>
                  <a:pt x="2628900" y="1490840"/>
                </a:lnTo>
                <a:lnTo>
                  <a:pt x="2628900" y="1493469"/>
                </a:lnTo>
                <a:lnTo>
                  <a:pt x="2629357" y="1494586"/>
                </a:lnTo>
                <a:lnTo>
                  <a:pt x="2631224" y="1496453"/>
                </a:lnTo>
                <a:lnTo>
                  <a:pt x="2632341" y="1496923"/>
                </a:lnTo>
                <a:lnTo>
                  <a:pt x="2644495" y="1496923"/>
                </a:lnTo>
                <a:lnTo>
                  <a:pt x="2645613" y="1496453"/>
                </a:lnTo>
                <a:lnTo>
                  <a:pt x="2647480" y="1494586"/>
                </a:lnTo>
                <a:lnTo>
                  <a:pt x="2647950" y="1493469"/>
                </a:lnTo>
                <a:lnTo>
                  <a:pt x="2647950" y="1490840"/>
                </a:lnTo>
                <a:close/>
              </a:path>
              <a:path w="5448300" h="1497329">
                <a:moveTo>
                  <a:pt x="2647950" y="1118997"/>
                </a:moveTo>
                <a:lnTo>
                  <a:pt x="2647480" y="1117866"/>
                </a:lnTo>
                <a:lnTo>
                  <a:pt x="2645613" y="1116012"/>
                </a:lnTo>
                <a:lnTo>
                  <a:pt x="2644495" y="1115542"/>
                </a:lnTo>
                <a:lnTo>
                  <a:pt x="2632341" y="1115542"/>
                </a:lnTo>
                <a:lnTo>
                  <a:pt x="2631224" y="1116012"/>
                </a:lnTo>
                <a:lnTo>
                  <a:pt x="2629357" y="1117866"/>
                </a:lnTo>
                <a:lnTo>
                  <a:pt x="2628900" y="1118997"/>
                </a:lnTo>
                <a:lnTo>
                  <a:pt x="2628900" y="1121625"/>
                </a:lnTo>
                <a:lnTo>
                  <a:pt x="2629357" y="1122743"/>
                </a:lnTo>
                <a:lnTo>
                  <a:pt x="2631224" y="1124610"/>
                </a:lnTo>
                <a:lnTo>
                  <a:pt x="2632341" y="1125067"/>
                </a:lnTo>
                <a:lnTo>
                  <a:pt x="2644495" y="1125067"/>
                </a:lnTo>
                <a:lnTo>
                  <a:pt x="2645613" y="1124610"/>
                </a:lnTo>
                <a:lnTo>
                  <a:pt x="2647480" y="1122743"/>
                </a:lnTo>
                <a:lnTo>
                  <a:pt x="2647950" y="1121625"/>
                </a:lnTo>
                <a:lnTo>
                  <a:pt x="2647950" y="1118997"/>
                </a:lnTo>
                <a:close/>
              </a:path>
              <a:path w="5448300" h="1497329">
                <a:moveTo>
                  <a:pt x="2647950" y="747141"/>
                </a:moveTo>
                <a:lnTo>
                  <a:pt x="2647480" y="746023"/>
                </a:lnTo>
                <a:lnTo>
                  <a:pt x="2645613" y="744156"/>
                </a:lnTo>
                <a:lnTo>
                  <a:pt x="2644495" y="743699"/>
                </a:lnTo>
                <a:lnTo>
                  <a:pt x="2632341" y="743699"/>
                </a:lnTo>
                <a:lnTo>
                  <a:pt x="2631224" y="744156"/>
                </a:lnTo>
                <a:lnTo>
                  <a:pt x="2629357" y="746023"/>
                </a:lnTo>
                <a:lnTo>
                  <a:pt x="2628900" y="747141"/>
                </a:lnTo>
                <a:lnTo>
                  <a:pt x="2628900" y="749769"/>
                </a:lnTo>
                <a:lnTo>
                  <a:pt x="2629357" y="750900"/>
                </a:lnTo>
                <a:lnTo>
                  <a:pt x="2631224" y="752754"/>
                </a:lnTo>
                <a:lnTo>
                  <a:pt x="2632341" y="753224"/>
                </a:lnTo>
                <a:lnTo>
                  <a:pt x="2644495" y="753224"/>
                </a:lnTo>
                <a:lnTo>
                  <a:pt x="2645613" y="752754"/>
                </a:lnTo>
                <a:lnTo>
                  <a:pt x="2647480" y="750900"/>
                </a:lnTo>
                <a:lnTo>
                  <a:pt x="2647950" y="749769"/>
                </a:lnTo>
                <a:lnTo>
                  <a:pt x="2647950" y="747141"/>
                </a:lnTo>
                <a:close/>
              </a:path>
              <a:path w="5448300" h="1497329">
                <a:moveTo>
                  <a:pt x="2647950" y="375297"/>
                </a:moveTo>
                <a:lnTo>
                  <a:pt x="2647480" y="374167"/>
                </a:lnTo>
                <a:lnTo>
                  <a:pt x="2645613" y="372313"/>
                </a:lnTo>
                <a:lnTo>
                  <a:pt x="2644495" y="371843"/>
                </a:lnTo>
                <a:lnTo>
                  <a:pt x="2632341" y="371843"/>
                </a:lnTo>
                <a:lnTo>
                  <a:pt x="2631224" y="372313"/>
                </a:lnTo>
                <a:lnTo>
                  <a:pt x="2629357" y="374167"/>
                </a:lnTo>
                <a:lnTo>
                  <a:pt x="2628900" y="375297"/>
                </a:lnTo>
                <a:lnTo>
                  <a:pt x="2628900" y="377926"/>
                </a:lnTo>
                <a:lnTo>
                  <a:pt x="2629357" y="379044"/>
                </a:lnTo>
                <a:lnTo>
                  <a:pt x="2631224" y="380911"/>
                </a:lnTo>
                <a:lnTo>
                  <a:pt x="2632341" y="381368"/>
                </a:lnTo>
                <a:lnTo>
                  <a:pt x="2644495" y="381368"/>
                </a:lnTo>
                <a:lnTo>
                  <a:pt x="2645613" y="380911"/>
                </a:lnTo>
                <a:lnTo>
                  <a:pt x="2647480" y="379044"/>
                </a:lnTo>
                <a:lnTo>
                  <a:pt x="2647950" y="377926"/>
                </a:lnTo>
                <a:lnTo>
                  <a:pt x="2647950" y="375297"/>
                </a:lnTo>
                <a:close/>
              </a:path>
              <a:path w="5448300" h="1497329">
                <a:moveTo>
                  <a:pt x="2647950" y="3454"/>
                </a:moveTo>
                <a:lnTo>
                  <a:pt x="2647480" y="2324"/>
                </a:lnTo>
                <a:lnTo>
                  <a:pt x="2645613" y="469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69"/>
                </a:lnTo>
                <a:lnTo>
                  <a:pt x="2629357" y="2324"/>
                </a:lnTo>
                <a:lnTo>
                  <a:pt x="2628900" y="3454"/>
                </a:lnTo>
                <a:lnTo>
                  <a:pt x="2628900" y="6083"/>
                </a:lnTo>
                <a:lnTo>
                  <a:pt x="2629357" y="7200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200"/>
                </a:lnTo>
                <a:lnTo>
                  <a:pt x="2647950" y="6083"/>
                </a:lnTo>
                <a:lnTo>
                  <a:pt x="2647950" y="3454"/>
                </a:lnTo>
                <a:close/>
              </a:path>
              <a:path w="5448300" h="1497329">
                <a:moveTo>
                  <a:pt x="2705100" y="1490840"/>
                </a:moveTo>
                <a:lnTo>
                  <a:pt x="2704630" y="1489722"/>
                </a:lnTo>
                <a:lnTo>
                  <a:pt x="2702763" y="1487855"/>
                </a:lnTo>
                <a:lnTo>
                  <a:pt x="2701645" y="1487398"/>
                </a:lnTo>
                <a:lnTo>
                  <a:pt x="2689491" y="1487398"/>
                </a:lnTo>
                <a:lnTo>
                  <a:pt x="2688374" y="1487855"/>
                </a:lnTo>
                <a:lnTo>
                  <a:pt x="2686507" y="1489722"/>
                </a:lnTo>
                <a:lnTo>
                  <a:pt x="2686050" y="1490840"/>
                </a:lnTo>
                <a:lnTo>
                  <a:pt x="2686050" y="1493469"/>
                </a:lnTo>
                <a:lnTo>
                  <a:pt x="2686507" y="1494586"/>
                </a:lnTo>
                <a:lnTo>
                  <a:pt x="2688374" y="1496453"/>
                </a:lnTo>
                <a:lnTo>
                  <a:pt x="2689491" y="1496923"/>
                </a:lnTo>
                <a:lnTo>
                  <a:pt x="2701645" y="1496923"/>
                </a:lnTo>
                <a:lnTo>
                  <a:pt x="2702763" y="1496453"/>
                </a:lnTo>
                <a:lnTo>
                  <a:pt x="2704630" y="1494586"/>
                </a:lnTo>
                <a:lnTo>
                  <a:pt x="2705100" y="1493469"/>
                </a:lnTo>
                <a:lnTo>
                  <a:pt x="2705100" y="1490840"/>
                </a:lnTo>
                <a:close/>
              </a:path>
              <a:path w="5448300" h="1497329">
                <a:moveTo>
                  <a:pt x="2705100" y="1118997"/>
                </a:moveTo>
                <a:lnTo>
                  <a:pt x="2704630" y="1117866"/>
                </a:lnTo>
                <a:lnTo>
                  <a:pt x="2702763" y="1116012"/>
                </a:lnTo>
                <a:lnTo>
                  <a:pt x="2701645" y="1115542"/>
                </a:lnTo>
                <a:lnTo>
                  <a:pt x="2689491" y="1115542"/>
                </a:lnTo>
                <a:lnTo>
                  <a:pt x="2688374" y="1116012"/>
                </a:lnTo>
                <a:lnTo>
                  <a:pt x="2686507" y="1117866"/>
                </a:lnTo>
                <a:lnTo>
                  <a:pt x="2686050" y="1118997"/>
                </a:lnTo>
                <a:lnTo>
                  <a:pt x="2686050" y="1121625"/>
                </a:lnTo>
                <a:lnTo>
                  <a:pt x="2686507" y="1122743"/>
                </a:lnTo>
                <a:lnTo>
                  <a:pt x="2688374" y="1124610"/>
                </a:lnTo>
                <a:lnTo>
                  <a:pt x="2689491" y="1125067"/>
                </a:lnTo>
                <a:lnTo>
                  <a:pt x="2701645" y="1125067"/>
                </a:lnTo>
                <a:lnTo>
                  <a:pt x="2702763" y="1124610"/>
                </a:lnTo>
                <a:lnTo>
                  <a:pt x="2704630" y="1122743"/>
                </a:lnTo>
                <a:lnTo>
                  <a:pt x="2705100" y="1121625"/>
                </a:lnTo>
                <a:lnTo>
                  <a:pt x="2705100" y="1118997"/>
                </a:lnTo>
                <a:close/>
              </a:path>
              <a:path w="5448300" h="1497329">
                <a:moveTo>
                  <a:pt x="2705100" y="747141"/>
                </a:moveTo>
                <a:lnTo>
                  <a:pt x="2704630" y="746023"/>
                </a:lnTo>
                <a:lnTo>
                  <a:pt x="2702763" y="744156"/>
                </a:lnTo>
                <a:lnTo>
                  <a:pt x="2701645" y="743699"/>
                </a:lnTo>
                <a:lnTo>
                  <a:pt x="2689491" y="743699"/>
                </a:lnTo>
                <a:lnTo>
                  <a:pt x="2688374" y="744156"/>
                </a:lnTo>
                <a:lnTo>
                  <a:pt x="2686507" y="746023"/>
                </a:lnTo>
                <a:lnTo>
                  <a:pt x="2686050" y="747141"/>
                </a:lnTo>
                <a:lnTo>
                  <a:pt x="2686050" y="749769"/>
                </a:lnTo>
                <a:lnTo>
                  <a:pt x="2686507" y="750900"/>
                </a:lnTo>
                <a:lnTo>
                  <a:pt x="2688374" y="752754"/>
                </a:lnTo>
                <a:lnTo>
                  <a:pt x="2689491" y="753224"/>
                </a:lnTo>
                <a:lnTo>
                  <a:pt x="2701645" y="753224"/>
                </a:lnTo>
                <a:lnTo>
                  <a:pt x="2702763" y="752754"/>
                </a:lnTo>
                <a:lnTo>
                  <a:pt x="2704630" y="750900"/>
                </a:lnTo>
                <a:lnTo>
                  <a:pt x="2705100" y="749769"/>
                </a:lnTo>
                <a:lnTo>
                  <a:pt x="2705100" y="747141"/>
                </a:lnTo>
                <a:close/>
              </a:path>
              <a:path w="5448300" h="1497329">
                <a:moveTo>
                  <a:pt x="2705100" y="375297"/>
                </a:moveTo>
                <a:lnTo>
                  <a:pt x="2704630" y="374167"/>
                </a:lnTo>
                <a:lnTo>
                  <a:pt x="2702763" y="372313"/>
                </a:lnTo>
                <a:lnTo>
                  <a:pt x="2701645" y="371843"/>
                </a:lnTo>
                <a:lnTo>
                  <a:pt x="2689491" y="371843"/>
                </a:lnTo>
                <a:lnTo>
                  <a:pt x="2688374" y="372313"/>
                </a:lnTo>
                <a:lnTo>
                  <a:pt x="2686507" y="374167"/>
                </a:lnTo>
                <a:lnTo>
                  <a:pt x="2686050" y="375297"/>
                </a:lnTo>
                <a:lnTo>
                  <a:pt x="2686050" y="377926"/>
                </a:lnTo>
                <a:lnTo>
                  <a:pt x="2686507" y="379044"/>
                </a:lnTo>
                <a:lnTo>
                  <a:pt x="2688374" y="380911"/>
                </a:lnTo>
                <a:lnTo>
                  <a:pt x="2689491" y="381368"/>
                </a:lnTo>
                <a:lnTo>
                  <a:pt x="2701645" y="381368"/>
                </a:lnTo>
                <a:lnTo>
                  <a:pt x="2702763" y="380911"/>
                </a:lnTo>
                <a:lnTo>
                  <a:pt x="2704630" y="379044"/>
                </a:lnTo>
                <a:lnTo>
                  <a:pt x="2705100" y="377926"/>
                </a:lnTo>
                <a:lnTo>
                  <a:pt x="2705100" y="375297"/>
                </a:lnTo>
                <a:close/>
              </a:path>
              <a:path w="5448300" h="1497329">
                <a:moveTo>
                  <a:pt x="2705100" y="3454"/>
                </a:moveTo>
                <a:lnTo>
                  <a:pt x="2704630" y="2324"/>
                </a:lnTo>
                <a:lnTo>
                  <a:pt x="2702763" y="469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69"/>
                </a:lnTo>
                <a:lnTo>
                  <a:pt x="2686507" y="2324"/>
                </a:lnTo>
                <a:lnTo>
                  <a:pt x="2686050" y="3454"/>
                </a:lnTo>
                <a:lnTo>
                  <a:pt x="2686050" y="6083"/>
                </a:lnTo>
                <a:lnTo>
                  <a:pt x="2686507" y="7200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200"/>
                </a:lnTo>
                <a:lnTo>
                  <a:pt x="2705100" y="6083"/>
                </a:lnTo>
                <a:lnTo>
                  <a:pt x="2705100" y="3454"/>
                </a:lnTo>
                <a:close/>
              </a:path>
              <a:path w="5448300" h="1497329">
                <a:moveTo>
                  <a:pt x="2762250" y="1490840"/>
                </a:moveTo>
                <a:lnTo>
                  <a:pt x="2761780" y="1489722"/>
                </a:lnTo>
                <a:lnTo>
                  <a:pt x="2759913" y="1487855"/>
                </a:lnTo>
                <a:lnTo>
                  <a:pt x="2758795" y="1487398"/>
                </a:lnTo>
                <a:lnTo>
                  <a:pt x="2746641" y="1487398"/>
                </a:lnTo>
                <a:lnTo>
                  <a:pt x="2745524" y="1487855"/>
                </a:lnTo>
                <a:lnTo>
                  <a:pt x="2743657" y="1489722"/>
                </a:lnTo>
                <a:lnTo>
                  <a:pt x="2743200" y="1490840"/>
                </a:lnTo>
                <a:lnTo>
                  <a:pt x="2743200" y="1493469"/>
                </a:lnTo>
                <a:lnTo>
                  <a:pt x="2743657" y="1494586"/>
                </a:lnTo>
                <a:lnTo>
                  <a:pt x="2745524" y="1496453"/>
                </a:lnTo>
                <a:lnTo>
                  <a:pt x="2746641" y="1496923"/>
                </a:lnTo>
                <a:lnTo>
                  <a:pt x="2758795" y="1496923"/>
                </a:lnTo>
                <a:lnTo>
                  <a:pt x="2759913" y="1496453"/>
                </a:lnTo>
                <a:lnTo>
                  <a:pt x="2761780" y="1494586"/>
                </a:lnTo>
                <a:lnTo>
                  <a:pt x="2762250" y="1493469"/>
                </a:lnTo>
                <a:lnTo>
                  <a:pt x="2762250" y="1490840"/>
                </a:lnTo>
                <a:close/>
              </a:path>
              <a:path w="5448300" h="1497329">
                <a:moveTo>
                  <a:pt x="2762250" y="1118997"/>
                </a:moveTo>
                <a:lnTo>
                  <a:pt x="2761780" y="1117866"/>
                </a:lnTo>
                <a:lnTo>
                  <a:pt x="2759913" y="1116012"/>
                </a:lnTo>
                <a:lnTo>
                  <a:pt x="2758795" y="1115542"/>
                </a:lnTo>
                <a:lnTo>
                  <a:pt x="2746641" y="1115542"/>
                </a:lnTo>
                <a:lnTo>
                  <a:pt x="2745524" y="1116012"/>
                </a:lnTo>
                <a:lnTo>
                  <a:pt x="2743657" y="1117866"/>
                </a:lnTo>
                <a:lnTo>
                  <a:pt x="2743200" y="1118997"/>
                </a:lnTo>
                <a:lnTo>
                  <a:pt x="2743200" y="1121625"/>
                </a:lnTo>
                <a:lnTo>
                  <a:pt x="2743657" y="1122743"/>
                </a:lnTo>
                <a:lnTo>
                  <a:pt x="2745524" y="1124610"/>
                </a:lnTo>
                <a:lnTo>
                  <a:pt x="2746641" y="1125067"/>
                </a:lnTo>
                <a:lnTo>
                  <a:pt x="2758795" y="1125067"/>
                </a:lnTo>
                <a:lnTo>
                  <a:pt x="2759913" y="1124610"/>
                </a:lnTo>
                <a:lnTo>
                  <a:pt x="2761780" y="1122743"/>
                </a:lnTo>
                <a:lnTo>
                  <a:pt x="2762250" y="1121625"/>
                </a:lnTo>
                <a:lnTo>
                  <a:pt x="2762250" y="1118997"/>
                </a:lnTo>
                <a:close/>
              </a:path>
              <a:path w="5448300" h="1497329">
                <a:moveTo>
                  <a:pt x="2762250" y="747141"/>
                </a:moveTo>
                <a:lnTo>
                  <a:pt x="2761780" y="746023"/>
                </a:lnTo>
                <a:lnTo>
                  <a:pt x="2759913" y="744156"/>
                </a:lnTo>
                <a:lnTo>
                  <a:pt x="2758795" y="743699"/>
                </a:lnTo>
                <a:lnTo>
                  <a:pt x="2746641" y="743699"/>
                </a:lnTo>
                <a:lnTo>
                  <a:pt x="2745524" y="744156"/>
                </a:lnTo>
                <a:lnTo>
                  <a:pt x="2743657" y="746023"/>
                </a:lnTo>
                <a:lnTo>
                  <a:pt x="2743200" y="747141"/>
                </a:lnTo>
                <a:lnTo>
                  <a:pt x="2743200" y="749769"/>
                </a:lnTo>
                <a:lnTo>
                  <a:pt x="2743657" y="750900"/>
                </a:lnTo>
                <a:lnTo>
                  <a:pt x="2745524" y="752754"/>
                </a:lnTo>
                <a:lnTo>
                  <a:pt x="2746641" y="753224"/>
                </a:lnTo>
                <a:lnTo>
                  <a:pt x="2758795" y="753224"/>
                </a:lnTo>
                <a:lnTo>
                  <a:pt x="2759913" y="752754"/>
                </a:lnTo>
                <a:lnTo>
                  <a:pt x="2761780" y="750900"/>
                </a:lnTo>
                <a:lnTo>
                  <a:pt x="2762250" y="749769"/>
                </a:lnTo>
                <a:lnTo>
                  <a:pt x="2762250" y="747141"/>
                </a:lnTo>
                <a:close/>
              </a:path>
              <a:path w="5448300" h="1497329">
                <a:moveTo>
                  <a:pt x="2762250" y="375297"/>
                </a:moveTo>
                <a:lnTo>
                  <a:pt x="2761780" y="374167"/>
                </a:lnTo>
                <a:lnTo>
                  <a:pt x="2759913" y="372313"/>
                </a:lnTo>
                <a:lnTo>
                  <a:pt x="2758795" y="371843"/>
                </a:lnTo>
                <a:lnTo>
                  <a:pt x="2746641" y="371843"/>
                </a:lnTo>
                <a:lnTo>
                  <a:pt x="2745524" y="372313"/>
                </a:lnTo>
                <a:lnTo>
                  <a:pt x="2743657" y="374167"/>
                </a:lnTo>
                <a:lnTo>
                  <a:pt x="2743200" y="375297"/>
                </a:lnTo>
                <a:lnTo>
                  <a:pt x="2743200" y="377926"/>
                </a:lnTo>
                <a:lnTo>
                  <a:pt x="2743657" y="379044"/>
                </a:lnTo>
                <a:lnTo>
                  <a:pt x="2745524" y="380911"/>
                </a:lnTo>
                <a:lnTo>
                  <a:pt x="2746641" y="381368"/>
                </a:lnTo>
                <a:lnTo>
                  <a:pt x="2758795" y="381368"/>
                </a:lnTo>
                <a:lnTo>
                  <a:pt x="2759913" y="380911"/>
                </a:lnTo>
                <a:lnTo>
                  <a:pt x="2761780" y="379044"/>
                </a:lnTo>
                <a:lnTo>
                  <a:pt x="2762250" y="377926"/>
                </a:lnTo>
                <a:lnTo>
                  <a:pt x="2762250" y="375297"/>
                </a:lnTo>
                <a:close/>
              </a:path>
              <a:path w="5448300" h="1497329">
                <a:moveTo>
                  <a:pt x="2762250" y="3454"/>
                </a:moveTo>
                <a:lnTo>
                  <a:pt x="2761780" y="2324"/>
                </a:lnTo>
                <a:lnTo>
                  <a:pt x="2759913" y="469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69"/>
                </a:lnTo>
                <a:lnTo>
                  <a:pt x="2743657" y="2324"/>
                </a:lnTo>
                <a:lnTo>
                  <a:pt x="2743200" y="3454"/>
                </a:lnTo>
                <a:lnTo>
                  <a:pt x="2743200" y="6083"/>
                </a:lnTo>
                <a:lnTo>
                  <a:pt x="2743657" y="7200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200"/>
                </a:lnTo>
                <a:lnTo>
                  <a:pt x="2762250" y="6083"/>
                </a:lnTo>
                <a:lnTo>
                  <a:pt x="2762250" y="3454"/>
                </a:lnTo>
                <a:close/>
              </a:path>
              <a:path w="5448300" h="1497329">
                <a:moveTo>
                  <a:pt x="2819400" y="1490840"/>
                </a:moveTo>
                <a:lnTo>
                  <a:pt x="2818930" y="1489722"/>
                </a:lnTo>
                <a:lnTo>
                  <a:pt x="2817063" y="1487855"/>
                </a:lnTo>
                <a:lnTo>
                  <a:pt x="2815945" y="1487398"/>
                </a:lnTo>
                <a:lnTo>
                  <a:pt x="2803791" y="1487398"/>
                </a:lnTo>
                <a:lnTo>
                  <a:pt x="2802674" y="1487855"/>
                </a:lnTo>
                <a:lnTo>
                  <a:pt x="2800807" y="1489722"/>
                </a:lnTo>
                <a:lnTo>
                  <a:pt x="2800350" y="1490840"/>
                </a:lnTo>
                <a:lnTo>
                  <a:pt x="2800350" y="1493469"/>
                </a:lnTo>
                <a:lnTo>
                  <a:pt x="2800807" y="1494586"/>
                </a:lnTo>
                <a:lnTo>
                  <a:pt x="2802674" y="1496453"/>
                </a:lnTo>
                <a:lnTo>
                  <a:pt x="2803791" y="1496923"/>
                </a:lnTo>
                <a:lnTo>
                  <a:pt x="2815945" y="1496923"/>
                </a:lnTo>
                <a:lnTo>
                  <a:pt x="2817063" y="1496453"/>
                </a:lnTo>
                <a:lnTo>
                  <a:pt x="2818930" y="1494586"/>
                </a:lnTo>
                <a:lnTo>
                  <a:pt x="2819400" y="1493469"/>
                </a:lnTo>
                <a:lnTo>
                  <a:pt x="2819400" y="1490840"/>
                </a:lnTo>
                <a:close/>
              </a:path>
              <a:path w="5448300" h="1497329">
                <a:moveTo>
                  <a:pt x="2819400" y="1118997"/>
                </a:moveTo>
                <a:lnTo>
                  <a:pt x="2818930" y="1117866"/>
                </a:lnTo>
                <a:lnTo>
                  <a:pt x="2817063" y="1116012"/>
                </a:lnTo>
                <a:lnTo>
                  <a:pt x="2815945" y="1115542"/>
                </a:lnTo>
                <a:lnTo>
                  <a:pt x="2803791" y="1115542"/>
                </a:lnTo>
                <a:lnTo>
                  <a:pt x="2802674" y="1116012"/>
                </a:lnTo>
                <a:lnTo>
                  <a:pt x="2800807" y="1117866"/>
                </a:lnTo>
                <a:lnTo>
                  <a:pt x="2800350" y="1118997"/>
                </a:lnTo>
                <a:lnTo>
                  <a:pt x="2800350" y="1121625"/>
                </a:lnTo>
                <a:lnTo>
                  <a:pt x="2800807" y="1122743"/>
                </a:lnTo>
                <a:lnTo>
                  <a:pt x="2802674" y="1124610"/>
                </a:lnTo>
                <a:lnTo>
                  <a:pt x="2803791" y="1125067"/>
                </a:lnTo>
                <a:lnTo>
                  <a:pt x="2815945" y="1125067"/>
                </a:lnTo>
                <a:lnTo>
                  <a:pt x="2817063" y="1124610"/>
                </a:lnTo>
                <a:lnTo>
                  <a:pt x="2818930" y="1122743"/>
                </a:lnTo>
                <a:lnTo>
                  <a:pt x="2819400" y="1121625"/>
                </a:lnTo>
                <a:lnTo>
                  <a:pt x="2819400" y="1118997"/>
                </a:lnTo>
                <a:close/>
              </a:path>
              <a:path w="5448300" h="1497329">
                <a:moveTo>
                  <a:pt x="2819400" y="747141"/>
                </a:moveTo>
                <a:lnTo>
                  <a:pt x="2818930" y="746023"/>
                </a:lnTo>
                <a:lnTo>
                  <a:pt x="2817063" y="744156"/>
                </a:lnTo>
                <a:lnTo>
                  <a:pt x="2815945" y="743699"/>
                </a:lnTo>
                <a:lnTo>
                  <a:pt x="2803791" y="743699"/>
                </a:lnTo>
                <a:lnTo>
                  <a:pt x="2802674" y="744156"/>
                </a:lnTo>
                <a:lnTo>
                  <a:pt x="2800807" y="746023"/>
                </a:lnTo>
                <a:lnTo>
                  <a:pt x="2800350" y="747141"/>
                </a:lnTo>
                <a:lnTo>
                  <a:pt x="2800350" y="749769"/>
                </a:lnTo>
                <a:lnTo>
                  <a:pt x="2800807" y="750900"/>
                </a:lnTo>
                <a:lnTo>
                  <a:pt x="2802674" y="752754"/>
                </a:lnTo>
                <a:lnTo>
                  <a:pt x="2803791" y="753224"/>
                </a:lnTo>
                <a:lnTo>
                  <a:pt x="2815945" y="753224"/>
                </a:lnTo>
                <a:lnTo>
                  <a:pt x="2817063" y="752754"/>
                </a:lnTo>
                <a:lnTo>
                  <a:pt x="2818930" y="750900"/>
                </a:lnTo>
                <a:lnTo>
                  <a:pt x="2819400" y="749769"/>
                </a:lnTo>
                <a:lnTo>
                  <a:pt x="2819400" y="747141"/>
                </a:lnTo>
                <a:close/>
              </a:path>
              <a:path w="5448300" h="1497329">
                <a:moveTo>
                  <a:pt x="2819400" y="375297"/>
                </a:moveTo>
                <a:lnTo>
                  <a:pt x="2818930" y="374167"/>
                </a:lnTo>
                <a:lnTo>
                  <a:pt x="2817063" y="372313"/>
                </a:lnTo>
                <a:lnTo>
                  <a:pt x="2815945" y="371843"/>
                </a:lnTo>
                <a:lnTo>
                  <a:pt x="2803791" y="371843"/>
                </a:lnTo>
                <a:lnTo>
                  <a:pt x="2802674" y="372313"/>
                </a:lnTo>
                <a:lnTo>
                  <a:pt x="2800807" y="374167"/>
                </a:lnTo>
                <a:lnTo>
                  <a:pt x="2800350" y="375297"/>
                </a:lnTo>
                <a:lnTo>
                  <a:pt x="2800350" y="377926"/>
                </a:lnTo>
                <a:lnTo>
                  <a:pt x="2800807" y="379044"/>
                </a:lnTo>
                <a:lnTo>
                  <a:pt x="2802674" y="380911"/>
                </a:lnTo>
                <a:lnTo>
                  <a:pt x="2803791" y="381368"/>
                </a:lnTo>
                <a:lnTo>
                  <a:pt x="2815945" y="381368"/>
                </a:lnTo>
                <a:lnTo>
                  <a:pt x="2817063" y="380911"/>
                </a:lnTo>
                <a:lnTo>
                  <a:pt x="2818930" y="379044"/>
                </a:lnTo>
                <a:lnTo>
                  <a:pt x="2819400" y="377926"/>
                </a:lnTo>
                <a:lnTo>
                  <a:pt x="2819400" y="375297"/>
                </a:lnTo>
                <a:close/>
              </a:path>
              <a:path w="5448300" h="1497329">
                <a:moveTo>
                  <a:pt x="2819400" y="3454"/>
                </a:moveTo>
                <a:lnTo>
                  <a:pt x="2818930" y="2324"/>
                </a:lnTo>
                <a:lnTo>
                  <a:pt x="2817063" y="469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69"/>
                </a:lnTo>
                <a:lnTo>
                  <a:pt x="2800807" y="2324"/>
                </a:lnTo>
                <a:lnTo>
                  <a:pt x="2800350" y="3454"/>
                </a:lnTo>
                <a:lnTo>
                  <a:pt x="2800350" y="6083"/>
                </a:lnTo>
                <a:lnTo>
                  <a:pt x="2800807" y="7200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5448300" h="1497329">
                <a:moveTo>
                  <a:pt x="2876550" y="1490840"/>
                </a:moveTo>
                <a:lnTo>
                  <a:pt x="2876080" y="1489722"/>
                </a:lnTo>
                <a:lnTo>
                  <a:pt x="2874213" y="1487855"/>
                </a:lnTo>
                <a:lnTo>
                  <a:pt x="2873095" y="1487398"/>
                </a:lnTo>
                <a:lnTo>
                  <a:pt x="2860941" y="1487398"/>
                </a:lnTo>
                <a:lnTo>
                  <a:pt x="2859824" y="1487855"/>
                </a:lnTo>
                <a:lnTo>
                  <a:pt x="2857957" y="1489722"/>
                </a:lnTo>
                <a:lnTo>
                  <a:pt x="2857500" y="1490840"/>
                </a:lnTo>
                <a:lnTo>
                  <a:pt x="2857500" y="1493469"/>
                </a:lnTo>
                <a:lnTo>
                  <a:pt x="2857957" y="1494586"/>
                </a:lnTo>
                <a:lnTo>
                  <a:pt x="2859824" y="1496453"/>
                </a:lnTo>
                <a:lnTo>
                  <a:pt x="2860941" y="1496923"/>
                </a:lnTo>
                <a:lnTo>
                  <a:pt x="2873095" y="1496923"/>
                </a:lnTo>
                <a:lnTo>
                  <a:pt x="2874213" y="1496453"/>
                </a:lnTo>
                <a:lnTo>
                  <a:pt x="2876080" y="1494586"/>
                </a:lnTo>
                <a:lnTo>
                  <a:pt x="2876550" y="1493469"/>
                </a:lnTo>
                <a:lnTo>
                  <a:pt x="2876550" y="1490840"/>
                </a:lnTo>
                <a:close/>
              </a:path>
              <a:path w="5448300" h="1497329">
                <a:moveTo>
                  <a:pt x="2876550" y="1118997"/>
                </a:moveTo>
                <a:lnTo>
                  <a:pt x="2876080" y="1117866"/>
                </a:lnTo>
                <a:lnTo>
                  <a:pt x="2874213" y="1116012"/>
                </a:lnTo>
                <a:lnTo>
                  <a:pt x="2873095" y="1115542"/>
                </a:lnTo>
                <a:lnTo>
                  <a:pt x="2860941" y="1115542"/>
                </a:lnTo>
                <a:lnTo>
                  <a:pt x="2859824" y="1116012"/>
                </a:lnTo>
                <a:lnTo>
                  <a:pt x="2857957" y="1117866"/>
                </a:lnTo>
                <a:lnTo>
                  <a:pt x="2857500" y="1118997"/>
                </a:lnTo>
                <a:lnTo>
                  <a:pt x="2857500" y="1121625"/>
                </a:lnTo>
                <a:lnTo>
                  <a:pt x="2857957" y="1122743"/>
                </a:lnTo>
                <a:lnTo>
                  <a:pt x="2859824" y="1124610"/>
                </a:lnTo>
                <a:lnTo>
                  <a:pt x="2860941" y="1125067"/>
                </a:lnTo>
                <a:lnTo>
                  <a:pt x="2873095" y="1125067"/>
                </a:lnTo>
                <a:lnTo>
                  <a:pt x="2874213" y="1124610"/>
                </a:lnTo>
                <a:lnTo>
                  <a:pt x="2876080" y="1122743"/>
                </a:lnTo>
                <a:lnTo>
                  <a:pt x="2876550" y="1121625"/>
                </a:lnTo>
                <a:lnTo>
                  <a:pt x="2876550" y="1118997"/>
                </a:lnTo>
                <a:close/>
              </a:path>
              <a:path w="5448300" h="1497329">
                <a:moveTo>
                  <a:pt x="2876550" y="747141"/>
                </a:moveTo>
                <a:lnTo>
                  <a:pt x="2876080" y="746023"/>
                </a:lnTo>
                <a:lnTo>
                  <a:pt x="2874213" y="744156"/>
                </a:lnTo>
                <a:lnTo>
                  <a:pt x="2873095" y="743699"/>
                </a:lnTo>
                <a:lnTo>
                  <a:pt x="2860941" y="743699"/>
                </a:lnTo>
                <a:lnTo>
                  <a:pt x="2859824" y="744156"/>
                </a:lnTo>
                <a:lnTo>
                  <a:pt x="2857957" y="746023"/>
                </a:lnTo>
                <a:lnTo>
                  <a:pt x="2857500" y="747141"/>
                </a:lnTo>
                <a:lnTo>
                  <a:pt x="2857500" y="749769"/>
                </a:lnTo>
                <a:lnTo>
                  <a:pt x="2857957" y="750900"/>
                </a:lnTo>
                <a:lnTo>
                  <a:pt x="2859824" y="752754"/>
                </a:lnTo>
                <a:lnTo>
                  <a:pt x="2860941" y="753224"/>
                </a:lnTo>
                <a:lnTo>
                  <a:pt x="2873095" y="753224"/>
                </a:lnTo>
                <a:lnTo>
                  <a:pt x="2874213" y="752754"/>
                </a:lnTo>
                <a:lnTo>
                  <a:pt x="2876080" y="750900"/>
                </a:lnTo>
                <a:lnTo>
                  <a:pt x="2876550" y="749769"/>
                </a:lnTo>
                <a:lnTo>
                  <a:pt x="2876550" y="747141"/>
                </a:lnTo>
                <a:close/>
              </a:path>
              <a:path w="5448300" h="1497329">
                <a:moveTo>
                  <a:pt x="2876550" y="375297"/>
                </a:moveTo>
                <a:lnTo>
                  <a:pt x="2876080" y="374167"/>
                </a:lnTo>
                <a:lnTo>
                  <a:pt x="2874213" y="372313"/>
                </a:lnTo>
                <a:lnTo>
                  <a:pt x="2873095" y="371843"/>
                </a:lnTo>
                <a:lnTo>
                  <a:pt x="2860941" y="371843"/>
                </a:lnTo>
                <a:lnTo>
                  <a:pt x="2859824" y="372313"/>
                </a:lnTo>
                <a:lnTo>
                  <a:pt x="2857957" y="374167"/>
                </a:lnTo>
                <a:lnTo>
                  <a:pt x="2857500" y="375297"/>
                </a:lnTo>
                <a:lnTo>
                  <a:pt x="2857500" y="377926"/>
                </a:lnTo>
                <a:lnTo>
                  <a:pt x="2857957" y="379044"/>
                </a:lnTo>
                <a:lnTo>
                  <a:pt x="2859824" y="380911"/>
                </a:lnTo>
                <a:lnTo>
                  <a:pt x="2860941" y="381368"/>
                </a:lnTo>
                <a:lnTo>
                  <a:pt x="2873095" y="381368"/>
                </a:lnTo>
                <a:lnTo>
                  <a:pt x="2874213" y="380911"/>
                </a:lnTo>
                <a:lnTo>
                  <a:pt x="2876080" y="379044"/>
                </a:lnTo>
                <a:lnTo>
                  <a:pt x="2876550" y="377926"/>
                </a:lnTo>
                <a:lnTo>
                  <a:pt x="2876550" y="375297"/>
                </a:lnTo>
                <a:close/>
              </a:path>
              <a:path w="5448300" h="1497329">
                <a:moveTo>
                  <a:pt x="2876550" y="3454"/>
                </a:moveTo>
                <a:lnTo>
                  <a:pt x="2876080" y="2324"/>
                </a:lnTo>
                <a:lnTo>
                  <a:pt x="2874213" y="469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69"/>
                </a:lnTo>
                <a:lnTo>
                  <a:pt x="2857957" y="2324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57" y="7200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200"/>
                </a:lnTo>
                <a:lnTo>
                  <a:pt x="2876550" y="6083"/>
                </a:lnTo>
                <a:lnTo>
                  <a:pt x="2876550" y="3454"/>
                </a:lnTo>
                <a:close/>
              </a:path>
              <a:path w="5448300" h="1497329">
                <a:moveTo>
                  <a:pt x="2933700" y="1490840"/>
                </a:moveTo>
                <a:lnTo>
                  <a:pt x="2933230" y="1489722"/>
                </a:lnTo>
                <a:lnTo>
                  <a:pt x="2931363" y="1487855"/>
                </a:lnTo>
                <a:lnTo>
                  <a:pt x="2930245" y="1487398"/>
                </a:lnTo>
                <a:lnTo>
                  <a:pt x="2918091" y="1487398"/>
                </a:lnTo>
                <a:lnTo>
                  <a:pt x="2916974" y="1487855"/>
                </a:lnTo>
                <a:lnTo>
                  <a:pt x="2915107" y="1489722"/>
                </a:lnTo>
                <a:lnTo>
                  <a:pt x="2914650" y="1490840"/>
                </a:lnTo>
                <a:lnTo>
                  <a:pt x="2914650" y="1493469"/>
                </a:lnTo>
                <a:lnTo>
                  <a:pt x="2915107" y="1494586"/>
                </a:lnTo>
                <a:lnTo>
                  <a:pt x="2916974" y="1496453"/>
                </a:lnTo>
                <a:lnTo>
                  <a:pt x="2918091" y="1496923"/>
                </a:lnTo>
                <a:lnTo>
                  <a:pt x="2930245" y="1496923"/>
                </a:lnTo>
                <a:lnTo>
                  <a:pt x="2931363" y="1496453"/>
                </a:lnTo>
                <a:lnTo>
                  <a:pt x="2933230" y="1494586"/>
                </a:lnTo>
                <a:lnTo>
                  <a:pt x="2933700" y="1493469"/>
                </a:lnTo>
                <a:lnTo>
                  <a:pt x="2933700" y="1490840"/>
                </a:lnTo>
                <a:close/>
              </a:path>
              <a:path w="5448300" h="1497329">
                <a:moveTo>
                  <a:pt x="2933700" y="1118997"/>
                </a:moveTo>
                <a:lnTo>
                  <a:pt x="2933230" y="1117866"/>
                </a:lnTo>
                <a:lnTo>
                  <a:pt x="2931363" y="1116012"/>
                </a:lnTo>
                <a:lnTo>
                  <a:pt x="2930245" y="1115542"/>
                </a:lnTo>
                <a:lnTo>
                  <a:pt x="2918091" y="1115542"/>
                </a:lnTo>
                <a:lnTo>
                  <a:pt x="2916974" y="1116012"/>
                </a:lnTo>
                <a:lnTo>
                  <a:pt x="2915107" y="1117866"/>
                </a:lnTo>
                <a:lnTo>
                  <a:pt x="2914650" y="1118997"/>
                </a:lnTo>
                <a:lnTo>
                  <a:pt x="2914650" y="1121625"/>
                </a:lnTo>
                <a:lnTo>
                  <a:pt x="2915107" y="1122743"/>
                </a:lnTo>
                <a:lnTo>
                  <a:pt x="2916974" y="1124610"/>
                </a:lnTo>
                <a:lnTo>
                  <a:pt x="2918091" y="1125067"/>
                </a:lnTo>
                <a:lnTo>
                  <a:pt x="2930245" y="1125067"/>
                </a:lnTo>
                <a:lnTo>
                  <a:pt x="2931363" y="1124610"/>
                </a:lnTo>
                <a:lnTo>
                  <a:pt x="2933230" y="1122743"/>
                </a:lnTo>
                <a:lnTo>
                  <a:pt x="2933700" y="1121625"/>
                </a:lnTo>
                <a:lnTo>
                  <a:pt x="2933700" y="1118997"/>
                </a:lnTo>
                <a:close/>
              </a:path>
              <a:path w="5448300" h="1497329">
                <a:moveTo>
                  <a:pt x="2933700" y="747141"/>
                </a:moveTo>
                <a:lnTo>
                  <a:pt x="2933230" y="746023"/>
                </a:lnTo>
                <a:lnTo>
                  <a:pt x="2931363" y="744156"/>
                </a:lnTo>
                <a:lnTo>
                  <a:pt x="2930245" y="743699"/>
                </a:lnTo>
                <a:lnTo>
                  <a:pt x="2918091" y="743699"/>
                </a:lnTo>
                <a:lnTo>
                  <a:pt x="2916974" y="744156"/>
                </a:lnTo>
                <a:lnTo>
                  <a:pt x="2915107" y="746023"/>
                </a:lnTo>
                <a:lnTo>
                  <a:pt x="2914650" y="747141"/>
                </a:lnTo>
                <a:lnTo>
                  <a:pt x="2914650" y="749769"/>
                </a:lnTo>
                <a:lnTo>
                  <a:pt x="2915107" y="750900"/>
                </a:lnTo>
                <a:lnTo>
                  <a:pt x="2916974" y="752754"/>
                </a:lnTo>
                <a:lnTo>
                  <a:pt x="2918091" y="753224"/>
                </a:lnTo>
                <a:lnTo>
                  <a:pt x="2930245" y="753224"/>
                </a:lnTo>
                <a:lnTo>
                  <a:pt x="2931363" y="752754"/>
                </a:lnTo>
                <a:lnTo>
                  <a:pt x="2933230" y="750900"/>
                </a:lnTo>
                <a:lnTo>
                  <a:pt x="2933700" y="749769"/>
                </a:lnTo>
                <a:lnTo>
                  <a:pt x="2933700" y="747141"/>
                </a:lnTo>
                <a:close/>
              </a:path>
              <a:path w="5448300" h="1497329">
                <a:moveTo>
                  <a:pt x="2933700" y="375297"/>
                </a:moveTo>
                <a:lnTo>
                  <a:pt x="2933230" y="374167"/>
                </a:lnTo>
                <a:lnTo>
                  <a:pt x="2931363" y="372313"/>
                </a:lnTo>
                <a:lnTo>
                  <a:pt x="2930245" y="371843"/>
                </a:lnTo>
                <a:lnTo>
                  <a:pt x="2918091" y="371843"/>
                </a:lnTo>
                <a:lnTo>
                  <a:pt x="2916974" y="372313"/>
                </a:lnTo>
                <a:lnTo>
                  <a:pt x="2915107" y="374167"/>
                </a:lnTo>
                <a:lnTo>
                  <a:pt x="2914650" y="375297"/>
                </a:lnTo>
                <a:lnTo>
                  <a:pt x="2914650" y="377926"/>
                </a:lnTo>
                <a:lnTo>
                  <a:pt x="2915107" y="379044"/>
                </a:lnTo>
                <a:lnTo>
                  <a:pt x="2916974" y="380911"/>
                </a:lnTo>
                <a:lnTo>
                  <a:pt x="2918091" y="381368"/>
                </a:lnTo>
                <a:lnTo>
                  <a:pt x="2930245" y="381368"/>
                </a:lnTo>
                <a:lnTo>
                  <a:pt x="2931363" y="380911"/>
                </a:lnTo>
                <a:lnTo>
                  <a:pt x="2933230" y="379044"/>
                </a:lnTo>
                <a:lnTo>
                  <a:pt x="2933700" y="377926"/>
                </a:lnTo>
                <a:lnTo>
                  <a:pt x="2933700" y="375297"/>
                </a:lnTo>
                <a:close/>
              </a:path>
              <a:path w="5448300" h="1497329">
                <a:moveTo>
                  <a:pt x="2933700" y="3454"/>
                </a:moveTo>
                <a:lnTo>
                  <a:pt x="2933230" y="2324"/>
                </a:lnTo>
                <a:lnTo>
                  <a:pt x="2931363" y="469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69"/>
                </a:lnTo>
                <a:lnTo>
                  <a:pt x="2915107" y="2324"/>
                </a:lnTo>
                <a:lnTo>
                  <a:pt x="2914650" y="3454"/>
                </a:lnTo>
                <a:lnTo>
                  <a:pt x="2914650" y="6083"/>
                </a:lnTo>
                <a:lnTo>
                  <a:pt x="2915107" y="7200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200"/>
                </a:lnTo>
                <a:lnTo>
                  <a:pt x="2933700" y="6083"/>
                </a:lnTo>
                <a:lnTo>
                  <a:pt x="2933700" y="3454"/>
                </a:lnTo>
                <a:close/>
              </a:path>
              <a:path w="5448300" h="1497329">
                <a:moveTo>
                  <a:pt x="2990850" y="1490840"/>
                </a:moveTo>
                <a:lnTo>
                  <a:pt x="2990380" y="1489722"/>
                </a:lnTo>
                <a:lnTo>
                  <a:pt x="2988513" y="1487855"/>
                </a:lnTo>
                <a:lnTo>
                  <a:pt x="2987395" y="1487398"/>
                </a:lnTo>
                <a:lnTo>
                  <a:pt x="2975241" y="1487398"/>
                </a:lnTo>
                <a:lnTo>
                  <a:pt x="2974124" y="1487855"/>
                </a:lnTo>
                <a:lnTo>
                  <a:pt x="2972257" y="1489722"/>
                </a:lnTo>
                <a:lnTo>
                  <a:pt x="2971800" y="1490840"/>
                </a:lnTo>
                <a:lnTo>
                  <a:pt x="2971800" y="1493469"/>
                </a:lnTo>
                <a:lnTo>
                  <a:pt x="2972257" y="1494586"/>
                </a:lnTo>
                <a:lnTo>
                  <a:pt x="2974124" y="1496453"/>
                </a:lnTo>
                <a:lnTo>
                  <a:pt x="2975241" y="1496923"/>
                </a:lnTo>
                <a:lnTo>
                  <a:pt x="2987395" y="1496923"/>
                </a:lnTo>
                <a:lnTo>
                  <a:pt x="2988513" y="1496453"/>
                </a:lnTo>
                <a:lnTo>
                  <a:pt x="2990380" y="1494586"/>
                </a:lnTo>
                <a:lnTo>
                  <a:pt x="2990850" y="1493469"/>
                </a:lnTo>
                <a:lnTo>
                  <a:pt x="2990850" y="1490840"/>
                </a:lnTo>
                <a:close/>
              </a:path>
              <a:path w="5448300" h="1497329">
                <a:moveTo>
                  <a:pt x="2990850" y="1118997"/>
                </a:moveTo>
                <a:lnTo>
                  <a:pt x="2990380" y="1117866"/>
                </a:lnTo>
                <a:lnTo>
                  <a:pt x="2988513" y="1116012"/>
                </a:lnTo>
                <a:lnTo>
                  <a:pt x="2987395" y="1115542"/>
                </a:lnTo>
                <a:lnTo>
                  <a:pt x="2975241" y="1115542"/>
                </a:lnTo>
                <a:lnTo>
                  <a:pt x="2974124" y="1116012"/>
                </a:lnTo>
                <a:lnTo>
                  <a:pt x="2972257" y="1117866"/>
                </a:lnTo>
                <a:lnTo>
                  <a:pt x="2971800" y="1118997"/>
                </a:lnTo>
                <a:lnTo>
                  <a:pt x="2971800" y="1121625"/>
                </a:lnTo>
                <a:lnTo>
                  <a:pt x="2972257" y="1122743"/>
                </a:lnTo>
                <a:lnTo>
                  <a:pt x="2974124" y="1124610"/>
                </a:lnTo>
                <a:lnTo>
                  <a:pt x="2975241" y="1125067"/>
                </a:lnTo>
                <a:lnTo>
                  <a:pt x="2987395" y="1125067"/>
                </a:lnTo>
                <a:lnTo>
                  <a:pt x="2988513" y="1124610"/>
                </a:lnTo>
                <a:lnTo>
                  <a:pt x="2990380" y="1122743"/>
                </a:lnTo>
                <a:lnTo>
                  <a:pt x="2990850" y="1121625"/>
                </a:lnTo>
                <a:lnTo>
                  <a:pt x="2990850" y="1118997"/>
                </a:lnTo>
                <a:close/>
              </a:path>
              <a:path w="5448300" h="1497329">
                <a:moveTo>
                  <a:pt x="2990850" y="747141"/>
                </a:moveTo>
                <a:lnTo>
                  <a:pt x="2990380" y="746023"/>
                </a:lnTo>
                <a:lnTo>
                  <a:pt x="2988513" y="744156"/>
                </a:lnTo>
                <a:lnTo>
                  <a:pt x="2987395" y="743699"/>
                </a:lnTo>
                <a:lnTo>
                  <a:pt x="2975241" y="743699"/>
                </a:lnTo>
                <a:lnTo>
                  <a:pt x="2974124" y="744156"/>
                </a:lnTo>
                <a:lnTo>
                  <a:pt x="2972257" y="746023"/>
                </a:lnTo>
                <a:lnTo>
                  <a:pt x="2971800" y="747141"/>
                </a:lnTo>
                <a:lnTo>
                  <a:pt x="2971800" y="749769"/>
                </a:lnTo>
                <a:lnTo>
                  <a:pt x="2972257" y="750900"/>
                </a:lnTo>
                <a:lnTo>
                  <a:pt x="2974124" y="752754"/>
                </a:lnTo>
                <a:lnTo>
                  <a:pt x="2975241" y="753224"/>
                </a:lnTo>
                <a:lnTo>
                  <a:pt x="2987395" y="753224"/>
                </a:lnTo>
                <a:lnTo>
                  <a:pt x="2988513" y="752754"/>
                </a:lnTo>
                <a:lnTo>
                  <a:pt x="2990380" y="750900"/>
                </a:lnTo>
                <a:lnTo>
                  <a:pt x="2990850" y="749769"/>
                </a:lnTo>
                <a:lnTo>
                  <a:pt x="2990850" y="747141"/>
                </a:lnTo>
                <a:close/>
              </a:path>
              <a:path w="5448300" h="1497329">
                <a:moveTo>
                  <a:pt x="2990850" y="375297"/>
                </a:moveTo>
                <a:lnTo>
                  <a:pt x="2990380" y="374167"/>
                </a:lnTo>
                <a:lnTo>
                  <a:pt x="2988513" y="372313"/>
                </a:lnTo>
                <a:lnTo>
                  <a:pt x="2987395" y="371843"/>
                </a:lnTo>
                <a:lnTo>
                  <a:pt x="2975241" y="371843"/>
                </a:lnTo>
                <a:lnTo>
                  <a:pt x="2974124" y="372313"/>
                </a:lnTo>
                <a:lnTo>
                  <a:pt x="2972257" y="374167"/>
                </a:lnTo>
                <a:lnTo>
                  <a:pt x="2971800" y="375297"/>
                </a:lnTo>
                <a:lnTo>
                  <a:pt x="2971800" y="377926"/>
                </a:lnTo>
                <a:lnTo>
                  <a:pt x="2972257" y="379044"/>
                </a:lnTo>
                <a:lnTo>
                  <a:pt x="2974124" y="380911"/>
                </a:lnTo>
                <a:lnTo>
                  <a:pt x="2975241" y="381368"/>
                </a:lnTo>
                <a:lnTo>
                  <a:pt x="2987395" y="381368"/>
                </a:lnTo>
                <a:lnTo>
                  <a:pt x="2988513" y="380911"/>
                </a:lnTo>
                <a:lnTo>
                  <a:pt x="2990380" y="379044"/>
                </a:lnTo>
                <a:lnTo>
                  <a:pt x="2990850" y="377926"/>
                </a:lnTo>
                <a:lnTo>
                  <a:pt x="2990850" y="375297"/>
                </a:lnTo>
                <a:close/>
              </a:path>
              <a:path w="5448300" h="1497329">
                <a:moveTo>
                  <a:pt x="2990850" y="3454"/>
                </a:moveTo>
                <a:lnTo>
                  <a:pt x="2990380" y="2324"/>
                </a:lnTo>
                <a:lnTo>
                  <a:pt x="2988513" y="469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69"/>
                </a:lnTo>
                <a:lnTo>
                  <a:pt x="2972257" y="2324"/>
                </a:lnTo>
                <a:lnTo>
                  <a:pt x="2971800" y="3454"/>
                </a:lnTo>
                <a:lnTo>
                  <a:pt x="2971800" y="6083"/>
                </a:lnTo>
                <a:lnTo>
                  <a:pt x="2972257" y="7200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200"/>
                </a:lnTo>
                <a:lnTo>
                  <a:pt x="2990850" y="6083"/>
                </a:lnTo>
                <a:lnTo>
                  <a:pt x="2990850" y="3454"/>
                </a:lnTo>
                <a:close/>
              </a:path>
              <a:path w="5448300" h="1497329">
                <a:moveTo>
                  <a:pt x="3048000" y="1490840"/>
                </a:moveTo>
                <a:lnTo>
                  <a:pt x="3047530" y="1489722"/>
                </a:lnTo>
                <a:lnTo>
                  <a:pt x="3045663" y="1487855"/>
                </a:lnTo>
                <a:lnTo>
                  <a:pt x="3044545" y="1487398"/>
                </a:lnTo>
                <a:lnTo>
                  <a:pt x="3032391" y="1487398"/>
                </a:lnTo>
                <a:lnTo>
                  <a:pt x="3031274" y="1487855"/>
                </a:lnTo>
                <a:lnTo>
                  <a:pt x="3029407" y="1489722"/>
                </a:lnTo>
                <a:lnTo>
                  <a:pt x="3028950" y="1490840"/>
                </a:lnTo>
                <a:lnTo>
                  <a:pt x="3028950" y="1493469"/>
                </a:lnTo>
                <a:lnTo>
                  <a:pt x="3029407" y="1494586"/>
                </a:lnTo>
                <a:lnTo>
                  <a:pt x="3031274" y="1496453"/>
                </a:lnTo>
                <a:lnTo>
                  <a:pt x="3032391" y="1496923"/>
                </a:lnTo>
                <a:lnTo>
                  <a:pt x="3044545" y="1496923"/>
                </a:lnTo>
                <a:lnTo>
                  <a:pt x="3045663" y="1496453"/>
                </a:lnTo>
                <a:lnTo>
                  <a:pt x="3047530" y="1494586"/>
                </a:lnTo>
                <a:lnTo>
                  <a:pt x="3048000" y="1493469"/>
                </a:lnTo>
                <a:lnTo>
                  <a:pt x="3048000" y="1490840"/>
                </a:lnTo>
                <a:close/>
              </a:path>
              <a:path w="5448300" h="1497329">
                <a:moveTo>
                  <a:pt x="3048000" y="1118997"/>
                </a:moveTo>
                <a:lnTo>
                  <a:pt x="3047530" y="1117866"/>
                </a:lnTo>
                <a:lnTo>
                  <a:pt x="3045663" y="1116012"/>
                </a:lnTo>
                <a:lnTo>
                  <a:pt x="3044545" y="1115542"/>
                </a:lnTo>
                <a:lnTo>
                  <a:pt x="3032391" y="1115542"/>
                </a:lnTo>
                <a:lnTo>
                  <a:pt x="3031274" y="1116012"/>
                </a:lnTo>
                <a:lnTo>
                  <a:pt x="3029407" y="1117866"/>
                </a:lnTo>
                <a:lnTo>
                  <a:pt x="3028950" y="1118997"/>
                </a:lnTo>
                <a:lnTo>
                  <a:pt x="3028950" y="1121625"/>
                </a:lnTo>
                <a:lnTo>
                  <a:pt x="3029407" y="1122743"/>
                </a:lnTo>
                <a:lnTo>
                  <a:pt x="3031274" y="1124610"/>
                </a:lnTo>
                <a:lnTo>
                  <a:pt x="3032391" y="1125067"/>
                </a:lnTo>
                <a:lnTo>
                  <a:pt x="3044545" y="1125067"/>
                </a:lnTo>
                <a:lnTo>
                  <a:pt x="3045663" y="1124610"/>
                </a:lnTo>
                <a:lnTo>
                  <a:pt x="3047530" y="1122743"/>
                </a:lnTo>
                <a:lnTo>
                  <a:pt x="3048000" y="1121625"/>
                </a:lnTo>
                <a:lnTo>
                  <a:pt x="3048000" y="1118997"/>
                </a:lnTo>
                <a:close/>
              </a:path>
              <a:path w="5448300" h="1497329">
                <a:moveTo>
                  <a:pt x="3048000" y="747141"/>
                </a:moveTo>
                <a:lnTo>
                  <a:pt x="3047530" y="746023"/>
                </a:lnTo>
                <a:lnTo>
                  <a:pt x="3045663" y="744156"/>
                </a:lnTo>
                <a:lnTo>
                  <a:pt x="3044545" y="743699"/>
                </a:lnTo>
                <a:lnTo>
                  <a:pt x="3032391" y="743699"/>
                </a:lnTo>
                <a:lnTo>
                  <a:pt x="3031274" y="744156"/>
                </a:lnTo>
                <a:lnTo>
                  <a:pt x="3029407" y="746023"/>
                </a:lnTo>
                <a:lnTo>
                  <a:pt x="3028950" y="747141"/>
                </a:lnTo>
                <a:lnTo>
                  <a:pt x="3028950" y="749769"/>
                </a:lnTo>
                <a:lnTo>
                  <a:pt x="3029407" y="750900"/>
                </a:lnTo>
                <a:lnTo>
                  <a:pt x="3031274" y="752754"/>
                </a:lnTo>
                <a:lnTo>
                  <a:pt x="3032391" y="753224"/>
                </a:lnTo>
                <a:lnTo>
                  <a:pt x="3044545" y="753224"/>
                </a:lnTo>
                <a:lnTo>
                  <a:pt x="3045663" y="752754"/>
                </a:lnTo>
                <a:lnTo>
                  <a:pt x="3047530" y="750900"/>
                </a:lnTo>
                <a:lnTo>
                  <a:pt x="3048000" y="749769"/>
                </a:lnTo>
                <a:lnTo>
                  <a:pt x="3048000" y="747141"/>
                </a:lnTo>
                <a:close/>
              </a:path>
              <a:path w="5448300" h="1497329">
                <a:moveTo>
                  <a:pt x="3048000" y="375297"/>
                </a:moveTo>
                <a:lnTo>
                  <a:pt x="3047530" y="374167"/>
                </a:lnTo>
                <a:lnTo>
                  <a:pt x="3045663" y="372313"/>
                </a:lnTo>
                <a:lnTo>
                  <a:pt x="3044545" y="371843"/>
                </a:lnTo>
                <a:lnTo>
                  <a:pt x="3032391" y="371843"/>
                </a:lnTo>
                <a:lnTo>
                  <a:pt x="3031274" y="372313"/>
                </a:lnTo>
                <a:lnTo>
                  <a:pt x="3029407" y="374167"/>
                </a:lnTo>
                <a:lnTo>
                  <a:pt x="3028950" y="375297"/>
                </a:lnTo>
                <a:lnTo>
                  <a:pt x="3028950" y="377926"/>
                </a:lnTo>
                <a:lnTo>
                  <a:pt x="3029407" y="379044"/>
                </a:lnTo>
                <a:lnTo>
                  <a:pt x="3031274" y="380911"/>
                </a:lnTo>
                <a:lnTo>
                  <a:pt x="3032391" y="381368"/>
                </a:lnTo>
                <a:lnTo>
                  <a:pt x="3044545" y="381368"/>
                </a:lnTo>
                <a:lnTo>
                  <a:pt x="3045663" y="380911"/>
                </a:lnTo>
                <a:lnTo>
                  <a:pt x="3047530" y="379044"/>
                </a:lnTo>
                <a:lnTo>
                  <a:pt x="3048000" y="377926"/>
                </a:lnTo>
                <a:lnTo>
                  <a:pt x="3048000" y="375297"/>
                </a:lnTo>
                <a:close/>
              </a:path>
              <a:path w="5448300" h="1497329">
                <a:moveTo>
                  <a:pt x="3048000" y="3454"/>
                </a:moveTo>
                <a:lnTo>
                  <a:pt x="3047530" y="2324"/>
                </a:lnTo>
                <a:lnTo>
                  <a:pt x="3045663" y="469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69"/>
                </a:lnTo>
                <a:lnTo>
                  <a:pt x="3029407" y="2324"/>
                </a:lnTo>
                <a:lnTo>
                  <a:pt x="3028950" y="3454"/>
                </a:lnTo>
                <a:lnTo>
                  <a:pt x="3028950" y="6083"/>
                </a:lnTo>
                <a:lnTo>
                  <a:pt x="3029407" y="7200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200"/>
                </a:lnTo>
                <a:lnTo>
                  <a:pt x="3048000" y="6083"/>
                </a:lnTo>
                <a:lnTo>
                  <a:pt x="3048000" y="3454"/>
                </a:lnTo>
                <a:close/>
              </a:path>
              <a:path w="5448300" h="1497329">
                <a:moveTo>
                  <a:pt x="3105150" y="1490840"/>
                </a:moveTo>
                <a:lnTo>
                  <a:pt x="3104680" y="1489722"/>
                </a:lnTo>
                <a:lnTo>
                  <a:pt x="3102813" y="1487855"/>
                </a:lnTo>
                <a:lnTo>
                  <a:pt x="3101695" y="1487398"/>
                </a:lnTo>
                <a:lnTo>
                  <a:pt x="3089541" y="1487398"/>
                </a:lnTo>
                <a:lnTo>
                  <a:pt x="3088424" y="1487855"/>
                </a:lnTo>
                <a:lnTo>
                  <a:pt x="3086557" y="1489722"/>
                </a:lnTo>
                <a:lnTo>
                  <a:pt x="3086100" y="1490840"/>
                </a:lnTo>
                <a:lnTo>
                  <a:pt x="3086100" y="1493469"/>
                </a:lnTo>
                <a:lnTo>
                  <a:pt x="3086557" y="1494586"/>
                </a:lnTo>
                <a:lnTo>
                  <a:pt x="3088424" y="1496453"/>
                </a:lnTo>
                <a:lnTo>
                  <a:pt x="3089541" y="1496923"/>
                </a:lnTo>
                <a:lnTo>
                  <a:pt x="3101695" y="1496923"/>
                </a:lnTo>
                <a:lnTo>
                  <a:pt x="3102813" y="1496453"/>
                </a:lnTo>
                <a:lnTo>
                  <a:pt x="3104680" y="1494586"/>
                </a:lnTo>
                <a:lnTo>
                  <a:pt x="3105150" y="1493469"/>
                </a:lnTo>
                <a:lnTo>
                  <a:pt x="3105150" y="1490840"/>
                </a:lnTo>
                <a:close/>
              </a:path>
              <a:path w="5448300" h="1497329">
                <a:moveTo>
                  <a:pt x="3105150" y="1118997"/>
                </a:moveTo>
                <a:lnTo>
                  <a:pt x="3104680" y="1117866"/>
                </a:lnTo>
                <a:lnTo>
                  <a:pt x="3102813" y="1116012"/>
                </a:lnTo>
                <a:lnTo>
                  <a:pt x="3101695" y="1115542"/>
                </a:lnTo>
                <a:lnTo>
                  <a:pt x="3089541" y="1115542"/>
                </a:lnTo>
                <a:lnTo>
                  <a:pt x="3088424" y="1116012"/>
                </a:lnTo>
                <a:lnTo>
                  <a:pt x="3086557" y="1117866"/>
                </a:lnTo>
                <a:lnTo>
                  <a:pt x="3086100" y="1118997"/>
                </a:lnTo>
                <a:lnTo>
                  <a:pt x="3086100" y="1121625"/>
                </a:lnTo>
                <a:lnTo>
                  <a:pt x="3086557" y="1122743"/>
                </a:lnTo>
                <a:lnTo>
                  <a:pt x="3088424" y="1124610"/>
                </a:lnTo>
                <a:lnTo>
                  <a:pt x="3089541" y="1125067"/>
                </a:lnTo>
                <a:lnTo>
                  <a:pt x="3101695" y="1125067"/>
                </a:lnTo>
                <a:lnTo>
                  <a:pt x="3102813" y="1124610"/>
                </a:lnTo>
                <a:lnTo>
                  <a:pt x="3104680" y="1122743"/>
                </a:lnTo>
                <a:lnTo>
                  <a:pt x="3105150" y="1121625"/>
                </a:lnTo>
                <a:lnTo>
                  <a:pt x="3105150" y="1118997"/>
                </a:lnTo>
                <a:close/>
              </a:path>
              <a:path w="5448300" h="1497329">
                <a:moveTo>
                  <a:pt x="3105150" y="747141"/>
                </a:moveTo>
                <a:lnTo>
                  <a:pt x="3104680" y="746023"/>
                </a:lnTo>
                <a:lnTo>
                  <a:pt x="3102813" y="744156"/>
                </a:lnTo>
                <a:lnTo>
                  <a:pt x="3101695" y="743699"/>
                </a:lnTo>
                <a:lnTo>
                  <a:pt x="3089541" y="743699"/>
                </a:lnTo>
                <a:lnTo>
                  <a:pt x="3088424" y="744156"/>
                </a:lnTo>
                <a:lnTo>
                  <a:pt x="3086557" y="746023"/>
                </a:lnTo>
                <a:lnTo>
                  <a:pt x="3086100" y="747141"/>
                </a:lnTo>
                <a:lnTo>
                  <a:pt x="3086100" y="749769"/>
                </a:lnTo>
                <a:lnTo>
                  <a:pt x="3086557" y="750900"/>
                </a:lnTo>
                <a:lnTo>
                  <a:pt x="3088424" y="752754"/>
                </a:lnTo>
                <a:lnTo>
                  <a:pt x="3089541" y="753224"/>
                </a:lnTo>
                <a:lnTo>
                  <a:pt x="3101695" y="753224"/>
                </a:lnTo>
                <a:lnTo>
                  <a:pt x="3102813" y="752754"/>
                </a:lnTo>
                <a:lnTo>
                  <a:pt x="3104680" y="750900"/>
                </a:lnTo>
                <a:lnTo>
                  <a:pt x="3105150" y="749769"/>
                </a:lnTo>
                <a:lnTo>
                  <a:pt x="3105150" y="747141"/>
                </a:lnTo>
                <a:close/>
              </a:path>
              <a:path w="5448300" h="1497329">
                <a:moveTo>
                  <a:pt x="3105150" y="375297"/>
                </a:moveTo>
                <a:lnTo>
                  <a:pt x="3104680" y="374167"/>
                </a:lnTo>
                <a:lnTo>
                  <a:pt x="3102813" y="372313"/>
                </a:lnTo>
                <a:lnTo>
                  <a:pt x="3101695" y="371843"/>
                </a:lnTo>
                <a:lnTo>
                  <a:pt x="3089541" y="371843"/>
                </a:lnTo>
                <a:lnTo>
                  <a:pt x="3088424" y="372313"/>
                </a:lnTo>
                <a:lnTo>
                  <a:pt x="3086557" y="374167"/>
                </a:lnTo>
                <a:lnTo>
                  <a:pt x="3086100" y="375297"/>
                </a:lnTo>
                <a:lnTo>
                  <a:pt x="3086100" y="377926"/>
                </a:lnTo>
                <a:lnTo>
                  <a:pt x="3086557" y="379044"/>
                </a:lnTo>
                <a:lnTo>
                  <a:pt x="3088424" y="380911"/>
                </a:lnTo>
                <a:lnTo>
                  <a:pt x="3089541" y="381368"/>
                </a:lnTo>
                <a:lnTo>
                  <a:pt x="3101695" y="381368"/>
                </a:lnTo>
                <a:lnTo>
                  <a:pt x="3102813" y="380911"/>
                </a:lnTo>
                <a:lnTo>
                  <a:pt x="3104680" y="379044"/>
                </a:lnTo>
                <a:lnTo>
                  <a:pt x="3105150" y="377926"/>
                </a:lnTo>
                <a:lnTo>
                  <a:pt x="3105150" y="375297"/>
                </a:lnTo>
                <a:close/>
              </a:path>
              <a:path w="5448300" h="1497329">
                <a:moveTo>
                  <a:pt x="3105150" y="3454"/>
                </a:moveTo>
                <a:lnTo>
                  <a:pt x="3104680" y="2324"/>
                </a:lnTo>
                <a:lnTo>
                  <a:pt x="3102813" y="469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69"/>
                </a:lnTo>
                <a:lnTo>
                  <a:pt x="3086557" y="2324"/>
                </a:lnTo>
                <a:lnTo>
                  <a:pt x="3086100" y="3454"/>
                </a:lnTo>
                <a:lnTo>
                  <a:pt x="3086100" y="6083"/>
                </a:lnTo>
                <a:lnTo>
                  <a:pt x="3086557" y="7200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5448300" h="1497329">
                <a:moveTo>
                  <a:pt x="3162300" y="1490840"/>
                </a:moveTo>
                <a:lnTo>
                  <a:pt x="3161830" y="1489722"/>
                </a:lnTo>
                <a:lnTo>
                  <a:pt x="3159963" y="1487855"/>
                </a:lnTo>
                <a:lnTo>
                  <a:pt x="3158845" y="1487398"/>
                </a:lnTo>
                <a:lnTo>
                  <a:pt x="3146691" y="1487398"/>
                </a:lnTo>
                <a:lnTo>
                  <a:pt x="3145574" y="1487855"/>
                </a:lnTo>
                <a:lnTo>
                  <a:pt x="3143707" y="1489722"/>
                </a:lnTo>
                <a:lnTo>
                  <a:pt x="3143250" y="1490840"/>
                </a:lnTo>
                <a:lnTo>
                  <a:pt x="3143250" y="1493469"/>
                </a:lnTo>
                <a:lnTo>
                  <a:pt x="3143707" y="1494586"/>
                </a:lnTo>
                <a:lnTo>
                  <a:pt x="3145574" y="1496453"/>
                </a:lnTo>
                <a:lnTo>
                  <a:pt x="3146691" y="1496923"/>
                </a:lnTo>
                <a:lnTo>
                  <a:pt x="3158845" y="1496923"/>
                </a:lnTo>
                <a:lnTo>
                  <a:pt x="3159963" y="1496453"/>
                </a:lnTo>
                <a:lnTo>
                  <a:pt x="3161830" y="1494586"/>
                </a:lnTo>
                <a:lnTo>
                  <a:pt x="3162300" y="1493469"/>
                </a:lnTo>
                <a:lnTo>
                  <a:pt x="3162300" y="1490840"/>
                </a:lnTo>
                <a:close/>
              </a:path>
              <a:path w="5448300" h="1497329">
                <a:moveTo>
                  <a:pt x="3162300" y="1118997"/>
                </a:moveTo>
                <a:lnTo>
                  <a:pt x="3161830" y="1117866"/>
                </a:lnTo>
                <a:lnTo>
                  <a:pt x="3159963" y="1116012"/>
                </a:lnTo>
                <a:lnTo>
                  <a:pt x="3158845" y="1115542"/>
                </a:lnTo>
                <a:lnTo>
                  <a:pt x="3146691" y="1115542"/>
                </a:lnTo>
                <a:lnTo>
                  <a:pt x="3145574" y="1116012"/>
                </a:lnTo>
                <a:lnTo>
                  <a:pt x="3143707" y="1117866"/>
                </a:lnTo>
                <a:lnTo>
                  <a:pt x="3143250" y="1118997"/>
                </a:lnTo>
                <a:lnTo>
                  <a:pt x="3143250" y="1121625"/>
                </a:lnTo>
                <a:lnTo>
                  <a:pt x="3143707" y="1122743"/>
                </a:lnTo>
                <a:lnTo>
                  <a:pt x="3145574" y="1124610"/>
                </a:lnTo>
                <a:lnTo>
                  <a:pt x="3146691" y="1125067"/>
                </a:lnTo>
                <a:lnTo>
                  <a:pt x="3158845" y="1125067"/>
                </a:lnTo>
                <a:lnTo>
                  <a:pt x="3159963" y="1124610"/>
                </a:lnTo>
                <a:lnTo>
                  <a:pt x="3161830" y="1122743"/>
                </a:lnTo>
                <a:lnTo>
                  <a:pt x="3162300" y="1121625"/>
                </a:lnTo>
                <a:lnTo>
                  <a:pt x="3162300" y="1118997"/>
                </a:lnTo>
                <a:close/>
              </a:path>
              <a:path w="5448300" h="1497329">
                <a:moveTo>
                  <a:pt x="3162300" y="747141"/>
                </a:moveTo>
                <a:lnTo>
                  <a:pt x="3161830" y="746023"/>
                </a:lnTo>
                <a:lnTo>
                  <a:pt x="3159963" y="744156"/>
                </a:lnTo>
                <a:lnTo>
                  <a:pt x="3158845" y="743699"/>
                </a:lnTo>
                <a:lnTo>
                  <a:pt x="3146691" y="743699"/>
                </a:lnTo>
                <a:lnTo>
                  <a:pt x="3145574" y="744156"/>
                </a:lnTo>
                <a:lnTo>
                  <a:pt x="3143707" y="746023"/>
                </a:lnTo>
                <a:lnTo>
                  <a:pt x="3143250" y="747141"/>
                </a:lnTo>
                <a:lnTo>
                  <a:pt x="3143250" y="749769"/>
                </a:lnTo>
                <a:lnTo>
                  <a:pt x="3143707" y="750900"/>
                </a:lnTo>
                <a:lnTo>
                  <a:pt x="3145574" y="752754"/>
                </a:lnTo>
                <a:lnTo>
                  <a:pt x="3146691" y="753224"/>
                </a:lnTo>
                <a:lnTo>
                  <a:pt x="3158845" y="753224"/>
                </a:lnTo>
                <a:lnTo>
                  <a:pt x="3159963" y="752754"/>
                </a:lnTo>
                <a:lnTo>
                  <a:pt x="3161830" y="750900"/>
                </a:lnTo>
                <a:lnTo>
                  <a:pt x="3162300" y="749769"/>
                </a:lnTo>
                <a:lnTo>
                  <a:pt x="3162300" y="747141"/>
                </a:lnTo>
                <a:close/>
              </a:path>
              <a:path w="5448300" h="1497329">
                <a:moveTo>
                  <a:pt x="3162300" y="375297"/>
                </a:moveTo>
                <a:lnTo>
                  <a:pt x="3161830" y="374167"/>
                </a:lnTo>
                <a:lnTo>
                  <a:pt x="3159963" y="372313"/>
                </a:lnTo>
                <a:lnTo>
                  <a:pt x="3158845" y="371843"/>
                </a:lnTo>
                <a:lnTo>
                  <a:pt x="3146691" y="371843"/>
                </a:lnTo>
                <a:lnTo>
                  <a:pt x="3145574" y="372313"/>
                </a:lnTo>
                <a:lnTo>
                  <a:pt x="3143707" y="374167"/>
                </a:lnTo>
                <a:lnTo>
                  <a:pt x="3143250" y="375297"/>
                </a:lnTo>
                <a:lnTo>
                  <a:pt x="3143250" y="377926"/>
                </a:lnTo>
                <a:lnTo>
                  <a:pt x="3143707" y="379044"/>
                </a:lnTo>
                <a:lnTo>
                  <a:pt x="3145574" y="380911"/>
                </a:lnTo>
                <a:lnTo>
                  <a:pt x="3146691" y="381368"/>
                </a:lnTo>
                <a:lnTo>
                  <a:pt x="3158845" y="381368"/>
                </a:lnTo>
                <a:lnTo>
                  <a:pt x="3159963" y="380911"/>
                </a:lnTo>
                <a:lnTo>
                  <a:pt x="3161830" y="379044"/>
                </a:lnTo>
                <a:lnTo>
                  <a:pt x="3162300" y="377926"/>
                </a:lnTo>
                <a:lnTo>
                  <a:pt x="3162300" y="375297"/>
                </a:lnTo>
                <a:close/>
              </a:path>
              <a:path w="5448300" h="1497329">
                <a:moveTo>
                  <a:pt x="3162300" y="3454"/>
                </a:moveTo>
                <a:lnTo>
                  <a:pt x="3161830" y="2324"/>
                </a:lnTo>
                <a:lnTo>
                  <a:pt x="3159963" y="469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69"/>
                </a:lnTo>
                <a:lnTo>
                  <a:pt x="3143707" y="2324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07" y="7200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200"/>
                </a:lnTo>
                <a:lnTo>
                  <a:pt x="3162300" y="6083"/>
                </a:lnTo>
                <a:lnTo>
                  <a:pt x="3162300" y="3454"/>
                </a:lnTo>
                <a:close/>
              </a:path>
              <a:path w="5448300" h="1497329">
                <a:moveTo>
                  <a:pt x="3219450" y="1490840"/>
                </a:moveTo>
                <a:lnTo>
                  <a:pt x="3218980" y="1489722"/>
                </a:lnTo>
                <a:lnTo>
                  <a:pt x="3217113" y="1487855"/>
                </a:lnTo>
                <a:lnTo>
                  <a:pt x="3215995" y="1487398"/>
                </a:lnTo>
                <a:lnTo>
                  <a:pt x="3203841" y="1487398"/>
                </a:lnTo>
                <a:lnTo>
                  <a:pt x="3202724" y="1487855"/>
                </a:lnTo>
                <a:lnTo>
                  <a:pt x="3200857" y="1489722"/>
                </a:lnTo>
                <a:lnTo>
                  <a:pt x="3200400" y="1490840"/>
                </a:lnTo>
                <a:lnTo>
                  <a:pt x="3200400" y="1493469"/>
                </a:lnTo>
                <a:lnTo>
                  <a:pt x="3200857" y="1494586"/>
                </a:lnTo>
                <a:lnTo>
                  <a:pt x="3202724" y="1496453"/>
                </a:lnTo>
                <a:lnTo>
                  <a:pt x="3203841" y="1496923"/>
                </a:lnTo>
                <a:lnTo>
                  <a:pt x="3215995" y="1496923"/>
                </a:lnTo>
                <a:lnTo>
                  <a:pt x="3217113" y="1496453"/>
                </a:lnTo>
                <a:lnTo>
                  <a:pt x="3218980" y="1494586"/>
                </a:lnTo>
                <a:lnTo>
                  <a:pt x="3219450" y="1493469"/>
                </a:lnTo>
                <a:lnTo>
                  <a:pt x="3219450" y="1490840"/>
                </a:lnTo>
                <a:close/>
              </a:path>
              <a:path w="5448300" h="1497329">
                <a:moveTo>
                  <a:pt x="3219450" y="1118997"/>
                </a:moveTo>
                <a:lnTo>
                  <a:pt x="3218980" y="1117866"/>
                </a:lnTo>
                <a:lnTo>
                  <a:pt x="3217113" y="1116012"/>
                </a:lnTo>
                <a:lnTo>
                  <a:pt x="3215995" y="1115542"/>
                </a:lnTo>
                <a:lnTo>
                  <a:pt x="3203841" y="1115542"/>
                </a:lnTo>
                <a:lnTo>
                  <a:pt x="3202724" y="1116012"/>
                </a:lnTo>
                <a:lnTo>
                  <a:pt x="3200857" y="1117866"/>
                </a:lnTo>
                <a:lnTo>
                  <a:pt x="3200400" y="1118997"/>
                </a:lnTo>
                <a:lnTo>
                  <a:pt x="3200400" y="1121625"/>
                </a:lnTo>
                <a:lnTo>
                  <a:pt x="3200857" y="1122743"/>
                </a:lnTo>
                <a:lnTo>
                  <a:pt x="3202724" y="1124610"/>
                </a:lnTo>
                <a:lnTo>
                  <a:pt x="3203841" y="1125067"/>
                </a:lnTo>
                <a:lnTo>
                  <a:pt x="3215995" y="1125067"/>
                </a:lnTo>
                <a:lnTo>
                  <a:pt x="3217113" y="1124610"/>
                </a:lnTo>
                <a:lnTo>
                  <a:pt x="3218980" y="1122743"/>
                </a:lnTo>
                <a:lnTo>
                  <a:pt x="3219450" y="1121625"/>
                </a:lnTo>
                <a:lnTo>
                  <a:pt x="3219450" y="1118997"/>
                </a:lnTo>
                <a:close/>
              </a:path>
              <a:path w="5448300" h="1497329">
                <a:moveTo>
                  <a:pt x="3219450" y="747141"/>
                </a:moveTo>
                <a:lnTo>
                  <a:pt x="3218980" y="746023"/>
                </a:lnTo>
                <a:lnTo>
                  <a:pt x="3217113" y="744156"/>
                </a:lnTo>
                <a:lnTo>
                  <a:pt x="3215995" y="743699"/>
                </a:lnTo>
                <a:lnTo>
                  <a:pt x="3203841" y="743699"/>
                </a:lnTo>
                <a:lnTo>
                  <a:pt x="3202724" y="744156"/>
                </a:lnTo>
                <a:lnTo>
                  <a:pt x="3200857" y="746023"/>
                </a:lnTo>
                <a:lnTo>
                  <a:pt x="3200400" y="747141"/>
                </a:lnTo>
                <a:lnTo>
                  <a:pt x="3200400" y="749769"/>
                </a:lnTo>
                <a:lnTo>
                  <a:pt x="3200857" y="750900"/>
                </a:lnTo>
                <a:lnTo>
                  <a:pt x="3202724" y="752754"/>
                </a:lnTo>
                <a:lnTo>
                  <a:pt x="3203841" y="753224"/>
                </a:lnTo>
                <a:lnTo>
                  <a:pt x="3215995" y="753224"/>
                </a:lnTo>
                <a:lnTo>
                  <a:pt x="3217113" y="752754"/>
                </a:lnTo>
                <a:lnTo>
                  <a:pt x="3218980" y="750900"/>
                </a:lnTo>
                <a:lnTo>
                  <a:pt x="3219450" y="749769"/>
                </a:lnTo>
                <a:lnTo>
                  <a:pt x="3219450" y="747141"/>
                </a:lnTo>
                <a:close/>
              </a:path>
              <a:path w="5448300" h="1497329">
                <a:moveTo>
                  <a:pt x="3219450" y="375297"/>
                </a:moveTo>
                <a:lnTo>
                  <a:pt x="3218980" y="374167"/>
                </a:lnTo>
                <a:lnTo>
                  <a:pt x="3217113" y="372313"/>
                </a:lnTo>
                <a:lnTo>
                  <a:pt x="3215995" y="371843"/>
                </a:lnTo>
                <a:lnTo>
                  <a:pt x="3203841" y="371843"/>
                </a:lnTo>
                <a:lnTo>
                  <a:pt x="3202724" y="372313"/>
                </a:lnTo>
                <a:lnTo>
                  <a:pt x="3200857" y="374167"/>
                </a:lnTo>
                <a:lnTo>
                  <a:pt x="3200400" y="375297"/>
                </a:lnTo>
                <a:lnTo>
                  <a:pt x="3200400" y="377926"/>
                </a:lnTo>
                <a:lnTo>
                  <a:pt x="3200857" y="379044"/>
                </a:lnTo>
                <a:lnTo>
                  <a:pt x="3202724" y="380911"/>
                </a:lnTo>
                <a:lnTo>
                  <a:pt x="3203841" y="381368"/>
                </a:lnTo>
                <a:lnTo>
                  <a:pt x="3215995" y="381368"/>
                </a:lnTo>
                <a:lnTo>
                  <a:pt x="3217113" y="380911"/>
                </a:lnTo>
                <a:lnTo>
                  <a:pt x="3218980" y="379044"/>
                </a:lnTo>
                <a:lnTo>
                  <a:pt x="3219450" y="377926"/>
                </a:lnTo>
                <a:lnTo>
                  <a:pt x="3219450" y="375297"/>
                </a:lnTo>
                <a:close/>
              </a:path>
              <a:path w="5448300" h="1497329">
                <a:moveTo>
                  <a:pt x="3219450" y="3454"/>
                </a:moveTo>
                <a:lnTo>
                  <a:pt x="3218980" y="2324"/>
                </a:lnTo>
                <a:lnTo>
                  <a:pt x="3217113" y="469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69"/>
                </a:lnTo>
                <a:lnTo>
                  <a:pt x="3200857" y="2324"/>
                </a:lnTo>
                <a:lnTo>
                  <a:pt x="3200400" y="3454"/>
                </a:lnTo>
                <a:lnTo>
                  <a:pt x="3200400" y="6083"/>
                </a:lnTo>
                <a:lnTo>
                  <a:pt x="3200857" y="7200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200"/>
                </a:lnTo>
                <a:lnTo>
                  <a:pt x="3219450" y="6083"/>
                </a:lnTo>
                <a:lnTo>
                  <a:pt x="3219450" y="3454"/>
                </a:lnTo>
                <a:close/>
              </a:path>
              <a:path w="5448300" h="1497329">
                <a:moveTo>
                  <a:pt x="3276600" y="1490840"/>
                </a:moveTo>
                <a:lnTo>
                  <a:pt x="3276130" y="1489722"/>
                </a:lnTo>
                <a:lnTo>
                  <a:pt x="3274263" y="1487855"/>
                </a:lnTo>
                <a:lnTo>
                  <a:pt x="3273145" y="1487398"/>
                </a:lnTo>
                <a:lnTo>
                  <a:pt x="3260991" y="1487398"/>
                </a:lnTo>
                <a:lnTo>
                  <a:pt x="3259874" y="1487855"/>
                </a:lnTo>
                <a:lnTo>
                  <a:pt x="3258007" y="1489722"/>
                </a:lnTo>
                <a:lnTo>
                  <a:pt x="3257550" y="1490840"/>
                </a:lnTo>
                <a:lnTo>
                  <a:pt x="3257550" y="1493469"/>
                </a:lnTo>
                <a:lnTo>
                  <a:pt x="3258007" y="1494586"/>
                </a:lnTo>
                <a:lnTo>
                  <a:pt x="3259874" y="1496453"/>
                </a:lnTo>
                <a:lnTo>
                  <a:pt x="3260991" y="1496923"/>
                </a:lnTo>
                <a:lnTo>
                  <a:pt x="3273145" y="1496923"/>
                </a:lnTo>
                <a:lnTo>
                  <a:pt x="3274263" y="1496453"/>
                </a:lnTo>
                <a:lnTo>
                  <a:pt x="3276130" y="1494586"/>
                </a:lnTo>
                <a:lnTo>
                  <a:pt x="3276600" y="1493469"/>
                </a:lnTo>
                <a:lnTo>
                  <a:pt x="3276600" y="1490840"/>
                </a:lnTo>
                <a:close/>
              </a:path>
              <a:path w="5448300" h="1497329">
                <a:moveTo>
                  <a:pt x="3276600" y="1118997"/>
                </a:moveTo>
                <a:lnTo>
                  <a:pt x="3276130" y="1117866"/>
                </a:lnTo>
                <a:lnTo>
                  <a:pt x="3274263" y="1116012"/>
                </a:lnTo>
                <a:lnTo>
                  <a:pt x="3273145" y="1115542"/>
                </a:lnTo>
                <a:lnTo>
                  <a:pt x="3260991" y="1115542"/>
                </a:lnTo>
                <a:lnTo>
                  <a:pt x="3259874" y="1116012"/>
                </a:lnTo>
                <a:lnTo>
                  <a:pt x="3258007" y="1117866"/>
                </a:lnTo>
                <a:lnTo>
                  <a:pt x="3257550" y="1118997"/>
                </a:lnTo>
                <a:lnTo>
                  <a:pt x="3257550" y="1121625"/>
                </a:lnTo>
                <a:lnTo>
                  <a:pt x="3258007" y="1122743"/>
                </a:lnTo>
                <a:lnTo>
                  <a:pt x="3259874" y="1124610"/>
                </a:lnTo>
                <a:lnTo>
                  <a:pt x="3260991" y="1125067"/>
                </a:lnTo>
                <a:lnTo>
                  <a:pt x="3273145" y="1125067"/>
                </a:lnTo>
                <a:lnTo>
                  <a:pt x="3274263" y="1124610"/>
                </a:lnTo>
                <a:lnTo>
                  <a:pt x="3276130" y="1122743"/>
                </a:lnTo>
                <a:lnTo>
                  <a:pt x="3276600" y="1121625"/>
                </a:lnTo>
                <a:lnTo>
                  <a:pt x="3276600" y="1118997"/>
                </a:lnTo>
                <a:close/>
              </a:path>
              <a:path w="5448300" h="1497329">
                <a:moveTo>
                  <a:pt x="3276600" y="747141"/>
                </a:moveTo>
                <a:lnTo>
                  <a:pt x="3276130" y="746023"/>
                </a:lnTo>
                <a:lnTo>
                  <a:pt x="3274263" y="744156"/>
                </a:lnTo>
                <a:lnTo>
                  <a:pt x="3273145" y="743699"/>
                </a:lnTo>
                <a:lnTo>
                  <a:pt x="3260991" y="743699"/>
                </a:lnTo>
                <a:lnTo>
                  <a:pt x="3259874" y="744156"/>
                </a:lnTo>
                <a:lnTo>
                  <a:pt x="3258007" y="746023"/>
                </a:lnTo>
                <a:lnTo>
                  <a:pt x="3257550" y="747141"/>
                </a:lnTo>
                <a:lnTo>
                  <a:pt x="3257550" y="749769"/>
                </a:lnTo>
                <a:lnTo>
                  <a:pt x="3258007" y="750900"/>
                </a:lnTo>
                <a:lnTo>
                  <a:pt x="3259874" y="752754"/>
                </a:lnTo>
                <a:lnTo>
                  <a:pt x="3260991" y="753224"/>
                </a:lnTo>
                <a:lnTo>
                  <a:pt x="3273145" y="753224"/>
                </a:lnTo>
                <a:lnTo>
                  <a:pt x="3274263" y="752754"/>
                </a:lnTo>
                <a:lnTo>
                  <a:pt x="3276130" y="750900"/>
                </a:lnTo>
                <a:lnTo>
                  <a:pt x="3276600" y="749769"/>
                </a:lnTo>
                <a:lnTo>
                  <a:pt x="3276600" y="747141"/>
                </a:lnTo>
                <a:close/>
              </a:path>
              <a:path w="5448300" h="1497329">
                <a:moveTo>
                  <a:pt x="3276600" y="375297"/>
                </a:moveTo>
                <a:lnTo>
                  <a:pt x="3276130" y="374167"/>
                </a:lnTo>
                <a:lnTo>
                  <a:pt x="3274263" y="372313"/>
                </a:lnTo>
                <a:lnTo>
                  <a:pt x="3273145" y="371843"/>
                </a:lnTo>
                <a:lnTo>
                  <a:pt x="3260991" y="371843"/>
                </a:lnTo>
                <a:lnTo>
                  <a:pt x="3259874" y="372313"/>
                </a:lnTo>
                <a:lnTo>
                  <a:pt x="3258007" y="374167"/>
                </a:lnTo>
                <a:lnTo>
                  <a:pt x="3257550" y="375297"/>
                </a:lnTo>
                <a:lnTo>
                  <a:pt x="3257550" y="377926"/>
                </a:lnTo>
                <a:lnTo>
                  <a:pt x="3258007" y="379044"/>
                </a:lnTo>
                <a:lnTo>
                  <a:pt x="3259874" y="380911"/>
                </a:lnTo>
                <a:lnTo>
                  <a:pt x="3260991" y="381368"/>
                </a:lnTo>
                <a:lnTo>
                  <a:pt x="3273145" y="381368"/>
                </a:lnTo>
                <a:lnTo>
                  <a:pt x="3274263" y="380911"/>
                </a:lnTo>
                <a:lnTo>
                  <a:pt x="3276130" y="379044"/>
                </a:lnTo>
                <a:lnTo>
                  <a:pt x="3276600" y="377926"/>
                </a:lnTo>
                <a:lnTo>
                  <a:pt x="3276600" y="375297"/>
                </a:lnTo>
                <a:close/>
              </a:path>
              <a:path w="5448300" h="1497329">
                <a:moveTo>
                  <a:pt x="3276600" y="3454"/>
                </a:moveTo>
                <a:lnTo>
                  <a:pt x="3276130" y="2324"/>
                </a:lnTo>
                <a:lnTo>
                  <a:pt x="3274263" y="469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69"/>
                </a:lnTo>
                <a:lnTo>
                  <a:pt x="3258007" y="2324"/>
                </a:lnTo>
                <a:lnTo>
                  <a:pt x="3257550" y="3454"/>
                </a:lnTo>
                <a:lnTo>
                  <a:pt x="3257550" y="6083"/>
                </a:lnTo>
                <a:lnTo>
                  <a:pt x="3258007" y="7200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200"/>
                </a:lnTo>
                <a:lnTo>
                  <a:pt x="3276600" y="6083"/>
                </a:lnTo>
                <a:lnTo>
                  <a:pt x="3276600" y="3454"/>
                </a:lnTo>
                <a:close/>
              </a:path>
              <a:path w="5448300" h="1497329">
                <a:moveTo>
                  <a:pt x="3333750" y="1490840"/>
                </a:moveTo>
                <a:lnTo>
                  <a:pt x="3333280" y="1489722"/>
                </a:lnTo>
                <a:lnTo>
                  <a:pt x="3331413" y="1487855"/>
                </a:lnTo>
                <a:lnTo>
                  <a:pt x="3330295" y="1487398"/>
                </a:lnTo>
                <a:lnTo>
                  <a:pt x="3318141" y="1487398"/>
                </a:lnTo>
                <a:lnTo>
                  <a:pt x="3317024" y="1487855"/>
                </a:lnTo>
                <a:lnTo>
                  <a:pt x="3315157" y="1489722"/>
                </a:lnTo>
                <a:lnTo>
                  <a:pt x="3314700" y="1490840"/>
                </a:lnTo>
                <a:lnTo>
                  <a:pt x="3314700" y="1493469"/>
                </a:lnTo>
                <a:lnTo>
                  <a:pt x="3315157" y="1494586"/>
                </a:lnTo>
                <a:lnTo>
                  <a:pt x="3317024" y="1496453"/>
                </a:lnTo>
                <a:lnTo>
                  <a:pt x="3318141" y="1496923"/>
                </a:lnTo>
                <a:lnTo>
                  <a:pt x="3330295" y="1496923"/>
                </a:lnTo>
                <a:lnTo>
                  <a:pt x="3331413" y="1496453"/>
                </a:lnTo>
                <a:lnTo>
                  <a:pt x="3333280" y="1494586"/>
                </a:lnTo>
                <a:lnTo>
                  <a:pt x="3333750" y="1493469"/>
                </a:lnTo>
                <a:lnTo>
                  <a:pt x="3333750" y="1490840"/>
                </a:lnTo>
                <a:close/>
              </a:path>
              <a:path w="5448300" h="1497329">
                <a:moveTo>
                  <a:pt x="3333750" y="1118997"/>
                </a:moveTo>
                <a:lnTo>
                  <a:pt x="3333280" y="1117866"/>
                </a:lnTo>
                <a:lnTo>
                  <a:pt x="3331413" y="1116012"/>
                </a:lnTo>
                <a:lnTo>
                  <a:pt x="3330295" y="1115542"/>
                </a:lnTo>
                <a:lnTo>
                  <a:pt x="3318141" y="1115542"/>
                </a:lnTo>
                <a:lnTo>
                  <a:pt x="3317024" y="1116012"/>
                </a:lnTo>
                <a:lnTo>
                  <a:pt x="3315157" y="1117866"/>
                </a:lnTo>
                <a:lnTo>
                  <a:pt x="3314700" y="1118997"/>
                </a:lnTo>
                <a:lnTo>
                  <a:pt x="3314700" y="1121625"/>
                </a:lnTo>
                <a:lnTo>
                  <a:pt x="3315157" y="1122743"/>
                </a:lnTo>
                <a:lnTo>
                  <a:pt x="3317024" y="1124610"/>
                </a:lnTo>
                <a:lnTo>
                  <a:pt x="3318141" y="1125067"/>
                </a:lnTo>
                <a:lnTo>
                  <a:pt x="3330295" y="1125067"/>
                </a:lnTo>
                <a:lnTo>
                  <a:pt x="3331413" y="1124610"/>
                </a:lnTo>
                <a:lnTo>
                  <a:pt x="3333280" y="1122743"/>
                </a:lnTo>
                <a:lnTo>
                  <a:pt x="3333750" y="1121625"/>
                </a:lnTo>
                <a:lnTo>
                  <a:pt x="3333750" y="1118997"/>
                </a:lnTo>
                <a:close/>
              </a:path>
              <a:path w="5448300" h="1497329">
                <a:moveTo>
                  <a:pt x="3333750" y="747141"/>
                </a:moveTo>
                <a:lnTo>
                  <a:pt x="3333280" y="746023"/>
                </a:lnTo>
                <a:lnTo>
                  <a:pt x="3331413" y="744156"/>
                </a:lnTo>
                <a:lnTo>
                  <a:pt x="3330295" y="743699"/>
                </a:lnTo>
                <a:lnTo>
                  <a:pt x="3318141" y="743699"/>
                </a:lnTo>
                <a:lnTo>
                  <a:pt x="3317024" y="744156"/>
                </a:lnTo>
                <a:lnTo>
                  <a:pt x="3315157" y="746023"/>
                </a:lnTo>
                <a:lnTo>
                  <a:pt x="3314700" y="747141"/>
                </a:lnTo>
                <a:lnTo>
                  <a:pt x="3314700" y="749769"/>
                </a:lnTo>
                <a:lnTo>
                  <a:pt x="3315157" y="750900"/>
                </a:lnTo>
                <a:lnTo>
                  <a:pt x="3317024" y="752754"/>
                </a:lnTo>
                <a:lnTo>
                  <a:pt x="3318141" y="753224"/>
                </a:lnTo>
                <a:lnTo>
                  <a:pt x="3330295" y="753224"/>
                </a:lnTo>
                <a:lnTo>
                  <a:pt x="3331413" y="752754"/>
                </a:lnTo>
                <a:lnTo>
                  <a:pt x="3333280" y="750900"/>
                </a:lnTo>
                <a:lnTo>
                  <a:pt x="3333750" y="749769"/>
                </a:lnTo>
                <a:lnTo>
                  <a:pt x="3333750" y="747141"/>
                </a:lnTo>
                <a:close/>
              </a:path>
              <a:path w="5448300" h="1497329">
                <a:moveTo>
                  <a:pt x="3333750" y="375297"/>
                </a:moveTo>
                <a:lnTo>
                  <a:pt x="3333280" y="374167"/>
                </a:lnTo>
                <a:lnTo>
                  <a:pt x="3331413" y="372313"/>
                </a:lnTo>
                <a:lnTo>
                  <a:pt x="3330295" y="371843"/>
                </a:lnTo>
                <a:lnTo>
                  <a:pt x="3318141" y="371843"/>
                </a:lnTo>
                <a:lnTo>
                  <a:pt x="3317024" y="372313"/>
                </a:lnTo>
                <a:lnTo>
                  <a:pt x="3315157" y="374167"/>
                </a:lnTo>
                <a:lnTo>
                  <a:pt x="3314700" y="375297"/>
                </a:lnTo>
                <a:lnTo>
                  <a:pt x="3314700" y="377926"/>
                </a:lnTo>
                <a:lnTo>
                  <a:pt x="3315157" y="379044"/>
                </a:lnTo>
                <a:lnTo>
                  <a:pt x="3317024" y="380911"/>
                </a:lnTo>
                <a:lnTo>
                  <a:pt x="3318141" y="381368"/>
                </a:lnTo>
                <a:lnTo>
                  <a:pt x="3330295" y="381368"/>
                </a:lnTo>
                <a:lnTo>
                  <a:pt x="3331413" y="380911"/>
                </a:lnTo>
                <a:lnTo>
                  <a:pt x="3333280" y="379044"/>
                </a:lnTo>
                <a:lnTo>
                  <a:pt x="3333750" y="377926"/>
                </a:lnTo>
                <a:lnTo>
                  <a:pt x="3333750" y="375297"/>
                </a:lnTo>
                <a:close/>
              </a:path>
              <a:path w="5448300" h="1497329">
                <a:moveTo>
                  <a:pt x="3333750" y="3454"/>
                </a:moveTo>
                <a:lnTo>
                  <a:pt x="3333280" y="2324"/>
                </a:lnTo>
                <a:lnTo>
                  <a:pt x="3331413" y="469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69"/>
                </a:lnTo>
                <a:lnTo>
                  <a:pt x="3315157" y="2324"/>
                </a:lnTo>
                <a:lnTo>
                  <a:pt x="3314700" y="3454"/>
                </a:lnTo>
                <a:lnTo>
                  <a:pt x="3314700" y="6083"/>
                </a:lnTo>
                <a:lnTo>
                  <a:pt x="3315157" y="7200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200"/>
                </a:lnTo>
                <a:lnTo>
                  <a:pt x="3333750" y="6083"/>
                </a:lnTo>
                <a:lnTo>
                  <a:pt x="3333750" y="3454"/>
                </a:lnTo>
                <a:close/>
              </a:path>
              <a:path w="5448300" h="1497329">
                <a:moveTo>
                  <a:pt x="3390900" y="1490840"/>
                </a:moveTo>
                <a:lnTo>
                  <a:pt x="3390430" y="1489722"/>
                </a:lnTo>
                <a:lnTo>
                  <a:pt x="3388563" y="1487855"/>
                </a:lnTo>
                <a:lnTo>
                  <a:pt x="3387445" y="1487398"/>
                </a:lnTo>
                <a:lnTo>
                  <a:pt x="3375291" y="1487398"/>
                </a:lnTo>
                <a:lnTo>
                  <a:pt x="3374174" y="1487855"/>
                </a:lnTo>
                <a:lnTo>
                  <a:pt x="3372307" y="1489722"/>
                </a:lnTo>
                <a:lnTo>
                  <a:pt x="3371850" y="1490840"/>
                </a:lnTo>
                <a:lnTo>
                  <a:pt x="3371850" y="1493469"/>
                </a:lnTo>
                <a:lnTo>
                  <a:pt x="3372307" y="1494586"/>
                </a:lnTo>
                <a:lnTo>
                  <a:pt x="3374174" y="1496453"/>
                </a:lnTo>
                <a:lnTo>
                  <a:pt x="3375291" y="1496923"/>
                </a:lnTo>
                <a:lnTo>
                  <a:pt x="3387445" y="1496923"/>
                </a:lnTo>
                <a:lnTo>
                  <a:pt x="3388563" y="1496453"/>
                </a:lnTo>
                <a:lnTo>
                  <a:pt x="3390430" y="1494586"/>
                </a:lnTo>
                <a:lnTo>
                  <a:pt x="3390900" y="1493469"/>
                </a:lnTo>
                <a:lnTo>
                  <a:pt x="3390900" y="1490840"/>
                </a:lnTo>
                <a:close/>
              </a:path>
              <a:path w="5448300" h="1497329">
                <a:moveTo>
                  <a:pt x="3390900" y="1118997"/>
                </a:moveTo>
                <a:lnTo>
                  <a:pt x="3390430" y="1117866"/>
                </a:lnTo>
                <a:lnTo>
                  <a:pt x="3388563" y="1116012"/>
                </a:lnTo>
                <a:lnTo>
                  <a:pt x="3387445" y="1115542"/>
                </a:lnTo>
                <a:lnTo>
                  <a:pt x="3375291" y="1115542"/>
                </a:lnTo>
                <a:lnTo>
                  <a:pt x="3374174" y="1116012"/>
                </a:lnTo>
                <a:lnTo>
                  <a:pt x="3372307" y="1117866"/>
                </a:lnTo>
                <a:lnTo>
                  <a:pt x="3371850" y="1118997"/>
                </a:lnTo>
                <a:lnTo>
                  <a:pt x="3371850" y="1121625"/>
                </a:lnTo>
                <a:lnTo>
                  <a:pt x="3372307" y="1122743"/>
                </a:lnTo>
                <a:lnTo>
                  <a:pt x="3374174" y="1124610"/>
                </a:lnTo>
                <a:lnTo>
                  <a:pt x="3375291" y="1125067"/>
                </a:lnTo>
                <a:lnTo>
                  <a:pt x="3387445" y="1125067"/>
                </a:lnTo>
                <a:lnTo>
                  <a:pt x="3388563" y="1124610"/>
                </a:lnTo>
                <a:lnTo>
                  <a:pt x="3390430" y="1122743"/>
                </a:lnTo>
                <a:lnTo>
                  <a:pt x="3390900" y="1121625"/>
                </a:lnTo>
                <a:lnTo>
                  <a:pt x="3390900" y="1118997"/>
                </a:lnTo>
                <a:close/>
              </a:path>
              <a:path w="5448300" h="1497329">
                <a:moveTo>
                  <a:pt x="3390900" y="747141"/>
                </a:moveTo>
                <a:lnTo>
                  <a:pt x="3390430" y="746023"/>
                </a:lnTo>
                <a:lnTo>
                  <a:pt x="3388563" y="744156"/>
                </a:lnTo>
                <a:lnTo>
                  <a:pt x="3387445" y="743699"/>
                </a:lnTo>
                <a:lnTo>
                  <a:pt x="3375291" y="743699"/>
                </a:lnTo>
                <a:lnTo>
                  <a:pt x="3374174" y="744156"/>
                </a:lnTo>
                <a:lnTo>
                  <a:pt x="3372307" y="746023"/>
                </a:lnTo>
                <a:lnTo>
                  <a:pt x="3371850" y="747141"/>
                </a:lnTo>
                <a:lnTo>
                  <a:pt x="3371850" y="749769"/>
                </a:lnTo>
                <a:lnTo>
                  <a:pt x="3372307" y="750900"/>
                </a:lnTo>
                <a:lnTo>
                  <a:pt x="3374174" y="752754"/>
                </a:lnTo>
                <a:lnTo>
                  <a:pt x="3375291" y="753224"/>
                </a:lnTo>
                <a:lnTo>
                  <a:pt x="3387445" y="753224"/>
                </a:lnTo>
                <a:lnTo>
                  <a:pt x="3388563" y="752754"/>
                </a:lnTo>
                <a:lnTo>
                  <a:pt x="3390430" y="750900"/>
                </a:lnTo>
                <a:lnTo>
                  <a:pt x="3390900" y="749769"/>
                </a:lnTo>
                <a:lnTo>
                  <a:pt x="3390900" y="747141"/>
                </a:lnTo>
                <a:close/>
              </a:path>
              <a:path w="5448300" h="1497329">
                <a:moveTo>
                  <a:pt x="3390900" y="375297"/>
                </a:moveTo>
                <a:lnTo>
                  <a:pt x="3390430" y="374167"/>
                </a:lnTo>
                <a:lnTo>
                  <a:pt x="3388563" y="372313"/>
                </a:lnTo>
                <a:lnTo>
                  <a:pt x="3387445" y="371843"/>
                </a:lnTo>
                <a:lnTo>
                  <a:pt x="3375291" y="371843"/>
                </a:lnTo>
                <a:lnTo>
                  <a:pt x="3374174" y="372313"/>
                </a:lnTo>
                <a:lnTo>
                  <a:pt x="3372307" y="374167"/>
                </a:lnTo>
                <a:lnTo>
                  <a:pt x="3371850" y="375297"/>
                </a:lnTo>
                <a:lnTo>
                  <a:pt x="3371850" y="377926"/>
                </a:lnTo>
                <a:lnTo>
                  <a:pt x="3372307" y="379044"/>
                </a:lnTo>
                <a:lnTo>
                  <a:pt x="3374174" y="380911"/>
                </a:lnTo>
                <a:lnTo>
                  <a:pt x="3375291" y="381368"/>
                </a:lnTo>
                <a:lnTo>
                  <a:pt x="3387445" y="381368"/>
                </a:lnTo>
                <a:lnTo>
                  <a:pt x="3388563" y="380911"/>
                </a:lnTo>
                <a:lnTo>
                  <a:pt x="3390430" y="379044"/>
                </a:lnTo>
                <a:lnTo>
                  <a:pt x="3390900" y="377926"/>
                </a:lnTo>
                <a:lnTo>
                  <a:pt x="3390900" y="375297"/>
                </a:lnTo>
                <a:close/>
              </a:path>
              <a:path w="5448300" h="1497329">
                <a:moveTo>
                  <a:pt x="3390900" y="3454"/>
                </a:moveTo>
                <a:lnTo>
                  <a:pt x="3390430" y="2324"/>
                </a:lnTo>
                <a:lnTo>
                  <a:pt x="3388563" y="469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69"/>
                </a:lnTo>
                <a:lnTo>
                  <a:pt x="3372307" y="2324"/>
                </a:lnTo>
                <a:lnTo>
                  <a:pt x="3371850" y="3454"/>
                </a:lnTo>
                <a:lnTo>
                  <a:pt x="3371850" y="6083"/>
                </a:lnTo>
                <a:lnTo>
                  <a:pt x="3372307" y="7200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5448300" h="1497329">
                <a:moveTo>
                  <a:pt x="3448050" y="1490840"/>
                </a:moveTo>
                <a:lnTo>
                  <a:pt x="3447580" y="1489722"/>
                </a:lnTo>
                <a:lnTo>
                  <a:pt x="3445713" y="1487855"/>
                </a:lnTo>
                <a:lnTo>
                  <a:pt x="3444595" y="1487398"/>
                </a:lnTo>
                <a:lnTo>
                  <a:pt x="3432441" y="1487398"/>
                </a:lnTo>
                <a:lnTo>
                  <a:pt x="3431324" y="1487855"/>
                </a:lnTo>
                <a:lnTo>
                  <a:pt x="3429457" y="1489722"/>
                </a:lnTo>
                <a:lnTo>
                  <a:pt x="3429000" y="1490840"/>
                </a:lnTo>
                <a:lnTo>
                  <a:pt x="3429000" y="1493469"/>
                </a:lnTo>
                <a:lnTo>
                  <a:pt x="3429457" y="1494586"/>
                </a:lnTo>
                <a:lnTo>
                  <a:pt x="3431324" y="1496453"/>
                </a:lnTo>
                <a:lnTo>
                  <a:pt x="3432441" y="1496923"/>
                </a:lnTo>
                <a:lnTo>
                  <a:pt x="3444595" y="1496923"/>
                </a:lnTo>
                <a:lnTo>
                  <a:pt x="3445713" y="1496453"/>
                </a:lnTo>
                <a:lnTo>
                  <a:pt x="3447580" y="1494586"/>
                </a:lnTo>
                <a:lnTo>
                  <a:pt x="3448050" y="1493469"/>
                </a:lnTo>
                <a:lnTo>
                  <a:pt x="3448050" y="1490840"/>
                </a:lnTo>
                <a:close/>
              </a:path>
              <a:path w="5448300" h="1497329">
                <a:moveTo>
                  <a:pt x="3448050" y="1118997"/>
                </a:moveTo>
                <a:lnTo>
                  <a:pt x="3447580" y="1117866"/>
                </a:lnTo>
                <a:lnTo>
                  <a:pt x="3445713" y="1116012"/>
                </a:lnTo>
                <a:lnTo>
                  <a:pt x="3444595" y="1115542"/>
                </a:lnTo>
                <a:lnTo>
                  <a:pt x="3432441" y="1115542"/>
                </a:lnTo>
                <a:lnTo>
                  <a:pt x="3431324" y="1116012"/>
                </a:lnTo>
                <a:lnTo>
                  <a:pt x="3429457" y="1117866"/>
                </a:lnTo>
                <a:lnTo>
                  <a:pt x="3429000" y="1118997"/>
                </a:lnTo>
                <a:lnTo>
                  <a:pt x="3429000" y="1121625"/>
                </a:lnTo>
                <a:lnTo>
                  <a:pt x="3429457" y="1122743"/>
                </a:lnTo>
                <a:lnTo>
                  <a:pt x="3431324" y="1124610"/>
                </a:lnTo>
                <a:lnTo>
                  <a:pt x="3432441" y="1125067"/>
                </a:lnTo>
                <a:lnTo>
                  <a:pt x="3444595" y="1125067"/>
                </a:lnTo>
                <a:lnTo>
                  <a:pt x="3445713" y="1124610"/>
                </a:lnTo>
                <a:lnTo>
                  <a:pt x="3447580" y="1122743"/>
                </a:lnTo>
                <a:lnTo>
                  <a:pt x="3448050" y="1121625"/>
                </a:lnTo>
                <a:lnTo>
                  <a:pt x="3448050" y="1118997"/>
                </a:lnTo>
                <a:close/>
              </a:path>
              <a:path w="5448300" h="1497329">
                <a:moveTo>
                  <a:pt x="3448050" y="747141"/>
                </a:moveTo>
                <a:lnTo>
                  <a:pt x="3447580" y="746023"/>
                </a:lnTo>
                <a:lnTo>
                  <a:pt x="3445713" y="744156"/>
                </a:lnTo>
                <a:lnTo>
                  <a:pt x="3444595" y="743699"/>
                </a:lnTo>
                <a:lnTo>
                  <a:pt x="3432441" y="743699"/>
                </a:lnTo>
                <a:lnTo>
                  <a:pt x="3431324" y="744156"/>
                </a:lnTo>
                <a:lnTo>
                  <a:pt x="3429457" y="746023"/>
                </a:lnTo>
                <a:lnTo>
                  <a:pt x="3429000" y="747141"/>
                </a:lnTo>
                <a:lnTo>
                  <a:pt x="3429000" y="749769"/>
                </a:lnTo>
                <a:lnTo>
                  <a:pt x="3429457" y="750900"/>
                </a:lnTo>
                <a:lnTo>
                  <a:pt x="3431324" y="752754"/>
                </a:lnTo>
                <a:lnTo>
                  <a:pt x="3432441" y="753224"/>
                </a:lnTo>
                <a:lnTo>
                  <a:pt x="3444595" y="753224"/>
                </a:lnTo>
                <a:lnTo>
                  <a:pt x="3445713" y="752754"/>
                </a:lnTo>
                <a:lnTo>
                  <a:pt x="3447580" y="750900"/>
                </a:lnTo>
                <a:lnTo>
                  <a:pt x="3448050" y="749769"/>
                </a:lnTo>
                <a:lnTo>
                  <a:pt x="3448050" y="747141"/>
                </a:lnTo>
                <a:close/>
              </a:path>
              <a:path w="5448300" h="1497329">
                <a:moveTo>
                  <a:pt x="3448050" y="375297"/>
                </a:moveTo>
                <a:lnTo>
                  <a:pt x="3447580" y="374167"/>
                </a:lnTo>
                <a:lnTo>
                  <a:pt x="3445713" y="372313"/>
                </a:lnTo>
                <a:lnTo>
                  <a:pt x="3444595" y="371843"/>
                </a:lnTo>
                <a:lnTo>
                  <a:pt x="3432441" y="371843"/>
                </a:lnTo>
                <a:lnTo>
                  <a:pt x="3431324" y="372313"/>
                </a:lnTo>
                <a:lnTo>
                  <a:pt x="3429457" y="374167"/>
                </a:lnTo>
                <a:lnTo>
                  <a:pt x="3429000" y="375297"/>
                </a:lnTo>
                <a:lnTo>
                  <a:pt x="3429000" y="377926"/>
                </a:lnTo>
                <a:lnTo>
                  <a:pt x="3429457" y="379044"/>
                </a:lnTo>
                <a:lnTo>
                  <a:pt x="3431324" y="380911"/>
                </a:lnTo>
                <a:lnTo>
                  <a:pt x="3432441" y="381368"/>
                </a:lnTo>
                <a:lnTo>
                  <a:pt x="3444595" y="381368"/>
                </a:lnTo>
                <a:lnTo>
                  <a:pt x="3445713" y="380911"/>
                </a:lnTo>
                <a:lnTo>
                  <a:pt x="3447580" y="379044"/>
                </a:lnTo>
                <a:lnTo>
                  <a:pt x="3448050" y="377926"/>
                </a:lnTo>
                <a:lnTo>
                  <a:pt x="3448050" y="375297"/>
                </a:lnTo>
                <a:close/>
              </a:path>
              <a:path w="5448300" h="1497329">
                <a:moveTo>
                  <a:pt x="3448050" y="3454"/>
                </a:moveTo>
                <a:lnTo>
                  <a:pt x="3447580" y="2324"/>
                </a:lnTo>
                <a:lnTo>
                  <a:pt x="3445713" y="469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69"/>
                </a:lnTo>
                <a:lnTo>
                  <a:pt x="3429457" y="2324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57" y="7200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200"/>
                </a:lnTo>
                <a:lnTo>
                  <a:pt x="3448050" y="6083"/>
                </a:lnTo>
                <a:lnTo>
                  <a:pt x="3448050" y="3454"/>
                </a:lnTo>
                <a:close/>
              </a:path>
              <a:path w="5448300" h="1497329">
                <a:moveTo>
                  <a:pt x="3505200" y="1490840"/>
                </a:moveTo>
                <a:lnTo>
                  <a:pt x="3504730" y="1489722"/>
                </a:lnTo>
                <a:lnTo>
                  <a:pt x="3502863" y="1487855"/>
                </a:lnTo>
                <a:lnTo>
                  <a:pt x="3501745" y="1487398"/>
                </a:lnTo>
                <a:lnTo>
                  <a:pt x="3489591" y="1487398"/>
                </a:lnTo>
                <a:lnTo>
                  <a:pt x="3488474" y="1487855"/>
                </a:lnTo>
                <a:lnTo>
                  <a:pt x="3486607" y="1489722"/>
                </a:lnTo>
                <a:lnTo>
                  <a:pt x="3486150" y="1490840"/>
                </a:lnTo>
                <a:lnTo>
                  <a:pt x="3486150" y="1493469"/>
                </a:lnTo>
                <a:lnTo>
                  <a:pt x="3486607" y="1494586"/>
                </a:lnTo>
                <a:lnTo>
                  <a:pt x="3488474" y="1496453"/>
                </a:lnTo>
                <a:lnTo>
                  <a:pt x="3489591" y="1496923"/>
                </a:lnTo>
                <a:lnTo>
                  <a:pt x="3501745" y="1496923"/>
                </a:lnTo>
                <a:lnTo>
                  <a:pt x="3502863" y="1496453"/>
                </a:lnTo>
                <a:lnTo>
                  <a:pt x="3504730" y="1494586"/>
                </a:lnTo>
                <a:lnTo>
                  <a:pt x="3505200" y="1493469"/>
                </a:lnTo>
                <a:lnTo>
                  <a:pt x="3505200" y="1490840"/>
                </a:lnTo>
                <a:close/>
              </a:path>
              <a:path w="5448300" h="1497329">
                <a:moveTo>
                  <a:pt x="3505200" y="1118997"/>
                </a:moveTo>
                <a:lnTo>
                  <a:pt x="3504730" y="1117866"/>
                </a:lnTo>
                <a:lnTo>
                  <a:pt x="3502863" y="1116012"/>
                </a:lnTo>
                <a:lnTo>
                  <a:pt x="3501745" y="1115542"/>
                </a:lnTo>
                <a:lnTo>
                  <a:pt x="3489591" y="1115542"/>
                </a:lnTo>
                <a:lnTo>
                  <a:pt x="3488474" y="1116012"/>
                </a:lnTo>
                <a:lnTo>
                  <a:pt x="3486607" y="1117866"/>
                </a:lnTo>
                <a:lnTo>
                  <a:pt x="3486150" y="1118997"/>
                </a:lnTo>
                <a:lnTo>
                  <a:pt x="3486150" y="1121625"/>
                </a:lnTo>
                <a:lnTo>
                  <a:pt x="3486607" y="1122743"/>
                </a:lnTo>
                <a:lnTo>
                  <a:pt x="3488474" y="1124610"/>
                </a:lnTo>
                <a:lnTo>
                  <a:pt x="3489591" y="1125067"/>
                </a:lnTo>
                <a:lnTo>
                  <a:pt x="3501745" y="1125067"/>
                </a:lnTo>
                <a:lnTo>
                  <a:pt x="3502863" y="1124610"/>
                </a:lnTo>
                <a:lnTo>
                  <a:pt x="3504730" y="1122743"/>
                </a:lnTo>
                <a:lnTo>
                  <a:pt x="3505200" y="1121625"/>
                </a:lnTo>
                <a:lnTo>
                  <a:pt x="3505200" y="1118997"/>
                </a:lnTo>
                <a:close/>
              </a:path>
              <a:path w="5448300" h="1497329">
                <a:moveTo>
                  <a:pt x="3505200" y="747141"/>
                </a:moveTo>
                <a:lnTo>
                  <a:pt x="3504730" y="746023"/>
                </a:lnTo>
                <a:lnTo>
                  <a:pt x="3502863" y="744156"/>
                </a:lnTo>
                <a:lnTo>
                  <a:pt x="3501745" y="743699"/>
                </a:lnTo>
                <a:lnTo>
                  <a:pt x="3489591" y="743699"/>
                </a:lnTo>
                <a:lnTo>
                  <a:pt x="3488474" y="744156"/>
                </a:lnTo>
                <a:lnTo>
                  <a:pt x="3486607" y="746023"/>
                </a:lnTo>
                <a:lnTo>
                  <a:pt x="3486150" y="747141"/>
                </a:lnTo>
                <a:lnTo>
                  <a:pt x="3486150" y="749769"/>
                </a:lnTo>
                <a:lnTo>
                  <a:pt x="3486607" y="750900"/>
                </a:lnTo>
                <a:lnTo>
                  <a:pt x="3488474" y="752754"/>
                </a:lnTo>
                <a:lnTo>
                  <a:pt x="3489591" y="753224"/>
                </a:lnTo>
                <a:lnTo>
                  <a:pt x="3501745" y="753224"/>
                </a:lnTo>
                <a:lnTo>
                  <a:pt x="3502863" y="752754"/>
                </a:lnTo>
                <a:lnTo>
                  <a:pt x="3504730" y="750900"/>
                </a:lnTo>
                <a:lnTo>
                  <a:pt x="3505200" y="749769"/>
                </a:lnTo>
                <a:lnTo>
                  <a:pt x="3505200" y="747141"/>
                </a:lnTo>
                <a:close/>
              </a:path>
              <a:path w="5448300" h="1497329">
                <a:moveTo>
                  <a:pt x="3505200" y="375297"/>
                </a:moveTo>
                <a:lnTo>
                  <a:pt x="3504730" y="374167"/>
                </a:lnTo>
                <a:lnTo>
                  <a:pt x="3502863" y="372313"/>
                </a:lnTo>
                <a:lnTo>
                  <a:pt x="3501745" y="371843"/>
                </a:lnTo>
                <a:lnTo>
                  <a:pt x="3489591" y="371843"/>
                </a:lnTo>
                <a:lnTo>
                  <a:pt x="3488474" y="372313"/>
                </a:lnTo>
                <a:lnTo>
                  <a:pt x="3486607" y="374167"/>
                </a:lnTo>
                <a:lnTo>
                  <a:pt x="3486150" y="375297"/>
                </a:lnTo>
                <a:lnTo>
                  <a:pt x="3486150" y="377926"/>
                </a:lnTo>
                <a:lnTo>
                  <a:pt x="3486607" y="379044"/>
                </a:lnTo>
                <a:lnTo>
                  <a:pt x="3488474" y="380911"/>
                </a:lnTo>
                <a:lnTo>
                  <a:pt x="3489591" y="381368"/>
                </a:lnTo>
                <a:lnTo>
                  <a:pt x="3501745" y="381368"/>
                </a:lnTo>
                <a:lnTo>
                  <a:pt x="3502863" y="380911"/>
                </a:lnTo>
                <a:lnTo>
                  <a:pt x="3504730" y="379044"/>
                </a:lnTo>
                <a:lnTo>
                  <a:pt x="3505200" y="377926"/>
                </a:lnTo>
                <a:lnTo>
                  <a:pt x="3505200" y="375297"/>
                </a:lnTo>
                <a:close/>
              </a:path>
              <a:path w="5448300" h="1497329">
                <a:moveTo>
                  <a:pt x="3505200" y="3454"/>
                </a:moveTo>
                <a:lnTo>
                  <a:pt x="3504730" y="2324"/>
                </a:lnTo>
                <a:lnTo>
                  <a:pt x="3502863" y="469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69"/>
                </a:lnTo>
                <a:lnTo>
                  <a:pt x="3486607" y="2324"/>
                </a:lnTo>
                <a:lnTo>
                  <a:pt x="3486150" y="3454"/>
                </a:lnTo>
                <a:lnTo>
                  <a:pt x="3486150" y="6083"/>
                </a:lnTo>
                <a:lnTo>
                  <a:pt x="3486607" y="7200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200"/>
                </a:lnTo>
                <a:lnTo>
                  <a:pt x="3505200" y="6083"/>
                </a:lnTo>
                <a:lnTo>
                  <a:pt x="3505200" y="3454"/>
                </a:lnTo>
                <a:close/>
              </a:path>
              <a:path w="5448300" h="1497329">
                <a:moveTo>
                  <a:pt x="3562350" y="1490840"/>
                </a:moveTo>
                <a:lnTo>
                  <a:pt x="3561880" y="1489722"/>
                </a:lnTo>
                <a:lnTo>
                  <a:pt x="3560013" y="1487855"/>
                </a:lnTo>
                <a:lnTo>
                  <a:pt x="3558895" y="1487398"/>
                </a:lnTo>
                <a:lnTo>
                  <a:pt x="3546741" y="1487398"/>
                </a:lnTo>
                <a:lnTo>
                  <a:pt x="3545624" y="1487855"/>
                </a:lnTo>
                <a:lnTo>
                  <a:pt x="3543757" y="1489722"/>
                </a:lnTo>
                <a:lnTo>
                  <a:pt x="3543300" y="1490840"/>
                </a:lnTo>
                <a:lnTo>
                  <a:pt x="3543300" y="1493469"/>
                </a:lnTo>
                <a:lnTo>
                  <a:pt x="3543757" y="1494586"/>
                </a:lnTo>
                <a:lnTo>
                  <a:pt x="3545624" y="1496453"/>
                </a:lnTo>
                <a:lnTo>
                  <a:pt x="3546741" y="1496923"/>
                </a:lnTo>
                <a:lnTo>
                  <a:pt x="3558895" y="1496923"/>
                </a:lnTo>
                <a:lnTo>
                  <a:pt x="3560013" y="1496453"/>
                </a:lnTo>
                <a:lnTo>
                  <a:pt x="3561880" y="1494586"/>
                </a:lnTo>
                <a:lnTo>
                  <a:pt x="3562350" y="1493469"/>
                </a:lnTo>
                <a:lnTo>
                  <a:pt x="3562350" y="1490840"/>
                </a:lnTo>
                <a:close/>
              </a:path>
              <a:path w="5448300" h="1497329">
                <a:moveTo>
                  <a:pt x="3562350" y="1118997"/>
                </a:moveTo>
                <a:lnTo>
                  <a:pt x="3561880" y="1117866"/>
                </a:lnTo>
                <a:lnTo>
                  <a:pt x="3560013" y="1116012"/>
                </a:lnTo>
                <a:lnTo>
                  <a:pt x="3558895" y="1115542"/>
                </a:lnTo>
                <a:lnTo>
                  <a:pt x="3546741" y="1115542"/>
                </a:lnTo>
                <a:lnTo>
                  <a:pt x="3545624" y="1116012"/>
                </a:lnTo>
                <a:lnTo>
                  <a:pt x="3543757" y="1117866"/>
                </a:lnTo>
                <a:lnTo>
                  <a:pt x="3543300" y="1118997"/>
                </a:lnTo>
                <a:lnTo>
                  <a:pt x="3543300" y="1121625"/>
                </a:lnTo>
                <a:lnTo>
                  <a:pt x="3543757" y="1122743"/>
                </a:lnTo>
                <a:lnTo>
                  <a:pt x="3545624" y="1124610"/>
                </a:lnTo>
                <a:lnTo>
                  <a:pt x="3546741" y="1125067"/>
                </a:lnTo>
                <a:lnTo>
                  <a:pt x="3558895" y="1125067"/>
                </a:lnTo>
                <a:lnTo>
                  <a:pt x="3560013" y="1124610"/>
                </a:lnTo>
                <a:lnTo>
                  <a:pt x="3561880" y="1122743"/>
                </a:lnTo>
                <a:lnTo>
                  <a:pt x="3562350" y="1121625"/>
                </a:lnTo>
                <a:lnTo>
                  <a:pt x="3562350" y="1118997"/>
                </a:lnTo>
                <a:close/>
              </a:path>
              <a:path w="5448300" h="1497329">
                <a:moveTo>
                  <a:pt x="3562350" y="747141"/>
                </a:moveTo>
                <a:lnTo>
                  <a:pt x="3561880" y="746023"/>
                </a:lnTo>
                <a:lnTo>
                  <a:pt x="3560013" y="744156"/>
                </a:lnTo>
                <a:lnTo>
                  <a:pt x="3558895" y="743699"/>
                </a:lnTo>
                <a:lnTo>
                  <a:pt x="3546741" y="743699"/>
                </a:lnTo>
                <a:lnTo>
                  <a:pt x="3545624" y="744156"/>
                </a:lnTo>
                <a:lnTo>
                  <a:pt x="3543757" y="746023"/>
                </a:lnTo>
                <a:lnTo>
                  <a:pt x="3543300" y="747141"/>
                </a:lnTo>
                <a:lnTo>
                  <a:pt x="3543300" y="749769"/>
                </a:lnTo>
                <a:lnTo>
                  <a:pt x="3543757" y="750900"/>
                </a:lnTo>
                <a:lnTo>
                  <a:pt x="3545624" y="752754"/>
                </a:lnTo>
                <a:lnTo>
                  <a:pt x="3546741" y="753224"/>
                </a:lnTo>
                <a:lnTo>
                  <a:pt x="3558895" y="753224"/>
                </a:lnTo>
                <a:lnTo>
                  <a:pt x="3560013" y="752754"/>
                </a:lnTo>
                <a:lnTo>
                  <a:pt x="3561880" y="750900"/>
                </a:lnTo>
                <a:lnTo>
                  <a:pt x="3562350" y="749769"/>
                </a:lnTo>
                <a:lnTo>
                  <a:pt x="3562350" y="747141"/>
                </a:lnTo>
                <a:close/>
              </a:path>
              <a:path w="5448300" h="1497329">
                <a:moveTo>
                  <a:pt x="3562350" y="375297"/>
                </a:moveTo>
                <a:lnTo>
                  <a:pt x="3561880" y="374167"/>
                </a:lnTo>
                <a:lnTo>
                  <a:pt x="3560013" y="372313"/>
                </a:lnTo>
                <a:lnTo>
                  <a:pt x="3558895" y="371843"/>
                </a:lnTo>
                <a:lnTo>
                  <a:pt x="3546741" y="371843"/>
                </a:lnTo>
                <a:lnTo>
                  <a:pt x="3545624" y="372313"/>
                </a:lnTo>
                <a:lnTo>
                  <a:pt x="3543757" y="374167"/>
                </a:lnTo>
                <a:lnTo>
                  <a:pt x="3543300" y="375297"/>
                </a:lnTo>
                <a:lnTo>
                  <a:pt x="3543300" y="377926"/>
                </a:lnTo>
                <a:lnTo>
                  <a:pt x="3543757" y="379044"/>
                </a:lnTo>
                <a:lnTo>
                  <a:pt x="3545624" y="380911"/>
                </a:lnTo>
                <a:lnTo>
                  <a:pt x="3546741" y="381368"/>
                </a:lnTo>
                <a:lnTo>
                  <a:pt x="3558895" y="381368"/>
                </a:lnTo>
                <a:lnTo>
                  <a:pt x="3560013" y="380911"/>
                </a:lnTo>
                <a:lnTo>
                  <a:pt x="3561880" y="379044"/>
                </a:lnTo>
                <a:lnTo>
                  <a:pt x="3562350" y="377926"/>
                </a:lnTo>
                <a:lnTo>
                  <a:pt x="3562350" y="375297"/>
                </a:lnTo>
                <a:close/>
              </a:path>
              <a:path w="5448300" h="1497329">
                <a:moveTo>
                  <a:pt x="3562350" y="3454"/>
                </a:moveTo>
                <a:lnTo>
                  <a:pt x="3561880" y="2324"/>
                </a:lnTo>
                <a:lnTo>
                  <a:pt x="3560013" y="469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69"/>
                </a:lnTo>
                <a:lnTo>
                  <a:pt x="3543757" y="2324"/>
                </a:lnTo>
                <a:lnTo>
                  <a:pt x="3543300" y="3454"/>
                </a:lnTo>
                <a:lnTo>
                  <a:pt x="3543300" y="6083"/>
                </a:lnTo>
                <a:lnTo>
                  <a:pt x="3543757" y="7200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200"/>
                </a:lnTo>
                <a:lnTo>
                  <a:pt x="3562350" y="6083"/>
                </a:lnTo>
                <a:lnTo>
                  <a:pt x="3562350" y="3454"/>
                </a:lnTo>
                <a:close/>
              </a:path>
              <a:path w="5448300" h="1497329">
                <a:moveTo>
                  <a:pt x="3619500" y="1490840"/>
                </a:moveTo>
                <a:lnTo>
                  <a:pt x="3619030" y="1489722"/>
                </a:lnTo>
                <a:lnTo>
                  <a:pt x="3617163" y="1487855"/>
                </a:lnTo>
                <a:lnTo>
                  <a:pt x="3616045" y="1487398"/>
                </a:lnTo>
                <a:lnTo>
                  <a:pt x="3603891" y="1487398"/>
                </a:lnTo>
                <a:lnTo>
                  <a:pt x="3602774" y="1487855"/>
                </a:lnTo>
                <a:lnTo>
                  <a:pt x="3600907" y="1489722"/>
                </a:lnTo>
                <a:lnTo>
                  <a:pt x="3600450" y="1490840"/>
                </a:lnTo>
                <a:lnTo>
                  <a:pt x="3600450" y="1493469"/>
                </a:lnTo>
                <a:lnTo>
                  <a:pt x="3600907" y="1494586"/>
                </a:lnTo>
                <a:lnTo>
                  <a:pt x="3602774" y="1496453"/>
                </a:lnTo>
                <a:lnTo>
                  <a:pt x="3603891" y="1496923"/>
                </a:lnTo>
                <a:lnTo>
                  <a:pt x="3616045" y="1496923"/>
                </a:lnTo>
                <a:lnTo>
                  <a:pt x="3617163" y="1496453"/>
                </a:lnTo>
                <a:lnTo>
                  <a:pt x="3619030" y="1494586"/>
                </a:lnTo>
                <a:lnTo>
                  <a:pt x="3619500" y="1493469"/>
                </a:lnTo>
                <a:lnTo>
                  <a:pt x="3619500" y="1490840"/>
                </a:lnTo>
                <a:close/>
              </a:path>
              <a:path w="5448300" h="1497329">
                <a:moveTo>
                  <a:pt x="3619500" y="1118997"/>
                </a:moveTo>
                <a:lnTo>
                  <a:pt x="3619030" y="1117866"/>
                </a:lnTo>
                <a:lnTo>
                  <a:pt x="3617163" y="1116012"/>
                </a:lnTo>
                <a:lnTo>
                  <a:pt x="3616045" y="1115542"/>
                </a:lnTo>
                <a:lnTo>
                  <a:pt x="3603891" y="1115542"/>
                </a:lnTo>
                <a:lnTo>
                  <a:pt x="3602774" y="1116012"/>
                </a:lnTo>
                <a:lnTo>
                  <a:pt x="3600907" y="1117866"/>
                </a:lnTo>
                <a:lnTo>
                  <a:pt x="3600450" y="1118997"/>
                </a:lnTo>
                <a:lnTo>
                  <a:pt x="3600450" y="1121625"/>
                </a:lnTo>
                <a:lnTo>
                  <a:pt x="3600907" y="1122743"/>
                </a:lnTo>
                <a:lnTo>
                  <a:pt x="3602774" y="1124610"/>
                </a:lnTo>
                <a:lnTo>
                  <a:pt x="3603891" y="1125067"/>
                </a:lnTo>
                <a:lnTo>
                  <a:pt x="3616045" y="1125067"/>
                </a:lnTo>
                <a:lnTo>
                  <a:pt x="3617163" y="1124610"/>
                </a:lnTo>
                <a:lnTo>
                  <a:pt x="3619030" y="1122743"/>
                </a:lnTo>
                <a:lnTo>
                  <a:pt x="3619500" y="1121625"/>
                </a:lnTo>
                <a:lnTo>
                  <a:pt x="3619500" y="1118997"/>
                </a:lnTo>
                <a:close/>
              </a:path>
              <a:path w="5448300" h="1497329">
                <a:moveTo>
                  <a:pt x="3619500" y="747141"/>
                </a:moveTo>
                <a:lnTo>
                  <a:pt x="3619030" y="746023"/>
                </a:lnTo>
                <a:lnTo>
                  <a:pt x="3617163" y="744156"/>
                </a:lnTo>
                <a:lnTo>
                  <a:pt x="3616045" y="743699"/>
                </a:lnTo>
                <a:lnTo>
                  <a:pt x="3603891" y="743699"/>
                </a:lnTo>
                <a:lnTo>
                  <a:pt x="3602774" y="744156"/>
                </a:lnTo>
                <a:lnTo>
                  <a:pt x="3600907" y="746023"/>
                </a:lnTo>
                <a:lnTo>
                  <a:pt x="3600450" y="747141"/>
                </a:lnTo>
                <a:lnTo>
                  <a:pt x="3600450" y="749769"/>
                </a:lnTo>
                <a:lnTo>
                  <a:pt x="3600907" y="750900"/>
                </a:lnTo>
                <a:lnTo>
                  <a:pt x="3602774" y="752754"/>
                </a:lnTo>
                <a:lnTo>
                  <a:pt x="3603891" y="753224"/>
                </a:lnTo>
                <a:lnTo>
                  <a:pt x="3616045" y="753224"/>
                </a:lnTo>
                <a:lnTo>
                  <a:pt x="3617163" y="752754"/>
                </a:lnTo>
                <a:lnTo>
                  <a:pt x="3619030" y="750900"/>
                </a:lnTo>
                <a:lnTo>
                  <a:pt x="3619500" y="749769"/>
                </a:lnTo>
                <a:lnTo>
                  <a:pt x="3619500" y="747141"/>
                </a:lnTo>
                <a:close/>
              </a:path>
              <a:path w="5448300" h="1497329">
                <a:moveTo>
                  <a:pt x="3619500" y="375297"/>
                </a:moveTo>
                <a:lnTo>
                  <a:pt x="3619030" y="374167"/>
                </a:lnTo>
                <a:lnTo>
                  <a:pt x="3617163" y="372313"/>
                </a:lnTo>
                <a:lnTo>
                  <a:pt x="3616045" y="371843"/>
                </a:lnTo>
                <a:lnTo>
                  <a:pt x="3603891" y="371843"/>
                </a:lnTo>
                <a:lnTo>
                  <a:pt x="3602774" y="372313"/>
                </a:lnTo>
                <a:lnTo>
                  <a:pt x="3600907" y="374167"/>
                </a:lnTo>
                <a:lnTo>
                  <a:pt x="3600450" y="375297"/>
                </a:lnTo>
                <a:lnTo>
                  <a:pt x="3600450" y="377926"/>
                </a:lnTo>
                <a:lnTo>
                  <a:pt x="3600907" y="379044"/>
                </a:lnTo>
                <a:lnTo>
                  <a:pt x="3602774" y="380911"/>
                </a:lnTo>
                <a:lnTo>
                  <a:pt x="3603891" y="381368"/>
                </a:lnTo>
                <a:lnTo>
                  <a:pt x="3616045" y="381368"/>
                </a:lnTo>
                <a:lnTo>
                  <a:pt x="3617163" y="380911"/>
                </a:lnTo>
                <a:lnTo>
                  <a:pt x="3619030" y="379044"/>
                </a:lnTo>
                <a:lnTo>
                  <a:pt x="3619500" y="377926"/>
                </a:lnTo>
                <a:lnTo>
                  <a:pt x="3619500" y="375297"/>
                </a:lnTo>
                <a:close/>
              </a:path>
              <a:path w="5448300" h="1497329">
                <a:moveTo>
                  <a:pt x="3619500" y="3454"/>
                </a:moveTo>
                <a:lnTo>
                  <a:pt x="3619030" y="2324"/>
                </a:lnTo>
                <a:lnTo>
                  <a:pt x="3617163" y="469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69"/>
                </a:lnTo>
                <a:lnTo>
                  <a:pt x="3600907" y="2324"/>
                </a:lnTo>
                <a:lnTo>
                  <a:pt x="3600450" y="3454"/>
                </a:lnTo>
                <a:lnTo>
                  <a:pt x="3600450" y="6083"/>
                </a:lnTo>
                <a:lnTo>
                  <a:pt x="3600907" y="7200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200"/>
                </a:lnTo>
                <a:lnTo>
                  <a:pt x="3619500" y="6083"/>
                </a:lnTo>
                <a:lnTo>
                  <a:pt x="3619500" y="3454"/>
                </a:lnTo>
                <a:close/>
              </a:path>
              <a:path w="5448300" h="1497329">
                <a:moveTo>
                  <a:pt x="3676637" y="1490840"/>
                </a:moveTo>
                <a:lnTo>
                  <a:pt x="3676180" y="1489722"/>
                </a:lnTo>
                <a:lnTo>
                  <a:pt x="3674313" y="1487855"/>
                </a:lnTo>
                <a:lnTo>
                  <a:pt x="3673195" y="1487398"/>
                </a:lnTo>
                <a:lnTo>
                  <a:pt x="3661041" y="1487398"/>
                </a:lnTo>
                <a:lnTo>
                  <a:pt x="3659924" y="1487855"/>
                </a:lnTo>
                <a:lnTo>
                  <a:pt x="3658057" y="1489722"/>
                </a:lnTo>
                <a:lnTo>
                  <a:pt x="3657600" y="1490840"/>
                </a:lnTo>
                <a:lnTo>
                  <a:pt x="3657600" y="1493469"/>
                </a:lnTo>
                <a:lnTo>
                  <a:pt x="3658057" y="1494586"/>
                </a:lnTo>
                <a:lnTo>
                  <a:pt x="3659924" y="1496453"/>
                </a:lnTo>
                <a:lnTo>
                  <a:pt x="3661041" y="1496923"/>
                </a:lnTo>
                <a:lnTo>
                  <a:pt x="3673195" y="1496923"/>
                </a:lnTo>
                <a:lnTo>
                  <a:pt x="3674313" y="1496453"/>
                </a:lnTo>
                <a:lnTo>
                  <a:pt x="3676180" y="1494586"/>
                </a:lnTo>
                <a:lnTo>
                  <a:pt x="3676637" y="1493469"/>
                </a:lnTo>
                <a:lnTo>
                  <a:pt x="3676637" y="1490840"/>
                </a:lnTo>
                <a:close/>
              </a:path>
              <a:path w="5448300" h="1497329">
                <a:moveTo>
                  <a:pt x="3676637" y="1118997"/>
                </a:moveTo>
                <a:lnTo>
                  <a:pt x="3676180" y="1117866"/>
                </a:lnTo>
                <a:lnTo>
                  <a:pt x="3674313" y="1116012"/>
                </a:lnTo>
                <a:lnTo>
                  <a:pt x="3673195" y="1115542"/>
                </a:lnTo>
                <a:lnTo>
                  <a:pt x="3661041" y="1115542"/>
                </a:lnTo>
                <a:lnTo>
                  <a:pt x="3659924" y="1116012"/>
                </a:lnTo>
                <a:lnTo>
                  <a:pt x="3658057" y="1117866"/>
                </a:lnTo>
                <a:lnTo>
                  <a:pt x="3657600" y="1118997"/>
                </a:lnTo>
                <a:lnTo>
                  <a:pt x="3657600" y="1121625"/>
                </a:lnTo>
                <a:lnTo>
                  <a:pt x="3658057" y="1122743"/>
                </a:lnTo>
                <a:lnTo>
                  <a:pt x="3659924" y="1124610"/>
                </a:lnTo>
                <a:lnTo>
                  <a:pt x="3661041" y="1125067"/>
                </a:lnTo>
                <a:lnTo>
                  <a:pt x="3673195" y="1125067"/>
                </a:lnTo>
                <a:lnTo>
                  <a:pt x="3674313" y="1124610"/>
                </a:lnTo>
                <a:lnTo>
                  <a:pt x="3676180" y="1122743"/>
                </a:lnTo>
                <a:lnTo>
                  <a:pt x="3676637" y="1121625"/>
                </a:lnTo>
                <a:lnTo>
                  <a:pt x="3676637" y="1118997"/>
                </a:lnTo>
                <a:close/>
              </a:path>
              <a:path w="5448300" h="1497329">
                <a:moveTo>
                  <a:pt x="3676637" y="747141"/>
                </a:moveTo>
                <a:lnTo>
                  <a:pt x="3676180" y="746023"/>
                </a:lnTo>
                <a:lnTo>
                  <a:pt x="3674313" y="744156"/>
                </a:lnTo>
                <a:lnTo>
                  <a:pt x="3673195" y="743699"/>
                </a:lnTo>
                <a:lnTo>
                  <a:pt x="3661041" y="743699"/>
                </a:lnTo>
                <a:lnTo>
                  <a:pt x="3659924" y="744156"/>
                </a:lnTo>
                <a:lnTo>
                  <a:pt x="3658057" y="746023"/>
                </a:lnTo>
                <a:lnTo>
                  <a:pt x="3657600" y="747141"/>
                </a:lnTo>
                <a:lnTo>
                  <a:pt x="3657600" y="749769"/>
                </a:lnTo>
                <a:lnTo>
                  <a:pt x="3658057" y="750900"/>
                </a:lnTo>
                <a:lnTo>
                  <a:pt x="3659924" y="752754"/>
                </a:lnTo>
                <a:lnTo>
                  <a:pt x="3661041" y="753224"/>
                </a:lnTo>
                <a:lnTo>
                  <a:pt x="3673195" y="753224"/>
                </a:lnTo>
                <a:lnTo>
                  <a:pt x="3674313" y="752754"/>
                </a:lnTo>
                <a:lnTo>
                  <a:pt x="3676180" y="750900"/>
                </a:lnTo>
                <a:lnTo>
                  <a:pt x="3676637" y="749769"/>
                </a:lnTo>
                <a:lnTo>
                  <a:pt x="3676637" y="747141"/>
                </a:lnTo>
                <a:close/>
              </a:path>
              <a:path w="5448300" h="1497329">
                <a:moveTo>
                  <a:pt x="3676637" y="375297"/>
                </a:moveTo>
                <a:lnTo>
                  <a:pt x="3676180" y="374167"/>
                </a:lnTo>
                <a:lnTo>
                  <a:pt x="3674313" y="372313"/>
                </a:lnTo>
                <a:lnTo>
                  <a:pt x="3673195" y="371843"/>
                </a:lnTo>
                <a:lnTo>
                  <a:pt x="3661041" y="371843"/>
                </a:lnTo>
                <a:lnTo>
                  <a:pt x="3659924" y="372313"/>
                </a:lnTo>
                <a:lnTo>
                  <a:pt x="3658057" y="374167"/>
                </a:lnTo>
                <a:lnTo>
                  <a:pt x="3657600" y="375297"/>
                </a:lnTo>
                <a:lnTo>
                  <a:pt x="3657600" y="377926"/>
                </a:lnTo>
                <a:lnTo>
                  <a:pt x="3658057" y="379044"/>
                </a:lnTo>
                <a:lnTo>
                  <a:pt x="3659924" y="380911"/>
                </a:lnTo>
                <a:lnTo>
                  <a:pt x="3661041" y="381368"/>
                </a:lnTo>
                <a:lnTo>
                  <a:pt x="3673195" y="381368"/>
                </a:lnTo>
                <a:lnTo>
                  <a:pt x="3674313" y="380911"/>
                </a:lnTo>
                <a:lnTo>
                  <a:pt x="3676180" y="379044"/>
                </a:lnTo>
                <a:lnTo>
                  <a:pt x="3676637" y="377926"/>
                </a:lnTo>
                <a:lnTo>
                  <a:pt x="3676637" y="375297"/>
                </a:lnTo>
                <a:close/>
              </a:path>
              <a:path w="5448300" h="1497329">
                <a:moveTo>
                  <a:pt x="3676637" y="3454"/>
                </a:moveTo>
                <a:lnTo>
                  <a:pt x="3676180" y="2324"/>
                </a:lnTo>
                <a:lnTo>
                  <a:pt x="3674313" y="469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69"/>
                </a:lnTo>
                <a:lnTo>
                  <a:pt x="3658057" y="2324"/>
                </a:lnTo>
                <a:lnTo>
                  <a:pt x="3657600" y="3454"/>
                </a:lnTo>
                <a:lnTo>
                  <a:pt x="3657600" y="6083"/>
                </a:lnTo>
                <a:lnTo>
                  <a:pt x="3658057" y="7200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200"/>
                </a:lnTo>
                <a:lnTo>
                  <a:pt x="3676637" y="6083"/>
                </a:lnTo>
                <a:lnTo>
                  <a:pt x="3676637" y="3454"/>
                </a:lnTo>
                <a:close/>
              </a:path>
              <a:path w="5448300" h="1497329">
                <a:moveTo>
                  <a:pt x="3733800" y="1490840"/>
                </a:moveTo>
                <a:lnTo>
                  <a:pt x="3733330" y="1489722"/>
                </a:lnTo>
                <a:lnTo>
                  <a:pt x="3731463" y="1487855"/>
                </a:lnTo>
                <a:lnTo>
                  <a:pt x="3730345" y="1487398"/>
                </a:lnTo>
                <a:lnTo>
                  <a:pt x="3718191" y="1487398"/>
                </a:lnTo>
                <a:lnTo>
                  <a:pt x="3717074" y="1487855"/>
                </a:lnTo>
                <a:lnTo>
                  <a:pt x="3715207" y="1489722"/>
                </a:lnTo>
                <a:lnTo>
                  <a:pt x="3714750" y="1490840"/>
                </a:lnTo>
                <a:lnTo>
                  <a:pt x="3714750" y="1493469"/>
                </a:lnTo>
                <a:lnTo>
                  <a:pt x="3715207" y="1494586"/>
                </a:lnTo>
                <a:lnTo>
                  <a:pt x="3717074" y="1496453"/>
                </a:lnTo>
                <a:lnTo>
                  <a:pt x="3718191" y="1496923"/>
                </a:lnTo>
                <a:lnTo>
                  <a:pt x="3730345" y="1496923"/>
                </a:lnTo>
                <a:lnTo>
                  <a:pt x="3731463" y="1496453"/>
                </a:lnTo>
                <a:lnTo>
                  <a:pt x="3733330" y="1494586"/>
                </a:lnTo>
                <a:lnTo>
                  <a:pt x="3733800" y="1493469"/>
                </a:lnTo>
                <a:lnTo>
                  <a:pt x="3733800" y="1490840"/>
                </a:lnTo>
                <a:close/>
              </a:path>
              <a:path w="5448300" h="1497329">
                <a:moveTo>
                  <a:pt x="3733800" y="1118997"/>
                </a:moveTo>
                <a:lnTo>
                  <a:pt x="3733330" y="1117866"/>
                </a:lnTo>
                <a:lnTo>
                  <a:pt x="3731463" y="1116012"/>
                </a:lnTo>
                <a:lnTo>
                  <a:pt x="3730345" y="1115542"/>
                </a:lnTo>
                <a:lnTo>
                  <a:pt x="3718191" y="1115542"/>
                </a:lnTo>
                <a:lnTo>
                  <a:pt x="3717074" y="1116012"/>
                </a:lnTo>
                <a:lnTo>
                  <a:pt x="3715207" y="1117866"/>
                </a:lnTo>
                <a:lnTo>
                  <a:pt x="3714750" y="1118997"/>
                </a:lnTo>
                <a:lnTo>
                  <a:pt x="3714750" y="1121625"/>
                </a:lnTo>
                <a:lnTo>
                  <a:pt x="3715207" y="1122743"/>
                </a:lnTo>
                <a:lnTo>
                  <a:pt x="3717074" y="1124610"/>
                </a:lnTo>
                <a:lnTo>
                  <a:pt x="3718191" y="1125067"/>
                </a:lnTo>
                <a:lnTo>
                  <a:pt x="3730345" y="1125067"/>
                </a:lnTo>
                <a:lnTo>
                  <a:pt x="3731463" y="1124610"/>
                </a:lnTo>
                <a:lnTo>
                  <a:pt x="3733330" y="1122743"/>
                </a:lnTo>
                <a:lnTo>
                  <a:pt x="3733800" y="1121625"/>
                </a:lnTo>
                <a:lnTo>
                  <a:pt x="3733800" y="1118997"/>
                </a:lnTo>
                <a:close/>
              </a:path>
              <a:path w="5448300" h="1497329">
                <a:moveTo>
                  <a:pt x="3733800" y="747141"/>
                </a:moveTo>
                <a:lnTo>
                  <a:pt x="3733330" y="746023"/>
                </a:lnTo>
                <a:lnTo>
                  <a:pt x="3731463" y="744156"/>
                </a:lnTo>
                <a:lnTo>
                  <a:pt x="3730345" y="743699"/>
                </a:lnTo>
                <a:lnTo>
                  <a:pt x="3718191" y="743699"/>
                </a:lnTo>
                <a:lnTo>
                  <a:pt x="3717074" y="744156"/>
                </a:lnTo>
                <a:lnTo>
                  <a:pt x="3715207" y="746023"/>
                </a:lnTo>
                <a:lnTo>
                  <a:pt x="3714750" y="747141"/>
                </a:lnTo>
                <a:lnTo>
                  <a:pt x="3714750" y="749769"/>
                </a:lnTo>
                <a:lnTo>
                  <a:pt x="3715207" y="750900"/>
                </a:lnTo>
                <a:lnTo>
                  <a:pt x="3717074" y="752754"/>
                </a:lnTo>
                <a:lnTo>
                  <a:pt x="3718191" y="753224"/>
                </a:lnTo>
                <a:lnTo>
                  <a:pt x="3730345" y="753224"/>
                </a:lnTo>
                <a:lnTo>
                  <a:pt x="3731463" y="752754"/>
                </a:lnTo>
                <a:lnTo>
                  <a:pt x="3733330" y="750900"/>
                </a:lnTo>
                <a:lnTo>
                  <a:pt x="3733800" y="749769"/>
                </a:lnTo>
                <a:lnTo>
                  <a:pt x="3733800" y="747141"/>
                </a:lnTo>
                <a:close/>
              </a:path>
              <a:path w="5448300" h="1497329">
                <a:moveTo>
                  <a:pt x="3733800" y="375297"/>
                </a:moveTo>
                <a:lnTo>
                  <a:pt x="3733330" y="374167"/>
                </a:lnTo>
                <a:lnTo>
                  <a:pt x="3731463" y="372313"/>
                </a:lnTo>
                <a:lnTo>
                  <a:pt x="3730345" y="371843"/>
                </a:lnTo>
                <a:lnTo>
                  <a:pt x="3718191" y="371843"/>
                </a:lnTo>
                <a:lnTo>
                  <a:pt x="3717074" y="372313"/>
                </a:lnTo>
                <a:lnTo>
                  <a:pt x="3715207" y="374167"/>
                </a:lnTo>
                <a:lnTo>
                  <a:pt x="3714750" y="375297"/>
                </a:lnTo>
                <a:lnTo>
                  <a:pt x="3714750" y="377926"/>
                </a:lnTo>
                <a:lnTo>
                  <a:pt x="3715207" y="379044"/>
                </a:lnTo>
                <a:lnTo>
                  <a:pt x="3717074" y="380911"/>
                </a:lnTo>
                <a:lnTo>
                  <a:pt x="3718191" y="381368"/>
                </a:lnTo>
                <a:lnTo>
                  <a:pt x="3730345" y="381368"/>
                </a:lnTo>
                <a:lnTo>
                  <a:pt x="3731463" y="380911"/>
                </a:lnTo>
                <a:lnTo>
                  <a:pt x="3733330" y="379044"/>
                </a:lnTo>
                <a:lnTo>
                  <a:pt x="3733800" y="377926"/>
                </a:lnTo>
                <a:lnTo>
                  <a:pt x="3733800" y="375297"/>
                </a:lnTo>
                <a:close/>
              </a:path>
              <a:path w="5448300" h="1497329">
                <a:moveTo>
                  <a:pt x="3733800" y="3454"/>
                </a:moveTo>
                <a:lnTo>
                  <a:pt x="3733330" y="2324"/>
                </a:lnTo>
                <a:lnTo>
                  <a:pt x="3731463" y="469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69"/>
                </a:lnTo>
                <a:lnTo>
                  <a:pt x="3715207" y="2324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07" y="7200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200"/>
                </a:lnTo>
                <a:lnTo>
                  <a:pt x="3733800" y="6083"/>
                </a:lnTo>
                <a:lnTo>
                  <a:pt x="3733800" y="3454"/>
                </a:lnTo>
                <a:close/>
              </a:path>
              <a:path w="5448300" h="1497329">
                <a:moveTo>
                  <a:pt x="3790950" y="1490840"/>
                </a:moveTo>
                <a:lnTo>
                  <a:pt x="3790480" y="1489722"/>
                </a:lnTo>
                <a:lnTo>
                  <a:pt x="3788613" y="1487855"/>
                </a:lnTo>
                <a:lnTo>
                  <a:pt x="3787495" y="1487398"/>
                </a:lnTo>
                <a:lnTo>
                  <a:pt x="3775341" y="1487398"/>
                </a:lnTo>
                <a:lnTo>
                  <a:pt x="3774224" y="1487855"/>
                </a:lnTo>
                <a:lnTo>
                  <a:pt x="3772357" y="1489722"/>
                </a:lnTo>
                <a:lnTo>
                  <a:pt x="3771900" y="1490840"/>
                </a:lnTo>
                <a:lnTo>
                  <a:pt x="3771900" y="1493469"/>
                </a:lnTo>
                <a:lnTo>
                  <a:pt x="3772357" y="1494586"/>
                </a:lnTo>
                <a:lnTo>
                  <a:pt x="3774224" y="1496453"/>
                </a:lnTo>
                <a:lnTo>
                  <a:pt x="3775341" y="1496923"/>
                </a:lnTo>
                <a:lnTo>
                  <a:pt x="3787495" y="1496923"/>
                </a:lnTo>
                <a:lnTo>
                  <a:pt x="3788613" y="1496453"/>
                </a:lnTo>
                <a:lnTo>
                  <a:pt x="3790480" y="1494586"/>
                </a:lnTo>
                <a:lnTo>
                  <a:pt x="3790950" y="1493469"/>
                </a:lnTo>
                <a:lnTo>
                  <a:pt x="3790950" y="1490840"/>
                </a:lnTo>
                <a:close/>
              </a:path>
              <a:path w="5448300" h="1497329">
                <a:moveTo>
                  <a:pt x="3790950" y="1118997"/>
                </a:moveTo>
                <a:lnTo>
                  <a:pt x="3790480" y="1117866"/>
                </a:lnTo>
                <a:lnTo>
                  <a:pt x="3788613" y="1116012"/>
                </a:lnTo>
                <a:lnTo>
                  <a:pt x="3787495" y="1115542"/>
                </a:lnTo>
                <a:lnTo>
                  <a:pt x="3775341" y="1115542"/>
                </a:lnTo>
                <a:lnTo>
                  <a:pt x="3774224" y="1116012"/>
                </a:lnTo>
                <a:lnTo>
                  <a:pt x="3772357" y="1117866"/>
                </a:lnTo>
                <a:lnTo>
                  <a:pt x="3771900" y="1118997"/>
                </a:lnTo>
                <a:lnTo>
                  <a:pt x="3771900" y="1121625"/>
                </a:lnTo>
                <a:lnTo>
                  <a:pt x="3772357" y="1122743"/>
                </a:lnTo>
                <a:lnTo>
                  <a:pt x="3774224" y="1124610"/>
                </a:lnTo>
                <a:lnTo>
                  <a:pt x="3775341" y="1125067"/>
                </a:lnTo>
                <a:lnTo>
                  <a:pt x="3787495" y="1125067"/>
                </a:lnTo>
                <a:lnTo>
                  <a:pt x="3788613" y="1124610"/>
                </a:lnTo>
                <a:lnTo>
                  <a:pt x="3790480" y="1122743"/>
                </a:lnTo>
                <a:lnTo>
                  <a:pt x="3790950" y="1121625"/>
                </a:lnTo>
                <a:lnTo>
                  <a:pt x="3790950" y="1118997"/>
                </a:lnTo>
                <a:close/>
              </a:path>
              <a:path w="5448300" h="1497329">
                <a:moveTo>
                  <a:pt x="3790950" y="747141"/>
                </a:moveTo>
                <a:lnTo>
                  <a:pt x="3790480" y="746023"/>
                </a:lnTo>
                <a:lnTo>
                  <a:pt x="3788613" y="744156"/>
                </a:lnTo>
                <a:lnTo>
                  <a:pt x="3787495" y="743699"/>
                </a:lnTo>
                <a:lnTo>
                  <a:pt x="3775341" y="743699"/>
                </a:lnTo>
                <a:lnTo>
                  <a:pt x="3774224" y="744156"/>
                </a:lnTo>
                <a:lnTo>
                  <a:pt x="3772357" y="746023"/>
                </a:lnTo>
                <a:lnTo>
                  <a:pt x="3771900" y="747141"/>
                </a:lnTo>
                <a:lnTo>
                  <a:pt x="3771900" y="749769"/>
                </a:lnTo>
                <a:lnTo>
                  <a:pt x="3772357" y="750900"/>
                </a:lnTo>
                <a:lnTo>
                  <a:pt x="3774224" y="752754"/>
                </a:lnTo>
                <a:lnTo>
                  <a:pt x="3775341" y="753224"/>
                </a:lnTo>
                <a:lnTo>
                  <a:pt x="3787495" y="753224"/>
                </a:lnTo>
                <a:lnTo>
                  <a:pt x="3788613" y="752754"/>
                </a:lnTo>
                <a:lnTo>
                  <a:pt x="3790480" y="750900"/>
                </a:lnTo>
                <a:lnTo>
                  <a:pt x="3790950" y="749769"/>
                </a:lnTo>
                <a:lnTo>
                  <a:pt x="3790950" y="747141"/>
                </a:lnTo>
                <a:close/>
              </a:path>
              <a:path w="5448300" h="1497329">
                <a:moveTo>
                  <a:pt x="3790950" y="375297"/>
                </a:moveTo>
                <a:lnTo>
                  <a:pt x="3790480" y="374167"/>
                </a:lnTo>
                <a:lnTo>
                  <a:pt x="3788613" y="372313"/>
                </a:lnTo>
                <a:lnTo>
                  <a:pt x="3787495" y="371843"/>
                </a:lnTo>
                <a:lnTo>
                  <a:pt x="3775341" y="371843"/>
                </a:lnTo>
                <a:lnTo>
                  <a:pt x="3774224" y="372313"/>
                </a:lnTo>
                <a:lnTo>
                  <a:pt x="3772357" y="374167"/>
                </a:lnTo>
                <a:lnTo>
                  <a:pt x="3771900" y="375297"/>
                </a:lnTo>
                <a:lnTo>
                  <a:pt x="3771900" y="377926"/>
                </a:lnTo>
                <a:lnTo>
                  <a:pt x="3772357" y="379044"/>
                </a:lnTo>
                <a:lnTo>
                  <a:pt x="3774224" y="380911"/>
                </a:lnTo>
                <a:lnTo>
                  <a:pt x="3775341" y="381368"/>
                </a:lnTo>
                <a:lnTo>
                  <a:pt x="3787495" y="381368"/>
                </a:lnTo>
                <a:lnTo>
                  <a:pt x="3788613" y="380911"/>
                </a:lnTo>
                <a:lnTo>
                  <a:pt x="3790480" y="379044"/>
                </a:lnTo>
                <a:lnTo>
                  <a:pt x="3790950" y="377926"/>
                </a:lnTo>
                <a:lnTo>
                  <a:pt x="3790950" y="375297"/>
                </a:lnTo>
                <a:close/>
              </a:path>
              <a:path w="5448300" h="1497329">
                <a:moveTo>
                  <a:pt x="3790950" y="3454"/>
                </a:moveTo>
                <a:lnTo>
                  <a:pt x="3790480" y="2324"/>
                </a:lnTo>
                <a:lnTo>
                  <a:pt x="3788613" y="469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69"/>
                </a:lnTo>
                <a:lnTo>
                  <a:pt x="3772357" y="2324"/>
                </a:lnTo>
                <a:lnTo>
                  <a:pt x="3771900" y="3454"/>
                </a:lnTo>
                <a:lnTo>
                  <a:pt x="3771900" y="6083"/>
                </a:lnTo>
                <a:lnTo>
                  <a:pt x="3772357" y="7200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200"/>
                </a:lnTo>
                <a:lnTo>
                  <a:pt x="3790950" y="6083"/>
                </a:lnTo>
                <a:lnTo>
                  <a:pt x="3790950" y="3454"/>
                </a:lnTo>
                <a:close/>
              </a:path>
              <a:path w="5448300" h="1497329">
                <a:moveTo>
                  <a:pt x="3848087" y="1490840"/>
                </a:moveTo>
                <a:lnTo>
                  <a:pt x="3847630" y="1489722"/>
                </a:lnTo>
                <a:lnTo>
                  <a:pt x="3845763" y="1487855"/>
                </a:lnTo>
                <a:lnTo>
                  <a:pt x="3844645" y="1487398"/>
                </a:lnTo>
                <a:lnTo>
                  <a:pt x="3832491" y="1487398"/>
                </a:lnTo>
                <a:lnTo>
                  <a:pt x="3831374" y="1487855"/>
                </a:lnTo>
                <a:lnTo>
                  <a:pt x="3829507" y="1489722"/>
                </a:lnTo>
                <a:lnTo>
                  <a:pt x="3829050" y="1490840"/>
                </a:lnTo>
                <a:lnTo>
                  <a:pt x="3829050" y="1493469"/>
                </a:lnTo>
                <a:lnTo>
                  <a:pt x="3829507" y="1494586"/>
                </a:lnTo>
                <a:lnTo>
                  <a:pt x="3831374" y="1496453"/>
                </a:lnTo>
                <a:lnTo>
                  <a:pt x="3832491" y="1496923"/>
                </a:lnTo>
                <a:lnTo>
                  <a:pt x="3844645" y="1496923"/>
                </a:lnTo>
                <a:lnTo>
                  <a:pt x="3845763" y="1496453"/>
                </a:lnTo>
                <a:lnTo>
                  <a:pt x="3847630" y="1494586"/>
                </a:lnTo>
                <a:lnTo>
                  <a:pt x="3848087" y="1493469"/>
                </a:lnTo>
                <a:lnTo>
                  <a:pt x="3848087" y="1490840"/>
                </a:lnTo>
                <a:close/>
              </a:path>
              <a:path w="5448300" h="1497329">
                <a:moveTo>
                  <a:pt x="3848087" y="1118997"/>
                </a:moveTo>
                <a:lnTo>
                  <a:pt x="3847630" y="1117866"/>
                </a:lnTo>
                <a:lnTo>
                  <a:pt x="3845763" y="1116012"/>
                </a:lnTo>
                <a:lnTo>
                  <a:pt x="3844645" y="1115542"/>
                </a:lnTo>
                <a:lnTo>
                  <a:pt x="3832491" y="1115542"/>
                </a:lnTo>
                <a:lnTo>
                  <a:pt x="3831374" y="1116012"/>
                </a:lnTo>
                <a:lnTo>
                  <a:pt x="3829507" y="1117866"/>
                </a:lnTo>
                <a:lnTo>
                  <a:pt x="3829050" y="1118997"/>
                </a:lnTo>
                <a:lnTo>
                  <a:pt x="3829050" y="1121625"/>
                </a:lnTo>
                <a:lnTo>
                  <a:pt x="3829507" y="1122743"/>
                </a:lnTo>
                <a:lnTo>
                  <a:pt x="3831374" y="1124610"/>
                </a:lnTo>
                <a:lnTo>
                  <a:pt x="3832491" y="1125067"/>
                </a:lnTo>
                <a:lnTo>
                  <a:pt x="3844645" y="1125067"/>
                </a:lnTo>
                <a:lnTo>
                  <a:pt x="3845763" y="1124610"/>
                </a:lnTo>
                <a:lnTo>
                  <a:pt x="3847630" y="1122743"/>
                </a:lnTo>
                <a:lnTo>
                  <a:pt x="3848087" y="1121625"/>
                </a:lnTo>
                <a:lnTo>
                  <a:pt x="3848087" y="1118997"/>
                </a:lnTo>
                <a:close/>
              </a:path>
              <a:path w="5448300" h="1497329">
                <a:moveTo>
                  <a:pt x="3848087" y="747141"/>
                </a:moveTo>
                <a:lnTo>
                  <a:pt x="3847630" y="746023"/>
                </a:lnTo>
                <a:lnTo>
                  <a:pt x="3845763" y="744156"/>
                </a:lnTo>
                <a:lnTo>
                  <a:pt x="3844645" y="743699"/>
                </a:lnTo>
                <a:lnTo>
                  <a:pt x="3832491" y="743699"/>
                </a:lnTo>
                <a:lnTo>
                  <a:pt x="3831374" y="744156"/>
                </a:lnTo>
                <a:lnTo>
                  <a:pt x="3829507" y="746023"/>
                </a:lnTo>
                <a:lnTo>
                  <a:pt x="3829050" y="747141"/>
                </a:lnTo>
                <a:lnTo>
                  <a:pt x="3829050" y="749769"/>
                </a:lnTo>
                <a:lnTo>
                  <a:pt x="3829507" y="750900"/>
                </a:lnTo>
                <a:lnTo>
                  <a:pt x="3831374" y="752754"/>
                </a:lnTo>
                <a:lnTo>
                  <a:pt x="3832491" y="753224"/>
                </a:lnTo>
                <a:lnTo>
                  <a:pt x="3844645" y="753224"/>
                </a:lnTo>
                <a:lnTo>
                  <a:pt x="3845763" y="752754"/>
                </a:lnTo>
                <a:lnTo>
                  <a:pt x="3847630" y="750900"/>
                </a:lnTo>
                <a:lnTo>
                  <a:pt x="3848087" y="749769"/>
                </a:lnTo>
                <a:lnTo>
                  <a:pt x="3848087" y="747141"/>
                </a:lnTo>
                <a:close/>
              </a:path>
              <a:path w="5448300" h="1497329">
                <a:moveTo>
                  <a:pt x="3848087" y="375297"/>
                </a:moveTo>
                <a:lnTo>
                  <a:pt x="3847630" y="374167"/>
                </a:lnTo>
                <a:lnTo>
                  <a:pt x="3845763" y="372313"/>
                </a:lnTo>
                <a:lnTo>
                  <a:pt x="3844645" y="371843"/>
                </a:lnTo>
                <a:lnTo>
                  <a:pt x="3832491" y="371843"/>
                </a:lnTo>
                <a:lnTo>
                  <a:pt x="3831374" y="372313"/>
                </a:lnTo>
                <a:lnTo>
                  <a:pt x="3829507" y="374167"/>
                </a:lnTo>
                <a:lnTo>
                  <a:pt x="3829050" y="375297"/>
                </a:lnTo>
                <a:lnTo>
                  <a:pt x="3829050" y="377926"/>
                </a:lnTo>
                <a:lnTo>
                  <a:pt x="3829507" y="379044"/>
                </a:lnTo>
                <a:lnTo>
                  <a:pt x="3831374" y="380911"/>
                </a:lnTo>
                <a:lnTo>
                  <a:pt x="3832491" y="381368"/>
                </a:lnTo>
                <a:lnTo>
                  <a:pt x="3844645" y="381368"/>
                </a:lnTo>
                <a:lnTo>
                  <a:pt x="3845763" y="380911"/>
                </a:lnTo>
                <a:lnTo>
                  <a:pt x="3847630" y="379044"/>
                </a:lnTo>
                <a:lnTo>
                  <a:pt x="3848087" y="377926"/>
                </a:lnTo>
                <a:lnTo>
                  <a:pt x="3848087" y="375297"/>
                </a:lnTo>
                <a:close/>
              </a:path>
              <a:path w="5448300" h="1497329">
                <a:moveTo>
                  <a:pt x="3848087" y="3454"/>
                </a:moveTo>
                <a:lnTo>
                  <a:pt x="3847630" y="2324"/>
                </a:lnTo>
                <a:lnTo>
                  <a:pt x="3845763" y="469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69"/>
                </a:lnTo>
                <a:lnTo>
                  <a:pt x="3829507" y="2324"/>
                </a:lnTo>
                <a:lnTo>
                  <a:pt x="3829050" y="3454"/>
                </a:lnTo>
                <a:lnTo>
                  <a:pt x="3829050" y="6083"/>
                </a:lnTo>
                <a:lnTo>
                  <a:pt x="3829507" y="7200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200"/>
                </a:lnTo>
                <a:lnTo>
                  <a:pt x="3848087" y="6083"/>
                </a:lnTo>
                <a:lnTo>
                  <a:pt x="3848087" y="3454"/>
                </a:lnTo>
                <a:close/>
              </a:path>
              <a:path w="5448300" h="1497329">
                <a:moveTo>
                  <a:pt x="3905250" y="1490840"/>
                </a:moveTo>
                <a:lnTo>
                  <a:pt x="3904780" y="1489722"/>
                </a:lnTo>
                <a:lnTo>
                  <a:pt x="3902913" y="1487855"/>
                </a:lnTo>
                <a:lnTo>
                  <a:pt x="3901795" y="1487398"/>
                </a:lnTo>
                <a:lnTo>
                  <a:pt x="3889641" y="1487398"/>
                </a:lnTo>
                <a:lnTo>
                  <a:pt x="3888524" y="1487855"/>
                </a:lnTo>
                <a:lnTo>
                  <a:pt x="3886657" y="1489722"/>
                </a:lnTo>
                <a:lnTo>
                  <a:pt x="3886200" y="1490840"/>
                </a:lnTo>
                <a:lnTo>
                  <a:pt x="3886200" y="1493469"/>
                </a:lnTo>
                <a:lnTo>
                  <a:pt x="3886657" y="1494586"/>
                </a:lnTo>
                <a:lnTo>
                  <a:pt x="3888524" y="1496453"/>
                </a:lnTo>
                <a:lnTo>
                  <a:pt x="3889641" y="1496923"/>
                </a:lnTo>
                <a:lnTo>
                  <a:pt x="3901795" y="1496923"/>
                </a:lnTo>
                <a:lnTo>
                  <a:pt x="3902913" y="1496453"/>
                </a:lnTo>
                <a:lnTo>
                  <a:pt x="3904780" y="1494586"/>
                </a:lnTo>
                <a:lnTo>
                  <a:pt x="3905250" y="1493469"/>
                </a:lnTo>
                <a:lnTo>
                  <a:pt x="3905250" y="1490840"/>
                </a:lnTo>
                <a:close/>
              </a:path>
              <a:path w="5448300" h="1497329">
                <a:moveTo>
                  <a:pt x="3905250" y="1118997"/>
                </a:moveTo>
                <a:lnTo>
                  <a:pt x="3904780" y="1117866"/>
                </a:lnTo>
                <a:lnTo>
                  <a:pt x="3902913" y="1116012"/>
                </a:lnTo>
                <a:lnTo>
                  <a:pt x="3901795" y="1115542"/>
                </a:lnTo>
                <a:lnTo>
                  <a:pt x="3889641" y="1115542"/>
                </a:lnTo>
                <a:lnTo>
                  <a:pt x="3888524" y="1116012"/>
                </a:lnTo>
                <a:lnTo>
                  <a:pt x="3886657" y="1117866"/>
                </a:lnTo>
                <a:lnTo>
                  <a:pt x="3886200" y="1118997"/>
                </a:lnTo>
                <a:lnTo>
                  <a:pt x="3886200" y="1121625"/>
                </a:lnTo>
                <a:lnTo>
                  <a:pt x="3886657" y="1122743"/>
                </a:lnTo>
                <a:lnTo>
                  <a:pt x="3888524" y="1124610"/>
                </a:lnTo>
                <a:lnTo>
                  <a:pt x="3889641" y="1125067"/>
                </a:lnTo>
                <a:lnTo>
                  <a:pt x="3901795" y="1125067"/>
                </a:lnTo>
                <a:lnTo>
                  <a:pt x="3902913" y="1124610"/>
                </a:lnTo>
                <a:lnTo>
                  <a:pt x="3904780" y="1122743"/>
                </a:lnTo>
                <a:lnTo>
                  <a:pt x="3905250" y="1121625"/>
                </a:lnTo>
                <a:lnTo>
                  <a:pt x="3905250" y="1118997"/>
                </a:lnTo>
                <a:close/>
              </a:path>
              <a:path w="5448300" h="1497329">
                <a:moveTo>
                  <a:pt x="3905250" y="747141"/>
                </a:moveTo>
                <a:lnTo>
                  <a:pt x="3904780" y="746023"/>
                </a:lnTo>
                <a:lnTo>
                  <a:pt x="3902913" y="744156"/>
                </a:lnTo>
                <a:lnTo>
                  <a:pt x="3901795" y="743699"/>
                </a:lnTo>
                <a:lnTo>
                  <a:pt x="3889641" y="743699"/>
                </a:lnTo>
                <a:lnTo>
                  <a:pt x="3888524" y="744156"/>
                </a:lnTo>
                <a:lnTo>
                  <a:pt x="3886657" y="746023"/>
                </a:lnTo>
                <a:lnTo>
                  <a:pt x="3886200" y="747141"/>
                </a:lnTo>
                <a:lnTo>
                  <a:pt x="3886200" y="749769"/>
                </a:lnTo>
                <a:lnTo>
                  <a:pt x="3886657" y="750900"/>
                </a:lnTo>
                <a:lnTo>
                  <a:pt x="3888524" y="752754"/>
                </a:lnTo>
                <a:lnTo>
                  <a:pt x="3889641" y="753224"/>
                </a:lnTo>
                <a:lnTo>
                  <a:pt x="3901795" y="753224"/>
                </a:lnTo>
                <a:lnTo>
                  <a:pt x="3902913" y="752754"/>
                </a:lnTo>
                <a:lnTo>
                  <a:pt x="3904780" y="750900"/>
                </a:lnTo>
                <a:lnTo>
                  <a:pt x="3905250" y="749769"/>
                </a:lnTo>
                <a:lnTo>
                  <a:pt x="3905250" y="747141"/>
                </a:lnTo>
                <a:close/>
              </a:path>
              <a:path w="5448300" h="1497329">
                <a:moveTo>
                  <a:pt x="3905250" y="375297"/>
                </a:moveTo>
                <a:lnTo>
                  <a:pt x="3904780" y="374167"/>
                </a:lnTo>
                <a:lnTo>
                  <a:pt x="3902913" y="372313"/>
                </a:lnTo>
                <a:lnTo>
                  <a:pt x="3901795" y="371843"/>
                </a:lnTo>
                <a:lnTo>
                  <a:pt x="3889641" y="371843"/>
                </a:lnTo>
                <a:lnTo>
                  <a:pt x="3888524" y="372313"/>
                </a:lnTo>
                <a:lnTo>
                  <a:pt x="3886657" y="374167"/>
                </a:lnTo>
                <a:lnTo>
                  <a:pt x="3886200" y="375297"/>
                </a:lnTo>
                <a:lnTo>
                  <a:pt x="3886200" y="377926"/>
                </a:lnTo>
                <a:lnTo>
                  <a:pt x="3886657" y="379044"/>
                </a:lnTo>
                <a:lnTo>
                  <a:pt x="3888524" y="380911"/>
                </a:lnTo>
                <a:lnTo>
                  <a:pt x="3889641" y="381368"/>
                </a:lnTo>
                <a:lnTo>
                  <a:pt x="3901795" y="381368"/>
                </a:lnTo>
                <a:lnTo>
                  <a:pt x="3902913" y="380911"/>
                </a:lnTo>
                <a:lnTo>
                  <a:pt x="3904780" y="379044"/>
                </a:lnTo>
                <a:lnTo>
                  <a:pt x="3905250" y="377926"/>
                </a:lnTo>
                <a:lnTo>
                  <a:pt x="3905250" y="375297"/>
                </a:lnTo>
                <a:close/>
              </a:path>
              <a:path w="5448300" h="1497329">
                <a:moveTo>
                  <a:pt x="3905250" y="3454"/>
                </a:moveTo>
                <a:lnTo>
                  <a:pt x="3904780" y="2324"/>
                </a:lnTo>
                <a:lnTo>
                  <a:pt x="3902913" y="469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69"/>
                </a:lnTo>
                <a:lnTo>
                  <a:pt x="3886657" y="2324"/>
                </a:lnTo>
                <a:lnTo>
                  <a:pt x="3886200" y="3454"/>
                </a:lnTo>
                <a:lnTo>
                  <a:pt x="3886200" y="6083"/>
                </a:lnTo>
                <a:lnTo>
                  <a:pt x="3886657" y="7200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200"/>
                </a:lnTo>
                <a:lnTo>
                  <a:pt x="3905250" y="6083"/>
                </a:lnTo>
                <a:lnTo>
                  <a:pt x="3905250" y="3454"/>
                </a:lnTo>
                <a:close/>
              </a:path>
              <a:path w="5448300" h="1497329">
                <a:moveTo>
                  <a:pt x="3962400" y="1490840"/>
                </a:moveTo>
                <a:lnTo>
                  <a:pt x="3961930" y="1489722"/>
                </a:lnTo>
                <a:lnTo>
                  <a:pt x="3960063" y="1487855"/>
                </a:lnTo>
                <a:lnTo>
                  <a:pt x="3958945" y="1487398"/>
                </a:lnTo>
                <a:lnTo>
                  <a:pt x="3946791" y="1487398"/>
                </a:lnTo>
                <a:lnTo>
                  <a:pt x="3945674" y="1487855"/>
                </a:lnTo>
                <a:lnTo>
                  <a:pt x="3943807" y="1489722"/>
                </a:lnTo>
                <a:lnTo>
                  <a:pt x="3943350" y="1490840"/>
                </a:lnTo>
                <a:lnTo>
                  <a:pt x="3943350" y="1493469"/>
                </a:lnTo>
                <a:lnTo>
                  <a:pt x="3943807" y="1494586"/>
                </a:lnTo>
                <a:lnTo>
                  <a:pt x="3945674" y="1496453"/>
                </a:lnTo>
                <a:lnTo>
                  <a:pt x="3946791" y="1496923"/>
                </a:lnTo>
                <a:lnTo>
                  <a:pt x="3958945" y="1496923"/>
                </a:lnTo>
                <a:lnTo>
                  <a:pt x="3960063" y="1496453"/>
                </a:lnTo>
                <a:lnTo>
                  <a:pt x="3961930" y="1494586"/>
                </a:lnTo>
                <a:lnTo>
                  <a:pt x="3962400" y="1493469"/>
                </a:lnTo>
                <a:lnTo>
                  <a:pt x="3962400" y="1490840"/>
                </a:lnTo>
                <a:close/>
              </a:path>
              <a:path w="5448300" h="1497329">
                <a:moveTo>
                  <a:pt x="3962400" y="1118997"/>
                </a:moveTo>
                <a:lnTo>
                  <a:pt x="3961930" y="1117866"/>
                </a:lnTo>
                <a:lnTo>
                  <a:pt x="3960063" y="1116012"/>
                </a:lnTo>
                <a:lnTo>
                  <a:pt x="3958945" y="1115542"/>
                </a:lnTo>
                <a:lnTo>
                  <a:pt x="3946791" y="1115542"/>
                </a:lnTo>
                <a:lnTo>
                  <a:pt x="3945674" y="1116012"/>
                </a:lnTo>
                <a:lnTo>
                  <a:pt x="3943807" y="1117866"/>
                </a:lnTo>
                <a:lnTo>
                  <a:pt x="3943350" y="1118997"/>
                </a:lnTo>
                <a:lnTo>
                  <a:pt x="3943350" y="1121625"/>
                </a:lnTo>
                <a:lnTo>
                  <a:pt x="3943807" y="1122743"/>
                </a:lnTo>
                <a:lnTo>
                  <a:pt x="3945674" y="1124610"/>
                </a:lnTo>
                <a:lnTo>
                  <a:pt x="3946791" y="1125067"/>
                </a:lnTo>
                <a:lnTo>
                  <a:pt x="3958945" y="1125067"/>
                </a:lnTo>
                <a:lnTo>
                  <a:pt x="3960063" y="1124610"/>
                </a:lnTo>
                <a:lnTo>
                  <a:pt x="3961930" y="1122743"/>
                </a:lnTo>
                <a:lnTo>
                  <a:pt x="3962400" y="1121625"/>
                </a:lnTo>
                <a:lnTo>
                  <a:pt x="3962400" y="1118997"/>
                </a:lnTo>
                <a:close/>
              </a:path>
              <a:path w="5448300" h="1497329">
                <a:moveTo>
                  <a:pt x="3962400" y="747141"/>
                </a:moveTo>
                <a:lnTo>
                  <a:pt x="3961930" y="746023"/>
                </a:lnTo>
                <a:lnTo>
                  <a:pt x="3960063" y="744156"/>
                </a:lnTo>
                <a:lnTo>
                  <a:pt x="3958945" y="743699"/>
                </a:lnTo>
                <a:lnTo>
                  <a:pt x="3946791" y="743699"/>
                </a:lnTo>
                <a:lnTo>
                  <a:pt x="3945674" y="744156"/>
                </a:lnTo>
                <a:lnTo>
                  <a:pt x="3943807" y="746023"/>
                </a:lnTo>
                <a:lnTo>
                  <a:pt x="3943350" y="747141"/>
                </a:lnTo>
                <a:lnTo>
                  <a:pt x="3943350" y="749769"/>
                </a:lnTo>
                <a:lnTo>
                  <a:pt x="3943807" y="750900"/>
                </a:lnTo>
                <a:lnTo>
                  <a:pt x="3945674" y="752754"/>
                </a:lnTo>
                <a:lnTo>
                  <a:pt x="3946791" y="753224"/>
                </a:lnTo>
                <a:lnTo>
                  <a:pt x="3958945" y="753224"/>
                </a:lnTo>
                <a:lnTo>
                  <a:pt x="3960063" y="752754"/>
                </a:lnTo>
                <a:lnTo>
                  <a:pt x="3961930" y="750900"/>
                </a:lnTo>
                <a:lnTo>
                  <a:pt x="3962400" y="749769"/>
                </a:lnTo>
                <a:lnTo>
                  <a:pt x="3962400" y="747141"/>
                </a:lnTo>
                <a:close/>
              </a:path>
              <a:path w="5448300" h="1497329">
                <a:moveTo>
                  <a:pt x="3962400" y="375297"/>
                </a:moveTo>
                <a:lnTo>
                  <a:pt x="3961930" y="374167"/>
                </a:lnTo>
                <a:lnTo>
                  <a:pt x="3960063" y="372313"/>
                </a:lnTo>
                <a:lnTo>
                  <a:pt x="3958945" y="371843"/>
                </a:lnTo>
                <a:lnTo>
                  <a:pt x="3946791" y="371843"/>
                </a:lnTo>
                <a:lnTo>
                  <a:pt x="3945674" y="372313"/>
                </a:lnTo>
                <a:lnTo>
                  <a:pt x="3943807" y="374167"/>
                </a:lnTo>
                <a:lnTo>
                  <a:pt x="3943350" y="375297"/>
                </a:lnTo>
                <a:lnTo>
                  <a:pt x="3943350" y="377926"/>
                </a:lnTo>
                <a:lnTo>
                  <a:pt x="3943807" y="379044"/>
                </a:lnTo>
                <a:lnTo>
                  <a:pt x="3945674" y="380911"/>
                </a:lnTo>
                <a:lnTo>
                  <a:pt x="3946791" y="381368"/>
                </a:lnTo>
                <a:lnTo>
                  <a:pt x="3958945" y="381368"/>
                </a:lnTo>
                <a:lnTo>
                  <a:pt x="3960063" y="380911"/>
                </a:lnTo>
                <a:lnTo>
                  <a:pt x="3961930" y="379044"/>
                </a:lnTo>
                <a:lnTo>
                  <a:pt x="3962400" y="377926"/>
                </a:lnTo>
                <a:lnTo>
                  <a:pt x="3962400" y="375297"/>
                </a:lnTo>
                <a:close/>
              </a:path>
              <a:path w="5448300" h="1497329">
                <a:moveTo>
                  <a:pt x="3962400" y="3454"/>
                </a:moveTo>
                <a:lnTo>
                  <a:pt x="3961930" y="2324"/>
                </a:lnTo>
                <a:lnTo>
                  <a:pt x="3960063" y="469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69"/>
                </a:lnTo>
                <a:lnTo>
                  <a:pt x="3943807" y="2324"/>
                </a:lnTo>
                <a:lnTo>
                  <a:pt x="3943350" y="3454"/>
                </a:lnTo>
                <a:lnTo>
                  <a:pt x="3943350" y="6083"/>
                </a:lnTo>
                <a:lnTo>
                  <a:pt x="3943807" y="7200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5448300" h="1497329">
                <a:moveTo>
                  <a:pt x="4019550" y="1490840"/>
                </a:moveTo>
                <a:lnTo>
                  <a:pt x="4019080" y="1489722"/>
                </a:lnTo>
                <a:lnTo>
                  <a:pt x="4017213" y="1487855"/>
                </a:lnTo>
                <a:lnTo>
                  <a:pt x="4016095" y="1487398"/>
                </a:lnTo>
                <a:lnTo>
                  <a:pt x="4003941" y="1487398"/>
                </a:lnTo>
                <a:lnTo>
                  <a:pt x="4002824" y="1487855"/>
                </a:lnTo>
                <a:lnTo>
                  <a:pt x="4000957" y="1489722"/>
                </a:lnTo>
                <a:lnTo>
                  <a:pt x="4000500" y="1490840"/>
                </a:lnTo>
                <a:lnTo>
                  <a:pt x="4000500" y="1493469"/>
                </a:lnTo>
                <a:lnTo>
                  <a:pt x="4000957" y="1494586"/>
                </a:lnTo>
                <a:lnTo>
                  <a:pt x="4002824" y="1496453"/>
                </a:lnTo>
                <a:lnTo>
                  <a:pt x="4003941" y="1496923"/>
                </a:lnTo>
                <a:lnTo>
                  <a:pt x="4016095" y="1496923"/>
                </a:lnTo>
                <a:lnTo>
                  <a:pt x="4017213" y="1496453"/>
                </a:lnTo>
                <a:lnTo>
                  <a:pt x="4019080" y="1494586"/>
                </a:lnTo>
                <a:lnTo>
                  <a:pt x="4019550" y="1493469"/>
                </a:lnTo>
                <a:lnTo>
                  <a:pt x="4019550" y="1490840"/>
                </a:lnTo>
                <a:close/>
              </a:path>
              <a:path w="5448300" h="1497329">
                <a:moveTo>
                  <a:pt x="4019550" y="1118997"/>
                </a:moveTo>
                <a:lnTo>
                  <a:pt x="4019080" y="1117866"/>
                </a:lnTo>
                <a:lnTo>
                  <a:pt x="4017213" y="1116012"/>
                </a:lnTo>
                <a:lnTo>
                  <a:pt x="4016095" y="1115542"/>
                </a:lnTo>
                <a:lnTo>
                  <a:pt x="4003941" y="1115542"/>
                </a:lnTo>
                <a:lnTo>
                  <a:pt x="4002824" y="1116012"/>
                </a:lnTo>
                <a:lnTo>
                  <a:pt x="4000957" y="1117866"/>
                </a:lnTo>
                <a:lnTo>
                  <a:pt x="4000500" y="1118997"/>
                </a:lnTo>
                <a:lnTo>
                  <a:pt x="4000500" y="1121625"/>
                </a:lnTo>
                <a:lnTo>
                  <a:pt x="4000957" y="1122743"/>
                </a:lnTo>
                <a:lnTo>
                  <a:pt x="4002824" y="1124610"/>
                </a:lnTo>
                <a:lnTo>
                  <a:pt x="4003941" y="1125067"/>
                </a:lnTo>
                <a:lnTo>
                  <a:pt x="4016095" y="1125067"/>
                </a:lnTo>
                <a:lnTo>
                  <a:pt x="4017213" y="1124610"/>
                </a:lnTo>
                <a:lnTo>
                  <a:pt x="4019080" y="1122743"/>
                </a:lnTo>
                <a:lnTo>
                  <a:pt x="4019550" y="1121625"/>
                </a:lnTo>
                <a:lnTo>
                  <a:pt x="4019550" y="1118997"/>
                </a:lnTo>
                <a:close/>
              </a:path>
              <a:path w="5448300" h="1497329">
                <a:moveTo>
                  <a:pt x="4019550" y="747141"/>
                </a:moveTo>
                <a:lnTo>
                  <a:pt x="4019080" y="746023"/>
                </a:lnTo>
                <a:lnTo>
                  <a:pt x="4017213" y="744156"/>
                </a:lnTo>
                <a:lnTo>
                  <a:pt x="4016095" y="743699"/>
                </a:lnTo>
                <a:lnTo>
                  <a:pt x="4003941" y="743699"/>
                </a:lnTo>
                <a:lnTo>
                  <a:pt x="4002824" y="744156"/>
                </a:lnTo>
                <a:lnTo>
                  <a:pt x="4000957" y="746023"/>
                </a:lnTo>
                <a:lnTo>
                  <a:pt x="4000500" y="747141"/>
                </a:lnTo>
                <a:lnTo>
                  <a:pt x="4000500" y="749769"/>
                </a:lnTo>
                <a:lnTo>
                  <a:pt x="4000957" y="750900"/>
                </a:lnTo>
                <a:lnTo>
                  <a:pt x="4002824" y="752754"/>
                </a:lnTo>
                <a:lnTo>
                  <a:pt x="4003941" y="753224"/>
                </a:lnTo>
                <a:lnTo>
                  <a:pt x="4016095" y="753224"/>
                </a:lnTo>
                <a:lnTo>
                  <a:pt x="4017213" y="752754"/>
                </a:lnTo>
                <a:lnTo>
                  <a:pt x="4019080" y="750900"/>
                </a:lnTo>
                <a:lnTo>
                  <a:pt x="4019550" y="749769"/>
                </a:lnTo>
                <a:lnTo>
                  <a:pt x="4019550" y="747141"/>
                </a:lnTo>
                <a:close/>
              </a:path>
              <a:path w="5448300" h="1497329">
                <a:moveTo>
                  <a:pt x="4019550" y="375297"/>
                </a:moveTo>
                <a:lnTo>
                  <a:pt x="4019080" y="374167"/>
                </a:lnTo>
                <a:lnTo>
                  <a:pt x="4017213" y="372313"/>
                </a:lnTo>
                <a:lnTo>
                  <a:pt x="4016095" y="371843"/>
                </a:lnTo>
                <a:lnTo>
                  <a:pt x="4003941" y="371843"/>
                </a:lnTo>
                <a:lnTo>
                  <a:pt x="4002824" y="372313"/>
                </a:lnTo>
                <a:lnTo>
                  <a:pt x="4000957" y="374167"/>
                </a:lnTo>
                <a:lnTo>
                  <a:pt x="4000500" y="375297"/>
                </a:lnTo>
                <a:lnTo>
                  <a:pt x="4000500" y="377926"/>
                </a:lnTo>
                <a:lnTo>
                  <a:pt x="4000957" y="379044"/>
                </a:lnTo>
                <a:lnTo>
                  <a:pt x="4002824" y="380911"/>
                </a:lnTo>
                <a:lnTo>
                  <a:pt x="4003941" y="381368"/>
                </a:lnTo>
                <a:lnTo>
                  <a:pt x="4016095" y="381368"/>
                </a:lnTo>
                <a:lnTo>
                  <a:pt x="4017213" y="380911"/>
                </a:lnTo>
                <a:lnTo>
                  <a:pt x="4019080" y="379044"/>
                </a:lnTo>
                <a:lnTo>
                  <a:pt x="4019550" y="377926"/>
                </a:lnTo>
                <a:lnTo>
                  <a:pt x="4019550" y="375297"/>
                </a:lnTo>
                <a:close/>
              </a:path>
              <a:path w="5448300" h="1497329">
                <a:moveTo>
                  <a:pt x="4019550" y="3454"/>
                </a:moveTo>
                <a:lnTo>
                  <a:pt x="4019080" y="2324"/>
                </a:lnTo>
                <a:lnTo>
                  <a:pt x="4017213" y="469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69"/>
                </a:lnTo>
                <a:lnTo>
                  <a:pt x="4000957" y="2324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57" y="7200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200"/>
                </a:lnTo>
                <a:lnTo>
                  <a:pt x="4019550" y="6083"/>
                </a:lnTo>
                <a:lnTo>
                  <a:pt x="4019550" y="3454"/>
                </a:lnTo>
                <a:close/>
              </a:path>
              <a:path w="5448300" h="1497329">
                <a:moveTo>
                  <a:pt x="4076700" y="1490840"/>
                </a:moveTo>
                <a:lnTo>
                  <a:pt x="4076230" y="1489722"/>
                </a:lnTo>
                <a:lnTo>
                  <a:pt x="4074363" y="1487855"/>
                </a:lnTo>
                <a:lnTo>
                  <a:pt x="4073245" y="1487398"/>
                </a:lnTo>
                <a:lnTo>
                  <a:pt x="4061091" y="1487398"/>
                </a:lnTo>
                <a:lnTo>
                  <a:pt x="4059974" y="1487855"/>
                </a:lnTo>
                <a:lnTo>
                  <a:pt x="4058107" y="1489722"/>
                </a:lnTo>
                <a:lnTo>
                  <a:pt x="4057650" y="1490840"/>
                </a:lnTo>
                <a:lnTo>
                  <a:pt x="4057650" y="1493469"/>
                </a:lnTo>
                <a:lnTo>
                  <a:pt x="4058107" y="1494586"/>
                </a:lnTo>
                <a:lnTo>
                  <a:pt x="4059974" y="1496453"/>
                </a:lnTo>
                <a:lnTo>
                  <a:pt x="4061091" y="1496923"/>
                </a:lnTo>
                <a:lnTo>
                  <a:pt x="4073245" y="1496923"/>
                </a:lnTo>
                <a:lnTo>
                  <a:pt x="4074363" y="1496453"/>
                </a:lnTo>
                <a:lnTo>
                  <a:pt x="4076230" y="1494586"/>
                </a:lnTo>
                <a:lnTo>
                  <a:pt x="4076700" y="1493469"/>
                </a:lnTo>
                <a:lnTo>
                  <a:pt x="4076700" y="1490840"/>
                </a:lnTo>
                <a:close/>
              </a:path>
              <a:path w="5448300" h="1497329">
                <a:moveTo>
                  <a:pt x="4076700" y="1118997"/>
                </a:moveTo>
                <a:lnTo>
                  <a:pt x="4076230" y="1117866"/>
                </a:lnTo>
                <a:lnTo>
                  <a:pt x="4074363" y="1116012"/>
                </a:lnTo>
                <a:lnTo>
                  <a:pt x="4073245" y="1115542"/>
                </a:lnTo>
                <a:lnTo>
                  <a:pt x="4061091" y="1115542"/>
                </a:lnTo>
                <a:lnTo>
                  <a:pt x="4059974" y="1116012"/>
                </a:lnTo>
                <a:lnTo>
                  <a:pt x="4058107" y="1117866"/>
                </a:lnTo>
                <a:lnTo>
                  <a:pt x="4057650" y="1118997"/>
                </a:lnTo>
                <a:lnTo>
                  <a:pt x="4057650" y="1121625"/>
                </a:lnTo>
                <a:lnTo>
                  <a:pt x="4058107" y="1122743"/>
                </a:lnTo>
                <a:lnTo>
                  <a:pt x="4059974" y="1124610"/>
                </a:lnTo>
                <a:lnTo>
                  <a:pt x="4061091" y="1125067"/>
                </a:lnTo>
                <a:lnTo>
                  <a:pt x="4073245" y="1125067"/>
                </a:lnTo>
                <a:lnTo>
                  <a:pt x="4074363" y="1124610"/>
                </a:lnTo>
                <a:lnTo>
                  <a:pt x="4076230" y="1122743"/>
                </a:lnTo>
                <a:lnTo>
                  <a:pt x="4076700" y="1121625"/>
                </a:lnTo>
                <a:lnTo>
                  <a:pt x="4076700" y="1118997"/>
                </a:lnTo>
                <a:close/>
              </a:path>
              <a:path w="5448300" h="1497329">
                <a:moveTo>
                  <a:pt x="4076700" y="747141"/>
                </a:moveTo>
                <a:lnTo>
                  <a:pt x="4076230" y="746023"/>
                </a:lnTo>
                <a:lnTo>
                  <a:pt x="4074363" y="744156"/>
                </a:lnTo>
                <a:lnTo>
                  <a:pt x="4073245" y="743699"/>
                </a:lnTo>
                <a:lnTo>
                  <a:pt x="4061091" y="743699"/>
                </a:lnTo>
                <a:lnTo>
                  <a:pt x="4059974" y="744156"/>
                </a:lnTo>
                <a:lnTo>
                  <a:pt x="4058107" y="746023"/>
                </a:lnTo>
                <a:lnTo>
                  <a:pt x="4057650" y="747141"/>
                </a:lnTo>
                <a:lnTo>
                  <a:pt x="4057650" y="749769"/>
                </a:lnTo>
                <a:lnTo>
                  <a:pt x="4058107" y="750900"/>
                </a:lnTo>
                <a:lnTo>
                  <a:pt x="4059974" y="752754"/>
                </a:lnTo>
                <a:lnTo>
                  <a:pt x="4061091" y="753224"/>
                </a:lnTo>
                <a:lnTo>
                  <a:pt x="4073245" y="753224"/>
                </a:lnTo>
                <a:lnTo>
                  <a:pt x="4074363" y="752754"/>
                </a:lnTo>
                <a:lnTo>
                  <a:pt x="4076230" y="750900"/>
                </a:lnTo>
                <a:lnTo>
                  <a:pt x="4076700" y="749769"/>
                </a:lnTo>
                <a:lnTo>
                  <a:pt x="4076700" y="747141"/>
                </a:lnTo>
                <a:close/>
              </a:path>
              <a:path w="5448300" h="1497329">
                <a:moveTo>
                  <a:pt x="4076700" y="375297"/>
                </a:moveTo>
                <a:lnTo>
                  <a:pt x="4076230" y="374167"/>
                </a:lnTo>
                <a:lnTo>
                  <a:pt x="4074363" y="372313"/>
                </a:lnTo>
                <a:lnTo>
                  <a:pt x="4073245" y="371843"/>
                </a:lnTo>
                <a:lnTo>
                  <a:pt x="4061091" y="371843"/>
                </a:lnTo>
                <a:lnTo>
                  <a:pt x="4059974" y="372313"/>
                </a:lnTo>
                <a:lnTo>
                  <a:pt x="4058107" y="374167"/>
                </a:lnTo>
                <a:lnTo>
                  <a:pt x="4057650" y="375297"/>
                </a:lnTo>
                <a:lnTo>
                  <a:pt x="4057650" y="377926"/>
                </a:lnTo>
                <a:lnTo>
                  <a:pt x="4058107" y="379044"/>
                </a:lnTo>
                <a:lnTo>
                  <a:pt x="4059974" y="380911"/>
                </a:lnTo>
                <a:lnTo>
                  <a:pt x="4061091" y="381368"/>
                </a:lnTo>
                <a:lnTo>
                  <a:pt x="4073245" y="381368"/>
                </a:lnTo>
                <a:lnTo>
                  <a:pt x="4074363" y="380911"/>
                </a:lnTo>
                <a:lnTo>
                  <a:pt x="4076230" y="379044"/>
                </a:lnTo>
                <a:lnTo>
                  <a:pt x="4076700" y="377926"/>
                </a:lnTo>
                <a:lnTo>
                  <a:pt x="4076700" y="375297"/>
                </a:lnTo>
                <a:close/>
              </a:path>
              <a:path w="5448300" h="1497329">
                <a:moveTo>
                  <a:pt x="4076700" y="3454"/>
                </a:moveTo>
                <a:lnTo>
                  <a:pt x="4076230" y="2324"/>
                </a:lnTo>
                <a:lnTo>
                  <a:pt x="4074363" y="469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69"/>
                </a:lnTo>
                <a:lnTo>
                  <a:pt x="4058107" y="2324"/>
                </a:lnTo>
                <a:lnTo>
                  <a:pt x="4057650" y="3454"/>
                </a:lnTo>
                <a:lnTo>
                  <a:pt x="4057650" y="6083"/>
                </a:lnTo>
                <a:lnTo>
                  <a:pt x="4058107" y="7200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200"/>
                </a:lnTo>
                <a:lnTo>
                  <a:pt x="4076700" y="6083"/>
                </a:lnTo>
                <a:lnTo>
                  <a:pt x="4076700" y="3454"/>
                </a:lnTo>
                <a:close/>
              </a:path>
              <a:path w="5448300" h="1497329">
                <a:moveTo>
                  <a:pt x="4133850" y="1490840"/>
                </a:moveTo>
                <a:lnTo>
                  <a:pt x="4133380" y="1489722"/>
                </a:lnTo>
                <a:lnTo>
                  <a:pt x="4131513" y="1487855"/>
                </a:lnTo>
                <a:lnTo>
                  <a:pt x="4130395" y="1487398"/>
                </a:lnTo>
                <a:lnTo>
                  <a:pt x="4118241" y="1487398"/>
                </a:lnTo>
                <a:lnTo>
                  <a:pt x="4117124" y="1487855"/>
                </a:lnTo>
                <a:lnTo>
                  <a:pt x="4115257" y="1489722"/>
                </a:lnTo>
                <a:lnTo>
                  <a:pt x="4114800" y="1490840"/>
                </a:lnTo>
                <a:lnTo>
                  <a:pt x="4114800" y="1493469"/>
                </a:lnTo>
                <a:lnTo>
                  <a:pt x="4115257" y="1494586"/>
                </a:lnTo>
                <a:lnTo>
                  <a:pt x="4117124" y="1496453"/>
                </a:lnTo>
                <a:lnTo>
                  <a:pt x="4118241" y="1496923"/>
                </a:lnTo>
                <a:lnTo>
                  <a:pt x="4130395" y="1496923"/>
                </a:lnTo>
                <a:lnTo>
                  <a:pt x="4131513" y="1496453"/>
                </a:lnTo>
                <a:lnTo>
                  <a:pt x="4133380" y="1494586"/>
                </a:lnTo>
                <a:lnTo>
                  <a:pt x="4133850" y="1493469"/>
                </a:lnTo>
                <a:lnTo>
                  <a:pt x="4133850" y="1490840"/>
                </a:lnTo>
                <a:close/>
              </a:path>
              <a:path w="5448300" h="1497329">
                <a:moveTo>
                  <a:pt x="4133850" y="1118997"/>
                </a:moveTo>
                <a:lnTo>
                  <a:pt x="4133380" y="1117866"/>
                </a:lnTo>
                <a:lnTo>
                  <a:pt x="4131513" y="1116012"/>
                </a:lnTo>
                <a:lnTo>
                  <a:pt x="4130395" y="1115542"/>
                </a:lnTo>
                <a:lnTo>
                  <a:pt x="4118241" y="1115542"/>
                </a:lnTo>
                <a:lnTo>
                  <a:pt x="4117124" y="1116012"/>
                </a:lnTo>
                <a:lnTo>
                  <a:pt x="4115257" y="1117866"/>
                </a:lnTo>
                <a:lnTo>
                  <a:pt x="4114800" y="1118997"/>
                </a:lnTo>
                <a:lnTo>
                  <a:pt x="4114800" y="1121625"/>
                </a:lnTo>
                <a:lnTo>
                  <a:pt x="4115257" y="1122743"/>
                </a:lnTo>
                <a:lnTo>
                  <a:pt x="4117124" y="1124610"/>
                </a:lnTo>
                <a:lnTo>
                  <a:pt x="4118241" y="1125067"/>
                </a:lnTo>
                <a:lnTo>
                  <a:pt x="4130395" y="1125067"/>
                </a:lnTo>
                <a:lnTo>
                  <a:pt x="4131513" y="1124610"/>
                </a:lnTo>
                <a:lnTo>
                  <a:pt x="4133380" y="1122743"/>
                </a:lnTo>
                <a:lnTo>
                  <a:pt x="4133850" y="1121625"/>
                </a:lnTo>
                <a:lnTo>
                  <a:pt x="4133850" y="1118997"/>
                </a:lnTo>
                <a:close/>
              </a:path>
              <a:path w="5448300" h="1497329">
                <a:moveTo>
                  <a:pt x="4133850" y="747141"/>
                </a:moveTo>
                <a:lnTo>
                  <a:pt x="4133380" y="746023"/>
                </a:lnTo>
                <a:lnTo>
                  <a:pt x="4131513" y="744156"/>
                </a:lnTo>
                <a:lnTo>
                  <a:pt x="4130395" y="743699"/>
                </a:lnTo>
                <a:lnTo>
                  <a:pt x="4118241" y="743699"/>
                </a:lnTo>
                <a:lnTo>
                  <a:pt x="4117124" y="744156"/>
                </a:lnTo>
                <a:lnTo>
                  <a:pt x="4115257" y="746023"/>
                </a:lnTo>
                <a:lnTo>
                  <a:pt x="4114800" y="747141"/>
                </a:lnTo>
                <a:lnTo>
                  <a:pt x="4114800" y="749769"/>
                </a:lnTo>
                <a:lnTo>
                  <a:pt x="4115257" y="750900"/>
                </a:lnTo>
                <a:lnTo>
                  <a:pt x="4117124" y="752754"/>
                </a:lnTo>
                <a:lnTo>
                  <a:pt x="4118241" y="753224"/>
                </a:lnTo>
                <a:lnTo>
                  <a:pt x="4130395" y="753224"/>
                </a:lnTo>
                <a:lnTo>
                  <a:pt x="4131513" y="752754"/>
                </a:lnTo>
                <a:lnTo>
                  <a:pt x="4133380" y="750900"/>
                </a:lnTo>
                <a:lnTo>
                  <a:pt x="4133850" y="749769"/>
                </a:lnTo>
                <a:lnTo>
                  <a:pt x="4133850" y="747141"/>
                </a:lnTo>
                <a:close/>
              </a:path>
              <a:path w="5448300" h="1497329">
                <a:moveTo>
                  <a:pt x="4133850" y="375297"/>
                </a:moveTo>
                <a:lnTo>
                  <a:pt x="4133380" y="374167"/>
                </a:lnTo>
                <a:lnTo>
                  <a:pt x="4131513" y="372313"/>
                </a:lnTo>
                <a:lnTo>
                  <a:pt x="4130395" y="371843"/>
                </a:lnTo>
                <a:lnTo>
                  <a:pt x="4118241" y="371843"/>
                </a:lnTo>
                <a:lnTo>
                  <a:pt x="4117124" y="372313"/>
                </a:lnTo>
                <a:lnTo>
                  <a:pt x="4115257" y="374167"/>
                </a:lnTo>
                <a:lnTo>
                  <a:pt x="4114800" y="375297"/>
                </a:lnTo>
                <a:lnTo>
                  <a:pt x="4114800" y="377926"/>
                </a:lnTo>
                <a:lnTo>
                  <a:pt x="4115257" y="379044"/>
                </a:lnTo>
                <a:lnTo>
                  <a:pt x="4117124" y="380911"/>
                </a:lnTo>
                <a:lnTo>
                  <a:pt x="4118241" y="381368"/>
                </a:lnTo>
                <a:lnTo>
                  <a:pt x="4130395" y="381368"/>
                </a:lnTo>
                <a:lnTo>
                  <a:pt x="4131513" y="380911"/>
                </a:lnTo>
                <a:lnTo>
                  <a:pt x="4133380" y="379044"/>
                </a:lnTo>
                <a:lnTo>
                  <a:pt x="4133850" y="377926"/>
                </a:lnTo>
                <a:lnTo>
                  <a:pt x="4133850" y="375297"/>
                </a:lnTo>
                <a:close/>
              </a:path>
              <a:path w="5448300" h="1497329">
                <a:moveTo>
                  <a:pt x="4133850" y="3454"/>
                </a:moveTo>
                <a:lnTo>
                  <a:pt x="4133380" y="2324"/>
                </a:lnTo>
                <a:lnTo>
                  <a:pt x="4131513" y="469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69"/>
                </a:lnTo>
                <a:lnTo>
                  <a:pt x="4115257" y="2324"/>
                </a:lnTo>
                <a:lnTo>
                  <a:pt x="4114800" y="3454"/>
                </a:lnTo>
                <a:lnTo>
                  <a:pt x="4114800" y="6083"/>
                </a:lnTo>
                <a:lnTo>
                  <a:pt x="4115257" y="7200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200"/>
                </a:lnTo>
                <a:lnTo>
                  <a:pt x="4133850" y="6083"/>
                </a:lnTo>
                <a:lnTo>
                  <a:pt x="4133850" y="3454"/>
                </a:lnTo>
                <a:close/>
              </a:path>
              <a:path w="5448300" h="1497329">
                <a:moveTo>
                  <a:pt x="4191000" y="1490840"/>
                </a:moveTo>
                <a:lnTo>
                  <a:pt x="4190530" y="1489722"/>
                </a:lnTo>
                <a:lnTo>
                  <a:pt x="4188663" y="1487855"/>
                </a:lnTo>
                <a:lnTo>
                  <a:pt x="4187545" y="1487398"/>
                </a:lnTo>
                <a:lnTo>
                  <a:pt x="4175391" y="1487398"/>
                </a:lnTo>
                <a:lnTo>
                  <a:pt x="4174274" y="1487855"/>
                </a:lnTo>
                <a:lnTo>
                  <a:pt x="4172407" y="1489722"/>
                </a:lnTo>
                <a:lnTo>
                  <a:pt x="4171950" y="1490840"/>
                </a:lnTo>
                <a:lnTo>
                  <a:pt x="4171950" y="1493469"/>
                </a:lnTo>
                <a:lnTo>
                  <a:pt x="4172407" y="1494586"/>
                </a:lnTo>
                <a:lnTo>
                  <a:pt x="4174274" y="1496453"/>
                </a:lnTo>
                <a:lnTo>
                  <a:pt x="4175391" y="1496923"/>
                </a:lnTo>
                <a:lnTo>
                  <a:pt x="4187545" y="1496923"/>
                </a:lnTo>
                <a:lnTo>
                  <a:pt x="4188663" y="1496453"/>
                </a:lnTo>
                <a:lnTo>
                  <a:pt x="4190530" y="1494586"/>
                </a:lnTo>
                <a:lnTo>
                  <a:pt x="4191000" y="1493469"/>
                </a:lnTo>
                <a:lnTo>
                  <a:pt x="4191000" y="1490840"/>
                </a:lnTo>
                <a:close/>
              </a:path>
              <a:path w="5448300" h="1497329">
                <a:moveTo>
                  <a:pt x="4191000" y="1118997"/>
                </a:moveTo>
                <a:lnTo>
                  <a:pt x="4190530" y="1117866"/>
                </a:lnTo>
                <a:lnTo>
                  <a:pt x="4188663" y="1116012"/>
                </a:lnTo>
                <a:lnTo>
                  <a:pt x="4187545" y="1115542"/>
                </a:lnTo>
                <a:lnTo>
                  <a:pt x="4175391" y="1115542"/>
                </a:lnTo>
                <a:lnTo>
                  <a:pt x="4174274" y="1116012"/>
                </a:lnTo>
                <a:lnTo>
                  <a:pt x="4172407" y="1117866"/>
                </a:lnTo>
                <a:lnTo>
                  <a:pt x="4171950" y="1118997"/>
                </a:lnTo>
                <a:lnTo>
                  <a:pt x="4171950" y="1121625"/>
                </a:lnTo>
                <a:lnTo>
                  <a:pt x="4172407" y="1122743"/>
                </a:lnTo>
                <a:lnTo>
                  <a:pt x="4174274" y="1124610"/>
                </a:lnTo>
                <a:lnTo>
                  <a:pt x="4175391" y="1125067"/>
                </a:lnTo>
                <a:lnTo>
                  <a:pt x="4187545" y="1125067"/>
                </a:lnTo>
                <a:lnTo>
                  <a:pt x="4188663" y="1124610"/>
                </a:lnTo>
                <a:lnTo>
                  <a:pt x="4190530" y="1122743"/>
                </a:lnTo>
                <a:lnTo>
                  <a:pt x="4191000" y="1121625"/>
                </a:lnTo>
                <a:lnTo>
                  <a:pt x="4191000" y="1118997"/>
                </a:lnTo>
                <a:close/>
              </a:path>
              <a:path w="5448300" h="1497329">
                <a:moveTo>
                  <a:pt x="4191000" y="747141"/>
                </a:moveTo>
                <a:lnTo>
                  <a:pt x="4190530" y="746023"/>
                </a:lnTo>
                <a:lnTo>
                  <a:pt x="4188663" y="744156"/>
                </a:lnTo>
                <a:lnTo>
                  <a:pt x="4187545" y="743699"/>
                </a:lnTo>
                <a:lnTo>
                  <a:pt x="4175391" y="743699"/>
                </a:lnTo>
                <a:lnTo>
                  <a:pt x="4174274" y="744156"/>
                </a:lnTo>
                <a:lnTo>
                  <a:pt x="4172407" y="746023"/>
                </a:lnTo>
                <a:lnTo>
                  <a:pt x="4171950" y="747141"/>
                </a:lnTo>
                <a:lnTo>
                  <a:pt x="4171950" y="749769"/>
                </a:lnTo>
                <a:lnTo>
                  <a:pt x="4172407" y="750900"/>
                </a:lnTo>
                <a:lnTo>
                  <a:pt x="4174274" y="752754"/>
                </a:lnTo>
                <a:lnTo>
                  <a:pt x="4175391" y="753224"/>
                </a:lnTo>
                <a:lnTo>
                  <a:pt x="4187545" y="753224"/>
                </a:lnTo>
                <a:lnTo>
                  <a:pt x="4188663" y="752754"/>
                </a:lnTo>
                <a:lnTo>
                  <a:pt x="4190530" y="750900"/>
                </a:lnTo>
                <a:lnTo>
                  <a:pt x="4191000" y="749769"/>
                </a:lnTo>
                <a:lnTo>
                  <a:pt x="4191000" y="747141"/>
                </a:lnTo>
                <a:close/>
              </a:path>
              <a:path w="5448300" h="1497329">
                <a:moveTo>
                  <a:pt x="4191000" y="375297"/>
                </a:moveTo>
                <a:lnTo>
                  <a:pt x="4190530" y="374167"/>
                </a:lnTo>
                <a:lnTo>
                  <a:pt x="4188663" y="372313"/>
                </a:lnTo>
                <a:lnTo>
                  <a:pt x="4187545" y="371843"/>
                </a:lnTo>
                <a:lnTo>
                  <a:pt x="4175391" y="371843"/>
                </a:lnTo>
                <a:lnTo>
                  <a:pt x="4174274" y="372313"/>
                </a:lnTo>
                <a:lnTo>
                  <a:pt x="4172407" y="374167"/>
                </a:lnTo>
                <a:lnTo>
                  <a:pt x="4171950" y="375297"/>
                </a:lnTo>
                <a:lnTo>
                  <a:pt x="4171950" y="377926"/>
                </a:lnTo>
                <a:lnTo>
                  <a:pt x="4172407" y="379044"/>
                </a:lnTo>
                <a:lnTo>
                  <a:pt x="4174274" y="380911"/>
                </a:lnTo>
                <a:lnTo>
                  <a:pt x="4175391" y="381368"/>
                </a:lnTo>
                <a:lnTo>
                  <a:pt x="4187545" y="381368"/>
                </a:lnTo>
                <a:lnTo>
                  <a:pt x="4188663" y="380911"/>
                </a:lnTo>
                <a:lnTo>
                  <a:pt x="4190530" y="379044"/>
                </a:lnTo>
                <a:lnTo>
                  <a:pt x="4191000" y="377926"/>
                </a:lnTo>
                <a:lnTo>
                  <a:pt x="4191000" y="375297"/>
                </a:lnTo>
                <a:close/>
              </a:path>
              <a:path w="5448300" h="1497329">
                <a:moveTo>
                  <a:pt x="4191000" y="3454"/>
                </a:moveTo>
                <a:lnTo>
                  <a:pt x="4190530" y="2324"/>
                </a:lnTo>
                <a:lnTo>
                  <a:pt x="4188663" y="469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69"/>
                </a:lnTo>
                <a:lnTo>
                  <a:pt x="4172407" y="2324"/>
                </a:lnTo>
                <a:lnTo>
                  <a:pt x="4171950" y="3454"/>
                </a:lnTo>
                <a:lnTo>
                  <a:pt x="4171950" y="6083"/>
                </a:lnTo>
                <a:lnTo>
                  <a:pt x="4172407" y="7200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200"/>
                </a:lnTo>
                <a:lnTo>
                  <a:pt x="4191000" y="6083"/>
                </a:lnTo>
                <a:lnTo>
                  <a:pt x="4191000" y="3454"/>
                </a:lnTo>
                <a:close/>
              </a:path>
              <a:path w="5448300" h="1497329">
                <a:moveTo>
                  <a:pt x="4248150" y="1490840"/>
                </a:moveTo>
                <a:lnTo>
                  <a:pt x="4247680" y="1489722"/>
                </a:lnTo>
                <a:lnTo>
                  <a:pt x="4245813" y="1487855"/>
                </a:lnTo>
                <a:lnTo>
                  <a:pt x="4244695" y="1487398"/>
                </a:lnTo>
                <a:lnTo>
                  <a:pt x="4232541" y="1487398"/>
                </a:lnTo>
                <a:lnTo>
                  <a:pt x="4231424" y="1487855"/>
                </a:lnTo>
                <a:lnTo>
                  <a:pt x="4229557" y="1489722"/>
                </a:lnTo>
                <a:lnTo>
                  <a:pt x="4229100" y="1490840"/>
                </a:lnTo>
                <a:lnTo>
                  <a:pt x="4229100" y="1493469"/>
                </a:lnTo>
                <a:lnTo>
                  <a:pt x="4229557" y="1494586"/>
                </a:lnTo>
                <a:lnTo>
                  <a:pt x="4231424" y="1496453"/>
                </a:lnTo>
                <a:lnTo>
                  <a:pt x="4232541" y="1496923"/>
                </a:lnTo>
                <a:lnTo>
                  <a:pt x="4244695" y="1496923"/>
                </a:lnTo>
                <a:lnTo>
                  <a:pt x="4245813" y="1496453"/>
                </a:lnTo>
                <a:lnTo>
                  <a:pt x="4247680" y="1494586"/>
                </a:lnTo>
                <a:lnTo>
                  <a:pt x="4248150" y="1493469"/>
                </a:lnTo>
                <a:lnTo>
                  <a:pt x="4248150" y="1490840"/>
                </a:lnTo>
                <a:close/>
              </a:path>
              <a:path w="5448300" h="1497329">
                <a:moveTo>
                  <a:pt x="4248150" y="1118997"/>
                </a:moveTo>
                <a:lnTo>
                  <a:pt x="4247680" y="1117866"/>
                </a:lnTo>
                <a:lnTo>
                  <a:pt x="4245813" y="1116012"/>
                </a:lnTo>
                <a:lnTo>
                  <a:pt x="4244695" y="1115542"/>
                </a:lnTo>
                <a:lnTo>
                  <a:pt x="4232541" y="1115542"/>
                </a:lnTo>
                <a:lnTo>
                  <a:pt x="4231424" y="1116012"/>
                </a:lnTo>
                <a:lnTo>
                  <a:pt x="4229557" y="1117866"/>
                </a:lnTo>
                <a:lnTo>
                  <a:pt x="4229100" y="1118997"/>
                </a:lnTo>
                <a:lnTo>
                  <a:pt x="4229100" y="1121625"/>
                </a:lnTo>
                <a:lnTo>
                  <a:pt x="4229557" y="1122743"/>
                </a:lnTo>
                <a:lnTo>
                  <a:pt x="4231424" y="1124610"/>
                </a:lnTo>
                <a:lnTo>
                  <a:pt x="4232541" y="1125067"/>
                </a:lnTo>
                <a:lnTo>
                  <a:pt x="4244695" y="1125067"/>
                </a:lnTo>
                <a:lnTo>
                  <a:pt x="4245813" y="1124610"/>
                </a:lnTo>
                <a:lnTo>
                  <a:pt x="4247680" y="1122743"/>
                </a:lnTo>
                <a:lnTo>
                  <a:pt x="4248150" y="1121625"/>
                </a:lnTo>
                <a:lnTo>
                  <a:pt x="4248150" y="1118997"/>
                </a:lnTo>
                <a:close/>
              </a:path>
              <a:path w="5448300" h="1497329">
                <a:moveTo>
                  <a:pt x="4248150" y="747141"/>
                </a:moveTo>
                <a:lnTo>
                  <a:pt x="4247680" y="746023"/>
                </a:lnTo>
                <a:lnTo>
                  <a:pt x="4245813" y="744156"/>
                </a:lnTo>
                <a:lnTo>
                  <a:pt x="4244695" y="743699"/>
                </a:lnTo>
                <a:lnTo>
                  <a:pt x="4232541" y="743699"/>
                </a:lnTo>
                <a:lnTo>
                  <a:pt x="4231424" y="744156"/>
                </a:lnTo>
                <a:lnTo>
                  <a:pt x="4229557" y="746023"/>
                </a:lnTo>
                <a:lnTo>
                  <a:pt x="4229100" y="747141"/>
                </a:lnTo>
                <a:lnTo>
                  <a:pt x="4229100" y="749769"/>
                </a:lnTo>
                <a:lnTo>
                  <a:pt x="4229557" y="750900"/>
                </a:lnTo>
                <a:lnTo>
                  <a:pt x="4231424" y="752754"/>
                </a:lnTo>
                <a:lnTo>
                  <a:pt x="4232541" y="753224"/>
                </a:lnTo>
                <a:lnTo>
                  <a:pt x="4244695" y="753224"/>
                </a:lnTo>
                <a:lnTo>
                  <a:pt x="4245813" y="752754"/>
                </a:lnTo>
                <a:lnTo>
                  <a:pt x="4247680" y="750900"/>
                </a:lnTo>
                <a:lnTo>
                  <a:pt x="4248150" y="749769"/>
                </a:lnTo>
                <a:lnTo>
                  <a:pt x="4248150" y="747141"/>
                </a:lnTo>
                <a:close/>
              </a:path>
              <a:path w="5448300" h="1497329">
                <a:moveTo>
                  <a:pt x="4248150" y="375297"/>
                </a:moveTo>
                <a:lnTo>
                  <a:pt x="4247680" y="374167"/>
                </a:lnTo>
                <a:lnTo>
                  <a:pt x="4245813" y="372313"/>
                </a:lnTo>
                <a:lnTo>
                  <a:pt x="4244695" y="371843"/>
                </a:lnTo>
                <a:lnTo>
                  <a:pt x="4232541" y="371843"/>
                </a:lnTo>
                <a:lnTo>
                  <a:pt x="4231424" y="372313"/>
                </a:lnTo>
                <a:lnTo>
                  <a:pt x="4229557" y="374167"/>
                </a:lnTo>
                <a:lnTo>
                  <a:pt x="4229100" y="375297"/>
                </a:lnTo>
                <a:lnTo>
                  <a:pt x="4229100" y="377926"/>
                </a:lnTo>
                <a:lnTo>
                  <a:pt x="4229557" y="379044"/>
                </a:lnTo>
                <a:lnTo>
                  <a:pt x="4231424" y="380911"/>
                </a:lnTo>
                <a:lnTo>
                  <a:pt x="4232541" y="381368"/>
                </a:lnTo>
                <a:lnTo>
                  <a:pt x="4244695" y="381368"/>
                </a:lnTo>
                <a:lnTo>
                  <a:pt x="4245813" y="380911"/>
                </a:lnTo>
                <a:lnTo>
                  <a:pt x="4247680" y="379044"/>
                </a:lnTo>
                <a:lnTo>
                  <a:pt x="4248150" y="377926"/>
                </a:lnTo>
                <a:lnTo>
                  <a:pt x="4248150" y="375297"/>
                </a:lnTo>
                <a:close/>
              </a:path>
              <a:path w="5448300" h="1497329">
                <a:moveTo>
                  <a:pt x="4248150" y="3454"/>
                </a:moveTo>
                <a:lnTo>
                  <a:pt x="4247680" y="2324"/>
                </a:lnTo>
                <a:lnTo>
                  <a:pt x="4245813" y="469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69"/>
                </a:lnTo>
                <a:lnTo>
                  <a:pt x="4229557" y="2324"/>
                </a:lnTo>
                <a:lnTo>
                  <a:pt x="4229100" y="3454"/>
                </a:lnTo>
                <a:lnTo>
                  <a:pt x="4229100" y="6083"/>
                </a:lnTo>
                <a:lnTo>
                  <a:pt x="4229557" y="7200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5448300" h="1497329">
                <a:moveTo>
                  <a:pt x="4305300" y="1490840"/>
                </a:moveTo>
                <a:lnTo>
                  <a:pt x="4304830" y="1489722"/>
                </a:lnTo>
                <a:lnTo>
                  <a:pt x="4302963" y="1487855"/>
                </a:lnTo>
                <a:lnTo>
                  <a:pt x="4301845" y="1487398"/>
                </a:lnTo>
                <a:lnTo>
                  <a:pt x="4289691" y="1487398"/>
                </a:lnTo>
                <a:lnTo>
                  <a:pt x="4288574" y="1487855"/>
                </a:lnTo>
                <a:lnTo>
                  <a:pt x="4286707" y="1489722"/>
                </a:lnTo>
                <a:lnTo>
                  <a:pt x="4286250" y="1490840"/>
                </a:lnTo>
                <a:lnTo>
                  <a:pt x="4286250" y="1493469"/>
                </a:lnTo>
                <a:lnTo>
                  <a:pt x="4286707" y="1494586"/>
                </a:lnTo>
                <a:lnTo>
                  <a:pt x="4288574" y="1496453"/>
                </a:lnTo>
                <a:lnTo>
                  <a:pt x="4289691" y="1496923"/>
                </a:lnTo>
                <a:lnTo>
                  <a:pt x="4301845" y="1496923"/>
                </a:lnTo>
                <a:lnTo>
                  <a:pt x="4302963" y="1496453"/>
                </a:lnTo>
                <a:lnTo>
                  <a:pt x="4304830" y="1494586"/>
                </a:lnTo>
                <a:lnTo>
                  <a:pt x="4305300" y="1493469"/>
                </a:lnTo>
                <a:lnTo>
                  <a:pt x="4305300" y="1490840"/>
                </a:lnTo>
                <a:close/>
              </a:path>
              <a:path w="5448300" h="1497329">
                <a:moveTo>
                  <a:pt x="4305300" y="1118997"/>
                </a:moveTo>
                <a:lnTo>
                  <a:pt x="4304830" y="1117866"/>
                </a:lnTo>
                <a:lnTo>
                  <a:pt x="4302963" y="1116012"/>
                </a:lnTo>
                <a:lnTo>
                  <a:pt x="4301845" y="1115542"/>
                </a:lnTo>
                <a:lnTo>
                  <a:pt x="4289691" y="1115542"/>
                </a:lnTo>
                <a:lnTo>
                  <a:pt x="4288574" y="1116012"/>
                </a:lnTo>
                <a:lnTo>
                  <a:pt x="4286707" y="1117866"/>
                </a:lnTo>
                <a:lnTo>
                  <a:pt x="4286250" y="1118997"/>
                </a:lnTo>
                <a:lnTo>
                  <a:pt x="4286250" y="1121625"/>
                </a:lnTo>
                <a:lnTo>
                  <a:pt x="4286707" y="1122743"/>
                </a:lnTo>
                <a:lnTo>
                  <a:pt x="4288574" y="1124610"/>
                </a:lnTo>
                <a:lnTo>
                  <a:pt x="4289691" y="1125067"/>
                </a:lnTo>
                <a:lnTo>
                  <a:pt x="4301845" y="1125067"/>
                </a:lnTo>
                <a:lnTo>
                  <a:pt x="4302963" y="1124610"/>
                </a:lnTo>
                <a:lnTo>
                  <a:pt x="4304830" y="1122743"/>
                </a:lnTo>
                <a:lnTo>
                  <a:pt x="4305300" y="1121625"/>
                </a:lnTo>
                <a:lnTo>
                  <a:pt x="4305300" y="1118997"/>
                </a:lnTo>
                <a:close/>
              </a:path>
              <a:path w="5448300" h="1497329">
                <a:moveTo>
                  <a:pt x="4305300" y="747141"/>
                </a:moveTo>
                <a:lnTo>
                  <a:pt x="4304830" y="746023"/>
                </a:lnTo>
                <a:lnTo>
                  <a:pt x="4302963" y="744156"/>
                </a:lnTo>
                <a:lnTo>
                  <a:pt x="4301845" y="743699"/>
                </a:lnTo>
                <a:lnTo>
                  <a:pt x="4289691" y="743699"/>
                </a:lnTo>
                <a:lnTo>
                  <a:pt x="4288574" y="744156"/>
                </a:lnTo>
                <a:lnTo>
                  <a:pt x="4286707" y="746023"/>
                </a:lnTo>
                <a:lnTo>
                  <a:pt x="4286250" y="747141"/>
                </a:lnTo>
                <a:lnTo>
                  <a:pt x="4286250" y="749769"/>
                </a:lnTo>
                <a:lnTo>
                  <a:pt x="4286707" y="750900"/>
                </a:lnTo>
                <a:lnTo>
                  <a:pt x="4288574" y="752754"/>
                </a:lnTo>
                <a:lnTo>
                  <a:pt x="4289691" y="753224"/>
                </a:lnTo>
                <a:lnTo>
                  <a:pt x="4301845" y="753224"/>
                </a:lnTo>
                <a:lnTo>
                  <a:pt x="4302963" y="752754"/>
                </a:lnTo>
                <a:lnTo>
                  <a:pt x="4304830" y="750900"/>
                </a:lnTo>
                <a:lnTo>
                  <a:pt x="4305300" y="749769"/>
                </a:lnTo>
                <a:lnTo>
                  <a:pt x="4305300" y="747141"/>
                </a:lnTo>
                <a:close/>
              </a:path>
              <a:path w="5448300" h="1497329">
                <a:moveTo>
                  <a:pt x="4305300" y="375297"/>
                </a:moveTo>
                <a:lnTo>
                  <a:pt x="4304830" y="374167"/>
                </a:lnTo>
                <a:lnTo>
                  <a:pt x="4302963" y="372313"/>
                </a:lnTo>
                <a:lnTo>
                  <a:pt x="4301845" y="371843"/>
                </a:lnTo>
                <a:lnTo>
                  <a:pt x="4289691" y="371843"/>
                </a:lnTo>
                <a:lnTo>
                  <a:pt x="4288574" y="372313"/>
                </a:lnTo>
                <a:lnTo>
                  <a:pt x="4286707" y="374167"/>
                </a:lnTo>
                <a:lnTo>
                  <a:pt x="4286250" y="375297"/>
                </a:lnTo>
                <a:lnTo>
                  <a:pt x="4286250" y="377926"/>
                </a:lnTo>
                <a:lnTo>
                  <a:pt x="4286707" y="379044"/>
                </a:lnTo>
                <a:lnTo>
                  <a:pt x="4288574" y="380911"/>
                </a:lnTo>
                <a:lnTo>
                  <a:pt x="4289691" y="381368"/>
                </a:lnTo>
                <a:lnTo>
                  <a:pt x="4301845" y="381368"/>
                </a:lnTo>
                <a:lnTo>
                  <a:pt x="4302963" y="380911"/>
                </a:lnTo>
                <a:lnTo>
                  <a:pt x="4304830" y="379044"/>
                </a:lnTo>
                <a:lnTo>
                  <a:pt x="4305300" y="377926"/>
                </a:lnTo>
                <a:lnTo>
                  <a:pt x="4305300" y="375297"/>
                </a:lnTo>
                <a:close/>
              </a:path>
              <a:path w="5448300" h="1497329">
                <a:moveTo>
                  <a:pt x="4305300" y="3454"/>
                </a:moveTo>
                <a:lnTo>
                  <a:pt x="4304830" y="2324"/>
                </a:lnTo>
                <a:lnTo>
                  <a:pt x="4302963" y="469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69"/>
                </a:lnTo>
                <a:lnTo>
                  <a:pt x="4286707" y="2324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07" y="7200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200"/>
                </a:lnTo>
                <a:lnTo>
                  <a:pt x="4305300" y="6083"/>
                </a:lnTo>
                <a:lnTo>
                  <a:pt x="4305300" y="3454"/>
                </a:lnTo>
                <a:close/>
              </a:path>
              <a:path w="5448300" h="1497329">
                <a:moveTo>
                  <a:pt x="4362450" y="1490840"/>
                </a:moveTo>
                <a:lnTo>
                  <a:pt x="4361980" y="1489722"/>
                </a:lnTo>
                <a:lnTo>
                  <a:pt x="4360113" y="1487855"/>
                </a:lnTo>
                <a:lnTo>
                  <a:pt x="4358995" y="1487398"/>
                </a:lnTo>
                <a:lnTo>
                  <a:pt x="4346841" y="1487398"/>
                </a:lnTo>
                <a:lnTo>
                  <a:pt x="4345724" y="1487855"/>
                </a:lnTo>
                <a:lnTo>
                  <a:pt x="4343857" y="1489722"/>
                </a:lnTo>
                <a:lnTo>
                  <a:pt x="4343400" y="1490840"/>
                </a:lnTo>
                <a:lnTo>
                  <a:pt x="4343400" y="1493469"/>
                </a:lnTo>
                <a:lnTo>
                  <a:pt x="4343857" y="1494586"/>
                </a:lnTo>
                <a:lnTo>
                  <a:pt x="4345724" y="1496453"/>
                </a:lnTo>
                <a:lnTo>
                  <a:pt x="4346841" y="1496923"/>
                </a:lnTo>
                <a:lnTo>
                  <a:pt x="4358995" y="1496923"/>
                </a:lnTo>
                <a:lnTo>
                  <a:pt x="4360113" y="1496453"/>
                </a:lnTo>
                <a:lnTo>
                  <a:pt x="4361980" y="1494586"/>
                </a:lnTo>
                <a:lnTo>
                  <a:pt x="4362450" y="1493469"/>
                </a:lnTo>
                <a:lnTo>
                  <a:pt x="4362450" y="1490840"/>
                </a:lnTo>
                <a:close/>
              </a:path>
              <a:path w="5448300" h="1497329">
                <a:moveTo>
                  <a:pt x="4362450" y="1118997"/>
                </a:moveTo>
                <a:lnTo>
                  <a:pt x="4361980" y="1117866"/>
                </a:lnTo>
                <a:lnTo>
                  <a:pt x="4360113" y="1116012"/>
                </a:lnTo>
                <a:lnTo>
                  <a:pt x="4358995" y="1115542"/>
                </a:lnTo>
                <a:lnTo>
                  <a:pt x="4346841" y="1115542"/>
                </a:lnTo>
                <a:lnTo>
                  <a:pt x="4345724" y="1116012"/>
                </a:lnTo>
                <a:lnTo>
                  <a:pt x="4343857" y="1117866"/>
                </a:lnTo>
                <a:lnTo>
                  <a:pt x="4343400" y="1118997"/>
                </a:lnTo>
                <a:lnTo>
                  <a:pt x="4343400" y="1121625"/>
                </a:lnTo>
                <a:lnTo>
                  <a:pt x="4343857" y="1122743"/>
                </a:lnTo>
                <a:lnTo>
                  <a:pt x="4345724" y="1124610"/>
                </a:lnTo>
                <a:lnTo>
                  <a:pt x="4346841" y="1125067"/>
                </a:lnTo>
                <a:lnTo>
                  <a:pt x="4358995" y="1125067"/>
                </a:lnTo>
                <a:lnTo>
                  <a:pt x="4360113" y="1124610"/>
                </a:lnTo>
                <a:lnTo>
                  <a:pt x="4361980" y="1122743"/>
                </a:lnTo>
                <a:lnTo>
                  <a:pt x="4362450" y="1121625"/>
                </a:lnTo>
                <a:lnTo>
                  <a:pt x="4362450" y="1118997"/>
                </a:lnTo>
                <a:close/>
              </a:path>
              <a:path w="5448300" h="1497329">
                <a:moveTo>
                  <a:pt x="4362450" y="747141"/>
                </a:moveTo>
                <a:lnTo>
                  <a:pt x="4361980" y="746023"/>
                </a:lnTo>
                <a:lnTo>
                  <a:pt x="4360113" y="744156"/>
                </a:lnTo>
                <a:lnTo>
                  <a:pt x="4358995" y="743699"/>
                </a:lnTo>
                <a:lnTo>
                  <a:pt x="4346841" y="743699"/>
                </a:lnTo>
                <a:lnTo>
                  <a:pt x="4345724" y="744156"/>
                </a:lnTo>
                <a:lnTo>
                  <a:pt x="4343857" y="746023"/>
                </a:lnTo>
                <a:lnTo>
                  <a:pt x="4343400" y="747141"/>
                </a:lnTo>
                <a:lnTo>
                  <a:pt x="4343400" y="749769"/>
                </a:lnTo>
                <a:lnTo>
                  <a:pt x="4343857" y="750900"/>
                </a:lnTo>
                <a:lnTo>
                  <a:pt x="4345724" y="752754"/>
                </a:lnTo>
                <a:lnTo>
                  <a:pt x="4346841" y="753224"/>
                </a:lnTo>
                <a:lnTo>
                  <a:pt x="4358995" y="753224"/>
                </a:lnTo>
                <a:lnTo>
                  <a:pt x="4360113" y="752754"/>
                </a:lnTo>
                <a:lnTo>
                  <a:pt x="4361980" y="750900"/>
                </a:lnTo>
                <a:lnTo>
                  <a:pt x="4362450" y="749769"/>
                </a:lnTo>
                <a:lnTo>
                  <a:pt x="4362450" y="747141"/>
                </a:lnTo>
                <a:close/>
              </a:path>
              <a:path w="5448300" h="1497329">
                <a:moveTo>
                  <a:pt x="4362450" y="375297"/>
                </a:moveTo>
                <a:lnTo>
                  <a:pt x="4361980" y="374167"/>
                </a:lnTo>
                <a:lnTo>
                  <a:pt x="4360113" y="372313"/>
                </a:lnTo>
                <a:lnTo>
                  <a:pt x="4358995" y="371843"/>
                </a:lnTo>
                <a:lnTo>
                  <a:pt x="4346841" y="371843"/>
                </a:lnTo>
                <a:lnTo>
                  <a:pt x="4345724" y="372313"/>
                </a:lnTo>
                <a:lnTo>
                  <a:pt x="4343857" y="374167"/>
                </a:lnTo>
                <a:lnTo>
                  <a:pt x="4343400" y="375297"/>
                </a:lnTo>
                <a:lnTo>
                  <a:pt x="4343400" y="377926"/>
                </a:lnTo>
                <a:lnTo>
                  <a:pt x="4343857" y="379044"/>
                </a:lnTo>
                <a:lnTo>
                  <a:pt x="4345724" y="380911"/>
                </a:lnTo>
                <a:lnTo>
                  <a:pt x="4346841" y="381368"/>
                </a:lnTo>
                <a:lnTo>
                  <a:pt x="4358995" y="381368"/>
                </a:lnTo>
                <a:lnTo>
                  <a:pt x="4360113" y="380911"/>
                </a:lnTo>
                <a:lnTo>
                  <a:pt x="4361980" y="379044"/>
                </a:lnTo>
                <a:lnTo>
                  <a:pt x="4362450" y="377926"/>
                </a:lnTo>
                <a:lnTo>
                  <a:pt x="4362450" y="375297"/>
                </a:lnTo>
                <a:close/>
              </a:path>
              <a:path w="5448300" h="1497329">
                <a:moveTo>
                  <a:pt x="4362450" y="3454"/>
                </a:moveTo>
                <a:lnTo>
                  <a:pt x="4361980" y="2324"/>
                </a:lnTo>
                <a:lnTo>
                  <a:pt x="4360113" y="469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69"/>
                </a:lnTo>
                <a:lnTo>
                  <a:pt x="4343857" y="2324"/>
                </a:lnTo>
                <a:lnTo>
                  <a:pt x="4343400" y="3454"/>
                </a:lnTo>
                <a:lnTo>
                  <a:pt x="4343400" y="6083"/>
                </a:lnTo>
                <a:lnTo>
                  <a:pt x="4343857" y="7200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200"/>
                </a:lnTo>
                <a:lnTo>
                  <a:pt x="4362450" y="6083"/>
                </a:lnTo>
                <a:lnTo>
                  <a:pt x="4362450" y="3454"/>
                </a:lnTo>
                <a:close/>
              </a:path>
              <a:path w="5448300" h="1497329">
                <a:moveTo>
                  <a:pt x="4419600" y="1490840"/>
                </a:moveTo>
                <a:lnTo>
                  <a:pt x="4419130" y="1489722"/>
                </a:lnTo>
                <a:lnTo>
                  <a:pt x="4417263" y="1487855"/>
                </a:lnTo>
                <a:lnTo>
                  <a:pt x="4416145" y="1487398"/>
                </a:lnTo>
                <a:lnTo>
                  <a:pt x="4403991" y="1487398"/>
                </a:lnTo>
                <a:lnTo>
                  <a:pt x="4402874" y="1487855"/>
                </a:lnTo>
                <a:lnTo>
                  <a:pt x="4401007" y="1489722"/>
                </a:lnTo>
                <a:lnTo>
                  <a:pt x="4400550" y="1490840"/>
                </a:lnTo>
                <a:lnTo>
                  <a:pt x="4400550" y="1493469"/>
                </a:lnTo>
                <a:lnTo>
                  <a:pt x="4401007" y="1494586"/>
                </a:lnTo>
                <a:lnTo>
                  <a:pt x="4402874" y="1496453"/>
                </a:lnTo>
                <a:lnTo>
                  <a:pt x="4403991" y="1496923"/>
                </a:lnTo>
                <a:lnTo>
                  <a:pt x="4416145" y="1496923"/>
                </a:lnTo>
                <a:lnTo>
                  <a:pt x="4417263" y="1496453"/>
                </a:lnTo>
                <a:lnTo>
                  <a:pt x="4419130" y="1494586"/>
                </a:lnTo>
                <a:lnTo>
                  <a:pt x="4419600" y="1493469"/>
                </a:lnTo>
                <a:lnTo>
                  <a:pt x="4419600" y="1490840"/>
                </a:lnTo>
                <a:close/>
              </a:path>
              <a:path w="5448300" h="1497329">
                <a:moveTo>
                  <a:pt x="4419600" y="1118997"/>
                </a:moveTo>
                <a:lnTo>
                  <a:pt x="4419130" y="1117866"/>
                </a:lnTo>
                <a:lnTo>
                  <a:pt x="4417263" y="1116012"/>
                </a:lnTo>
                <a:lnTo>
                  <a:pt x="4416145" y="1115542"/>
                </a:lnTo>
                <a:lnTo>
                  <a:pt x="4403991" y="1115542"/>
                </a:lnTo>
                <a:lnTo>
                  <a:pt x="4402874" y="1116012"/>
                </a:lnTo>
                <a:lnTo>
                  <a:pt x="4401007" y="1117866"/>
                </a:lnTo>
                <a:lnTo>
                  <a:pt x="4400550" y="1118997"/>
                </a:lnTo>
                <a:lnTo>
                  <a:pt x="4400550" y="1121625"/>
                </a:lnTo>
                <a:lnTo>
                  <a:pt x="4401007" y="1122743"/>
                </a:lnTo>
                <a:lnTo>
                  <a:pt x="4402874" y="1124610"/>
                </a:lnTo>
                <a:lnTo>
                  <a:pt x="4403991" y="1125067"/>
                </a:lnTo>
                <a:lnTo>
                  <a:pt x="4416145" y="1125067"/>
                </a:lnTo>
                <a:lnTo>
                  <a:pt x="4417263" y="1124610"/>
                </a:lnTo>
                <a:lnTo>
                  <a:pt x="4419130" y="1122743"/>
                </a:lnTo>
                <a:lnTo>
                  <a:pt x="4419600" y="1121625"/>
                </a:lnTo>
                <a:lnTo>
                  <a:pt x="4419600" y="1118997"/>
                </a:lnTo>
                <a:close/>
              </a:path>
              <a:path w="5448300" h="1497329">
                <a:moveTo>
                  <a:pt x="4419600" y="747141"/>
                </a:moveTo>
                <a:lnTo>
                  <a:pt x="4419130" y="746023"/>
                </a:lnTo>
                <a:lnTo>
                  <a:pt x="4417263" y="744156"/>
                </a:lnTo>
                <a:lnTo>
                  <a:pt x="4416145" y="743699"/>
                </a:lnTo>
                <a:lnTo>
                  <a:pt x="4403991" y="743699"/>
                </a:lnTo>
                <a:lnTo>
                  <a:pt x="4402874" y="744156"/>
                </a:lnTo>
                <a:lnTo>
                  <a:pt x="4401007" y="746023"/>
                </a:lnTo>
                <a:lnTo>
                  <a:pt x="4400550" y="747141"/>
                </a:lnTo>
                <a:lnTo>
                  <a:pt x="4400550" y="749769"/>
                </a:lnTo>
                <a:lnTo>
                  <a:pt x="4401007" y="750900"/>
                </a:lnTo>
                <a:lnTo>
                  <a:pt x="4402874" y="752754"/>
                </a:lnTo>
                <a:lnTo>
                  <a:pt x="4403991" y="753224"/>
                </a:lnTo>
                <a:lnTo>
                  <a:pt x="4416145" y="753224"/>
                </a:lnTo>
                <a:lnTo>
                  <a:pt x="4417263" y="752754"/>
                </a:lnTo>
                <a:lnTo>
                  <a:pt x="4419130" y="750900"/>
                </a:lnTo>
                <a:lnTo>
                  <a:pt x="4419600" y="749769"/>
                </a:lnTo>
                <a:lnTo>
                  <a:pt x="4419600" y="747141"/>
                </a:lnTo>
                <a:close/>
              </a:path>
              <a:path w="5448300" h="1497329">
                <a:moveTo>
                  <a:pt x="4419600" y="375297"/>
                </a:moveTo>
                <a:lnTo>
                  <a:pt x="4419130" y="374167"/>
                </a:lnTo>
                <a:lnTo>
                  <a:pt x="4417263" y="372313"/>
                </a:lnTo>
                <a:lnTo>
                  <a:pt x="4416145" y="371843"/>
                </a:lnTo>
                <a:lnTo>
                  <a:pt x="4403991" y="371843"/>
                </a:lnTo>
                <a:lnTo>
                  <a:pt x="4402874" y="372313"/>
                </a:lnTo>
                <a:lnTo>
                  <a:pt x="4401007" y="374167"/>
                </a:lnTo>
                <a:lnTo>
                  <a:pt x="4400550" y="375297"/>
                </a:lnTo>
                <a:lnTo>
                  <a:pt x="4400550" y="377926"/>
                </a:lnTo>
                <a:lnTo>
                  <a:pt x="4401007" y="379044"/>
                </a:lnTo>
                <a:lnTo>
                  <a:pt x="4402874" y="380911"/>
                </a:lnTo>
                <a:lnTo>
                  <a:pt x="4403991" y="381368"/>
                </a:lnTo>
                <a:lnTo>
                  <a:pt x="4416145" y="381368"/>
                </a:lnTo>
                <a:lnTo>
                  <a:pt x="4417263" y="380911"/>
                </a:lnTo>
                <a:lnTo>
                  <a:pt x="4419130" y="379044"/>
                </a:lnTo>
                <a:lnTo>
                  <a:pt x="4419600" y="377926"/>
                </a:lnTo>
                <a:lnTo>
                  <a:pt x="4419600" y="375297"/>
                </a:lnTo>
                <a:close/>
              </a:path>
              <a:path w="5448300" h="1497329">
                <a:moveTo>
                  <a:pt x="4419600" y="3454"/>
                </a:moveTo>
                <a:lnTo>
                  <a:pt x="4419130" y="2324"/>
                </a:lnTo>
                <a:lnTo>
                  <a:pt x="4417263" y="469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69"/>
                </a:lnTo>
                <a:lnTo>
                  <a:pt x="4401007" y="2324"/>
                </a:lnTo>
                <a:lnTo>
                  <a:pt x="4400550" y="3454"/>
                </a:lnTo>
                <a:lnTo>
                  <a:pt x="4400550" y="6083"/>
                </a:lnTo>
                <a:lnTo>
                  <a:pt x="4401007" y="7200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200"/>
                </a:lnTo>
                <a:lnTo>
                  <a:pt x="4419600" y="6083"/>
                </a:lnTo>
                <a:lnTo>
                  <a:pt x="4419600" y="3454"/>
                </a:lnTo>
                <a:close/>
              </a:path>
              <a:path w="5448300" h="1497329">
                <a:moveTo>
                  <a:pt x="4476750" y="1490840"/>
                </a:moveTo>
                <a:lnTo>
                  <a:pt x="4476280" y="1489722"/>
                </a:lnTo>
                <a:lnTo>
                  <a:pt x="4474413" y="1487855"/>
                </a:lnTo>
                <a:lnTo>
                  <a:pt x="4473295" y="1487398"/>
                </a:lnTo>
                <a:lnTo>
                  <a:pt x="4461141" y="1487398"/>
                </a:lnTo>
                <a:lnTo>
                  <a:pt x="4460024" y="1487855"/>
                </a:lnTo>
                <a:lnTo>
                  <a:pt x="4458157" y="1489722"/>
                </a:lnTo>
                <a:lnTo>
                  <a:pt x="4457700" y="1490840"/>
                </a:lnTo>
                <a:lnTo>
                  <a:pt x="4457700" y="1493469"/>
                </a:lnTo>
                <a:lnTo>
                  <a:pt x="4458157" y="1494586"/>
                </a:lnTo>
                <a:lnTo>
                  <a:pt x="4460024" y="1496453"/>
                </a:lnTo>
                <a:lnTo>
                  <a:pt x="4461141" y="1496923"/>
                </a:lnTo>
                <a:lnTo>
                  <a:pt x="4473295" y="1496923"/>
                </a:lnTo>
                <a:lnTo>
                  <a:pt x="4474413" y="1496453"/>
                </a:lnTo>
                <a:lnTo>
                  <a:pt x="4476280" y="1494586"/>
                </a:lnTo>
                <a:lnTo>
                  <a:pt x="4476750" y="1493469"/>
                </a:lnTo>
                <a:lnTo>
                  <a:pt x="4476750" y="1490840"/>
                </a:lnTo>
                <a:close/>
              </a:path>
              <a:path w="5448300" h="1497329">
                <a:moveTo>
                  <a:pt x="4476750" y="1118997"/>
                </a:moveTo>
                <a:lnTo>
                  <a:pt x="4476280" y="1117866"/>
                </a:lnTo>
                <a:lnTo>
                  <a:pt x="4474413" y="1116012"/>
                </a:lnTo>
                <a:lnTo>
                  <a:pt x="4473295" y="1115542"/>
                </a:lnTo>
                <a:lnTo>
                  <a:pt x="4461141" y="1115542"/>
                </a:lnTo>
                <a:lnTo>
                  <a:pt x="4460024" y="1116012"/>
                </a:lnTo>
                <a:lnTo>
                  <a:pt x="4458157" y="1117866"/>
                </a:lnTo>
                <a:lnTo>
                  <a:pt x="4457700" y="1118997"/>
                </a:lnTo>
                <a:lnTo>
                  <a:pt x="4457700" y="1121625"/>
                </a:lnTo>
                <a:lnTo>
                  <a:pt x="4458157" y="1122743"/>
                </a:lnTo>
                <a:lnTo>
                  <a:pt x="4460024" y="1124610"/>
                </a:lnTo>
                <a:lnTo>
                  <a:pt x="4461141" y="1125067"/>
                </a:lnTo>
                <a:lnTo>
                  <a:pt x="4473295" y="1125067"/>
                </a:lnTo>
                <a:lnTo>
                  <a:pt x="4474413" y="1124610"/>
                </a:lnTo>
                <a:lnTo>
                  <a:pt x="4476280" y="1122743"/>
                </a:lnTo>
                <a:lnTo>
                  <a:pt x="4476750" y="1121625"/>
                </a:lnTo>
                <a:lnTo>
                  <a:pt x="4476750" y="1118997"/>
                </a:lnTo>
                <a:close/>
              </a:path>
              <a:path w="5448300" h="1497329">
                <a:moveTo>
                  <a:pt x="4476750" y="747141"/>
                </a:moveTo>
                <a:lnTo>
                  <a:pt x="4476280" y="746023"/>
                </a:lnTo>
                <a:lnTo>
                  <a:pt x="4474413" y="744156"/>
                </a:lnTo>
                <a:lnTo>
                  <a:pt x="4473295" y="743699"/>
                </a:lnTo>
                <a:lnTo>
                  <a:pt x="4461141" y="743699"/>
                </a:lnTo>
                <a:lnTo>
                  <a:pt x="4460024" y="744156"/>
                </a:lnTo>
                <a:lnTo>
                  <a:pt x="4458157" y="746023"/>
                </a:lnTo>
                <a:lnTo>
                  <a:pt x="4457700" y="747141"/>
                </a:lnTo>
                <a:lnTo>
                  <a:pt x="4457700" y="749769"/>
                </a:lnTo>
                <a:lnTo>
                  <a:pt x="4458157" y="750900"/>
                </a:lnTo>
                <a:lnTo>
                  <a:pt x="4460024" y="752754"/>
                </a:lnTo>
                <a:lnTo>
                  <a:pt x="4461141" y="753224"/>
                </a:lnTo>
                <a:lnTo>
                  <a:pt x="4473295" y="753224"/>
                </a:lnTo>
                <a:lnTo>
                  <a:pt x="4474413" y="752754"/>
                </a:lnTo>
                <a:lnTo>
                  <a:pt x="4476280" y="750900"/>
                </a:lnTo>
                <a:lnTo>
                  <a:pt x="4476750" y="749769"/>
                </a:lnTo>
                <a:lnTo>
                  <a:pt x="4476750" y="747141"/>
                </a:lnTo>
                <a:close/>
              </a:path>
              <a:path w="5448300" h="1497329">
                <a:moveTo>
                  <a:pt x="4476750" y="375297"/>
                </a:moveTo>
                <a:lnTo>
                  <a:pt x="4476280" y="374167"/>
                </a:lnTo>
                <a:lnTo>
                  <a:pt x="4474413" y="372313"/>
                </a:lnTo>
                <a:lnTo>
                  <a:pt x="4473295" y="371843"/>
                </a:lnTo>
                <a:lnTo>
                  <a:pt x="4461141" y="371843"/>
                </a:lnTo>
                <a:lnTo>
                  <a:pt x="4460024" y="372313"/>
                </a:lnTo>
                <a:lnTo>
                  <a:pt x="4458157" y="374167"/>
                </a:lnTo>
                <a:lnTo>
                  <a:pt x="4457700" y="375297"/>
                </a:lnTo>
                <a:lnTo>
                  <a:pt x="4457700" y="377926"/>
                </a:lnTo>
                <a:lnTo>
                  <a:pt x="4458157" y="379044"/>
                </a:lnTo>
                <a:lnTo>
                  <a:pt x="4460024" y="380911"/>
                </a:lnTo>
                <a:lnTo>
                  <a:pt x="4461141" y="381368"/>
                </a:lnTo>
                <a:lnTo>
                  <a:pt x="4473295" y="381368"/>
                </a:lnTo>
                <a:lnTo>
                  <a:pt x="4474413" y="380911"/>
                </a:lnTo>
                <a:lnTo>
                  <a:pt x="4476280" y="379044"/>
                </a:lnTo>
                <a:lnTo>
                  <a:pt x="4476750" y="377926"/>
                </a:lnTo>
                <a:lnTo>
                  <a:pt x="4476750" y="375297"/>
                </a:lnTo>
                <a:close/>
              </a:path>
              <a:path w="5448300" h="1497329">
                <a:moveTo>
                  <a:pt x="4476750" y="3454"/>
                </a:moveTo>
                <a:lnTo>
                  <a:pt x="4476280" y="2324"/>
                </a:lnTo>
                <a:lnTo>
                  <a:pt x="4474413" y="469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69"/>
                </a:lnTo>
                <a:lnTo>
                  <a:pt x="4458157" y="2324"/>
                </a:lnTo>
                <a:lnTo>
                  <a:pt x="4457700" y="3454"/>
                </a:lnTo>
                <a:lnTo>
                  <a:pt x="4457700" y="6083"/>
                </a:lnTo>
                <a:lnTo>
                  <a:pt x="4458157" y="7200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200"/>
                </a:lnTo>
                <a:lnTo>
                  <a:pt x="4476750" y="6083"/>
                </a:lnTo>
                <a:lnTo>
                  <a:pt x="4476750" y="3454"/>
                </a:lnTo>
                <a:close/>
              </a:path>
              <a:path w="5448300" h="1497329">
                <a:moveTo>
                  <a:pt x="4533900" y="1490840"/>
                </a:moveTo>
                <a:lnTo>
                  <a:pt x="4533430" y="1489722"/>
                </a:lnTo>
                <a:lnTo>
                  <a:pt x="4531563" y="1487855"/>
                </a:lnTo>
                <a:lnTo>
                  <a:pt x="4530445" y="1487398"/>
                </a:lnTo>
                <a:lnTo>
                  <a:pt x="4518291" y="1487398"/>
                </a:lnTo>
                <a:lnTo>
                  <a:pt x="4517174" y="1487855"/>
                </a:lnTo>
                <a:lnTo>
                  <a:pt x="4515307" y="1489722"/>
                </a:lnTo>
                <a:lnTo>
                  <a:pt x="4514850" y="1490840"/>
                </a:lnTo>
                <a:lnTo>
                  <a:pt x="4514850" y="1493469"/>
                </a:lnTo>
                <a:lnTo>
                  <a:pt x="4515307" y="1494586"/>
                </a:lnTo>
                <a:lnTo>
                  <a:pt x="4517174" y="1496453"/>
                </a:lnTo>
                <a:lnTo>
                  <a:pt x="4518291" y="1496923"/>
                </a:lnTo>
                <a:lnTo>
                  <a:pt x="4530445" y="1496923"/>
                </a:lnTo>
                <a:lnTo>
                  <a:pt x="4531563" y="1496453"/>
                </a:lnTo>
                <a:lnTo>
                  <a:pt x="4533430" y="1494586"/>
                </a:lnTo>
                <a:lnTo>
                  <a:pt x="4533900" y="1493469"/>
                </a:lnTo>
                <a:lnTo>
                  <a:pt x="4533900" y="1490840"/>
                </a:lnTo>
                <a:close/>
              </a:path>
              <a:path w="5448300" h="1497329">
                <a:moveTo>
                  <a:pt x="4533900" y="1118997"/>
                </a:moveTo>
                <a:lnTo>
                  <a:pt x="4533430" y="1117866"/>
                </a:lnTo>
                <a:lnTo>
                  <a:pt x="4531563" y="1116012"/>
                </a:lnTo>
                <a:lnTo>
                  <a:pt x="4530445" y="1115542"/>
                </a:lnTo>
                <a:lnTo>
                  <a:pt x="4518291" y="1115542"/>
                </a:lnTo>
                <a:lnTo>
                  <a:pt x="4517174" y="1116012"/>
                </a:lnTo>
                <a:lnTo>
                  <a:pt x="4515307" y="1117866"/>
                </a:lnTo>
                <a:lnTo>
                  <a:pt x="4514850" y="1118997"/>
                </a:lnTo>
                <a:lnTo>
                  <a:pt x="4514850" y="1121625"/>
                </a:lnTo>
                <a:lnTo>
                  <a:pt x="4515307" y="1122743"/>
                </a:lnTo>
                <a:lnTo>
                  <a:pt x="4517174" y="1124610"/>
                </a:lnTo>
                <a:lnTo>
                  <a:pt x="4518291" y="1125067"/>
                </a:lnTo>
                <a:lnTo>
                  <a:pt x="4530445" y="1125067"/>
                </a:lnTo>
                <a:lnTo>
                  <a:pt x="4531563" y="1124610"/>
                </a:lnTo>
                <a:lnTo>
                  <a:pt x="4533430" y="1122743"/>
                </a:lnTo>
                <a:lnTo>
                  <a:pt x="4533900" y="1121625"/>
                </a:lnTo>
                <a:lnTo>
                  <a:pt x="4533900" y="1118997"/>
                </a:lnTo>
                <a:close/>
              </a:path>
              <a:path w="5448300" h="1497329">
                <a:moveTo>
                  <a:pt x="4533900" y="747141"/>
                </a:moveTo>
                <a:lnTo>
                  <a:pt x="4533430" y="746023"/>
                </a:lnTo>
                <a:lnTo>
                  <a:pt x="4531563" y="744156"/>
                </a:lnTo>
                <a:lnTo>
                  <a:pt x="4530445" y="743699"/>
                </a:lnTo>
                <a:lnTo>
                  <a:pt x="4518291" y="743699"/>
                </a:lnTo>
                <a:lnTo>
                  <a:pt x="4517174" y="744156"/>
                </a:lnTo>
                <a:lnTo>
                  <a:pt x="4515307" y="746023"/>
                </a:lnTo>
                <a:lnTo>
                  <a:pt x="4514850" y="747141"/>
                </a:lnTo>
                <a:lnTo>
                  <a:pt x="4514850" y="749769"/>
                </a:lnTo>
                <a:lnTo>
                  <a:pt x="4515307" y="750900"/>
                </a:lnTo>
                <a:lnTo>
                  <a:pt x="4517174" y="752754"/>
                </a:lnTo>
                <a:lnTo>
                  <a:pt x="4518291" y="753224"/>
                </a:lnTo>
                <a:lnTo>
                  <a:pt x="4530445" y="753224"/>
                </a:lnTo>
                <a:lnTo>
                  <a:pt x="4531563" y="752754"/>
                </a:lnTo>
                <a:lnTo>
                  <a:pt x="4533430" y="750900"/>
                </a:lnTo>
                <a:lnTo>
                  <a:pt x="4533900" y="749769"/>
                </a:lnTo>
                <a:lnTo>
                  <a:pt x="4533900" y="747141"/>
                </a:lnTo>
                <a:close/>
              </a:path>
              <a:path w="5448300" h="1497329">
                <a:moveTo>
                  <a:pt x="4533900" y="375297"/>
                </a:moveTo>
                <a:lnTo>
                  <a:pt x="4533430" y="374167"/>
                </a:lnTo>
                <a:lnTo>
                  <a:pt x="4531563" y="372313"/>
                </a:lnTo>
                <a:lnTo>
                  <a:pt x="4530445" y="371843"/>
                </a:lnTo>
                <a:lnTo>
                  <a:pt x="4518291" y="371843"/>
                </a:lnTo>
                <a:lnTo>
                  <a:pt x="4517174" y="372313"/>
                </a:lnTo>
                <a:lnTo>
                  <a:pt x="4515307" y="374167"/>
                </a:lnTo>
                <a:lnTo>
                  <a:pt x="4514850" y="375297"/>
                </a:lnTo>
                <a:lnTo>
                  <a:pt x="4514850" y="377926"/>
                </a:lnTo>
                <a:lnTo>
                  <a:pt x="4515307" y="379044"/>
                </a:lnTo>
                <a:lnTo>
                  <a:pt x="4517174" y="380911"/>
                </a:lnTo>
                <a:lnTo>
                  <a:pt x="4518291" y="381368"/>
                </a:lnTo>
                <a:lnTo>
                  <a:pt x="4530445" y="381368"/>
                </a:lnTo>
                <a:lnTo>
                  <a:pt x="4531563" y="380911"/>
                </a:lnTo>
                <a:lnTo>
                  <a:pt x="4533430" y="379044"/>
                </a:lnTo>
                <a:lnTo>
                  <a:pt x="4533900" y="377926"/>
                </a:lnTo>
                <a:lnTo>
                  <a:pt x="4533900" y="375297"/>
                </a:lnTo>
                <a:close/>
              </a:path>
              <a:path w="5448300" h="1497329">
                <a:moveTo>
                  <a:pt x="4533900" y="3454"/>
                </a:moveTo>
                <a:lnTo>
                  <a:pt x="4533430" y="2324"/>
                </a:lnTo>
                <a:lnTo>
                  <a:pt x="4531563" y="469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69"/>
                </a:lnTo>
                <a:lnTo>
                  <a:pt x="4515307" y="2324"/>
                </a:lnTo>
                <a:lnTo>
                  <a:pt x="4514850" y="3454"/>
                </a:lnTo>
                <a:lnTo>
                  <a:pt x="4514850" y="6083"/>
                </a:lnTo>
                <a:lnTo>
                  <a:pt x="4515307" y="7200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5448300" h="1497329">
                <a:moveTo>
                  <a:pt x="4591050" y="1490840"/>
                </a:moveTo>
                <a:lnTo>
                  <a:pt x="4590580" y="1489722"/>
                </a:lnTo>
                <a:lnTo>
                  <a:pt x="4588713" y="1487855"/>
                </a:lnTo>
                <a:lnTo>
                  <a:pt x="4587595" y="1487398"/>
                </a:lnTo>
                <a:lnTo>
                  <a:pt x="4575441" y="1487398"/>
                </a:lnTo>
                <a:lnTo>
                  <a:pt x="4574324" y="1487855"/>
                </a:lnTo>
                <a:lnTo>
                  <a:pt x="4572457" y="1489722"/>
                </a:lnTo>
                <a:lnTo>
                  <a:pt x="4572000" y="1490840"/>
                </a:lnTo>
                <a:lnTo>
                  <a:pt x="4572000" y="1493469"/>
                </a:lnTo>
                <a:lnTo>
                  <a:pt x="4572457" y="1494586"/>
                </a:lnTo>
                <a:lnTo>
                  <a:pt x="4574324" y="1496453"/>
                </a:lnTo>
                <a:lnTo>
                  <a:pt x="4575441" y="1496923"/>
                </a:lnTo>
                <a:lnTo>
                  <a:pt x="4587595" y="1496923"/>
                </a:lnTo>
                <a:lnTo>
                  <a:pt x="4588713" y="1496453"/>
                </a:lnTo>
                <a:lnTo>
                  <a:pt x="4590580" y="1494586"/>
                </a:lnTo>
                <a:lnTo>
                  <a:pt x="4591050" y="1493469"/>
                </a:lnTo>
                <a:lnTo>
                  <a:pt x="4591050" y="1490840"/>
                </a:lnTo>
                <a:close/>
              </a:path>
              <a:path w="5448300" h="1497329">
                <a:moveTo>
                  <a:pt x="4591050" y="1118997"/>
                </a:moveTo>
                <a:lnTo>
                  <a:pt x="4590580" y="1117866"/>
                </a:lnTo>
                <a:lnTo>
                  <a:pt x="4588713" y="1116012"/>
                </a:lnTo>
                <a:lnTo>
                  <a:pt x="4587595" y="1115542"/>
                </a:lnTo>
                <a:lnTo>
                  <a:pt x="4575441" y="1115542"/>
                </a:lnTo>
                <a:lnTo>
                  <a:pt x="4574324" y="1116012"/>
                </a:lnTo>
                <a:lnTo>
                  <a:pt x="4572457" y="1117866"/>
                </a:lnTo>
                <a:lnTo>
                  <a:pt x="4572000" y="1118997"/>
                </a:lnTo>
                <a:lnTo>
                  <a:pt x="4572000" y="1121625"/>
                </a:lnTo>
                <a:lnTo>
                  <a:pt x="4572457" y="1122743"/>
                </a:lnTo>
                <a:lnTo>
                  <a:pt x="4574324" y="1124610"/>
                </a:lnTo>
                <a:lnTo>
                  <a:pt x="4575441" y="1125067"/>
                </a:lnTo>
                <a:lnTo>
                  <a:pt x="4587595" y="1125067"/>
                </a:lnTo>
                <a:lnTo>
                  <a:pt x="4588713" y="1124610"/>
                </a:lnTo>
                <a:lnTo>
                  <a:pt x="4590580" y="1122743"/>
                </a:lnTo>
                <a:lnTo>
                  <a:pt x="4591050" y="1121625"/>
                </a:lnTo>
                <a:lnTo>
                  <a:pt x="4591050" y="1118997"/>
                </a:lnTo>
                <a:close/>
              </a:path>
              <a:path w="5448300" h="1497329">
                <a:moveTo>
                  <a:pt x="4591050" y="747141"/>
                </a:moveTo>
                <a:lnTo>
                  <a:pt x="4590580" y="746023"/>
                </a:lnTo>
                <a:lnTo>
                  <a:pt x="4588713" y="744156"/>
                </a:lnTo>
                <a:lnTo>
                  <a:pt x="4587595" y="743699"/>
                </a:lnTo>
                <a:lnTo>
                  <a:pt x="4575441" y="743699"/>
                </a:lnTo>
                <a:lnTo>
                  <a:pt x="4574324" y="744156"/>
                </a:lnTo>
                <a:lnTo>
                  <a:pt x="4572457" y="746023"/>
                </a:lnTo>
                <a:lnTo>
                  <a:pt x="4572000" y="747141"/>
                </a:lnTo>
                <a:lnTo>
                  <a:pt x="4572000" y="749769"/>
                </a:lnTo>
                <a:lnTo>
                  <a:pt x="4572457" y="750900"/>
                </a:lnTo>
                <a:lnTo>
                  <a:pt x="4574324" y="752754"/>
                </a:lnTo>
                <a:lnTo>
                  <a:pt x="4575441" y="753224"/>
                </a:lnTo>
                <a:lnTo>
                  <a:pt x="4587595" y="753224"/>
                </a:lnTo>
                <a:lnTo>
                  <a:pt x="4588713" y="752754"/>
                </a:lnTo>
                <a:lnTo>
                  <a:pt x="4590580" y="750900"/>
                </a:lnTo>
                <a:lnTo>
                  <a:pt x="4591050" y="749769"/>
                </a:lnTo>
                <a:lnTo>
                  <a:pt x="4591050" y="747141"/>
                </a:lnTo>
                <a:close/>
              </a:path>
              <a:path w="5448300" h="1497329">
                <a:moveTo>
                  <a:pt x="4591050" y="375297"/>
                </a:moveTo>
                <a:lnTo>
                  <a:pt x="4590580" y="374167"/>
                </a:lnTo>
                <a:lnTo>
                  <a:pt x="4588713" y="372313"/>
                </a:lnTo>
                <a:lnTo>
                  <a:pt x="4587595" y="371843"/>
                </a:lnTo>
                <a:lnTo>
                  <a:pt x="4575441" y="371843"/>
                </a:lnTo>
                <a:lnTo>
                  <a:pt x="4574324" y="372313"/>
                </a:lnTo>
                <a:lnTo>
                  <a:pt x="4572457" y="374167"/>
                </a:lnTo>
                <a:lnTo>
                  <a:pt x="4572000" y="375297"/>
                </a:lnTo>
                <a:lnTo>
                  <a:pt x="4572000" y="377926"/>
                </a:lnTo>
                <a:lnTo>
                  <a:pt x="4572457" y="379044"/>
                </a:lnTo>
                <a:lnTo>
                  <a:pt x="4574324" y="380911"/>
                </a:lnTo>
                <a:lnTo>
                  <a:pt x="4575441" y="381368"/>
                </a:lnTo>
                <a:lnTo>
                  <a:pt x="4587595" y="381368"/>
                </a:lnTo>
                <a:lnTo>
                  <a:pt x="4588713" y="380911"/>
                </a:lnTo>
                <a:lnTo>
                  <a:pt x="4590580" y="379044"/>
                </a:lnTo>
                <a:lnTo>
                  <a:pt x="4591050" y="377926"/>
                </a:lnTo>
                <a:lnTo>
                  <a:pt x="4591050" y="375297"/>
                </a:lnTo>
                <a:close/>
              </a:path>
              <a:path w="5448300" h="1497329">
                <a:moveTo>
                  <a:pt x="4591050" y="3454"/>
                </a:moveTo>
                <a:lnTo>
                  <a:pt x="4590580" y="2324"/>
                </a:lnTo>
                <a:lnTo>
                  <a:pt x="4588713" y="469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69"/>
                </a:lnTo>
                <a:lnTo>
                  <a:pt x="4572457" y="2324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57" y="7200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200"/>
                </a:lnTo>
                <a:lnTo>
                  <a:pt x="4591050" y="6083"/>
                </a:lnTo>
                <a:lnTo>
                  <a:pt x="4591050" y="3454"/>
                </a:lnTo>
                <a:close/>
              </a:path>
              <a:path w="5448300" h="1497329">
                <a:moveTo>
                  <a:pt x="4648200" y="1490840"/>
                </a:moveTo>
                <a:lnTo>
                  <a:pt x="4647730" y="1489722"/>
                </a:lnTo>
                <a:lnTo>
                  <a:pt x="4645863" y="1487855"/>
                </a:lnTo>
                <a:lnTo>
                  <a:pt x="4644745" y="1487398"/>
                </a:lnTo>
                <a:lnTo>
                  <a:pt x="4632591" y="1487398"/>
                </a:lnTo>
                <a:lnTo>
                  <a:pt x="4631474" y="1487855"/>
                </a:lnTo>
                <a:lnTo>
                  <a:pt x="4629607" y="1489722"/>
                </a:lnTo>
                <a:lnTo>
                  <a:pt x="4629150" y="1490840"/>
                </a:lnTo>
                <a:lnTo>
                  <a:pt x="4629150" y="1493469"/>
                </a:lnTo>
                <a:lnTo>
                  <a:pt x="4629607" y="1494586"/>
                </a:lnTo>
                <a:lnTo>
                  <a:pt x="4631474" y="1496453"/>
                </a:lnTo>
                <a:lnTo>
                  <a:pt x="4632591" y="1496923"/>
                </a:lnTo>
                <a:lnTo>
                  <a:pt x="4644745" y="1496923"/>
                </a:lnTo>
                <a:lnTo>
                  <a:pt x="4645863" y="1496453"/>
                </a:lnTo>
                <a:lnTo>
                  <a:pt x="4647730" y="1494586"/>
                </a:lnTo>
                <a:lnTo>
                  <a:pt x="4648200" y="1493469"/>
                </a:lnTo>
                <a:lnTo>
                  <a:pt x="4648200" y="1490840"/>
                </a:lnTo>
                <a:close/>
              </a:path>
              <a:path w="5448300" h="1497329">
                <a:moveTo>
                  <a:pt x="4648200" y="1118997"/>
                </a:moveTo>
                <a:lnTo>
                  <a:pt x="4647730" y="1117866"/>
                </a:lnTo>
                <a:lnTo>
                  <a:pt x="4645863" y="1116012"/>
                </a:lnTo>
                <a:lnTo>
                  <a:pt x="4644745" y="1115542"/>
                </a:lnTo>
                <a:lnTo>
                  <a:pt x="4632591" y="1115542"/>
                </a:lnTo>
                <a:lnTo>
                  <a:pt x="4631474" y="1116012"/>
                </a:lnTo>
                <a:lnTo>
                  <a:pt x="4629607" y="1117866"/>
                </a:lnTo>
                <a:lnTo>
                  <a:pt x="4629150" y="1118997"/>
                </a:lnTo>
                <a:lnTo>
                  <a:pt x="4629150" y="1121625"/>
                </a:lnTo>
                <a:lnTo>
                  <a:pt x="4629607" y="1122743"/>
                </a:lnTo>
                <a:lnTo>
                  <a:pt x="4631474" y="1124610"/>
                </a:lnTo>
                <a:lnTo>
                  <a:pt x="4632591" y="1125067"/>
                </a:lnTo>
                <a:lnTo>
                  <a:pt x="4644745" y="1125067"/>
                </a:lnTo>
                <a:lnTo>
                  <a:pt x="4645863" y="1124610"/>
                </a:lnTo>
                <a:lnTo>
                  <a:pt x="4647730" y="1122743"/>
                </a:lnTo>
                <a:lnTo>
                  <a:pt x="4648200" y="1121625"/>
                </a:lnTo>
                <a:lnTo>
                  <a:pt x="4648200" y="1118997"/>
                </a:lnTo>
                <a:close/>
              </a:path>
              <a:path w="5448300" h="1497329">
                <a:moveTo>
                  <a:pt x="4648200" y="747141"/>
                </a:moveTo>
                <a:lnTo>
                  <a:pt x="4647730" y="746023"/>
                </a:lnTo>
                <a:lnTo>
                  <a:pt x="4645863" y="744156"/>
                </a:lnTo>
                <a:lnTo>
                  <a:pt x="4644745" y="743699"/>
                </a:lnTo>
                <a:lnTo>
                  <a:pt x="4632591" y="743699"/>
                </a:lnTo>
                <a:lnTo>
                  <a:pt x="4631474" y="744156"/>
                </a:lnTo>
                <a:lnTo>
                  <a:pt x="4629607" y="746023"/>
                </a:lnTo>
                <a:lnTo>
                  <a:pt x="4629150" y="747141"/>
                </a:lnTo>
                <a:lnTo>
                  <a:pt x="4629150" y="749769"/>
                </a:lnTo>
                <a:lnTo>
                  <a:pt x="4629607" y="750900"/>
                </a:lnTo>
                <a:lnTo>
                  <a:pt x="4631474" y="752754"/>
                </a:lnTo>
                <a:lnTo>
                  <a:pt x="4632591" y="753224"/>
                </a:lnTo>
                <a:lnTo>
                  <a:pt x="4644745" y="753224"/>
                </a:lnTo>
                <a:lnTo>
                  <a:pt x="4645863" y="752754"/>
                </a:lnTo>
                <a:lnTo>
                  <a:pt x="4647730" y="750900"/>
                </a:lnTo>
                <a:lnTo>
                  <a:pt x="4648200" y="749769"/>
                </a:lnTo>
                <a:lnTo>
                  <a:pt x="4648200" y="747141"/>
                </a:lnTo>
                <a:close/>
              </a:path>
              <a:path w="5448300" h="1497329">
                <a:moveTo>
                  <a:pt x="4648200" y="375297"/>
                </a:moveTo>
                <a:lnTo>
                  <a:pt x="4647730" y="374167"/>
                </a:lnTo>
                <a:lnTo>
                  <a:pt x="4645863" y="372313"/>
                </a:lnTo>
                <a:lnTo>
                  <a:pt x="4644745" y="371843"/>
                </a:lnTo>
                <a:lnTo>
                  <a:pt x="4632591" y="371843"/>
                </a:lnTo>
                <a:lnTo>
                  <a:pt x="4631474" y="372313"/>
                </a:lnTo>
                <a:lnTo>
                  <a:pt x="4629607" y="374167"/>
                </a:lnTo>
                <a:lnTo>
                  <a:pt x="4629150" y="375297"/>
                </a:lnTo>
                <a:lnTo>
                  <a:pt x="4629150" y="377926"/>
                </a:lnTo>
                <a:lnTo>
                  <a:pt x="4629607" y="379044"/>
                </a:lnTo>
                <a:lnTo>
                  <a:pt x="4631474" y="380911"/>
                </a:lnTo>
                <a:lnTo>
                  <a:pt x="4632591" y="381368"/>
                </a:lnTo>
                <a:lnTo>
                  <a:pt x="4644745" y="381368"/>
                </a:lnTo>
                <a:lnTo>
                  <a:pt x="4645863" y="380911"/>
                </a:lnTo>
                <a:lnTo>
                  <a:pt x="4647730" y="379044"/>
                </a:lnTo>
                <a:lnTo>
                  <a:pt x="4648200" y="377926"/>
                </a:lnTo>
                <a:lnTo>
                  <a:pt x="4648200" y="375297"/>
                </a:lnTo>
                <a:close/>
              </a:path>
              <a:path w="5448300" h="1497329">
                <a:moveTo>
                  <a:pt x="4648200" y="3454"/>
                </a:moveTo>
                <a:lnTo>
                  <a:pt x="4647730" y="2324"/>
                </a:lnTo>
                <a:lnTo>
                  <a:pt x="4645863" y="469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69"/>
                </a:lnTo>
                <a:lnTo>
                  <a:pt x="4629607" y="2324"/>
                </a:lnTo>
                <a:lnTo>
                  <a:pt x="4629150" y="3454"/>
                </a:lnTo>
                <a:lnTo>
                  <a:pt x="4629150" y="6083"/>
                </a:lnTo>
                <a:lnTo>
                  <a:pt x="4629607" y="7200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200"/>
                </a:lnTo>
                <a:lnTo>
                  <a:pt x="4648200" y="6083"/>
                </a:lnTo>
                <a:lnTo>
                  <a:pt x="4648200" y="3454"/>
                </a:lnTo>
                <a:close/>
              </a:path>
              <a:path w="5448300" h="1497329">
                <a:moveTo>
                  <a:pt x="4705350" y="1490840"/>
                </a:moveTo>
                <a:lnTo>
                  <a:pt x="4704880" y="1489722"/>
                </a:lnTo>
                <a:lnTo>
                  <a:pt x="4703013" y="1487855"/>
                </a:lnTo>
                <a:lnTo>
                  <a:pt x="4701895" y="1487398"/>
                </a:lnTo>
                <a:lnTo>
                  <a:pt x="4689741" y="1487398"/>
                </a:lnTo>
                <a:lnTo>
                  <a:pt x="4688624" y="1487855"/>
                </a:lnTo>
                <a:lnTo>
                  <a:pt x="4686757" y="1489722"/>
                </a:lnTo>
                <a:lnTo>
                  <a:pt x="4686300" y="1490840"/>
                </a:lnTo>
                <a:lnTo>
                  <a:pt x="4686300" y="1493469"/>
                </a:lnTo>
                <a:lnTo>
                  <a:pt x="4686757" y="1494586"/>
                </a:lnTo>
                <a:lnTo>
                  <a:pt x="4688624" y="1496453"/>
                </a:lnTo>
                <a:lnTo>
                  <a:pt x="4689741" y="1496923"/>
                </a:lnTo>
                <a:lnTo>
                  <a:pt x="4701895" y="1496923"/>
                </a:lnTo>
                <a:lnTo>
                  <a:pt x="4703013" y="1496453"/>
                </a:lnTo>
                <a:lnTo>
                  <a:pt x="4704880" y="1494586"/>
                </a:lnTo>
                <a:lnTo>
                  <a:pt x="4705350" y="1493469"/>
                </a:lnTo>
                <a:lnTo>
                  <a:pt x="4705350" y="1490840"/>
                </a:lnTo>
                <a:close/>
              </a:path>
              <a:path w="5448300" h="1497329">
                <a:moveTo>
                  <a:pt x="4705350" y="1118997"/>
                </a:moveTo>
                <a:lnTo>
                  <a:pt x="4704880" y="1117866"/>
                </a:lnTo>
                <a:lnTo>
                  <a:pt x="4703013" y="1116012"/>
                </a:lnTo>
                <a:lnTo>
                  <a:pt x="4701895" y="1115542"/>
                </a:lnTo>
                <a:lnTo>
                  <a:pt x="4689741" y="1115542"/>
                </a:lnTo>
                <a:lnTo>
                  <a:pt x="4688624" y="1116012"/>
                </a:lnTo>
                <a:lnTo>
                  <a:pt x="4686757" y="1117866"/>
                </a:lnTo>
                <a:lnTo>
                  <a:pt x="4686300" y="1118997"/>
                </a:lnTo>
                <a:lnTo>
                  <a:pt x="4686300" y="1121625"/>
                </a:lnTo>
                <a:lnTo>
                  <a:pt x="4686757" y="1122743"/>
                </a:lnTo>
                <a:lnTo>
                  <a:pt x="4688624" y="1124610"/>
                </a:lnTo>
                <a:lnTo>
                  <a:pt x="4689741" y="1125067"/>
                </a:lnTo>
                <a:lnTo>
                  <a:pt x="4701895" y="1125067"/>
                </a:lnTo>
                <a:lnTo>
                  <a:pt x="4703013" y="1124610"/>
                </a:lnTo>
                <a:lnTo>
                  <a:pt x="4704880" y="1122743"/>
                </a:lnTo>
                <a:lnTo>
                  <a:pt x="4705350" y="1121625"/>
                </a:lnTo>
                <a:lnTo>
                  <a:pt x="4705350" y="1118997"/>
                </a:lnTo>
                <a:close/>
              </a:path>
              <a:path w="5448300" h="1497329">
                <a:moveTo>
                  <a:pt x="4705350" y="747141"/>
                </a:moveTo>
                <a:lnTo>
                  <a:pt x="4704880" y="746023"/>
                </a:lnTo>
                <a:lnTo>
                  <a:pt x="4703013" y="744156"/>
                </a:lnTo>
                <a:lnTo>
                  <a:pt x="4701895" y="743699"/>
                </a:lnTo>
                <a:lnTo>
                  <a:pt x="4689741" y="743699"/>
                </a:lnTo>
                <a:lnTo>
                  <a:pt x="4688624" y="744156"/>
                </a:lnTo>
                <a:lnTo>
                  <a:pt x="4686757" y="746023"/>
                </a:lnTo>
                <a:lnTo>
                  <a:pt x="4686300" y="747141"/>
                </a:lnTo>
                <a:lnTo>
                  <a:pt x="4686300" y="749769"/>
                </a:lnTo>
                <a:lnTo>
                  <a:pt x="4686757" y="750900"/>
                </a:lnTo>
                <a:lnTo>
                  <a:pt x="4688624" y="752754"/>
                </a:lnTo>
                <a:lnTo>
                  <a:pt x="4689741" y="753224"/>
                </a:lnTo>
                <a:lnTo>
                  <a:pt x="4701895" y="753224"/>
                </a:lnTo>
                <a:lnTo>
                  <a:pt x="4703013" y="752754"/>
                </a:lnTo>
                <a:lnTo>
                  <a:pt x="4704880" y="750900"/>
                </a:lnTo>
                <a:lnTo>
                  <a:pt x="4705350" y="749769"/>
                </a:lnTo>
                <a:lnTo>
                  <a:pt x="4705350" y="747141"/>
                </a:lnTo>
                <a:close/>
              </a:path>
              <a:path w="5448300" h="1497329">
                <a:moveTo>
                  <a:pt x="4705350" y="375297"/>
                </a:moveTo>
                <a:lnTo>
                  <a:pt x="4704880" y="374167"/>
                </a:lnTo>
                <a:lnTo>
                  <a:pt x="4703013" y="372313"/>
                </a:lnTo>
                <a:lnTo>
                  <a:pt x="4701895" y="371843"/>
                </a:lnTo>
                <a:lnTo>
                  <a:pt x="4689741" y="371843"/>
                </a:lnTo>
                <a:lnTo>
                  <a:pt x="4688624" y="372313"/>
                </a:lnTo>
                <a:lnTo>
                  <a:pt x="4686757" y="374167"/>
                </a:lnTo>
                <a:lnTo>
                  <a:pt x="4686300" y="375297"/>
                </a:lnTo>
                <a:lnTo>
                  <a:pt x="4686300" y="377926"/>
                </a:lnTo>
                <a:lnTo>
                  <a:pt x="4686757" y="379044"/>
                </a:lnTo>
                <a:lnTo>
                  <a:pt x="4688624" y="380911"/>
                </a:lnTo>
                <a:lnTo>
                  <a:pt x="4689741" y="381368"/>
                </a:lnTo>
                <a:lnTo>
                  <a:pt x="4701895" y="381368"/>
                </a:lnTo>
                <a:lnTo>
                  <a:pt x="4703013" y="380911"/>
                </a:lnTo>
                <a:lnTo>
                  <a:pt x="4704880" y="379044"/>
                </a:lnTo>
                <a:lnTo>
                  <a:pt x="4705350" y="377926"/>
                </a:lnTo>
                <a:lnTo>
                  <a:pt x="4705350" y="375297"/>
                </a:lnTo>
                <a:close/>
              </a:path>
              <a:path w="5448300" h="1497329">
                <a:moveTo>
                  <a:pt x="4705350" y="3454"/>
                </a:moveTo>
                <a:lnTo>
                  <a:pt x="4704880" y="2324"/>
                </a:lnTo>
                <a:lnTo>
                  <a:pt x="4703013" y="469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69"/>
                </a:lnTo>
                <a:lnTo>
                  <a:pt x="4686757" y="2324"/>
                </a:lnTo>
                <a:lnTo>
                  <a:pt x="4686300" y="3454"/>
                </a:lnTo>
                <a:lnTo>
                  <a:pt x="4686300" y="6083"/>
                </a:lnTo>
                <a:lnTo>
                  <a:pt x="4686757" y="7200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200"/>
                </a:lnTo>
                <a:lnTo>
                  <a:pt x="4705350" y="6083"/>
                </a:lnTo>
                <a:lnTo>
                  <a:pt x="4705350" y="3454"/>
                </a:lnTo>
                <a:close/>
              </a:path>
              <a:path w="5448300" h="1497329">
                <a:moveTo>
                  <a:pt x="4762500" y="1490840"/>
                </a:moveTo>
                <a:lnTo>
                  <a:pt x="4762030" y="1489722"/>
                </a:lnTo>
                <a:lnTo>
                  <a:pt x="4760163" y="1487855"/>
                </a:lnTo>
                <a:lnTo>
                  <a:pt x="4759045" y="1487398"/>
                </a:lnTo>
                <a:lnTo>
                  <a:pt x="4746891" y="1487398"/>
                </a:lnTo>
                <a:lnTo>
                  <a:pt x="4745774" y="1487855"/>
                </a:lnTo>
                <a:lnTo>
                  <a:pt x="4743907" y="1489722"/>
                </a:lnTo>
                <a:lnTo>
                  <a:pt x="4743450" y="1490840"/>
                </a:lnTo>
                <a:lnTo>
                  <a:pt x="4743450" y="1493469"/>
                </a:lnTo>
                <a:lnTo>
                  <a:pt x="4743907" y="1494586"/>
                </a:lnTo>
                <a:lnTo>
                  <a:pt x="4745774" y="1496453"/>
                </a:lnTo>
                <a:lnTo>
                  <a:pt x="4746891" y="1496923"/>
                </a:lnTo>
                <a:lnTo>
                  <a:pt x="4759045" y="1496923"/>
                </a:lnTo>
                <a:lnTo>
                  <a:pt x="4760163" y="1496453"/>
                </a:lnTo>
                <a:lnTo>
                  <a:pt x="4762030" y="1494586"/>
                </a:lnTo>
                <a:lnTo>
                  <a:pt x="4762500" y="1493469"/>
                </a:lnTo>
                <a:lnTo>
                  <a:pt x="4762500" y="1490840"/>
                </a:lnTo>
                <a:close/>
              </a:path>
              <a:path w="5448300" h="1497329">
                <a:moveTo>
                  <a:pt x="4762500" y="1118997"/>
                </a:moveTo>
                <a:lnTo>
                  <a:pt x="4762030" y="1117866"/>
                </a:lnTo>
                <a:lnTo>
                  <a:pt x="4760163" y="1116012"/>
                </a:lnTo>
                <a:lnTo>
                  <a:pt x="4759045" y="1115542"/>
                </a:lnTo>
                <a:lnTo>
                  <a:pt x="4746891" y="1115542"/>
                </a:lnTo>
                <a:lnTo>
                  <a:pt x="4745774" y="1116012"/>
                </a:lnTo>
                <a:lnTo>
                  <a:pt x="4743907" y="1117866"/>
                </a:lnTo>
                <a:lnTo>
                  <a:pt x="4743450" y="1118997"/>
                </a:lnTo>
                <a:lnTo>
                  <a:pt x="4743450" y="1121625"/>
                </a:lnTo>
                <a:lnTo>
                  <a:pt x="4743907" y="1122743"/>
                </a:lnTo>
                <a:lnTo>
                  <a:pt x="4745774" y="1124610"/>
                </a:lnTo>
                <a:lnTo>
                  <a:pt x="4746891" y="1125067"/>
                </a:lnTo>
                <a:lnTo>
                  <a:pt x="4759045" y="1125067"/>
                </a:lnTo>
                <a:lnTo>
                  <a:pt x="4760163" y="1124610"/>
                </a:lnTo>
                <a:lnTo>
                  <a:pt x="4762030" y="1122743"/>
                </a:lnTo>
                <a:lnTo>
                  <a:pt x="4762500" y="1121625"/>
                </a:lnTo>
                <a:lnTo>
                  <a:pt x="4762500" y="1118997"/>
                </a:lnTo>
                <a:close/>
              </a:path>
              <a:path w="5448300" h="1497329">
                <a:moveTo>
                  <a:pt x="4762500" y="747141"/>
                </a:moveTo>
                <a:lnTo>
                  <a:pt x="4762030" y="746023"/>
                </a:lnTo>
                <a:lnTo>
                  <a:pt x="4760163" y="744156"/>
                </a:lnTo>
                <a:lnTo>
                  <a:pt x="4759045" y="743699"/>
                </a:lnTo>
                <a:lnTo>
                  <a:pt x="4746891" y="743699"/>
                </a:lnTo>
                <a:lnTo>
                  <a:pt x="4745774" y="744156"/>
                </a:lnTo>
                <a:lnTo>
                  <a:pt x="4743907" y="746023"/>
                </a:lnTo>
                <a:lnTo>
                  <a:pt x="4743450" y="747141"/>
                </a:lnTo>
                <a:lnTo>
                  <a:pt x="4743450" y="749769"/>
                </a:lnTo>
                <a:lnTo>
                  <a:pt x="4743907" y="750900"/>
                </a:lnTo>
                <a:lnTo>
                  <a:pt x="4745774" y="752754"/>
                </a:lnTo>
                <a:lnTo>
                  <a:pt x="4746891" y="753224"/>
                </a:lnTo>
                <a:lnTo>
                  <a:pt x="4759045" y="753224"/>
                </a:lnTo>
                <a:lnTo>
                  <a:pt x="4760163" y="752754"/>
                </a:lnTo>
                <a:lnTo>
                  <a:pt x="4762030" y="750900"/>
                </a:lnTo>
                <a:lnTo>
                  <a:pt x="4762500" y="749769"/>
                </a:lnTo>
                <a:lnTo>
                  <a:pt x="4762500" y="747141"/>
                </a:lnTo>
                <a:close/>
              </a:path>
              <a:path w="5448300" h="1497329">
                <a:moveTo>
                  <a:pt x="4762500" y="375297"/>
                </a:moveTo>
                <a:lnTo>
                  <a:pt x="4762030" y="374167"/>
                </a:lnTo>
                <a:lnTo>
                  <a:pt x="4760163" y="372313"/>
                </a:lnTo>
                <a:lnTo>
                  <a:pt x="4759045" y="371843"/>
                </a:lnTo>
                <a:lnTo>
                  <a:pt x="4746891" y="371843"/>
                </a:lnTo>
                <a:lnTo>
                  <a:pt x="4745774" y="372313"/>
                </a:lnTo>
                <a:lnTo>
                  <a:pt x="4743907" y="374167"/>
                </a:lnTo>
                <a:lnTo>
                  <a:pt x="4743450" y="375297"/>
                </a:lnTo>
                <a:lnTo>
                  <a:pt x="4743450" y="377926"/>
                </a:lnTo>
                <a:lnTo>
                  <a:pt x="4743907" y="379044"/>
                </a:lnTo>
                <a:lnTo>
                  <a:pt x="4745774" y="380911"/>
                </a:lnTo>
                <a:lnTo>
                  <a:pt x="4746891" y="381368"/>
                </a:lnTo>
                <a:lnTo>
                  <a:pt x="4759045" y="381368"/>
                </a:lnTo>
                <a:lnTo>
                  <a:pt x="4760163" y="380911"/>
                </a:lnTo>
                <a:lnTo>
                  <a:pt x="4762030" y="379044"/>
                </a:lnTo>
                <a:lnTo>
                  <a:pt x="4762500" y="377926"/>
                </a:lnTo>
                <a:lnTo>
                  <a:pt x="4762500" y="375297"/>
                </a:lnTo>
                <a:close/>
              </a:path>
              <a:path w="5448300" h="1497329">
                <a:moveTo>
                  <a:pt x="4762500" y="3454"/>
                </a:moveTo>
                <a:lnTo>
                  <a:pt x="4762030" y="2324"/>
                </a:lnTo>
                <a:lnTo>
                  <a:pt x="4760163" y="469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69"/>
                </a:lnTo>
                <a:lnTo>
                  <a:pt x="4743907" y="2324"/>
                </a:lnTo>
                <a:lnTo>
                  <a:pt x="4743450" y="3454"/>
                </a:lnTo>
                <a:lnTo>
                  <a:pt x="4743450" y="6083"/>
                </a:lnTo>
                <a:lnTo>
                  <a:pt x="4743907" y="7200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200"/>
                </a:lnTo>
                <a:lnTo>
                  <a:pt x="4762500" y="6083"/>
                </a:lnTo>
                <a:lnTo>
                  <a:pt x="4762500" y="3454"/>
                </a:lnTo>
                <a:close/>
              </a:path>
              <a:path w="5448300" h="1497329">
                <a:moveTo>
                  <a:pt x="4819650" y="1490840"/>
                </a:moveTo>
                <a:lnTo>
                  <a:pt x="4819180" y="1489722"/>
                </a:lnTo>
                <a:lnTo>
                  <a:pt x="4817313" y="1487855"/>
                </a:lnTo>
                <a:lnTo>
                  <a:pt x="4816195" y="1487398"/>
                </a:lnTo>
                <a:lnTo>
                  <a:pt x="4804041" y="1487398"/>
                </a:lnTo>
                <a:lnTo>
                  <a:pt x="4802924" y="1487855"/>
                </a:lnTo>
                <a:lnTo>
                  <a:pt x="4801057" y="1489722"/>
                </a:lnTo>
                <a:lnTo>
                  <a:pt x="4800600" y="1490840"/>
                </a:lnTo>
                <a:lnTo>
                  <a:pt x="4800600" y="1493469"/>
                </a:lnTo>
                <a:lnTo>
                  <a:pt x="4801057" y="1494586"/>
                </a:lnTo>
                <a:lnTo>
                  <a:pt x="4802924" y="1496453"/>
                </a:lnTo>
                <a:lnTo>
                  <a:pt x="4804041" y="1496923"/>
                </a:lnTo>
                <a:lnTo>
                  <a:pt x="4816195" y="1496923"/>
                </a:lnTo>
                <a:lnTo>
                  <a:pt x="4817313" y="1496453"/>
                </a:lnTo>
                <a:lnTo>
                  <a:pt x="4819180" y="1494586"/>
                </a:lnTo>
                <a:lnTo>
                  <a:pt x="4819650" y="1493469"/>
                </a:lnTo>
                <a:lnTo>
                  <a:pt x="4819650" y="1490840"/>
                </a:lnTo>
                <a:close/>
              </a:path>
              <a:path w="5448300" h="1497329">
                <a:moveTo>
                  <a:pt x="4819650" y="1118997"/>
                </a:moveTo>
                <a:lnTo>
                  <a:pt x="4819180" y="1117866"/>
                </a:lnTo>
                <a:lnTo>
                  <a:pt x="4817313" y="1116012"/>
                </a:lnTo>
                <a:lnTo>
                  <a:pt x="4816195" y="1115542"/>
                </a:lnTo>
                <a:lnTo>
                  <a:pt x="4804041" y="1115542"/>
                </a:lnTo>
                <a:lnTo>
                  <a:pt x="4802924" y="1116012"/>
                </a:lnTo>
                <a:lnTo>
                  <a:pt x="4801057" y="1117866"/>
                </a:lnTo>
                <a:lnTo>
                  <a:pt x="4800600" y="1118997"/>
                </a:lnTo>
                <a:lnTo>
                  <a:pt x="4800600" y="1121625"/>
                </a:lnTo>
                <a:lnTo>
                  <a:pt x="4801057" y="1122743"/>
                </a:lnTo>
                <a:lnTo>
                  <a:pt x="4802924" y="1124610"/>
                </a:lnTo>
                <a:lnTo>
                  <a:pt x="4804041" y="1125067"/>
                </a:lnTo>
                <a:lnTo>
                  <a:pt x="4816195" y="1125067"/>
                </a:lnTo>
                <a:lnTo>
                  <a:pt x="4817313" y="1124610"/>
                </a:lnTo>
                <a:lnTo>
                  <a:pt x="4819180" y="1122743"/>
                </a:lnTo>
                <a:lnTo>
                  <a:pt x="4819650" y="1121625"/>
                </a:lnTo>
                <a:lnTo>
                  <a:pt x="4819650" y="1118997"/>
                </a:lnTo>
                <a:close/>
              </a:path>
              <a:path w="5448300" h="1497329">
                <a:moveTo>
                  <a:pt x="4819650" y="747141"/>
                </a:moveTo>
                <a:lnTo>
                  <a:pt x="4819180" y="746023"/>
                </a:lnTo>
                <a:lnTo>
                  <a:pt x="4817313" y="744156"/>
                </a:lnTo>
                <a:lnTo>
                  <a:pt x="4816195" y="743699"/>
                </a:lnTo>
                <a:lnTo>
                  <a:pt x="4804041" y="743699"/>
                </a:lnTo>
                <a:lnTo>
                  <a:pt x="4802924" y="744156"/>
                </a:lnTo>
                <a:lnTo>
                  <a:pt x="4801057" y="746023"/>
                </a:lnTo>
                <a:lnTo>
                  <a:pt x="4800600" y="747141"/>
                </a:lnTo>
                <a:lnTo>
                  <a:pt x="4800600" y="749769"/>
                </a:lnTo>
                <a:lnTo>
                  <a:pt x="4801057" y="750900"/>
                </a:lnTo>
                <a:lnTo>
                  <a:pt x="4802924" y="752754"/>
                </a:lnTo>
                <a:lnTo>
                  <a:pt x="4804041" y="753224"/>
                </a:lnTo>
                <a:lnTo>
                  <a:pt x="4816195" y="753224"/>
                </a:lnTo>
                <a:lnTo>
                  <a:pt x="4817313" y="752754"/>
                </a:lnTo>
                <a:lnTo>
                  <a:pt x="4819180" y="750900"/>
                </a:lnTo>
                <a:lnTo>
                  <a:pt x="4819650" y="749769"/>
                </a:lnTo>
                <a:lnTo>
                  <a:pt x="4819650" y="747141"/>
                </a:lnTo>
                <a:close/>
              </a:path>
              <a:path w="5448300" h="1497329">
                <a:moveTo>
                  <a:pt x="4819650" y="375297"/>
                </a:moveTo>
                <a:lnTo>
                  <a:pt x="4819180" y="374167"/>
                </a:lnTo>
                <a:lnTo>
                  <a:pt x="4817313" y="372313"/>
                </a:lnTo>
                <a:lnTo>
                  <a:pt x="4816195" y="371843"/>
                </a:lnTo>
                <a:lnTo>
                  <a:pt x="4804041" y="371843"/>
                </a:lnTo>
                <a:lnTo>
                  <a:pt x="4802924" y="372313"/>
                </a:lnTo>
                <a:lnTo>
                  <a:pt x="4801057" y="374167"/>
                </a:lnTo>
                <a:lnTo>
                  <a:pt x="4800600" y="375297"/>
                </a:lnTo>
                <a:lnTo>
                  <a:pt x="4800600" y="377926"/>
                </a:lnTo>
                <a:lnTo>
                  <a:pt x="4801057" y="379044"/>
                </a:lnTo>
                <a:lnTo>
                  <a:pt x="4802924" y="380911"/>
                </a:lnTo>
                <a:lnTo>
                  <a:pt x="4804041" y="381368"/>
                </a:lnTo>
                <a:lnTo>
                  <a:pt x="4816195" y="381368"/>
                </a:lnTo>
                <a:lnTo>
                  <a:pt x="4817313" y="380911"/>
                </a:lnTo>
                <a:lnTo>
                  <a:pt x="4819180" y="379044"/>
                </a:lnTo>
                <a:lnTo>
                  <a:pt x="4819650" y="377926"/>
                </a:lnTo>
                <a:lnTo>
                  <a:pt x="4819650" y="375297"/>
                </a:lnTo>
                <a:close/>
              </a:path>
              <a:path w="5448300" h="1497329">
                <a:moveTo>
                  <a:pt x="4819650" y="3454"/>
                </a:moveTo>
                <a:lnTo>
                  <a:pt x="4819180" y="2324"/>
                </a:lnTo>
                <a:lnTo>
                  <a:pt x="4817313" y="469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69"/>
                </a:lnTo>
                <a:lnTo>
                  <a:pt x="4801057" y="2324"/>
                </a:lnTo>
                <a:lnTo>
                  <a:pt x="4800600" y="3454"/>
                </a:lnTo>
                <a:lnTo>
                  <a:pt x="4800600" y="6083"/>
                </a:lnTo>
                <a:lnTo>
                  <a:pt x="4801057" y="7200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5448300" h="1497329">
                <a:moveTo>
                  <a:pt x="4876800" y="1490840"/>
                </a:moveTo>
                <a:lnTo>
                  <a:pt x="4876330" y="1489722"/>
                </a:lnTo>
                <a:lnTo>
                  <a:pt x="4874463" y="1487855"/>
                </a:lnTo>
                <a:lnTo>
                  <a:pt x="4873345" y="1487398"/>
                </a:lnTo>
                <a:lnTo>
                  <a:pt x="4861191" y="1487398"/>
                </a:lnTo>
                <a:lnTo>
                  <a:pt x="4860074" y="1487855"/>
                </a:lnTo>
                <a:lnTo>
                  <a:pt x="4858207" y="1489722"/>
                </a:lnTo>
                <a:lnTo>
                  <a:pt x="4857750" y="1490840"/>
                </a:lnTo>
                <a:lnTo>
                  <a:pt x="4857750" y="1493469"/>
                </a:lnTo>
                <a:lnTo>
                  <a:pt x="4858207" y="1494586"/>
                </a:lnTo>
                <a:lnTo>
                  <a:pt x="4860074" y="1496453"/>
                </a:lnTo>
                <a:lnTo>
                  <a:pt x="4861191" y="1496923"/>
                </a:lnTo>
                <a:lnTo>
                  <a:pt x="4873345" y="1496923"/>
                </a:lnTo>
                <a:lnTo>
                  <a:pt x="4874463" y="1496453"/>
                </a:lnTo>
                <a:lnTo>
                  <a:pt x="4876330" y="1494586"/>
                </a:lnTo>
                <a:lnTo>
                  <a:pt x="4876800" y="1493469"/>
                </a:lnTo>
                <a:lnTo>
                  <a:pt x="4876800" y="1490840"/>
                </a:lnTo>
                <a:close/>
              </a:path>
              <a:path w="5448300" h="1497329">
                <a:moveTo>
                  <a:pt x="4876800" y="1118997"/>
                </a:moveTo>
                <a:lnTo>
                  <a:pt x="4876330" y="1117866"/>
                </a:lnTo>
                <a:lnTo>
                  <a:pt x="4874463" y="1116012"/>
                </a:lnTo>
                <a:lnTo>
                  <a:pt x="4873345" y="1115542"/>
                </a:lnTo>
                <a:lnTo>
                  <a:pt x="4861191" y="1115542"/>
                </a:lnTo>
                <a:lnTo>
                  <a:pt x="4860074" y="1116012"/>
                </a:lnTo>
                <a:lnTo>
                  <a:pt x="4858207" y="1117866"/>
                </a:lnTo>
                <a:lnTo>
                  <a:pt x="4857750" y="1118997"/>
                </a:lnTo>
                <a:lnTo>
                  <a:pt x="4857750" y="1121625"/>
                </a:lnTo>
                <a:lnTo>
                  <a:pt x="4858207" y="1122743"/>
                </a:lnTo>
                <a:lnTo>
                  <a:pt x="4860074" y="1124610"/>
                </a:lnTo>
                <a:lnTo>
                  <a:pt x="4861191" y="1125067"/>
                </a:lnTo>
                <a:lnTo>
                  <a:pt x="4873345" y="1125067"/>
                </a:lnTo>
                <a:lnTo>
                  <a:pt x="4874463" y="1124610"/>
                </a:lnTo>
                <a:lnTo>
                  <a:pt x="4876330" y="1122743"/>
                </a:lnTo>
                <a:lnTo>
                  <a:pt x="4876800" y="1121625"/>
                </a:lnTo>
                <a:lnTo>
                  <a:pt x="4876800" y="1118997"/>
                </a:lnTo>
                <a:close/>
              </a:path>
              <a:path w="5448300" h="1497329">
                <a:moveTo>
                  <a:pt x="4876800" y="747141"/>
                </a:moveTo>
                <a:lnTo>
                  <a:pt x="4876330" y="746023"/>
                </a:lnTo>
                <a:lnTo>
                  <a:pt x="4874463" y="744156"/>
                </a:lnTo>
                <a:lnTo>
                  <a:pt x="4873345" y="743699"/>
                </a:lnTo>
                <a:lnTo>
                  <a:pt x="4861191" y="743699"/>
                </a:lnTo>
                <a:lnTo>
                  <a:pt x="4860074" y="744156"/>
                </a:lnTo>
                <a:lnTo>
                  <a:pt x="4858207" y="746023"/>
                </a:lnTo>
                <a:lnTo>
                  <a:pt x="4857750" y="747141"/>
                </a:lnTo>
                <a:lnTo>
                  <a:pt x="4857750" y="749769"/>
                </a:lnTo>
                <a:lnTo>
                  <a:pt x="4858207" y="750900"/>
                </a:lnTo>
                <a:lnTo>
                  <a:pt x="4860074" y="752754"/>
                </a:lnTo>
                <a:lnTo>
                  <a:pt x="4861191" y="753224"/>
                </a:lnTo>
                <a:lnTo>
                  <a:pt x="4873345" y="753224"/>
                </a:lnTo>
                <a:lnTo>
                  <a:pt x="4874463" y="752754"/>
                </a:lnTo>
                <a:lnTo>
                  <a:pt x="4876330" y="750900"/>
                </a:lnTo>
                <a:lnTo>
                  <a:pt x="4876800" y="749769"/>
                </a:lnTo>
                <a:lnTo>
                  <a:pt x="4876800" y="747141"/>
                </a:lnTo>
                <a:close/>
              </a:path>
              <a:path w="5448300" h="1497329">
                <a:moveTo>
                  <a:pt x="4876800" y="375297"/>
                </a:moveTo>
                <a:lnTo>
                  <a:pt x="4876330" y="374167"/>
                </a:lnTo>
                <a:lnTo>
                  <a:pt x="4874463" y="372313"/>
                </a:lnTo>
                <a:lnTo>
                  <a:pt x="4873345" y="371843"/>
                </a:lnTo>
                <a:lnTo>
                  <a:pt x="4861191" y="371843"/>
                </a:lnTo>
                <a:lnTo>
                  <a:pt x="4860074" y="372313"/>
                </a:lnTo>
                <a:lnTo>
                  <a:pt x="4858207" y="374167"/>
                </a:lnTo>
                <a:lnTo>
                  <a:pt x="4857750" y="375297"/>
                </a:lnTo>
                <a:lnTo>
                  <a:pt x="4857750" y="377926"/>
                </a:lnTo>
                <a:lnTo>
                  <a:pt x="4858207" y="379044"/>
                </a:lnTo>
                <a:lnTo>
                  <a:pt x="4860074" y="380911"/>
                </a:lnTo>
                <a:lnTo>
                  <a:pt x="4861191" y="381368"/>
                </a:lnTo>
                <a:lnTo>
                  <a:pt x="4873345" y="381368"/>
                </a:lnTo>
                <a:lnTo>
                  <a:pt x="4874463" y="380911"/>
                </a:lnTo>
                <a:lnTo>
                  <a:pt x="4876330" y="379044"/>
                </a:lnTo>
                <a:lnTo>
                  <a:pt x="4876800" y="377926"/>
                </a:lnTo>
                <a:lnTo>
                  <a:pt x="4876800" y="375297"/>
                </a:lnTo>
                <a:close/>
              </a:path>
              <a:path w="5448300" h="1497329">
                <a:moveTo>
                  <a:pt x="4876800" y="3454"/>
                </a:moveTo>
                <a:lnTo>
                  <a:pt x="4876330" y="2324"/>
                </a:lnTo>
                <a:lnTo>
                  <a:pt x="4874463" y="469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69"/>
                </a:lnTo>
                <a:lnTo>
                  <a:pt x="4858207" y="2324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07" y="7200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200"/>
                </a:lnTo>
                <a:lnTo>
                  <a:pt x="4876800" y="6083"/>
                </a:lnTo>
                <a:lnTo>
                  <a:pt x="4876800" y="3454"/>
                </a:lnTo>
                <a:close/>
              </a:path>
              <a:path w="5448300" h="1497329">
                <a:moveTo>
                  <a:pt x="4933937" y="1490840"/>
                </a:moveTo>
                <a:lnTo>
                  <a:pt x="4933480" y="1489722"/>
                </a:lnTo>
                <a:lnTo>
                  <a:pt x="4931613" y="1487855"/>
                </a:lnTo>
                <a:lnTo>
                  <a:pt x="4930495" y="1487398"/>
                </a:lnTo>
                <a:lnTo>
                  <a:pt x="4918341" y="1487398"/>
                </a:lnTo>
                <a:lnTo>
                  <a:pt x="4917224" y="1487855"/>
                </a:lnTo>
                <a:lnTo>
                  <a:pt x="4915357" y="1489722"/>
                </a:lnTo>
                <a:lnTo>
                  <a:pt x="4914900" y="1490840"/>
                </a:lnTo>
                <a:lnTo>
                  <a:pt x="4914900" y="1493469"/>
                </a:lnTo>
                <a:lnTo>
                  <a:pt x="4915357" y="1494586"/>
                </a:lnTo>
                <a:lnTo>
                  <a:pt x="4917224" y="1496453"/>
                </a:lnTo>
                <a:lnTo>
                  <a:pt x="4918341" y="1496923"/>
                </a:lnTo>
                <a:lnTo>
                  <a:pt x="4930495" y="1496923"/>
                </a:lnTo>
                <a:lnTo>
                  <a:pt x="4931613" y="1496453"/>
                </a:lnTo>
                <a:lnTo>
                  <a:pt x="4933480" y="1494586"/>
                </a:lnTo>
                <a:lnTo>
                  <a:pt x="4933937" y="1493469"/>
                </a:lnTo>
                <a:lnTo>
                  <a:pt x="4933937" y="1490840"/>
                </a:lnTo>
                <a:close/>
              </a:path>
              <a:path w="5448300" h="1497329">
                <a:moveTo>
                  <a:pt x="4933937" y="1118997"/>
                </a:moveTo>
                <a:lnTo>
                  <a:pt x="4933480" y="1117866"/>
                </a:lnTo>
                <a:lnTo>
                  <a:pt x="4931613" y="1116012"/>
                </a:lnTo>
                <a:lnTo>
                  <a:pt x="4930495" y="1115542"/>
                </a:lnTo>
                <a:lnTo>
                  <a:pt x="4918341" y="1115542"/>
                </a:lnTo>
                <a:lnTo>
                  <a:pt x="4917224" y="1116012"/>
                </a:lnTo>
                <a:lnTo>
                  <a:pt x="4915357" y="1117866"/>
                </a:lnTo>
                <a:lnTo>
                  <a:pt x="4914900" y="1118997"/>
                </a:lnTo>
                <a:lnTo>
                  <a:pt x="4914900" y="1121625"/>
                </a:lnTo>
                <a:lnTo>
                  <a:pt x="4915357" y="1122743"/>
                </a:lnTo>
                <a:lnTo>
                  <a:pt x="4917224" y="1124610"/>
                </a:lnTo>
                <a:lnTo>
                  <a:pt x="4918341" y="1125067"/>
                </a:lnTo>
                <a:lnTo>
                  <a:pt x="4930495" y="1125067"/>
                </a:lnTo>
                <a:lnTo>
                  <a:pt x="4931613" y="1124610"/>
                </a:lnTo>
                <a:lnTo>
                  <a:pt x="4933480" y="1122743"/>
                </a:lnTo>
                <a:lnTo>
                  <a:pt x="4933937" y="1121625"/>
                </a:lnTo>
                <a:lnTo>
                  <a:pt x="4933937" y="1118997"/>
                </a:lnTo>
                <a:close/>
              </a:path>
              <a:path w="5448300" h="1497329">
                <a:moveTo>
                  <a:pt x="4933937" y="747141"/>
                </a:moveTo>
                <a:lnTo>
                  <a:pt x="4933480" y="746023"/>
                </a:lnTo>
                <a:lnTo>
                  <a:pt x="4931613" y="744156"/>
                </a:lnTo>
                <a:lnTo>
                  <a:pt x="4930495" y="743699"/>
                </a:lnTo>
                <a:lnTo>
                  <a:pt x="4918341" y="743699"/>
                </a:lnTo>
                <a:lnTo>
                  <a:pt x="4917224" y="744156"/>
                </a:lnTo>
                <a:lnTo>
                  <a:pt x="4915357" y="746023"/>
                </a:lnTo>
                <a:lnTo>
                  <a:pt x="4914900" y="747141"/>
                </a:lnTo>
                <a:lnTo>
                  <a:pt x="4914900" y="749769"/>
                </a:lnTo>
                <a:lnTo>
                  <a:pt x="4915357" y="750900"/>
                </a:lnTo>
                <a:lnTo>
                  <a:pt x="4917224" y="752754"/>
                </a:lnTo>
                <a:lnTo>
                  <a:pt x="4918341" y="753224"/>
                </a:lnTo>
                <a:lnTo>
                  <a:pt x="4930495" y="753224"/>
                </a:lnTo>
                <a:lnTo>
                  <a:pt x="4931613" y="752754"/>
                </a:lnTo>
                <a:lnTo>
                  <a:pt x="4933480" y="750900"/>
                </a:lnTo>
                <a:lnTo>
                  <a:pt x="4933937" y="749769"/>
                </a:lnTo>
                <a:lnTo>
                  <a:pt x="4933937" y="747141"/>
                </a:lnTo>
                <a:close/>
              </a:path>
              <a:path w="5448300" h="1497329">
                <a:moveTo>
                  <a:pt x="4933937" y="375297"/>
                </a:moveTo>
                <a:lnTo>
                  <a:pt x="4933480" y="374167"/>
                </a:lnTo>
                <a:lnTo>
                  <a:pt x="4931613" y="372313"/>
                </a:lnTo>
                <a:lnTo>
                  <a:pt x="4930495" y="371843"/>
                </a:lnTo>
                <a:lnTo>
                  <a:pt x="4918341" y="371843"/>
                </a:lnTo>
                <a:lnTo>
                  <a:pt x="4917224" y="372313"/>
                </a:lnTo>
                <a:lnTo>
                  <a:pt x="4915357" y="374167"/>
                </a:lnTo>
                <a:lnTo>
                  <a:pt x="4914900" y="375297"/>
                </a:lnTo>
                <a:lnTo>
                  <a:pt x="4914900" y="377926"/>
                </a:lnTo>
                <a:lnTo>
                  <a:pt x="4915357" y="379044"/>
                </a:lnTo>
                <a:lnTo>
                  <a:pt x="4917224" y="380911"/>
                </a:lnTo>
                <a:lnTo>
                  <a:pt x="4918341" y="381368"/>
                </a:lnTo>
                <a:lnTo>
                  <a:pt x="4930495" y="381368"/>
                </a:lnTo>
                <a:lnTo>
                  <a:pt x="4931613" y="380911"/>
                </a:lnTo>
                <a:lnTo>
                  <a:pt x="4933480" y="379044"/>
                </a:lnTo>
                <a:lnTo>
                  <a:pt x="4933937" y="377926"/>
                </a:lnTo>
                <a:lnTo>
                  <a:pt x="4933937" y="375297"/>
                </a:lnTo>
                <a:close/>
              </a:path>
              <a:path w="5448300" h="1497329">
                <a:moveTo>
                  <a:pt x="4933937" y="3454"/>
                </a:moveTo>
                <a:lnTo>
                  <a:pt x="4933480" y="2324"/>
                </a:lnTo>
                <a:lnTo>
                  <a:pt x="4931613" y="469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69"/>
                </a:lnTo>
                <a:lnTo>
                  <a:pt x="4915357" y="2324"/>
                </a:lnTo>
                <a:lnTo>
                  <a:pt x="4914900" y="3454"/>
                </a:lnTo>
                <a:lnTo>
                  <a:pt x="4914900" y="6083"/>
                </a:lnTo>
                <a:lnTo>
                  <a:pt x="4915357" y="7200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200"/>
                </a:lnTo>
                <a:lnTo>
                  <a:pt x="4933937" y="6083"/>
                </a:lnTo>
                <a:lnTo>
                  <a:pt x="4933937" y="3454"/>
                </a:lnTo>
                <a:close/>
              </a:path>
              <a:path w="5448300" h="1497329">
                <a:moveTo>
                  <a:pt x="4991100" y="1490840"/>
                </a:moveTo>
                <a:lnTo>
                  <a:pt x="4990630" y="1489722"/>
                </a:lnTo>
                <a:lnTo>
                  <a:pt x="4988763" y="1487855"/>
                </a:lnTo>
                <a:lnTo>
                  <a:pt x="4987645" y="1487398"/>
                </a:lnTo>
                <a:lnTo>
                  <a:pt x="4975491" y="1487398"/>
                </a:lnTo>
                <a:lnTo>
                  <a:pt x="4974374" y="1487855"/>
                </a:lnTo>
                <a:lnTo>
                  <a:pt x="4972507" y="1489722"/>
                </a:lnTo>
                <a:lnTo>
                  <a:pt x="4972050" y="1490840"/>
                </a:lnTo>
                <a:lnTo>
                  <a:pt x="4972050" y="1493469"/>
                </a:lnTo>
                <a:lnTo>
                  <a:pt x="4972507" y="1494586"/>
                </a:lnTo>
                <a:lnTo>
                  <a:pt x="4974374" y="1496453"/>
                </a:lnTo>
                <a:lnTo>
                  <a:pt x="4975491" y="1496923"/>
                </a:lnTo>
                <a:lnTo>
                  <a:pt x="4987645" y="1496923"/>
                </a:lnTo>
                <a:lnTo>
                  <a:pt x="4988763" y="1496453"/>
                </a:lnTo>
                <a:lnTo>
                  <a:pt x="4990630" y="1494586"/>
                </a:lnTo>
                <a:lnTo>
                  <a:pt x="4991100" y="1493469"/>
                </a:lnTo>
                <a:lnTo>
                  <a:pt x="4991100" y="1490840"/>
                </a:lnTo>
                <a:close/>
              </a:path>
              <a:path w="5448300" h="1497329">
                <a:moveTo>
                  <a:pt x="4991100" y="1118997"/>
                </a:moveTo>
                <a:lnTo>
                  <a:pt x="4990630" y="1117866"/>
                </a:lnTo>
                <a:lnTo>
                  <a:pt x="4988763" y="1116012"/>
                </a:lnTo>
                <a:lnTo>
                  <a:pt x="4987645" y="1115542"/>
                </a:lnTo>
                <a:lnTo>
                  <a:pt x="4975491" y="1115542"/>
                </a:lnTo>
                <a:lnTo>
                  <a:pt x="4974374" y="1116012"/>
                </a:lnTo>
                <a:lnTo>
                  <a:pt x="4972507" y="1117866"/>
                </a:lnTo>
                <a:lnTo>
                  <a:pt x="4972050" y="1118997"/>
                </a:lnTo>
                <a:lnTo>
                  <a:pt x="4972050" y="1121625"/>
                </a:lnTo>
                <a:lnTo>
                  <a:pt x="4972507" y="1122743"/>
                </a:lnTo>
                <a:lnTo>
                  <a:pt x="4974374" y="1124610"/>
                </a:lnTo>
                <a:lnTo>
                  <a:pt x="4975491" y="1125067"/>
                </a:lnTo>
                <a:lnTo>
                  <a:pt x="4987645" y="1125067"/>
                </a:lnTo>
                <a:lnTo>
                  <a:pt x="4988763" y="1124610"/>
                </a:lnTo>
                <a:lnTo>
                  <a:pt x="4990630" y="1122743"/>
                </a:lnTo>
                <a:lnTo>
                  <a:pt x="4991100" y="1121625"/>
                </a:lnTo>
                <a:lnTo>
                  <a:pt x="4991100" y="1118997"/>
                </a:lnTo>
                <a:close/>
              </a:path>
              <a:path w="5448300" h="1497329">
                <a:moveTo>
                  <a:pt x="4991100" y="747141"/>
                </a:moveTo>
                <a:lnTo>
                  <a:pt x="4990630" y="746023"/>
                </a:lnTo>
                <a:lnTo>
                  <a:pt x="4988763" y="744156"/>
                </a:lnTo>
                <a:lnTo>
                  <a:pt x="4987645" y="743699"/>
                </a:lnTo>
                <a:lnTo>
                  <a:pt x="4975491" y="743699"/>
                </a:lnTo>
                <a:lnTo>
                  <a:pt x="4974374" y="744156"/>
                </a:lnTo>
                <a:lnTo>
                  <a:pt x="4972507" y="746023"/>
                </a:lnTo>
                <a:lnTo>
                  <a:pt x="4972050" y="747141"/>
                </a:lnTo>
                <a:lnTo>
                  <a:pt x="4972050" y="749769"/>
                </a:lnTo>
                <a:lnTo>
                  <a:pt x="4972507" y="750900"/>
                </a:lnTo>
                <a:lnTo>
                  <a:pt x="4974374" y="752754"/>
                </a:lnTo>
                <a:lnTo>
                  <a:pt x="4975491" y="753224"/>
                </a:lnTo>
                <a:lnTo>
                  <a:pt x="4987645" y="753224"/>
                </a:lnTo>
                <a:lnTo>
                  <a:pt x="4988763" y="752754"/>
                </a:lnTo>
                <a:lnTo>
                  <a:pt x="4990630" y="750900"/>
                </a:lnTo>
                <a:lnTo>
                  <a:pt x="4991100" y="749769"/>
                </a:lnTo>
                <a:lnTo>
                  <a:pt x="4991100" y="747141"/>
                </a:lnTo>
                <a:close/>
              </a:path>
              <a:path w="5448300" h="1497329">
                <a:moveTo>
                  <a:pt x="4991100" y="375297"/>
                </a:moveTo>
                <a:lnTo>
                  <a:pt x="4990630" y="374167"/>
                </a:lnTo>
                <a:lnTo>
                  <a:pt x="4988763" y="372313"/>
                </a:lnTo>
                <a:lnTo>
                  <a:pt x="4987645" y="371843"/>
                </a:lnTo>
                <a:lnTo>
                  <a:pt x="4975491" y="371843"/>
                </a:lnTo>
                <a:lnTo>
                  <a:pt x="4974374" y="372313"/>
                </a:lnTo>
                <a:lnTo>
                  <a:pt x="4972507" y="374167"/>
                </a:lnTo>
                <a:lnTo>
                  <a:pt x="4972050" y="375297"/>
                </a:lnTo>
                <a:lnTo>
                  <a:pt x="4972050" y="377926"/>
                </a:lnTo>
                <a:lnTo>
                  <a:pt x="4972507" y="379044"/>
                </a:lnTo>
                <a:lnTo>
                  <a:pt x="4974374" y="380911"/>
                </a:lnTo>
                <a:lnTo>
                  <a:pt x="4975491" y="381368"/>
                </a:lnTo>
                <a:lnTo>
                  <a:pt x="4987645" y="381368"/>
                </a:lnTo>
                <a:lnTo>
                  <a:pt x="4988763" y="380911"/>
                </a:lnTo>
                <a:lnTo>
                  <a:pt x="4990630" y="379044"/>
                </a:lnTo>
                <a:lnTo>
                  <a:pt x="4991100" y="377926"/>
                </a:lnTo>
                <a:lnTo>
                  <a:pt x="4991100" y="375297"/>
                </a:lnTo>
                <a:close/>
              </a:path>
              <a:path w="5448300" h="1497329">
                <a:moveTo>
                  <a:pt x="4991100" y="3454"/>
                </a:moveTo>
                <a:lnTo>
                  <a:pt x="4990630" y="2324"/>
                </a:lnTo>
                <a:lnTo>
                  <a:pt x="4988763" y="469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69"/>
                </a:lnTo>
                <a:lnTo>
                  <a:pt x="4972507" y="2324"/>
                </a:lnTo>
                <a:lnTo>
                  <a:pt x="4972050" y="3454"/>
                </a:lnTo>
                <a:lnTo>
                  <a:pt x="4972050" y="6083"/>
                </a:lnTo>
                <a:lnTo>
                  <a:pt x="4972507" y="7200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200"/>
                </a:lnTo>
                <a:lnTo>
                  <a:pt x="4991100" y="6083"/>
                </a:lnTo>
                <a:lnTo>
                  <a:pt x="4991100" y="3454"/>
                </a:lnTo>
                <a:close/>
              </a:path>
              <a:path w="5448300" h="1497329">
                <a:moveTo>
                  <a:pt x="5048237" y="1490840"/>
                </a:moveTo>
                <a:lnTo>
                  <a:pt x="5047780" y="1489722"/>
                </a:lnTo>
                <a:lnTo>
                  <a:pt x="5045913" y="1487855"/>
                </a:lnTo>
                <a:lnTo>
                  <a:pt x="5044795" y="1487398"/>
                </a:lnTo>
                <a:lnTo>
                  <a:pt x="5032641" y="1487398"/>
                </a:lnTo>
                <a:lnTo>
                  <a:pt x="5031524" y="1487855"/>
                </a:lnTo>
                <a:lnTo>
                  <a:pt x="5029657" y="1489722"/>
                </a:lnTo>
                <a:lnTo>
                  <a:pt x="5029187" y="1490840"/>
                </a:lnTo>
                <a:lnTo>
                  <a:pt x="5029187" y="1493469"/>
                </a:lnTo>
                <a:lnTo>
                  <a:pt x="5029657" y="1494586"/>
                </a:lnTo>
                <a:lnTo>
                  <a:pt x="5031524" y="1496453"/>
                </a:lnTo>
                <a:lnTo>
                  <a:pt x="5032641" y="1496923"/>
                </a:lnTo>
                <a:lnTo>
                  <a:pt x="5044795" y="1496923"/>
                </a:lnTo>
                <a:lnTo>
                  <a:pt x="5045913" y="1496453"/>
                </a:lnTo>
                <a:lnTo>
                  <a:pt x="5047780" y="1494586"/>
                </a:lnTo>
                <a:lnTo>
                  <a:pt x="5048237" y="1493469"/>
                </a:lnTo>
                <a:lnTo>
                  <a:pt x="5048237" y="1490840"/>
                </a:lnTo>
                <a:close/>
              </a:path>
              <a:path w="5448300" h="1497329">
                <a:moveTo>
                  <a:pt x="5048237" y="1118997"/>
                </a:moveTo>
                <a:lnTo>
                  <a:pt x="5047780" y="1117866"/>
                </a:lnTo>
                <a:lnTo>
                  <a:pt x="5045913" y="1116012"/>
                </a:lnTo>
                <a:lnTo>
                  <a:pt x="5044795" y="1115542"/>
                </a:lnTo>
                <a:lnTo>
                  <a:pt x="5032641" y="1115542"/>
                </a:lnTo>
                <a:lnTo>
                  <a:pt x="5031524" y="1116012"/>
                </a:lnTo>
                <a:lnTo>
                  <a:pt x="5029657" y="1117866"/>
                </a:lnTo>
                <a:lnTo>
                  <a:pt x="5029187" y="1118997"/>
                </a:lnTo>
                <a:lnTo>
                  <a:pt x="5029187" y="1121625"/>
                </a:lnTo>
                <a:lnTo>
                  <a:pt x="5029657" y="1122743"/>
                </a:lnTo>
                <a:lnTo>
                  <a:pt x="5031524" y="1124610"/>
                </a:lnTo>
                <a:lnTo>
                  <a:pt x="5032641" y="1125067"/>
                </a:lnTo>
                <a:lnTo>
                  <a:pt x="5044795" y="1125067"/>
                </a:lnTo>
                <a:lnTo>
                  <a:pt x="5045913" y="1124610"/>
                </a:lnTo>
                <a:lnTo>
                  <a:pt x="5047780" y="1122743"/>
                </a:lnTo>
                <a:lnTo>
                  <a:pt x="5048237" y="1121625"/>
                </a:lnTo>
                <a:lnTo>
                  <a:pt x="5048237" y="1118997"/>
                </a:lnTo>
                <a:close/>
              </a:path>
              <a:path w="5448300" h="1497329">
                <a:moveTo>
                  <a:pt x="5048237" y="747141"/>
                </a:moveTo>
                <a:lnTo>
                  <a:pt x="5047780" y="746023"/>
                </a:lnTo>
                <a:lnTo>
                  <a:pt x="5045913" y="744156"/>
                </a:lnTo>
                <a:lnTo>
                  <a:pt x="5044795" y="743699"/>
                </a:lnTo>
                <a:lnTo>
                  <a:pt x="5032641" y="743699"/>
                </a:lnTo>
                <a:lnTo>
                  <a:pt x="5031524" y="744156"/>
                </a:lnTo>
                <a:lnTo>
                  <a:pt x="5029657" y="746023"/>
                </a:lnTo>
                <a:lnTo>
                  <a:pt x="5029187" y="747141"/>
                </a:lnTo>
                <a:lnTo>
                  <a:pt x="5029187" y="749769"/>
                </a:lnTo>
                <a:lnTo>
                  <a:pt x="5029657" y="750900"/>
                </a:lnTo>
                <a:lnTo>
                  <a:pt x="5031524" y="752754"/>
                </a:lnTo>
                <a:lnTo>
                  <a:pt x="5032641" y="753224"/>
                </a:lnTo>
                <a:lnTo>
                  <a:pt x="5044795" y="753224"/>
                </a:lnTo>
                <a:lnTo>
                  <a:pt x="5045913" y="752754"/>
                </a:lnTo>
                <a:lnTo>
                  <a:pt x="5047780" y="750900"/>
                </a:lnTo>
                <a:lnTo>
                  <a:pt x="5048237" y="749769"/>
                </a:lnTo>
                <a:lnTo>
                  <a:pt x="5048237" y="747141"/>
                </a:lnTo>
                <a:close/>
              </a:path>
              <a:path w="5448300" h="1497329">
                <a:moveTo>
                  <a:pt x="5048237" y="375297"/>
                </a:moveTo>
                <a:lnTo>
                  <a:pt x="5047780" y="374167"/>
                </a:lnTo>
                <a:lnTo>
                  <a:pt x="5045913" y="372313"/>
                </a:lnTo>
                <a:lnTo>
                  <a:pt x="5044795" y="371843"/>
                </a:lnTo>
                <a:lnTo>
                  <a:pt x="5032641" y="371843"/>
                </a:lnTo>
                <a:lnTo>
                  <a:pt x="5031524" y="372313"/>
                </a:lnTo>
                <a:lnTo>
                  <a:pt x="5029657" y="374167"/>
                </a:lnTo>
                <a:lnTo>
                  <a:pt x="5029187" y="375297"/>
                </a:lnTo>
                <a:lnTo>
                  <a:pt x="5029187" y="377926"/>
                </a:lnTo>
                <a:lnTo>
                  <a:pt x="5029657" y="379044"/>
                </a:lnTo>
                <a:lnTo>
                  <a:pt x="5031524" y="380911"/>
                </a:lnTo>
                <a:lnTo>
                  <a:pt x="5032641" y="381368"/>
                </a:lnTo>
                <a:lnTo>
                  <a:pt x="5044795" y="381368"/>
                </a:lnTo>
                <a:lnTo>
                  <a:pt x="5045913" y="380911"/>
                </a:lnTo>
                <a:lnTo>
                  <a:pt x="5047780" y="379044"/>
                </a:lnTo>
                <a:lnTo>
                  <a:pt x="5048237" y="377926"/>
                </a:lnTo>
                <a:lnTo>
                  <a:pt x="5048237" y="375297"/>
                </a:lnTo>
                <a:close/>
              </a:path>
              <a:path w="5448300" h="1497329">
                <a:moveTo>
                  <a:pt x="5048237" y="3454"/>
                </a:moveTo>
                <a:lnTo>
                  <a:pt x="5047780" y="2324"/>
                </a:lnTo>
                <a:lnTo>
                  <a:pt x="5045913" y="469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69"/>
                </a:lnTo>
                <a:lnTo>
                  <a:pt x="5029657" y="2324"/>
                </a:lnTo>
                <a:lnTo>
                  <a:pt x="5029187" y="3454"/>
                </a:lnTo>
                <a:lnTo>
                  <a:pt x="5029187" y="6083"/>
                </a:lnTo>
                <a:lnTo>
                  <a:pt x="5029657" y="7200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200"/>
                </a:lnTo>
                <a:lnTo>
                  <a:pt x="5048237" y="6083"/>
                </a:lnTo>
                <a:lnTo>
                  <a:pt x="5048237" y="3454"/>
                </a:lnTo>
                <a:close/>
              </a:path>
              <a:path w="5448300" h="1497329">
                <a:moveTo>
                  <a:pt x="5105387" y="1490840"/>
                </a:moveTo>
                <a:lnTo>
                  <a:pt x="5104930" y="1489722"/>
                </a:lnTo>
                <a:lnTo>
                  <a:pt x="5103063" y="1487855"/>
                </a:lnTo>
                <a:lnTo>
                  <a:pt x="5101945" y="1487398"/>
                </a:lnTo>
                <a:lnTo>
                  <a:pt x="5089791" y="1487398"/>
                </a:lnTo>
                <a:lnTo>
                  <a:pt x="5088674" y="1487855"/>
                </a:lnTo>
                <a:lnTo>
                  <a:pt x="5086807" y="1489722"/>
                </a:lnTo>
                <a:lnTo>
                  <a:pt x="5086337" y="1490840"/>
                </a:lnTo>
                <a:lnTo>
                  <a:pt x="5086337" y="1493469"/>
                </a:lnTo>
                <a:lnTo>
                  <a:pt x="5086807" y="1494586"/>
                </a:lnTo>
                <a:lnTo>
                  <a:pt x="5088674" y="1496453"/>
                </a:lnTo>
                <a:lnTo>
                  <a:pt x="5089791" y="1496923"/>
                </a:lnTo>
                <a:lnTo>
                  <a:pt x="5101945" y="1496923"/>
                </a:lnTo>
                <a:lnTo>
                  <a:pt x="5103063" y="1496453"/>
                </a:lnTo>
                <a:lnTo>
                  <a:pt x="5104930" y="1494586"/>
                </a:lnTo>
                <a:lnTo>
                  <a:pt x="5105387" y="1493469"/>
                </a:lnTo>
                <a:lnTo>
                  <a:pt x="5105387" y="1490840"/>
                </a:lnTo>
                <a:close/>
              </a:path>
              <a:path w="5448300" h="1497329">
                <a:moveTo>
                  <a:pt x="5105387" y="1118997"/>
                </a:moveTo>
                <a:lnTo>
                  <a:pt x="5104930" y="1117866"/>
                </a:lnTo>
                <a:lnTo>
                  <a:pt x="5103063" y="1116012"/>
                </a:lnTo>
                <a:lnTo>
                  <a:pt x="5101945" y="1115542"/>
                </a:lnTo>
                <a:lnTo>
                  <a:pt x="5089791" y="1115542"/>
                </a:lnTo>
                <a:lnTo>
                  <a:pt x="5088674" y="1116012"/>
                </a:lnTo>
                <a:lnTo>
                  <a:pt x="5086807" y="1117866"/>
                </a:lnTo>
                <a:lnTo>
                  <a:pt x="5086337" y="1118997"/>
                </a:lnTo>
                <a:lnTo>
                  <a:pt x="5086337" y="1121625"/>
                </a:lnTo>
                <a:lnTo>
                  <a:pt x="5086807" y="1122743"/>
                </a:lnTo>
                <a:lnTo>
                  <a:pt x="5088674" y="1124610"/>
                </a:lnTo>
                <a:lnTo>
                  <a:pt x="5089791" y="1125067"/>
                </a:lnTo>
                <a:lnTo>
                  <a:pt x="5101945" y="1125067"/>
                </a:lnTo>
                <a:lnTo>
                  <a:pt x="5103063" y="1124610"/>
                </a:lnTo>
                <a:lnTo>
                  <a:pt x="5104930" y="1122743"/>
                </a:lnTo>
                <a:lnTo>
                  <a:pt x="5105387" y="1121625"/>
                </a:lnTo>
                <a:lnTo>
                  <a:pt x="5105387" y="1118997"/>
                </a:lnTo>
                <a:close/>
              </a:path>
              <a:path w="5448300" h="1497329">
                <a:moveTo>
                  <a:pt x="5105387" y="747141"/>
                </a:moveTo>
                <a:lnTo>
                  <a:pt x="5104930" y="746023"/>
                </a:lnTo>
                <a:lnTo>
                  <a:pt x="5103063" y="744156"/>
                </a:lnTo>
                <a:lnTo>
                  <a:pt x="5101945" y="743699"/>
                </a:lnTo>
                <a:lnTo>
                  <a:pt x="5089791" y="743699"/>
                </a:lnTo>
                <a:lnTo>
                  <a:pt x="5088674" y="744156"/>
                </a:lnTo>
                <a:lnTo>
                  <a:pt x="5086807" y="746023"/>
                </a:lnTo>
                <a:lnTo>
                  <a:pt x="5086337" y="747141"/>
                </a:lnTo>
                <a:lnTo>
                  <a:pt x="5086337" y="749769"/>
                </a:lnTo>
                <a:lnTo>
                  <a:pt x="5086807" y="750900"/>
                </a:lnTo>
                <a:lnTo>
                  <a:pt x="5088674" y="752754"/>
                </a:lnTo>
                <a:lnTo>
                  <a:pt x="5089791" y="753224"/>
                </a:lnTo>
                <a:lnTo>
                  <a:pt x="5101945" y="753224"/>
                </a:lnTo>
                <a:lnTo>
                  <a:pt x="5103063" y="752754"/>
                </a:lnTo>
                <a:lnTo>
                  <a:pt x="5104930" y="750900"/>
                </a:lnTo>
                <a:lnTo>
                  <a:pt x="5105387" y="749769"/>
                </a:lnTo>
                <a:lnTo>
                  <a:pt x="5105387" y="747141"/>
                </a:lnTo>
                <a:close/>
              </a:path>
              <a:path w="5448300" h="1497329">
                <a:moveTo>
                  <a:pt x="5105387" y="375297"/>
                </a:moveTo>
                <a:lnTo>
                  <a:pt x="5104930" y="374167"/>
                </a:lnTo>
                <a:lnTo>
                  <a:pt x="5103063" y="372313"/>
                </a:lnTo>
                <a:lnTo>
                  <a:pt x="5101945" y="371843"/>
                </a:lnTo>
                <a:lnTo>
                  <a:pt x="5089791" y="371843"/>
                </a:lnTo>
                <a:lnTo>
                  <a:pt x="5088674" y="372313"/>
                </a:lnTo>
                <a:lnTo>
                  <a:pt x="5086807" y="374167"/>
                </a:lnTo>
                <a:lnTo>
                  <a:pt x="5086337" y="375297"/>
                </a:lnTo>
                <a:lnTo>
                  <a:pt x="5086337" y="377926"/>
                </a:lnTo>
                <a:lnTo>
                  <a:pt x="5086807" y="379044"/>
                </a:lnTo>
                <a:lnTo>
                  <a:pt x="5088674" y="380911"/>
                </a:lnTo>
                <a:lnTo>
                  <a:pt x="5089791" y="381368"/>
                </a:lnTo>
                <a:lnTo>
                  <a:pt x="5101945" y="381368"/>
                </a:lnTo>
                <a:lnTo>
                  <a:pt x="5103063" y="380911"/>
                </a:lnTo>
                <a:lnTo>
                  <a:pt x="5104930" y="379044"/>
                </a:lnTo>
                <a:lnTo>
                  <a:pt x="5105387" y="377926"/>
                </a:lnTo>
                <a:lnTo>
                  <a:pt x="5105387" y="375297"/>
                </a:lnTo>
                <a:close/>
              </a:path>
              <a:path w="5448300" h="1497329">
                <a:moveTo>
                  <a:pt x="5105387" y="3454"/>
                </a:moveTo>
                <a:lnTo>
                  <a:pt x="5104930" y="2324"/>
                </a:lnTo>
                <a:lnTo>
                  <a:pt x="5103063" y="469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69"/>
                </a:lnTo>
                <a:lnTo>
                  <a:pt x="5086807" y="2324"/>
                </a:lnTo>
                <a:lnTo>
                  <a:pt x="5086337" y="3454"/>
                </a:lnTo>
                <a:lnTo>
                  <a:pt x="5086337" y="6083"/>
                </a:lnTo>
                <a:lnTo>
                  <a:pt x="5086807" y="7200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200"/>
                </a:lnTo>
                <a:lnTo>
                  <a:pt x="5105387" y="6083"/>
                </a:lnTo>
                <a:lnTo>
                  <a:pt x="5105387" y="3454"/>
                </a:lnTo>
                <a:close/>
              </a:path>
              <a:path w="5448300" h="1497329">
                <a:moveTo>
                  <a:pt x="5162537" y="1490840"/>
                </a:moveTo>
                <a:lnTo>
                  <a:pt x="5162080" y="1489722"/>
                </a:lnTo>
                <a:lnTo>
                  <a:pt x="5160213" y="1487855"/>
                </a:lnTo>
                <a:lnTo>
                  <a:pt x="5159095" y="1487398"/>
                </a:lnTo>
                <a:lnTo>
                  <a:pt x="5146941" y="1487398"/>
                </a:lnTo>
                <a:lnTo>
                  <a:pt x="5145824" y="1487855"/>
                </a:lnTo>
                <a:lnTo>
                  <a:pt x="5143957" y="1489722"/>
                </a:lnTo>
                <a:lnTo>
                  <a:pt x="5143500" y="1490840"/>
                </a:lnTo>
                <a:lnTo>
                  <a:pt x="5143500" y="1493469"/>
                </a:lnTo>
                <a:lnTo>
                  <a:pt x="5143957" y="1494586"/>
                </a:lnTo>
                <a:lnTo>
                  <a:pt x="5145824" y="1496453"/>
                </a:lnTo>
                <a:lnTo>
                  <a:pt x="5146941" y="1496923"/>
                </a:lnTo>
                <a:lnTo>
                  <a:pt x="5159095" y="1496923"/>
                </a:lnTo>
                <a:lnTo>
                  <a:pt x="5160213" y="1496453"/>
                </a:lnTo>
                <a:lnTo>
                  <a:pt x="5162080" y="1494586"/>
                </a:lnTo>
                <a:lnTo>
                  <a:pt x="5162537" y="1493469"/>
                </a:lnTo>
                <a:lnTo>
                  <a:pt x="5162537" y="1490840"/>
                </a:lnTo>
                <a:close/>
              </a:path>
              <a:path w="5448300" h="1497329">
                <a:moveTo>
                  <a:pt x="5162537" y="1118997"/>
                </a:moveTo>
                <a:lnTo>
                  <a:pt x="5162080" y="1117866"/>
                </a:lnTo>
                <a:lnTo>
                  <a:pt x="5160213" y="1116012"/>
                </a:lnTo>
                <a:lnTo>
                  <a:pt x="5159095" y="1115542"/>
                </a:lnTo>
                <a:lnTo>
                  <a:pt x="5146941" y="1115542"/>
                </a:lnTo>
                <a:lnTo>
                  <a:pt x="5145824" y="1116012"/>
                </a:lnTo>
                <a:lnTo>
                  <a:pt x="5143957" y="1117866"/>
                </a:lnTo>
                <a:lnTo>
                  <a:pt x="5143500" y="1118997"/>
                </a:lnTo>
                <a:lnTo>
                  <a:pt x="5143500" y="1121625"/>
                </a:lnTo>
                <a:lnTo>
                  <a:pt x="5143957" y="1122743"/>
                </a:lnTo>
                <a:lnTo>
                  <a:pt x="5145824" y="1124610"/>
                </a:lnTo>
                <a:lnTo>
                  <a:pt x="5146941" y="1125067"/>
                </a:lnTo>
                <a:lnTo>
                  <a:pt x="5159095" y="1125067"/>
                </a:lnTo>
                <a:lnTo>
                  <a:pt x="5160213" y="1124610"/>
                </a:lnTo>
                <a:lnTo>
                  <a:pt x="5162080" y="1122743"/>
                </a:lnTo>
                <a:lnTo>
                  <a:pt x="5162537" y="1121625"/>
                </a:lnTo>
                <a:lnTo>
                  <a:pt x="5162537" y="1118997"/>
                </a:lnTo>
                <a:close/>
              </a:path>
              <a:path w="5448300" h="1497329">
                <a:moveTo>
                  <a:pt x="5162537" y="747141"/>
                </a:moveTo>
                <a:lnTo>
                  <a:pt x="5162080" y="746023"/>
                </a:lnTo>
                <a:lnTo>
                  <a:pt x="5160213" y="744156"/>
                </a:lnTo>
                <a:lnTo>
                  <a:pt x="5159095" y="743699"/>
                </a:lnTo>
                <a:lnTo>
                  <a:pt x="5146941" y="743699"/>
                </a:lnTo>
                <a:lnTo>
                  <a:pt x="5145824" y="744156"/>
                </a:lnTo>
                <a:lnTo>
                  <a:pt x="5143957" y="746023"/>
                </a:lnTo>
                <a:lnTo>
                  <a:pt x="5143500" y="747141"/>
                </a:lnTo>
                <a:lnTo>
                  <a:pt x="5143500" y="749769"/>
                </a:lnTo>
                <a:lnTo>
                  <a:pt x="5143957" y="750900"/>
                </a:lnTo>
                <a:lnTo>
                  <a:pt x="5145824" y="752754"/>
                </a:lnTo>
                <a:lnTo>
                  <a:pt x="5146941" y="753224"/>
                </a:lnTo>
                <a:lnTo>
                  <a:pt x="5159095" y="753224"/>
                </a:lnTo>
                <a:lnTo>
                  <a:pt x="5160213" y="752754"/>
                </a:lnTo>
                <a:lnTo>
                  <a:pt x="5162080" y="750900"/>
                </a:lnTo>
                <a:lnTo>
                  <a:pt x="5162537" y="749769"/>
                </a:lnTo>
                <a:lnTo>
                  <a:pt x="5162537" y="747141"/>
                </a:lnTo>
                <a:close/>
              </a:path>
              <a:path w="5448300" h="1497329">
                <a:moveTo>
                  <a:pt x="5162537" y="375297"/>
                </a:moveTo>
                <a:lnTo>
                  <a:pt x="5162080" y="374167"/>
                </a:lnTo>
                <a:lnTo>
                  <a:pt x="5160213" y="372313"/>
                </a:lnTo>
                <a:lnTo>
                  <a:pt x="5159095" y="371843"/>
                </a:lnTo>
                <a:lnTo>
                  <a:pt x="5146941" y="371843"/>
                </a:lnTo>
                <a:lnTo>
                  <a:pt x="5145824" y="372313"/>
                </a:lnTo>
                <a:lnTo>
                  <a:pt x="5143957" y="374167"/>
                </a:lnTo>
                <a:lnTo>
                  <a:pt x="5143500" y="375297"/>
                </a:lnTo>
                <a:lnTo>
                  <a:pt x="5143500" y="377926"/>
                </a:lnTo>
                <a:lnTo>
                  <a:pt x="5143957" y="379044"/>
                </a:lnTo>
                <a:lnTo>
                  <a:pt x="5145824" y="380911"/>
                </a:lnTo>
                <a:lnTo>
                  <a:pt x="5146941" y="381368"/>
                </a:lnTo>
                <a:lnTo>
                  <a:pt x="5159095" y="381368"/>
                </a:lnTo>
                <a:lnTo>
                  <a:pt x="5160213" y="380911"/>
                </a:lnTo>
                <a:lnTo>
                  <a:pt x="5162080" y="379044"/>
                </a:lnTo>
                <a:lnTo>
                  <a:pt x="5162537" y="377926"/>
                </a:lnTo>
                <a:lnTo>
                  <a:pt x="5162537" y="375297"/>
                </a:lnTo>
                <a:close/>
              </a:path>
              <a:path w="5448300" h="1497329">
                <a:moveTo>
                  <a:pt x="5162537" y="3454"/>
                </a:moveTo>
                <a:lnTo>
                  <a:pt x="5162080" y="2324"/>
                </a:lnTo>
                <a:lnTo>
                  <a:pt x="5160213" y="469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69"/>
                </a:lnTo>
                <a:lnTo>
                  <a:pt x="5143957" y="2324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57" y="7200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200"/>
                </a:lnTo>
                <a:lnTo>
                  <a:pt x="5162537" y="6083"/>
                </a:lnTo>
                <a:lnTo>
                  <a:pt x="5162537" y="3454"/>
                </a:lnTo>
                <a:close/>
              </a:path>
              <a:path w="5448300" h="1497329">
                <a:moveTo>
                  <a:pt x="5219700" y="1490840"/>
                </a:moveTo>
                <a:lnTo>
                  <a:pt x="5219230" y="1489722"/>
                </a:lnTo>
                <a:lnTo>
                  <a:pt x="5217363" y="1487855"/>
                </a:lnTo>
                <a:lnTo>
                  <a:pt x="5216245" y="1487398"/>
                </a:lnTo>
                <a:lnTo>
                  <a:pt x="5204091" y="1487398"/>
                </a:lnTo>
                <a:lnTo>
                  <a:pt x="5202974" y="1487855"/>
                </a:lnTo>
                <a:lnTo>
                  <a:pt x="5201107" y="1489722"/>
                </a:lnTo>
                <a:lnTo>
                  <a:pt x="5200637" y="1490840"/>
                </a:lnTo>
                <a:lnTo>
                  <a:pt x="5200637" y="1493469"/>
                </a:lnTo>
                <a:lnTo>
                  <a:pt x="5201107" y="1494586"/>
                </a:lnTo>
                <a:lnTo>
                  <a:pt x="5202974" y="1496453"/>
                </a:lnTo>
                <a:lnTo>
                  <a:pt x="5204091" y="1496923"/>
                </a:lnTo>
                <a:lnTo>
                  <a:pt x="5216245" y="1496923"/>
                </a:lnTo>
                <a:lnTo>
                  <a:pt x="5217363" y="1496453"/>
                </a:lnTo>
                <a:lnTo>
                  <a:pt x="5219230" y="1494586"/>
                </a:lnTo>
                <a:lnTo>
                  <a:pt x="5219700" y="1493469"/>
                </a:lnTo>
                <a:lnTo>
                  <a:pt x="5219700" y="1490840"/>
                </a:lnTo>
                <a:close/>
              </a:path>
              <a:path w="5448300" h="1497329">
                <a:moveTo>
                  <a:pt x="5219700" y="1118997"/>
                </a:moveTo>
                <a:lnTo>
                  <a:pt x="5219230" y="1117866"/>
                </a:lnTo>
                <a:lnTo>
                  <a:pt x="5217363" y="1116012"/>
                </a:lnTo>
                <a:lnTo>
                  <a:pt x="5216245" y="1115542"/>
                </a:lnTo>
                <a:lnTo>
                  <a:pt x="5204091" y="1115542"/>
                </a:lnTo>
                <a:lnTo>
                  <a:pt x="5202974" y="1116012"/>
                </a:lnTo>
                <a:lnTo>
                  <a:pt x="5201107" y="1117866"/>
                </a:lnTo>
                <a:lnTo>
                  <a:pt x="5200637" y="1118997"/>
                </a:lnTo>
                <a:lnTo>
                  <a:pt x="5200637" y="1121625"/>
                </a:lnTo>
                <a:lnTo>
                  <a:pt x="5201107" y="1122743"/>
                </a:lnTo>
                <a:lnTo>
                  <a:pt x="5202974" y="1124610"/>
                </a:lnTo>
                <a:lnTo>
                  <a:pt x="5204091" y="1125067"/>
                </a:lnTo>
                <a:lnTo>
                  <a:pt x="5216245" y="1125067"/>
                </a:lnTo>
                <a:lnTo>
                  <a:pt x="5217363" y="1124610"/>
                </a:lnTo>
                <a:lnTo>
                  <a:pt x="5219230" y="1122743"/>
                </a:lnTo>
                <a:lnTo>
                  <a:pt x="5219700" y="1121625"/>
                </a:lnTo>
                <a:lnTo>
                  <a:pt x="5219700" y="1118997"/>
                </a:lnTo>
                <a:close/>
              </a:path>
              <a:path w="5448300" h="1497329">
                <a:moveTo>
                  <a:pt x="5219700" y="747141"/>
                </a:moveTo>
                <a:lnTo>
                  <a:pt x="5219230" y="746023"/>
                </a:lnTo>
                <a:lnTo>
                  <a:pt x="5217363" y="744156"/>
                </a:lnTo>
                <a:lnTo>
                  <a:pt x="5216245" y="743699"/>
                </a:lnTo>
                <a:lnTo>
                  <a:pt x="5204091" y="743699"/>
                </a:lnTo>
                <a:lnTo>
                  <a:pt x="5202974" y="744156"/>
                </a:lnTo>
                <a:lnTo>
                  <a:pt x="5201107" y="746023"/>
                </a:lnTo>
                <a:lnTo>
                  <a:pt x="5200637" y="747141"/>
                </a:lnTo>
                <a:lnTo>
                  <a:pt x="5200637" y="749769"/>
                </a:lnTo>
                <a:lnTo>
                  <a:pt x="5201107" y="750900"/>
                </a:lnTo>
                <a:lnTo>
                  <a:pt x="5202974" y="752754"/>
                </a:lnTo>
                <a:lnTo>
                  <a:pt x="5204091" y="753224"/>
                </a:lnTo>
                <a:lnTo>
                  <a:pt x="5216245" y="753224"/>
                </a:lnTo>
                <a:lnTo>
                  <a:pt x="5217363" y="752754"/>
                </a:lnTo>
                <a:lnTo>
                  <a:pt x="5219230" y="750900"/>
                </a:lnTo>
                <a:lnTo>
                  <a:pt x="5219700" y="749769"/>
                </a:lnTo>
                <a:lnTo>
                  <a:pt x="5219700" y="747141"/>
                </a:lnTo>
                <a:close/>
              </a:path>
              <a:path w="5448300" h="1497329">
                <a:moveTo>
                  <a:pt x="5219700" y="375297"/>
                </a:moveTo>
                <a:lnTo>
                  <a:pt x="5219230" y="374167"/>
                </a:lnTo>
                <a:lnTo>
                  <a:pt x="5217363" y="372313"/>
                </a:lnTo>
                <a:lnTo>
                  <a:pt x="5216245" y="371843"/>
                </a:lnTo>
                <a:lnTo>
                  <a:pt x="5204091" y="371843"/>
                </a:lnTo>
                <a:lnTo>
                  <a:pt x="5202974" y="372313"/>
                </a:lnTo>
                <a:lnTo>
                  <a:pt x="5201107" y="374167"/>
                </a:lnTo>
                <a:lnTo>
                  <a:pt x="5200637" y="375297"/>
                </a:lnTo>
                <a:lnTo>
                  <a:pt x="5200637" y="377926"/>
                </a:lnTo>
                <a:lnTo>
                  <a:pt x="5201107" y="379044"/>
                </a:lnTo>
                <a:lnTo>
                  <a:pt x="5202974" y="380911"/>
                </a:lnTo>
                <a:lnTo>
                  <a:pt x="5204091" y="381368"/>
                </a:lnTo>
                <a:lnTo>
                  <a:pt x="5216245" y="381368"/>
                </a:lnTo>
                <a:lnTo>
                  <a:pt x="5217363" y="380911"/>
                </a:lnTo>
                <a:lnTo>
                  <a:pt x="5219230" y="379044"/>
                </a:lnTo>
                <a:lnTo>
                  <a:pt x="5219700" y="377926"/>
                </a:lnTo>
                <a:lnTo>
                  <a:pt x="5219700" y="375297"/>
                </a:lnTo>
                <a:close/>
              </a:path>
              <a:path w="5448300" h="1497329">
                <a:moveTo>
                  <a:pt x="5219700" y="3454"/>
                </a:moveTo>
                <a:lnTo>
                  <a:pt x="5219230" y="2324"/>
                </a:lnTo>
                <a:lnTo>
                  <a:pt x="5217363" y="469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69"/>
                </a:lnTo>
                <a:lnTo>
                  <a:pt x="5201107" y="2324"/>
                </a:lnTo>
                <a:lnTo>
                  <a:pt x="5200637" y="3454"/>
                </a:lnTo>
                <a:lnTo>
                  <a:pt x="5200637" y="6083"/>
                </a:lnTo>
                <a:lnTo>
                  <a:pt x="5201107" y="7200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200"/>
                </a:lnTo>
                <a:lnTo>
                  <a:pt x="5219700" y="6083"/>
                </a:lnTo>
                <a:lnTo>
                  <a:pt x="5219700" y="3454"/>
                </a:lnTo>
                <a:close/>
              </a:path>
              <a:path w="5448300" h="1497329">
                <a:moveTo>
                  <a:pt x="5276837" y="1490840"/>
                </a:moveTo>
                <a:lnTo>
                  <a:pt x="5276380" y="1489722"/>
                </a:lnTo>
                <a:lnTo>
                  <a:pt x="5274513" y="1487855"/>
                </a:lnTo>
                <a:lnTo>
                  <a:pt x="5273395" y="1487398"/>
                </a:lnTo>
                <a:lnTo>
                  <a:pt x="5261241" y="1487398"/>
                </a:lnTo>
                <a:lnTo>
                  <a:pt x="5260124" y="1487855"/>
                </a:lnTo>
                <a:lnTo>
                  <a:pt x="5258257" y="1489722"/>
                </a:lnTo>
                <a:lnTo>
                  <a:pt x="5257787" y="1490840"/>
                </a:lnTo>
                <a:lnTo>
                  <a:pt x="5257787" y="1493469"/>
                </a:lnTo>
                <a:lnTo>
                  <a:pt x="5258257" y="1494586"/>
                </a:lnTo>
                <a:lnTo>
                  <a:pt x="5260124" y="1496453"/>
                </a:lnTo>
                <a:lnTo>
                  <a:pt x="5261241" y="1496923"/>
                </a:lnTo>
                <a:lnTo>
                  <a:pt x="5273395" y="1496923"/>
                </a:lnTo>
                <a:lnTo>
                  <a:pt x="5274513" y="1496453"/>
                </a:lnTo>
                <a:lnTo>
                  <a:pt x="5276380" y="1494586"/>
                </a:lnTo>
                <a:lnTo>
                  <a:pt x="5276837" y="1493469"/>
                </a:lnTo>
                <a:lnTo>
                  <a:pt x="5276837" y="1490840"/>
                </a:lnTo>
                <a:close/>
              </a:path>
              <a:path w="5448300" h="1497329">
                <a:moveTo>
                  <a:pt x="5276837" y="1118997"/>
                </a:moveTo>
                <a:lnTo>
                  <a:pt x="5276380" y="1117866"/>
                </a:lnTo>
                <a:lnTo>
                  <a:pt x="5274513" y="1116012"/>
                </a:lnTo>
                <a:lnTo>
                  <a:pt x="5273395" y="1115542"/>
                </a:lnTo>
                <a:lnTo>
                  <a:pt x="5261241" y="1115542"/>
                </a:lnTo>
                <a:lnTo>
                  <a:pt x="5260124" y="1116012"/>
                </a:lnTo>
                <a:lnTo>
                  <a:pt x="5258257" y="1117866"/>
                </a:lnTo>
                <a:lnTo>
                  <a:pt x="5257787" y="1118997"/>
                </a:lnTo>
                <a:lnTo>
                  <a:pt x="5257787" y="1121625"/>
                </a:lnTo>
                <a:lnTo>
                  <a:pt x="5258257" y="1122743"/>
                </a:lnTo>
                <a:lnTo>
                  <a:pt x="5260124" y="1124610"/>
                </a:lnTo>
                <a:lnTo>
                  <a:pt x="5261241" y="1125067"/>
                </a:lnTo>
                <a:lnTo>
                  <a:pt x="5273395" y="1125067"/>
                </a:lnTo>
                <a:lnTo>
                  <a:pt x="5274513" y="1124610"/>
                </a:lnTo>
                <a:lnTo>
                  <a:pt x="5276380" y="1122743"/>
                </a:lnTo>
                <a:lnTo>
                  <a:pt x="5276837" y="1121625"/>
                </a:lnTo>
                <a:lnTo>
                  <a:pt x="5276837" y="1118997"/>
                </a:lnTo>
                <a:close/>
              </a:path>
              <a:path w="5448300" h="1497329">
                <a:moveTo>
                  <a:pt x="5276837" y="747141"/>
                </a:moveTo>
                <a:lnTo>
                  <a:pt x="5276380" y="746023"/>
                </a:lnTo>
                <a:lnTo>
                  <a:pt x="5274513" y="744156"/>
                </a:lnTo>
                <a:lnTo>
                  <a:pt x="5273395" y="743699"/>
                </a:lnTo>
                <a:lnTo>
                  <a:pt x="5261241" y="743699"/>
                </a:lnTo>
                <a:lnTo>
                  <a:pt x="5260124" y="744156"/>
                </a:lnTo>
                <a:lnTo>
                  <a:pt x="5258257" y="746023"/>
                </a:lnTo>
                <a:lnTo>
                  <a:pt x="5257787" y="747141"/>
                </a:lnTo>
                <a:lnTo>
                  <a:pt x="5257787" y="749769"/>
                </a:lnTo>
                <a:lnTo>
                  <a:pt x="5258257" y="750900"/>
                </a:lnTo>
                <a:lnTo>
                  <a:pt x="5260124" y="752754"/>
                </a:lnTo>
                <a:lnTo>
                  <a:pt x="5261241" y="753224"/>
                </a:lnTo>
                <a:lnTo>
                  <a:pt x="5273395" y="753224"/>
                </a:lnTo>
                <a:lnTo>
                  <a:pt x="5274513" y="752754"/>
                </a:lnTo>
                <a:lnTo>
                  <a:pt x="5276380" y="750900"/>
                </a:lnTo>
                <a:lnTo>
                  <a:pt x="5276837" y="749769"/>
                </a:lnTo>
                <a:lnTo>
                  <a:pt x="5276837" y="747141"/>
                </a:lnTo>
                <a:close/>
              </a:path>
              <a:path w="5448300" h="1497329">
                <a:moveTo>
                  <a:pt x="5276837" y="375297"/>
                </a:moveTo>
                <a:lnTo>
                  <a:pt x="5276380" y="374167"/>
                </a:lnTo>
                <a:lnTo>
                  <a:pt x="5274513" y="372313"/>
                </a:lnTo>
                <a:lnTo>
                  <a:pt x="5273395" y="371843"/>
                </a:lnTo>
                <a:lnTo>
                  <a:pt x="5261241" y="371843"/>
                </a:lnTo>
                <a:lnTo>
                  <a:pt x="5260124" y="372313"/>
                </a:lnTo>
                <a:lnTo>
                  <a:pt x="5258257" y="374167"/>
                </a:lnTo>
                <a:lnTo>
                  <a:pt x="5257787" y="375297"/>
                </a:lnTo>
                <a:lnTo>
                  <a:pt x="5257787" y="377926"/>
                </a:lnTo>
                <a:lnTo>
                  <a:pt x="5258257" y="379044"/>
                </a:lnTo>
                <a:lnTo>
                  <a:pt x="5260124" y="380911"/>
                </a:lnTo>
                <a:lnTo>
                  <a:pt x="5261241" y="381368"/>
                </a:lnTo>
                <a:lnTo>
                  <a:pt x="5273395" y="381368"/>
                </a:lnTo>
                <a:lnTo>
                  <a:pt x="5274513" y="380911"/>
                </a:lnTo>
                <a:lnTo>
                  <a:pt x="5276380" y="379044"/>
                </a:lnTo>
                <a:lnTo>
                  <a:pt x="5276837" y="377926"/>
                </a:lnTo>
                <a:lnTo>
                  <a:pt x="5276837" y="375297"/>
                </a:lnTo>
                <a:close/>
              </a:path>
              <a:path w="5448300" h="1497329">
                <a:moveTo>
                  <a:pt x="5276837" y="3454"/>
                </a:moveTo>
                <a:lnTo>
                  <a:pt x="5276380" y="2324"/>
                </a:lnTo>
                <a:lnTo>
                  <a:pt x="5274513" y="469"/>
                </a:lnTo>
                <a:lnTo>
                  <a:pt x="5273395" y="0"/>
                </a:lnTo>
                <a:lnTo>
                  <a:pt x="5261241" y="0"/>
                </a:lnTo>
                <a:lnTo>
                  <a:pt x="5260124" y="469"/>
                </a:lnTo>
                <a:lnTo>
                  <a:pt x="5258257" y="2324"/>
                </a:lnTo>
                <a:lnTo>
                  <a:pt x="5257787" y="3454"/>
                </a:lnTo>
                <a:lnTo>
                  <a:pt x="5257787" y="6083"/>
                </a:lnTo>
                <a:lnTo>
                  <a:pt x="5258257" y="7200"/>
                </a:lnTo>
                <a:lnTo>
                  <a:pt x="5260124" y="9055"/>
                </a:lnTo>
                <a:lnTo>
                  <a:pt x="5261241" y="9525"/>
                </a:lnTo>
                <a:lnTo>
                  <a:pt x="5273395" y="9525"/>
                </a:lnTo>
                <a:lnTo>
                  <a:pt x="5274513" y="9055"/>
                </a:lnTo>
                <a:lnTo>
                  <a:pt x="5276380" y="7200"/>
                </a:lnTo>
                <a:lnTo>
                  <a:pt x="5276837" y="6083"/>
                </a:lnTo>
                <a:lnTo>
                  <a:pt x="5276837" y="3454"/>
                </a:lnTo>
                <a:close/>
              </a:path>
              <a:path w="5448300" h="1497329">
                <a:moveTo>
                  <a:pt x="5333987" y="1490840"/>
                </a:moveTo>
                <a:lnTo>
                  <a:pt x="5333530" y="1489722"/>
                </a:lnTo>
                <a:lnTo>
                  <a:pt x="5331663" y="1487855"/>
                </a:lnTo>
                <a:lnTo>
                  <a:pt x="5330545" y="1487398"/>
                </a:lnTo>
                <a:lnTo>
                  <a:pt x="5318391" y="1487398"/>
                </a:lnTo>
                <a:lnTo>
                  <a:pt x="5317274" y="1487855"/>
                </a:lnTo>
                <a:lnTo>
                  <a:pt x="5315407" y="1489722"/>
                </a:lnTo>
                <a:lnTo>
                  <a:pt x="5314950" y="1490840"/>
                </a:lnTo>
                <a:lnTo>
                  <a:pt x="5314950" y="1493469"/>
                </a:lnTo>
                <a:lnTo>
                  <a:pt x="5315407" y="1494586"/>
                </a:lnTo>
                <a:lnTo>
                  <a:pt x="5317274" y="1496453"/>
                </a:lnTo>
                <a:lnTo>
                  <a:pt x="5318391" y="1496923"/>
                </a:lnTo>
                <a:lnTo>
                  <a:pt x="5330545" y="1496923"/>
                </a:lnTo>
                <a:lnTo>
                  <a:pt x="5331663" y="1496453"/>
                </a:lnTo>
                <a:lnTo>
                  <a:pt x="5333530" y="1494586"/>
                </a:lnTo>
                <a:lnTo>
                  <a:pt x="5333987" y="1493469"/>
                </a:lnTo>
                <a:lnTo>
                  <a:pt x="5333987" y="1490840"/>
                </a:lnTo>
                <a:close/>
              </a:path>
              <a:path w="5448300" h="1497329">
                <a:moveTo>
                  <a:pt x="5333987" y="1118997"/>
                </a:moveTo>
                <a:lnTo>
                  <a:pt x="5333530" y="1117866"/>
                </a:lnTo>
                <a:lnTo>
                  <a:pt x="5331663" y="1116012"/>
                </a:lnTo>
                <a:lnTo>
                  <a:pt x="5330545" y="1115542"/>
                </a:lnTo>
                <a:lnTo>
                  <a:pt x="5318391" y="1115542"/>
                </a:lnTo>
                <a:lnTo>
                  <a:pt x="5317274" y="1116012"/>
                </a:lnTo>
                <a:lnTo>
                  <a:pt x="5315407" y="1117866"/>
                </a:lnTo>
                <a:lnTo>
                  <a:pt x="5314950" y="1118997"/>
                </a:lnTo>
                <a:lnTo>
                  <a:pt x="5314950" y="1121625"/>
                </a:lnTo>
                <a:lnTo>
                  <a:pt x="5315407" y="1122743"/>
                </a:lnTo>
                <a:lnTo>
                  <a:pt x="5317274" y="1124610"/>
                </a:lnTo>
                <a:lnTo>
                  <a:pt x="5318391" y="1125067"/>
                </a:lnTo>
                <a:lnTo>
                  <a:pt x="5330545" y="1125067"/>
                </a:lnTo>
                <a:lnTo>
                  <a:pt x="5331663" y="1124610"/>
                </a:lnTo>
                <a:lnTo>
                  <a:pt x="5333530" y="1122743"/>
                </a:lnTo>
                <a:lnTo>
                  <a:pt x="5333987" y="1121625"/>
                </a:lnTo>
                <a:lnTo>
                  <a:pt x="5333987" y="1118997"/>
                </a:lnTo>
                <a:close/>
              </a:path>
              <a:path w="5448300" h="1497329">
                <a:moveTo>
                  <a:pt x="5333987" y="747141"/>
                </a:moveTo>
                <a:lnTo>
                  <a:pt x="5333530" y="746023"/>
                </a:lnTo>
                <a:lnTo>
                  <a:pt x="5331663" y="744156"/>
                </a:lnTo>
                <a:lnTo>
                  <a:pt x="5330545" y="743699"/>
                </a:lnTo>
                <a:lnTo>
                  <a:pt x="5318391" y="743699"/>
                </a:lnTo>
                <a:lnTo>
                  <a:pt x="5317274" y="744156"/>
                </a:lnTo>
                <a:lnTo>
                  <a:pt x="5315407" y="746023"/>
                </a:lnTo>
                <a:lnTo>
                  <a:pt x="5314950" y="747141"/>
                </a:lnTo>
                <a:lnTo>
                  <a:pt x="5314950" y="749769"/>
                </a:lnTo>
                <a:lnTo>
                  <a:pt x="5315407" y="750900"/>
                </a:lnTo>
                <a:lnTo>
                  <a:pt x="5317274" y="752754"/>
                </a:lnTo>
                <a:lnTo>
                  <a:pt x="5318391" y="753224"/>
                </a:lnTo>
                <a:lnTo>
                  <a:pt x="5330545" y="753224"/>
                </a:lnTo>
                <a:lnTo>
                  <a:pt x="5331663" y="752754"/>
                </a:lnTo>
                <a:lnTo>
                  <a:pt x="5333530" y="750900"/>
                </a:lnTo>
                <a:lnTo>
                  <a:pt x="5333987" y="749769"/>
                </a:lnTo>
                <a:lnTo>
                  <a:pt x="5333987" y="747141"/>
                </a:lnTo>
                <a:close/>
              </a:path>
              <a:path w="5448300" h="1497329">
                <a:moveTo>
                  <a:pt x="5333987" y="375297"/>
                </a:moveTo>
                <a:lnTo>
                  <a:pt x="5333530" y="374167"/>
                </a:lnTo>
                <a:lnTo>
                  <a:pt x="5331663" y="372313"/>
                </a:lnTo>
                <a:lnTo>
                  <a:pt x="5330545" y="371843"/>
                </a:lnTo>
                <a:lnTo>
                  <a:pt x="5318391" y="371843"/>
                </a:lnTo>
                <a:lnTo>
                  <a:pt x="5317274" y="372313"/>
                </a:lnTo>
                <a:lnTo>
                  <a:pt x="5315407" y="374167"/>
                </a:lnTo>
                <a:lnTo>
                  <a:pt x="5314950" y="375297"/>
                </a:lnTo>
                <a:lnTo>
                  <a:pt x="5314950" y="377926"/>
                </a:lnTo>
                <a:lnTo>
                  <a:pt x="5315407" y="379044"/>
                </a:lnTo>
                <a:lnTo>
                  <a:pt x="5317274" y="380911"/>
                </a:lnTo>
                <a:lnTo>
                  <a:pt x="5318391" y="381368"/>
                </a:lnTo>
                <a:lnTo>
                  <a:pt x="5330545" y="381368"/>
                </a:lnTo>
                <a:lnTo>
                  <a:pt x="5331663" y="380911"/>
                </a:lnTo>
                <a:lnTo>
                  <a:pt x="5333530" y="379044"/>
                </a:lnTo>
                <a:lnTo>
                  <a:pt x="5333987" y="377926"/>
                </a:lnTo>
                <a:lnTo>
                  <a:pt x="5333987" y="375297"/>
                </a:lnTo>
                <a:close/>
              </a:path>
              <a:path w="5448300" h="1497329">
                <a:moveTo>
                  <a:pt x="5333987" y="3454"/>
                </a:moveTo>
                <a:lnTo>
                  <a:pt x="5333530" y="2324"/>
                </a:lnTo>
                <a:lnTo>
                  <a:pt x="5331663" y="469"/>
                </a:lnTo>
                <a:lnTo>
                  <a:pt x="5330545" y="0"/>
                </a:lnTo>
                <a:lnTo>
                  <a:pt x="5318391" y="0"/>
                </a:lnTo>
                <a:lnTo>
                  <a:pt x="5317274" y="469"/>
                </a:lnTo>
                <a:lnTo>
                  <a:pt x="5315407" y="2324"/>
                </a:lnTo>
                <a:lnTo>
                  <a:pt x="5314950" y="3454"/>
                </a:lnTo>
                <a:lnTo>
                  <a:pt x="5314950" y="6083"/>
                </a:lnTo>
                <a:lnTo>
                  <a:pt x="5315407" y="7200"/>
                </a:lnTo>
                <a:lnTo>
                  <a:pt x="5317274" y="9055"/>
                </a:lnTo>
                <a:lnTo>
                  <a:pt x="5318391" y="9525"/>
                </a:lnTo>
                <a:lnTo>
                  <a:pt x="5330545" y="9525"/>
                </a:lnTo>
                <a:lnTo>
                  <a:pt x="5331663" y="9055"/>
                </a:lnTo>
                <a:lnTo>
                  <a:pt x="5333530" y="7200"/>
                </a:lnTo>
                <a:lnTo>
                  <a:pt x="5333987" y="6083"/>
                </a:lnTo>
                <a:lnTo>
                  <a:pt x="5333987" y="3454"/>
                </a:lnTo>
                <a:close/>
              </a:path>
              <a:path w="5448300" h="1497329">
                <a:moveTo>
                  <a:pt x="5391150" y="1490840"/>
                </a:moveTo>
                <a:lnTo>
                  <a:pt x="5390680" y="1489722"/>
                </a:lnTo>
                <a:lnTo>
                  <a:pt x="5388813" y="1487855"/>
                </a:lnTo>
                <a:lnTo>
                  <a:pt x="5387695" y="1487398"/>
                </a:lnTo>
                <a:lnTo>
                  <a:pt x="5375541" y="1487398"/>
                </a:lnTo>
                <a:lnTo>
                  <a:pt x="5374424" y="1487855"/>
                </a:lnTo>
                <a:lnTo>
                  <a:pt x="5372557" y="1489722"/>
                </a:lnTo>
                <a:lnTo>
                  <a:pt x="5372087" y="1490840"/>
                </a:lnTo>
                <a:lnTo>
                  <a:pt x="5372087" y="1493469"/>
                </a:lnTo>
                <a:lnTo>
                  <a:pt x="5372557" y="1494586"/>
                </a:lnTo>
                <a:lnTo>
                  <a:pt x="5374424" y="1496453"/>
                </a:lnTo>
                <a:lnTo>
                  <a:pt x="5375541" y="1496923"/>
                </a:lnTo>
                <a:lnTo>
                  <a:pt x="5387695" y="1496923"/>
                </a:lnTo>
                <a:lnTo>
                  <a:pt x="5388813" y="1496453"/>
                </a:lnTo>
                <a:lnTo>
                  <a:pt x="5390680" y="1494586"/>
                </a:lnTo>
                <a:lnTo>
                  <a:pt x="5391150" y="1493469"/>
                </a:lnTo>
                <a:lnTo>
                  <a:pt x="5391150" y="1490840"/>
                </a:lnTo>
                <a:close/>
              </a:path>
              <a:path w="5448300" h="1497329">
                <a:moveTo>
                  <a:pt x="5391150" y="1118997"/>
                </a:moveTo>
                <a:lnTo>
                  <a:pt x="5390680" y="1117866"/>
                </a:lnTo>
                <a:lnTo>
                  <a:pt x="5388813" y="1116012"/>
                </a:lnTo>
                <a:lnTo>
                  <a:pt x="5387695" y="1115542"/>
                </a:lnTo>
                <a:lnTo>
                  <a:pt x="5375541" y="1115542"/>
                </a:lnTo>
                <a:lnTo>
                  <a:pt x="5374424" y="1116012"/>
                </a:lnTo>
                <a:lnTo>
                  <a:pt x="5372557" y="1117866"/>
                </a:lnTo>
                <a:lnTo>
                  <a:pt x="5372087" y="1118997"/>
                </a:lnTo>
                <a:lnTo>
                  <a:pt x="5372087" y="1121625"/>
                </a:lnTo>
                <a:lnTo>
                  <a:pt x="5372557" y="1122743"/>
                </a:lnTo>
                <a:lnTo>
                  <a:pt x="5374424" y="1124610"/>
                </a:lnTo>
                <a:lnTo>
                  <a:pt x="5375541" y="1125067"/>
                </a:lnTo>
                <a:lnTo>
                  <a:pt x="5387695" y="1125067"/>
                </a:lnTo>
                <a:lnTo>
                  <a:pt x="5388813" y="1124610"/>
                </a:lnTo>
                <a:lnTo>
                  <a:pt x="5390680" y="1122743"/>
                </a:lnTo>
                <a:lnTo>
                  <a:pt x="5391150" y="1121625"/>
                </a:lnTo>
                <a:lnTo>
                  <a:pt x="5391150" y="1118997"/>
                </a:lnTo>
                <a:close/>
              </a:path>
              <a:path w="5448300" h="1497329">
                <a:moveTo>
                  <a:pt x="5391150" y="747141"/>
                </a:moveTo>
                <a:lnTo>
                  <a:pt x="5390680" y="746023"/>
                </a:lnTo>
                <a:lnTo>
                  <a:pt x="5388813" y="744156"/>
                </a:lnTo>
                <a:lnTo>
                  <a:pt x="5387695" y="743699"/>
                </a:lnTo>
                <a:lnTo>
                  <a:pt x="5375541" y="743699"/>
                </a:lnTo>
                <a:lnTo>
                  <a:pt x="5374424" y="744156"/>
                </a:lnTo>
                <a:lnTo>
                  <a:pt x="5372557" y="746023"/>
                </a:lnTo>
                <a:lnTo>
                  <a:pt x="5372087" y="747141"/>
                </a:lnTo>
                <a:lnTo>
                  <a:pt x="5372087" y="749769"/>
                </a:lnTo>
                <a:lnTo>
                  <a:pt x="5372557" y="750900"/>
                </a:lnTo>
                <a:lnTo>
                  <a:pt x="5374424" y="752754"/>
                </a:lnTo>
                <a:lnTo>
                  <a:pt x="5375541" y="753224"/>
                </a:lnTo>
                <a:lnTo>
                  <a:pt x="5387695" y="753224"/>
                </a:lnTo>
                <a:lnTo>
                  <a:pt x="5388813" y="752754"/>
                </a:lnTo>
                <a:lnTo>
                  <a:pt x="5390680" y="750900"/>
                </a:lnTo>
                <a:lnTo>
                  <a:pt x="5391150" y="749769"/>
                </a:lnTo>
                <a:lnTo>
                  <a:pt x="5391150" y="747141"/>
                </a:lnTo>
                <a:close/>
              </a:path>
              <a:path w="5448300" h="1497329">
                <a:moveTo>
                  <a:pt x="5391150" y="375297"/>
                </a:moveTo>
                <a:lnTo>
                  <a:pt x="5390680" y="374167"/>
                </a:lnTo>
                <a:lnTo>
                  <a:pt x="5388813" y="372313"/>
                </a:lnTo>
                <a:lnTo>
                  <a:pt x="5387695" y="371843"/>
                </a:lnTo>
                <a:lnTo>
                  <a:pt x="5375541" y="371843"/>
                </a:lnTo>
                <a:lnTo>
                  <a:pt x="5374424" y="372313"/>
                </a:lnTo>
                <a:lnTo>
                  <a:pt x="5372557" y="374167"/>
                </a:lnTo>
                <a:lnTo>
                  <a:pt x="5372087" y="375297"/>
                </a:lnTo>
                <a:lnTo>
                  <a:pt x="5372087" y="377926"/>
                </a:lnTo>
                <a:lnTo>
                  <a:pt x="5372557" y="379044"/>
                </a:lnTo>
                <a:lnTo>
                  <a:pt x="5374424" y="380911"/>
                </a:lnTo>
                <a:lnTo>
                  <a:pt x="5375541" y="381368"/>
                </a:lnTo>
                <a:lnTo>
                  <a:pt x="5387695" y="381368"/>
                </a:lnTo>
                <a:lnTo>
                  <a:pt x="5388813" y="380911"/>
                </a:lnTo>
                <a:lnTo>
                  <a:pt x="5390680" y="379044"/>
                </a:lnTo>
                <a:lnTo>
                  <a:pt x="5391150" y="377926"/>
                </a:lnTo>
                <a:lnTo>
                  <a:pt x="5391150" y="375297"/>
                </a:lnTo>
                <a:close/>
              </a:path>
              <a:path w="5448300" h="1497329">
                <a:moveTo>
                  <a:pt x="5391150" y="3454"/>
                </a:moveTo>
                <a:lnTo>
                  <a:pt x="5390680" y="2324"/>
                </a:lnTo>
                <a:lnTo>
                  <a:pt x="5388813" y="469"/>
                </a:lnTo>
                <a:lnTo>
                  <a:pt x="5387695" y="0"/>
                </a:lnTo>
                <a:lnTo>
                  <a:pt x="5375541" y="0"/>
                </a:lnTo>
                <a:lnTo>
                  <a:pt x="5374424" y="469"/>
                </a:lnTo>
                <a:lnTo>
                  <a:pt x="5372557" y="2324"/>
                </a:lnTo>
                <a:lnTo>
                  <a:pt x="5372087" y="3454"/>
                </a:lnTo>
                <a:lnTo>
                  <a:pt x="5372087" y="6083"/>
                </a:lnTo>
                <a:lnTo>
                  <a:pt x="5372557" y="7200"/>
                </a:lnTo>
                <a:lnTo>
                  <a:pt x="5374424" y="9055"/>
                </a:lnTo>
                <a:lnTo>
                  <a:pt x="5375541" y="9525"/>
                </a:lnTo>
                <a:lnTo>
                  <a:pt x="5387695" y="9525"/>
                </a:lnTo>
                <a:lnTo>
                  <a:pt x="5388813" y="9055"/>
                </a:lnTo>
                <a:lnTo>
                  <a:pt x="5390680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5448300" h="1497329">
                <a:moveTo>
                  <a:pt x="5448287" y="1490840"/>
                </a:moveTo>
                <a:lnTo>
                  <a:pt x="5447830" y="1489722"/>
                </a:lnTo>
                <a:lnTo>
                  <a:pt x="5445963" y="1487855"/>
                </a:lnTo>
                <a:lnTo>
                  <a:pt x="5444845" y="1487398"/>
                </a:lnTo>
                <a:lnTo>
                  <a:pt x="5432691" y="1487398"/>
                </a:lnTo>
                <a:lnTo>
                  <a:pt x="5431574" y="1487855"/>
                </a:lnTo>
                <a:lnTo>
                  <a:pt x="5429707" y="1489722"/>
                </a:lnTo>
                <a:lnTo>
                  <a:pt x="5429237" y="1490840"/>
                </a:lnTo>
                <a:lnTo>
                  <a:pt x="5429237" y="1493469"/>
                </a:lnTo>
                <a:lnTo>
                  <a:pt x="5429707" y="1494586"/>
                </a:lnTo>
                <a:lnTo>
                  <a:pt x="5431574" y="1496453"/>
                </a:lnTo>
                <a:lnTo>
                  <a:pt x="5432691" y="1496923"/>
                </a:lnTo>
                <a:lnTo>
                  <a:pt x="5444845" y="1496923"/>
                </a:lnTo>
                <a:lnTo>
                  <a:pt x="5445963" y="1496453"/>
                </a:lnTo>
                <a:lnTo>
                  <a:pt x="5447830" y="1494586"/>
                </a:lnTo>
                <a:lnTo>
                  <a:pt x="5448287" y="1493469"/>
                </a:lnTo>
                <a:lnTo>
                  <a:pt x="5448287" y="1490840"/>
                </a:lnTo>
                <a:close/>
              </a:path>
              <a:path w="5448300" h="1497329">
                <a:moveTo>
                  <a:pt x="5448287" y="1118997"/>
                </a:moveTo>
                <a:lnTo>
                  <a:pt x="5447830" y="1117866"/>
                </a:lnTo>
                <a:lnTo>
                  <a:pt x="5445963" y="1116012"/>
                </a:lnTo>
                <a:lnTo>
                  <a:pt x="5444845" y="1115542"/>
                </a:lnTo>
                <a:lnTo>
                  <a:pt x="5432691" y="1115542"/>
                </a:lnTo>
                <a:lnTo>
                  <a:pt x="5431574" y="1116012"/>
                </a:lnTo>
                <a:lnTo>
                  <a:pt x="5429707" y="1117866"/>
                </a:lnTo>
                <a:lnTo>
                  <a:pt x="5429237" y="1118997"/>
                </a:lnTo>
                <a:lnTo>
                  <a:pt x="5429237" y="1121625"/>
                </a:lnTo>
                <a:lnTo>
                  <a:pt x="5429707" y="1122743"/>
                </a:lnTo>
                <a:lnTo>
                  <a:pt x="5431574" y="1124610"/>
                </a:lnTo>
                <a:lnTo>
                  <a:pt x="5432691" y="1125067"/>
                </a:lnTo>
                <a:lnTo>
                  <a:pt x="5444845" y="1125067"/>
                </a:lnTo>
                <a:lnTo>
                  <a:pt x="5445963" y="1124610"/>
                </a:lnTo>
                <a:lnTo>
                  <a:pt x="5447830" y="1122743"/>
                </a:lnTo>
                <a:lnTo>
                  <a:pt x="5448287" y="1121625"/>
                </a:lnTo>
                <a:lnTo>
                  <a:pt x="5448287" y="1118997"/>
                </a:lnTo>
                <a:close/>
              </a:path>
              <a:path w="5448300" h="1497329">
                <a:moveTo>
                  <a:pt x="5448287" y="747141"/>
                </a:moveTo>
                <a:lnTo>
                  <a:pt x="5447830" y="746023"/>
                </a:lnTo>
                <a:lnTo>
                  <a:pt x="5445963" y="744156"/>
                </a:lnTo>
                <a:lnTo>
                  <a:pt x="5444845" y="743699"/>
                </a:lnTo>
                <a:lnTo>
                  <a:pt x="5432691" y="743699"/>
                </a:lnTo>
                <a:lnTo>
                  <a:pt x="5431574" y="744156"/>
                </a:lnTo>
                <a:lnTo>
                  <a:pt x="5429707" y="746023"/>
                </a:lnTo>
                <a:lnTo>
                  <a:pt x="5429237" y="747141"/>
                </a:lnTo>
                <a:lnTo>
                  <a:pt x="5429237" y="749769"/>
                </a:lnTo>
                <a:lnTo>
                  <a:pt x="5429707" y="750900"/>
                </a:lnTo>
                <a:lnTo>
                  <a:pt x="5431574" y="752754"/>
                </a:lnTo>
                <a:lnTo>
                  <a:pt x="5432691" y="753224"/>
                </a:lnTo>
                <a:lnTo>
                  <a:pt x="5444845" y="753224"/>
                </a:lnTo>
                <a:lnTo>
                  <a:pt x="5445963" y="752754"/>
                </a:lnTo>
                <a:lnTo>
                  <a:pt x="5447830" y="750900"/>
                </a:lnTo>
                <a:lnTo>
                  <a:pt x="5448287" y="749769"/>
                </a:lnTo>
                <a:lnTo>
                  <a:pt x="5448287" y="747141"/>
                </a:lnTo>
                <a:close/>
              </a:path>
              <a:path w="5448300" h="1497329">
                <a:moveTo>
                  <a:pt x="5448287" y="375297"/>
                </a:moveTo>
                <a:lnTo>
                  <a:pt x="5447830" y="374167"/>
                </a:lnTo>
                <a:lnTo>
                  <a:pt x="5445963" y="372313"/>
                </a:lnTo>
                <a:lnTo>
                  <a:pt x="5444845" y="371843"/>
                </a:lnTo>
                <a:lnTo>
                  <a:pt x="5432691" y="371843"/>
                </a:lnTo>
                <a:lnTo>
                  <a:pt x="5431574" y="372313"/>
                </a:lnTo>
                <a:lnTo>
                  <a:pt x="5429707" y="374167"/>
                </a:lnTo>
                <a:lnTo>
                  <a:pt x="5429237" y="375297"/>
                </a:lnTo>
                <a:lnTo>
                  <a:pt x="5429237" y="377926"/>
                </a:lnTo>
                <a:lnTo>
                  <a:pt x="5429707" y="379044"/>
                </a:lnTo>
                <a:lnTo>
                  <a:pt x="5431574" y="380911"/>
                </a:lnTo>
                <a:lnTo>
                  <a:pt x="5432691" y="381368"/>
                </a:lnTo>
                <a:lnTo>
                  <a:pt x="5444845" y="381368"/>
                </a:lnTo>
                <a:lnTo>
                  <a:pt x="5445963" y="380911"/>
                </a:lnTo>
                <a:lnTo>
                  <a:pt x="5447830" y="379044"/>
                </a:lnTo>
                <a:lnTo>
                  <a:pt x="5448287" y="377926"/>
                </a:lnTo>
                <a:lnTo>
                  <a:pt x="5448287" y="375297"/>
                </a:lnTo>
                <a:close/>
              </a:path>
              <a:path w="5448300" h="1497329">
                <a:moveTo>
                  <a:pt x="5448287" y="3454"/>
                </a:moveTo>
                <a:lnTo>
                  <a:pt x="5447830" y="2324"/>
                </a:lnTo>
                <a:lnTo>
                  <a:pt x="5445963" y="469"/>
                </a:lnTo>
                <a:lnTo>
                  <a:pt x="5444845" y="0"/>
                </a:lnTo>
                <a:lnTo>
                  <a:pt x="5432691" y="0"/>
                </a:lnTo>
                <a:lnTo>
                  <a:pt x="5431574" y="469"/>
                </a:lnTo>
                <a:lnTo>
                  <a:pt x="5429707" y="2324"/>
                </a:lnTo>
                <a:lnTo>
                  <a:pt x="5429237" y="3454"/>
                </a:lnTo>
                <a:lnTo>
                  <a:pt x="5429237" y="6083"/>
                </a:lnTo>
                <a:lnTo>
                  <a:pt x="5429707" y="7200"/>
                </a:lnTo>
                <a:lnTo>
                  <a:pt x="5431574" y="9055"/>
                </a:lnTo>
                <a:lnTo>
                  <a:pt x="5432691" y="9525"/>
                </a:lnTo>
                <a:lnTo>
                  <a:pt x="5444845" y="9525"/>
                </a:lnTo>
                <a:lnTo>
                  <a:pt x="5445963" y="9055"/>
                </a:lnTo>
                <a:lnTo>
                  <a:pt x="5447830" y="7200"/>
                </a:lnTo>
                <a:lnTo>
                  <a:pt x="5448287" y="6083"/>
                </a:lnTo>
                <a:lnTo>
                  <a:pt x="5448287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6483499" y="5972274"/>
            <a:ext cx="349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$0.0M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483499" y="5600425"/>
            <a:ext cx="349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$0.2M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481117" y="5228578"/>
            <a:ext cx="351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$0.4M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483201" y="4856730"/>
            <a:ext cx="349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$0.6M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483499" y="4484882"/>
            <a:ext cx="349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Segoe UI Semibold"/>
                <a:cs typeface="Segoe UI Semibold"/>
              </a:rPr>
              <a:t>$0.8M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293820" y="6835775"/>
            <a:ext cx="701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CarModel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185545" y="5032424"/>
            <a:ext cx="228600" cy="374650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27" name="object 127"/>
          <p:cNvSpPr txBox="1"/>
          <p:nvPr/>
        </p:nvSpPr>
        <p:spPr>
          <a:xfrm rot="19500000">
            <a:off x="6741616" y="6241987"/>
            <a:ext cx="5891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20">
                <a:latin typeface="Trebuchet MS"/>
                <a:cs typeface="Trebuchet MS"/>
              </a:rPr>
              <a:t>M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-20">
                <a:latin typeface="Trebuchet MS"/>
                <a:cs typeface="Trebuchet MS"/>
              </a:rPr>
              <a:t>g</a:t>
            </a:r>
            <a:r>
              <a:rPr dirty="0" sz="1000" spc="-55">
                <a:latin typeface="Trebuchet MS"/>
                <a:cs typeface="Trebuchet MS"/>
              </a:rPr>
              <a:t>hty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M</a:t>
            </a:r>
            <a:r>
              <a:rPr dirty="0" sz="1000" spc="-80">
                <a:latin typeface="Trebuchet MS"/>
                <a:cs typeface="Trebuchet MS"/>
              </a:rPr>
              <a:t>a</a:t>
            </a:r>
            <a:r>
              <a:rPr dirty="0" sz="1000" spc="-60">
                <a:latin typeface="Trebuchet MS"/>
                <a:cs typeface="Trebuchet MS"/>
              </a:rPr>
              <a:t>x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 rot="19500000">
            <a:off x="7468846" y="6173565"/>
            <a:ext cx="35971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5">
                <a:latin typeface="Trebuchet MS"/>
                <a:cs typeface="Trebuchet MS"/>
              </a:rPr>
              <a:t>Ca</a:t>
            </a:r>
            <a:r>
              <a:rPr dirty="0" sz="1000" spc="-55">
                <a:latin typeface="Trebuchet MS"/>
                <a:cs typeface="Trebuchet MS"/>
              </a:rPr>
              <a:t>ter</a:t>
            </a:r>
            <a:r>
              <a:rPr dirty="0" sz="1000" spc="-60"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 rot="19500000">
            <a:off x="7393609" y="6361982"/>
            <a:ext cx="10018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">
                <a:latin typeface="Trebuchet MS"/>
                <a:cs typeface="Trebuchet MS"/>
              </a:rPr>
              <a:t>E</a:t>
            </a:r>
            <a:r>
              <a:rPr dirty="0" sz="1000" spc="-40">
                <a:latin typeface="Trebuchet MS"/>
                <a:cs typeface="Trebuchet MS"/>
              </a:rPr>
              <a:t>x</a:t>
            </a:r>
            <a:r>
              <a:rPr dirty="0" sz="1000" spc="-75">
                <a:latin typeface="Trebuchet MS"/>
                <a:cs typeface="Trebuchet MS"/>
              </a:rPr>
              <a:t>p</a:t>
            </a:r>
            <a:r>
              <a:rPr dirty="0" sz="1000" spc="-45">
                <a:latin typeface="Trebuchet MS"/>
                <a:cs typeface="Trebuchet MS"/>
              </a:rPr>
              <a:t>l</a:t>
            </a:r>
            <a:r>
              <a:rPr dirty="0" sz="1000" spc="-35">
                <a:latin typeface="Trebuchet MS"/>
                <a:cs typeface="Trebuchet MS"/>
              </a:rPr>
              <a:t>or</a:t>
            </a:r>
            <a:r>
              <a:rPr dirty="0" sz="1000" spc="-40">
                <a:latin typeface="Trebuchet MS"/>
                <a:cs typeface="Trebuchet MS"/>
              </a:rPr>
              <a:t>er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50">
                <a:latin typeface="Trebuchet MS"/>
                <a:cs typeface="Trebuchet MS"/>
              </a:rPr>
              <a:t>S</a:t>
            </a:r>
            <a:r>
              <a:rPr dirty="0" sz="1000" spc="-75">
                <a:latin typeface="Trebuchet MS"/>
                <a:cs typeface="Trebuchet MS"/>
              </a:rPr>
              <a:t>p</a:t>
            </a:r>
            <a:r>
              <a:rPr dirty="0" sz="1000" spc="-35">
                <a:latin typeface="Trebuchet MS"/>
                <a:cs typeface="Trebuchet MS"/>
              </a:rPr>
              <a:t>or</a:t>
            </a:r>
            <a:r>
              <a:rPr dirty="0" sz="1000" spc="-95">
                <a:latin typeface="Trebuchet MS"/>
                <a:cs typeface="Trebuchet MS"/>
              </a:rPr>
              <a:t>t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-145">
                <a:latin typeface="Trebuchet MS"/>
                <a:cs typeface="Trebuchet MS"/>
              </a:rPr>
              <a:t>T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70"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 rot="19500000">
            <a:off x="8562807" y="6152364"/>
            <a:ext cx="29195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35">
                <a:latin typeface="Trebuchet MS"/>
                <a:cs typeface="Trebuchet MS"/>
              </a:rPr>
              <a:t>F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-40">
                <a:latin typeface="Trebuchet MS"/>
                <a:cs typeface="Trebuchet MS"/>
              </a:rPr>
              <a:t>er</a:t>
            </a:r>
            <a:r>
              <a:rPr dirty="0" sz="1000" spc="-50"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 rot="19500000">
            <a:off x="8573260" y="6314497"/>
            <a:ext cx="83772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35">
                <a:latin typeface="Trebuchet MS"/>
                <a:cs typeface="Trebuchet MS"/>
              </a:rPr>
              <a:t>D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50">
                <a:latin typeface="Trebuchet MS"/>
                <a:cs typeface="Trebuchet MS"/>
              </a:rPr>
              <a:t>e</a:t>
            </a:r>
            <a:r>
              <a:rPr dirty="0" sz="1000" spc="-85">
                <a:latin typeface="Trebuchet MS"/>
                <a:cs typeface="Trebuchet MS"/>
              </a:rPr>
              <a:t>w</a:t>
            </a:r>
            <a:r>
              <a:rPr dirty="0" sz="1000" spc="-50">
                <a:latin typeface="Trebuchet MS"/>
                <a:cs typeface="Trebuchet MS"/>
              </a:rPr>
              <a:t>oo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-50">
                <a:latin typeface="Trebuchet MS"/>
                <a:cs typeface="Trebuchet MS"/>
              </a:rPr>
              <a:t>Ma</a:t>
            </a:r>
            <a:r>
              <a:rPr dirty="0" sz="1000" spc="-30">
                <a:latin typeface="Trebuchet MS"/>
                <a:cs typeface="Trebuchet MS"/>
              </a:rPr>
              <a:t>g</a:t>
            </a:r>
            <a:r>
              <a:rPr dirty="0" sz="1000" spc="-60">
                <a:latin typeface="Trebuchet MS"/>
                <a:cs typeface="Trebuchet MS"/>
              </a:rPr>
              <a:t>nu</a:t>
            </a:r>
            <a:r>
              <a:rPr dirty="0" sz="1000" spc="50"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 rot="19500000">
            <a:off x="9161938" y="6291031"/>
            <a:ext cx="75748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50">
                <a:latin typeface="Trebuchet MS"/>
                <a:cs typeface="Trebuchet MS"/>
              </a:rPr>
              <a:t>S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-40">
                <a:latin typeface="Trebuchet MS"/>
                <a:cs typeface="Trebuchet MS"/>
              </a:rPr>
              <a:t>er</a:t>
            </a:r>
            <a:r>
              <a:rPr dirty="0" sz="1000" spc="-15">
                <a:latin typeface="Trebuchet MS"/>
                <a:cs typeface="Trebuchet MS"/>
              </a:rPr>
              <a:t>r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7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25</a:t>
            </a:r>
            <a:r>
              <a:rPr dirty="0" sz="1000" spc="-55">
                <a:latin typeface="Trebuchet MS"/>
                <a:cs typeface="Trebuchet MS"/>
              </a:rPr>
              <a:t>00H</a:t>
            </a:r>
            <a:r>
              <a:rPr dirty="0" sz="1000" spc="-45"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 rot="19500000">
            <a:off x="10144373" y="6139951"/>
            <a:ext cx="25377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>
                <a:latin typeface="Trebuchet MS"/>
                <a:cs typeface="Trebuchet MS"/>
              </a:rPr>
              <a:t>B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140">
                <a:latin typeface="Trebuchet MS"/>
                <a:cs typeface="Trebuchet MS"/>
              </a:rPr>
              <a:t>j</a:t>
            </a:r>
            <a:r>
              <a:rPr dirty="0" sz="1000" spc="-60"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 rot="19500000">
            <a:off x="10425700" y="6216421"/>
            <a:ext cx="50271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20">
                <a:latin typeface="Trebuchet MS"/>
                <a:cs typeface="Trebuchet MS"/>
              </a:rPr>
              <a:t>L</a:t>
            </a:r>
            <a:r>
              <a:rPr dirty="0" sz="1000" spc="-60">
                <a:latin typeface="Trebuchet MS"/>
                <a:cs typeface="Trebuchet MS"/>
              </a:rPr>
              <a:t>a</a:t>
            </a:r>
            <a:r>
              <a:rPr dirty="0" sz="1000" spc="-35">
                <a:latin typeface="Trebuchet MS"/>
                <a:cs typeface="Trebuchet MS"/>
              </a:rPr>
              <a:t>Cr</a:t>
            </a:r>
            <a:r>
              <a:rPr dirty="0" sz="1000" spc="5">
                <a:latin typeface="Trebuchet MS"/>
                <a:cs typeface="Trebuchet MS"/>
              </a:rPr>
              <a:t>os</a:t>
            </a:r>
            <a:r>
              <a:rPr dirty="0" sz="1000" spc="60">
                <a:latin typeface="Trebuchet MS"/>
                <a:cs typeface="Trebuchet MS"/>
              </a:rPr>
              <a:t>s</a:t>
            </a:r>
            <a:r>
              <a:rPr dirty="0" sz="1000" spc="-60"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 rot="19500000">
            <a:off x="11098707" y="6165122"/>
            <a:ext cx="33254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70">
                <a:latin typeface="Trebuchet MS"/>
                <a:cs typeface="Trebuchet MS"/>
              </a:rPr>
              <a:t>V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60">
                <a:latin typeface="Trebuchet MS"/>
                <a:cs typeface="Trebuchet MS"/>
              </a:rPr>
              <a:t>s</a:t>
            </a:r>
            <a:r>
              <a:rPr dirty="0" sz="1000" spc="-65">
                <a:latin typeface="Trebuchet MS"/>
                <a:cs typeface="Trebuchet MS"/>
              </a:rPr>
              <a:t>i</a:t>
            </a:r>
            <a:r>
              <a:rPr dirty="0" sz="1000" spc="-50">
                <a:latin typeface="Trebuchet MS"/>
                <a:cs typeface="Trebuchet MS"/>
              </a:rPr>
              <a:t>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 rot="19500000">
            <a:off x="11499792" y="6202133"/>
            <a:ext cx="45496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">
                <a:latin typeface="Trebuchet MS"/>
                <a:cs typeface="Trebuchet MS"/>
              </a:rPr>
              <a:t>R</a:t>
            </a:r>
            <a:r>
              <a:rPr dirty="0" sz="1000" spc="-40">
                <a:latin typeface="Trebuchet MS"/>
                <a:cs typeface="Trebuchet MS"/>
              </a:rPr>
              <a:t>eg</a:t>
            </a:r>
            <a:r>
              <a:rPr dirty="0" sz="1000" spc="-60">
                <a:latin typeface="Trebuchet MS"/>
                <a:cs typeface="Trebuchet MS"/>
              </a:rPr>
              <a:t>enc</a:t>
            </a:r>
            <a:r>
              <a:rPr dirty="0" sz="1000" spc="-3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7060110" y="4352925"/>
            <a:ext cx="5099685" cy="1704975"/>
            <a:chOff x="7060110" y="4352925"/>
            <a:chExt cx="5099685" cy="1704975"/>
          </a:xfrm>
        </p:grpSpPr>
        <p:sp>
          <p:nvSpPr>
            <p:cNvPr id="138" name="object 138"/>
            <p:cNvSpPr/>
            <p:nvPr/>
          </p:nvSpPr>
          <p:spPr>
            <a:xfrm>
              <a:off x="7121106" y="4584331"/>
              <a:ext cx="5038725" cy="1473835"/>
            </a:xfrm>
            <a:custGeom>
              <a:avLst/>
              <a:gdLst/>
              <a:ahLst/>
              <a:cxnLst/>
              <a:rect l="l" t="t" r="r" b="b"/>
              <a:pathLst>
                <a:path w="5038725" h="1473835">
                  <a:moveTo>
                    <a:pt x="404279" y="0"/>
                  </a:moveTo>
                  <a:lnTo>
                    <a:pt x="0" y="0"/>
                  </a:lnTo>
                  <a:lnTo>
                    <a:pt x="0" y="1473581"/>
                  </a:lnTo>
                  <a:lnTo>
                    <a:pt x="404279" y="1473581"/>
                  </a:lnTo>
                  <a:lnTo>
                    <a:pt x="404279" y="0"/>
                  </a:lnTo>
                  <a:close/>
                </a:path>
                <a:path w="5038725" h="1473835">
                  <a:moveTo>
                    <a:pt x="919162" y="155524"/>
                  </a:moveTo>
                  <a:lnTo>
                    <a:pt x="514883" y="155524"/>
                  </a:lnTo>
                  <a:lnTo>
                    <a:pt x="514883" y="1473581"/>
                  </a:lnTo>
                  <a:lnTo>
                    <a:pt x="919162" y="1473581"/>
                  </a:lnTo>
                  <a:lnTo>
                    <a:pt x="919162" y="155524"/>
                  </a:lnTo>
                  <a:close/>
                </a:path>
                <a:path w="5038725" h="1473835">
                  <a:moveTo>
                    <a:pt x="1434058" y="156146"/>
                  </a:moveTo>
                  <a:lnTo>
                    <a:pt x="1029766" y="156146"/>
                  </a:lnTo>
                  <a:lnTo>
                    <a:pt x="1029766" y="1473581"/>
                  </a:lnTo>
                  <a:lnTo>
                    <a:pt x="1434058" y="1473581"/>
                  </a:lnTo>
                  <a:lnTo>
                    <a:pt x="1434058" y="156146"/>
                  </a:lnTo>
                  <a:close/>
                </a:path>
                <a:path w="5038725" h="1473835">
                  <a:moveTo>
                    <a:pt x="1948942" y="156286"/>
                  </a:moveTo>
                  <a:lnTo>
                    <a:pt x="1544662" y="156286"/>
                  </a:lnTo>
                  <a:lnTo>
                    <a:pt x="1544662" y="1473581"/>
                  </a:lnTo>
                  <a:lnTo>
                    <a:pt x="1948942" y="1473581"/>
                  </a:lnTo>
                  <a:lnTo>
                    <a:pt x="1948942" y="156286"/>
                  </a:lnTo>
                  <a:close/>
                </a:path>
                <a:path w="5038725" h="1473835">
                  <a:moveTo>
                    <a:pt x="2463838" y="156654"/>
                  </a:moveTo>
                  <a:lnTo>
                    <a:pt x="2059546" y="156654"/>
                  </a:lnTo>
                  <a:lnTo>
                    <a:pt x="2059546" y="1473581"/>
                  </a:lnTo>
                  <a:lnTo>
                    <a:pt x="2463838" y="1473581"/>
                  </a:lnTo>
                  <a:lnTo>
                    <a:pt x="2463838" y="156654"/>
                  </a:lnTo>
                  <a:close/>
                </a:path>
                <a:path w="5038725" h="1473835">
                  <a:moveTo>
                    <a:pt x="2978721" y="156794"/>
                  </a:moveTo>
                  <a:lnTo>
                    <a:pt x="2574442" y="156794"/>
                  </a:lnTo>
                  <a:lnTo>
                    <a:pt x="2574442" y="1473581"/>
                  </a:lnTo>
                  <a:lnTo>
                    <a:pt x="2978721" y="1473581"/>
                  </a:lnTo>
                  <a:lnTo>
                    <a:pt x="2978721" y="156794"/>
                  </a:lnTo>
                  <a:close/>
                </a:path>
                <a:path w="5038725" h="1473835">
                  <a:moveTo>
                    <a:pt x="3493617" y="157365"/>
                  </a:moveTo>
                  <a:lnTo>
                    <a:pt x="3089325" y="157365"/>
                  </a:lnTo>
                  <a:lnTo>
                    <a:pt x="3089325" y="1473581"/>
                  </a:lnTo>
                  <a:lnTo>
                    <a:pt x="3493617" y="1473581"/>
                  </a:lnTo>
                  <a:lnTo>
                    <a:pt x="3493617" y="157365"/>
                  </a:lnTo>
                  <a:close/>
                </a:path>
                <a:path w="5038725" h="1473835">
                  <a:moveTo>
                    <a:pt x="4008501" y="158889"/>
                  </a:moveTo>
                  <a:lnTo>
                    <a:pt x="3604222" y="158889"/>
                  </a:lnTo>
                  <a:lnTo>
                    <a:pt x="3604222" y="1473581"/>
                  </a:lnTo>
                  <a:lnTo>
                    <a:pt x="4008501" y="1473581"/>
                  </a:lnTo>
                  <a:lnTo>
                    <a:pt x="4008501" y="158889"/>
                  </a:lnTo>
                  <a:close/>
                </a:path>
                <a:path w="5038725" h="1473835">
                  <a:moveTo>
                    <a:pt x="4523384" y="160655"/>
                  </a:moveTo>
                  <a:lnTo>
                    <a:pt x="4119105" y="160655"/>
                  </a:lnTo>
                  <a:lnTo>
                    <a:pt x="4119105" y="1473581"/>
                  </a:lnTo>
                  <a:lnTo>
                    <a:pt x="4523384" y="1473581"/>
                  </a:lnTo>
                  <a:lnTo>
                    <a:pt x="4523384" y="160655"/>
                  </a:lnTo>
                  <a:close/>
                </a:path>
                <a:path w="5038725" h="1473835">
                  <a:moveTo>
                    <a:pt x="5038280" y="171513"/>
                  </a:moveTo>
                  <a:lnTo>
                    <a:pt x="4634001" y="171513"/>
                  </a:lnTo>
                  <a:lnTo>
                    <a:pt x="4634001" y="1473581"/>
                  </a:lnTo>
                  <a:lnTo>
                    <a:pt x="5038280" y="1473581"/>
                  </a:lnTo>
                  <a:lnTo>
                    <a:pt x="5038280" y="171513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060110" y="4352925"/>
              <a:ext cx="526415" cy="182880"/>
            </a:xfrm>
            <a:custGeom>
              <a:avLst/>
              <a:gdLst/>
              <a:ahLst/>
              <a:cxnLst/>
              <a:rect l="l" t="t" r="r" b="b"/>
              <a:pathLst>
                <a:path w="526415" h="182879">
                  <a:moveTo>
                    <a:pt x="493227" y="182879"/>
                  </a:moveTo>
                  <a:lnTo>
                    <a:pt x="33047" y="182879"/>
                  </a:lnTo>
                  <a:lnTo>
                    <a:pt x="28187" y="181913"/>
                  </a:lnTo>
                  <a:lnTo>
                    <a:pt x="966" y="154692"/>
                  </a:lnTo>
                  <a:lnTo>
                    <a:pt x="0" y="14983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493227" y="0"/>
                  </a:lnTo>
                  <a:lnTo>
                    <a:pt x="525308" y="28187"/>
                  </a:lnTo>
                  <a:lnTo>
                    <a:pt x="526274" y="33047"/>
                  </a:lnTo>
                  <a:lnTo>
                    <a:pt x="526274" y="149832"/>
                  </a:lnTo>
                  <a:lnTo>
                    <a:pt x="498087" y="181913"/>
                  </a:lnTo>
                  <a:lnTo>
                    <a:pt x="493227" y="182879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0" name="object 140"/>
          <p:cNvSpPr txBox="1"/>
          <p:nvPr/>
        </p:nvSpPr>
        <p:spPr>
          <a:xfrm>
            <a:off x="7123619" y="4357399"/>
            <a:ext cx="399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$0.79M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574991" y="4499825"/>
            <a:ext cx="3615690" cy="186690"/>
          </a:xfrm>
          <a:custGeom>
            <a:avLst/>
            <a:gdLst/>
            <a:ahLst/>
            <a:cxnLst/>
            <a:rect l="l" t="t" r="r" b="b"/>
            <a:pathLst>
              <a:path w="3615690" h="186689">
                <a:moveTo>
                  <a:pt x="3615613" y="36410"/>
                </a:moveTo>
                <a:lnTo>
                  <a:pt x="3587419" y="4330"/>
                </a:lnTo>
                <a:lnTo>
                  <a:pt x="3582568" y="3365"/>
                </a:lnTo>
                <a:lnTo>
                  <a:pt x="3127438" y="3365"/>
                </a:lnTo>
                <a:lnTo>
                  <a:pt x="3122384" y="3365"/>
                </a:lnTo>
                <a:lnTo>
                  <a:pt x="3095536" y="20167"/>
                </a:lnTo>
                <a:lnTo>
                  <a:pt x="3093135" y="16573"/>
                </a:lnTo>
                <a:lnTo>
                  <a:pt x="3085985" y="9423"/>
                </a:lnTo>
                <a:lnTo>
                  <a:pt x="3081871" y="6667"/>
                </a:lnTo>
                <a:lnTo>
                  <a:pt x="3072536" y="2806"/>
                </a:lnTo>
                <a:lnTo>
                  <a:pt x="3067672" y="1841"/>
                </a:lnTo>
                <a:lnTo>
                  <a:pt x="2612542" y="1841"/>
                </a:lnTo>
                <a:lnTo>
                  <a:pt x="2607500" y="1841"/>
                </a:lnTo>
                <a:lnTo>
                  <a:pt x="2580322" y="19126"/>
                </a:lnTo>
                <a:lnTo>
                  <a:pt x="2578252" y="16002"/>
                </a:lnTo>
                <a:lnTo>
                  <a:pt x="2571102" y="8851"/>
                </a:lnTo>
                <a:lnTo>
                  <a:pt x="2566987" y="6096"/>
                </a:lnTo>
                <a:lnTo>
                  <a:pt x="2557640" y="2235"/>
                </a:lnTo>
                <a:lnTo>
                  <a:pt x="2552789" y="1270"/>
                </a:lnTo>
                <a:lnTo>
                  <a:pt x="2097659" y="1270"/>
                </a:lnTo>
                <a:lnTo>
                  <a:pt x="2092604" y="1270"/>
                </a:lnTo>
                <a:lnTo>
                  <a:pt x="2065286" y="18770"/>
                </a:lnTo>
                <a:lnTo>
                  <a:pt x="2063356" y="15862"/>
                </a:lnTo>
                <a:lnTo>
                  <a:pt x="2056218" y="8724"/>
                </a:lnTo>
                <a:lnTo>
                  <a:pt x="2052091" y="5969"/>
                </a:lnTo>
                <a:lnTo>
                  <a:pt x="2042756" y="2095"/>
                </a:lnTo>
                <a:lnTo>
                  <a:pt x="2037892" y="1130"/>
                </a:lnTo>
                <a:lnTo>
                  <a:pt x="1582775" y="1130"/>
                </a:lnTo>
                <a:lnTo>
                  <a:pt x="1577721" y="1130"/>
                </a:lnTo>
                <a:lnTo>
                  <a:pt x="1550479" y="18516"/>
                </a:lnTo>
                <a:lnTo>
                  <a:pt x="1548472" y="15494"/>
                </a:lnTo>
                <a:lnTo>
                  <a:pt x="1541322" y="8343"/>
                </a:lnTo>
                <a:lnTo>
                  <a:pt x="1537208" y="5588"/>
                </a:lnTo>
                <a:lnTo>
                  <a:pt x="1527860" y="1727"/>
                </a:lnTo>
                <a:lnTo>
                  <a:pt x="1523009" y="762"/>
                </a:lnTo>
                <a:lnTo>
                  <a:pt x="1067879" y="762"/>
                </a:lnTo>
                <a:lnTo>
                  <a:pt x="1062824" y="762"/>
                </a:lnTo>
                <a:lnTo>
                  <a:pt x="1035519" y="18262"/>
                </a:lnTo>
                <a:lnTo>
                  <a:pt x="1033576" y="15354"/>
                </a:lnTo>
                <a:lnTo>
                  <a:pt x="1026439" y="8204"/>
                </a:lnTo>
                <a:lnTo>
                  <a:pt x="1022311" y="5461"/>
                </a:lnTo>
                <a:lnTo>
                  <a:pt x="1012977" y="1587"/>
                </a:lnTo>
                <a:lnTo>
                  <a:pt x="1008113" y="622"/>
                </a:lnTo>
                <a:lnTo>
                  <a:pt x="552996" y="622"/>
                </a:lnTo>
                <a:lnTo>
                  <a:pt x="547941" y="622"/>
                </a:lnTo>
                <a:lnTo>
                  <a:pt x="520788" y="17881"/>
                </a:lnTo>
                <a:lnTo>
                  <a:pt x="518693" y="14732"/>
                </a:lnTo>
                <a:lnTo>
                  <a:pt x="511543" y="7594"/>
                </a:lnTo>
                <a:lnTo>
                  <a:pt x="507428" y="4838"/>
                </a:lnTo>
                <a:lnTo>
                  <a:pt x="498094" y="977"/>
                </a:lnTo>
                <a:lnTo>
                  <a:pt x="493229" y="0"/>
                </a:lnTo>
                <a:lnTo>
                  <a:pt x="38100" y="0"/>
                </a:lnTo>
                <a:lnTo>
                  <a:pt x="33045" y="0"/>
                </a:lnTo>
                <a:lnTo>
                  <a:pt x="965" y="28194"/>
                </a:lnTo>
                <a:lnTo>
                  <a:pt x="0" y="33058"/>
                </a:lnTo>
                <a:lnTo>
                  <a:pt x="0" y="149834"/>
                </a:lnTo>
                <a:lnTo>
                  <a:pt x="28194" y="181914"/>
                </a:lnTo>
                <a:lnTo>
                  <a:pt x="33045" y="182880"/>
                </a:lnTo>
                <a:lnTo>
                  <a:pt x="493229" y="182880"/>
                </a:lnTo>
                <a:lnTo>
                  <a:pt x="520369" y="165646"/>
                </a:lnTo>
                <a:lnTo>
                  <a:pt x="522478" y="168770"/>
                </a:lnTo>
                <a:lnTo>
                  <a:pt x="529628" y="175920"/>
                </a:lnTo>
                <a:lnTo>
                  <a:pt x="533742" y="178663"/>
                </a:lnTo>
                <a:lnTo>
                  <a:pt x="543077" y="182537"/>
                </a:lnTo>
                <a:lnTo>
                  <a:pt x="547941" y="183502"/>
                </a:lnTo>
                <a:lnTo>
                  <a:pt x="1008113" y="183502"/>
                </a:lnTo>
                <a:lnTo>
                  <a:pt x="1035418" y="166014"/>
                </a:lnTo>
                <a:lnTo>
                  <a:pt x="1037361" y="168910"/>
                </a:lnTo>
                <a:lnTo>
                  <a:pt x="1044511" y="176047"/>
                </a:lnTo>
                <a:lnTo>
                  <a:pt x="1048626" y="178803"/>
                </a:lnTo>
                <a:lnTo>
                  <a:pt x="1057960" y="182676"/>
                </a:lnTo>
                <a:lnTo>
                  <a:pt x="1062824" y="183642"/>
                </a:lnTo>
                <a:lnTo>
                  <a:pt x="1523009" y="183642"/>
                </a:lnTo>
                <a:lnTo>
                  <a:pt x="1550225" y="166268"/>
                </a:lnTo>
                <a:lnTo>
                  <a:pt x="1552257" y="169278"/>
                </a:lnTo>
                <a:lnTo>
                  <a:pt x="1559407" y="176428"/>
                </a:lnTo>
                <a:lnTo>
                  <a:pt x="1563522" y="179184"/>
                </a:lnTo>
                <a:lnTo>
                  <a:pt x="1572856" y="183045"/>
                </a:lnTo>
                <a:lnTo>
                  <a:pt x="1577721" y="184010"/>
                </a:lnTo>
                <a:lnTo>
                  <a:pt x="2037892" y="184010"/>
                </a:lnTo>
                <a:lnTo>
                  <a:pt x="2065197" y="166522"/>
                </a:lnTo>
                <a:lnTo>
                  <a:pt x="2067140" y="169418"/>
                </a:lnTo>
                <a:lnTo>
                  <a:pt x="2074291" y="176555"/>
                </a:lnTo>
                <a:lnTo>
                  <a:pt x="2078405" y="179311"/>
                </a:lnTo>
                <a:lnTo>
                  <a:pt x="2087740" y="183172"/>
                </a:lnTo>
                <a:lnTo>
                  <a:pt x="2092604" y="184150"/>
                </a:lnTo>
                <a:lnTo>
                  <a:pt x="2552789" y="184150"/>
                </a:lnTo>
                <a:lnTo>
                  <a:pt x="2579941" y="166865"/>
                </a:lnTo>
                <a:lnTo>
                  <a:pt x="2582037" y="169989"/>
                </a:lnTo>
                <a:lnTo>
                  <a:pt x="2589174" y="177126"/>
                </a:lnTo>
                <a:lnTo>
                  <a:pt x="2593302" y="179882"/>
                </a:lnTo>
                <a:lnTo>
                  <a:pt x="2602636" y="183756"/>
                </a:lnTo>
                <a:lnTo>
                  <a:pt x="2607500" y="184721"/>
                </a:lnTo>
                <a:lnTo>
                  <a:pt x="3067672" y="184721"/>
                </a:lnTo>
                <a:lnTo>
                  <a:pt x="3094507" y="167919"/>
                </a:lnTo>
                <a:lnTo>
                  <a:pt x="3096920" y="171513"/>
                </a:lnTo>
                <a:lnTo>
                  <a:pt x="3104070" y="178650"/>
                </a:lnTo>
                <a:lnTo>
                  <a:pt x="3108185" y="181406"/>
                </a:lnTo>
                <a:lnTo>
                  <a:pt x="3117519" y="185280"/>
                </a:lnTo>
                <a:lnTo>
                  <a:pt x="3122384" y="186245"/>
                </a:lnTo>
                <a:lnTo>
                  <a:pt x="3582568" y="186245"/>
                </a:lnTo>
                <a:lnTo>
                  <a:pt x="3614648" y="158051"/>
                </a:lnTo>
                <a:lnTo>
                  <a:pt x="3615613" y="153200"/>
                </a:lnTo>
                <a:lnTo>
                  <a:pt x="3615613" y="36410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7638508" y="4507656"/>
            <a:ext cx="3488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" algn="l"/>
                <a:tab pos="1042035" algn="l"/>
                <a:tab pos="1557020" algn="l"/>
                <a:tab pos="2072005" algn="l"/>
                <a:tab pos="2586990" algn="l"/>
                <a:tab pos="3101975" algn="l"/>
              </a:tabLst>
            </a:pPr>
            <a:r>
              <a:rPr dirty="0" baseline="3086" sz="1350">
                <a:solidFill>
                  <a:srgbClr val="605D5C"/>
                </a:solidFill>
                <a:latin typeface="Segoe UI"/>
                <a:cs typeface="Segoe UI"/>
              </a:rPr>
              <a:t>$0.71M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$0.71M	$0.71M	$0.71M	$0.71M	$0.71M	$0.71M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1179223" y="4504947"/>
            <a:ext cx="526415" cy="182880"/>
          </a:xfrm>
          <a:custGeom>
            <a:avLst/>
            <a:gdLst/>
            <a:ahLst/>
            <a:cxnLst/>
            <a:rect l="l" t="t" r="r" b="b"/>
            <a:pathLst>
              <a:path w="526415" h="182879">
                <a:moveTo>
                  <a:pt x="49322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93227" y="0"/>
                </a:lnTo>
                <a:lnTo>
                  <a:pt x="525308" y="28187"/>
                </a:lnTo>
                <a:lnTo>
                  <a:pt x="526274" y="33047"/>
                </a:lnTo>
                <a:lnTo>
                  <a:pt x="526274" y="149832"/>
                </a:lnTo>
                <a:lnTo>
                  <a:pt x="498087" y="181913"/>
                </a:lnTo>
                <a:lnTo>
                  <a:pt x="493227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11242733" y="4509422"/>
            <a:ext cx="399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$0.71M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1694112" y="4515805"/>
            <a:ext cx="526415" cy="182880"/>
          </a:xfrm>
          <a:custGeom>
            <a:avLst/>
            <a:gdLst/>
            <a:ahLst/>
            <a:cxnLst/>
            <a:rect l="l" t="t" r="r" b="b"/>
            <a:pathLst>
              <a:path w="526415" h="182879">
                <a:moveTo>
                  <a:pt x="49322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93227" y="0"/>
                </a:lnTo>
                <a:lnTo>
                  <a:pt x="525308" y="28187"/>
                </a:lnTo>
                <a:lnTo>
                  <a:pt x="526274" y="33047"/>
                </a:lnTo>
                <a:lnTo>
                  <a:pt x="526274" y="149832"/>
                </a:lnTo>
                <a:lnTo>
                  <a:pt x="498087" y="181913"/>
                </a:lnTo>
                <a:lnTo>
                  <a:pt x="493227" y="182879"/>
                </a:lnTo>
                <a:close/>
              </a:path>
            </a:pathLst>
          </a:custGeom>
          <a:solidFill>
            <a:srgbClr val="00000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11757621" y="4520280"/>
            <a:ext cx="399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$0.70M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8410575" y="838200"/>
            <a:ext cx="1990725" cy="1743075"/>
            <a:chOff x="8410575" y="838200"/>
            <a:chExt cx="1990725" cy="1743075"/>
          </a:xfrm>
        </p:grpSpPr>
        <p:sp>
          <p:nvSpPr>
            <p:cNvPr id="148" name="object 148"/>
            <p:cNvSpPr/>
            <p:nvPr/>
          </p:nvSpPr>
          <p:spPr>
            <a:xfrm>
              <a:off x="8415337" y="842962"/>
              <a:ext cx="1981200" cy="1733550"/>
            </a:xfrm>
            <a:custGeom>
              <a:avLst/>
              <a:gdLst/>
              <a:ahLst/>
              <a:cxnLst/>
              <a:rect l="l" t="t" r="r" b="b"/>
              <a:pathLst>
                <a:path w="1981200" h="1733550">
                  <a:moveTo>
                    <a:pt x="0" y="1728787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1976437" y="0"/>
                  </a:lnTo>
                  <a:lnTo>
                    <a:pt x="1977752" y="0"/>
                  </a:lnTo>
                  <a:lnTo>
                    <a:pt x="1978875" y="464"/>
                  </a:lnTo>
                  <a:lnTo>
                    <a:pt x="1979805" y="1394"/>
                  </a:lnTo>
                  <a:lnTo>
                    <a:pt x="1980734" y="2324"/>
                  </a:lnTo>
                  <a:lnTo>
                    <a:pt x="1981199" y="3447"/>
                  </a:lnTo>
                  <a:lnTo>
                    <a:pt x="1981200" y="4762"/>
                  </a:lnTo>
                  <a:lnTo>
                    <a:pt x="1981200" y="1728787"/>
                  </a:lnTo>
                  <a:lnTo>
                    <a:pt x="1977752" y="1733550"/>
                  </a:lnTo>
                  <a:lnTo>
                    <a:pt x="1976437" y="1733550"/>
                  </a:lnTo>
                  <a:lnTo>
                    <a:pt x="4762" y="1733550"/>
                  </a:lnTo>
                  <a:lnTo>
                    <a:pt x="3447" y="1733550"/>
                  </a:lnTo>
                  <a:lnTo>
                    <a:pt x="2324" y="1733085"/>
                  </a:lnTo>
                  <a:lnTo>
                    <a:pt x="1394" y="1732155"/>
                  </a:lnTo>
                  <a:lnTo>
                    <a:pt x="464" y="1731225"/>
                  </a:lnTo>
                  <a:lnTo>
                    <a:pt x="0" y="1730102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8420100" y="847737"/>
              <a:ext cx="1971675" cy="771525"/>
            </a:xfrm>
            <a:custGeom>
              <a:avLst/>
              <a:gdLst/>
              <a:ahLst/>
              <a:cxnLst/>
              <a:rect l="l" t="t" r="r" b="b"/>
              <a:pathLst>
                <a:path w="1971675" h="771525">
                  <a:moveTo>
                    <a:pt x="1971675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23900" y="381000"/>
                  </a:lnTo>
                  <a:lnTo>
                    <a:pt x="723900" y="771525"/>
                  </a:lnTo>
                  <a:lnTo>
                    <a:pt x="733425" y="771525"/>
                  </a:lnTo>
                  <a:lnTo>
                    <a:pt x="733425" y="381000"/>
                  </a:lnTo>
                  <a:lnTo>
                    <a:pt x="1971675" y="381000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8496300" y="1228725"/>
              <a:ext cx="657225" cy="9525"/>
            </a:xfrm>
            <a:custGeom>
              <a:avLst/>
              <a:gdLst/>
              <a:ahLst/>
              <a:cxnLst/>
              <a:rect l="l" t="t" r="r" b="b"/>
              <a:pathLst>
                <a:path w="657225" h="9525">
                  <a:moveTo>
                    <a:pt x="6572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57225" y="0"/>
                  </a:lnTo>
                  <a:lnTo>
                    <a:pt x="657225" y="9525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1" name="object 151"/>
          <p:cNvSpPr txBox="1"/>
          <p:nvPr/>
        </p:nvSpPr>
        <p:spPr>
          <a:xfrm>
            <a:off x="8531225" y="1460817"/>
            <a:ext cx="14287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85">
                <a:solidFill>
                  <a:srgbClr val="252423"/>
                </a:solidFill>
                <a:latin typeface="Segoe UI Symbol"/>
                <a:cs typeface="Segoe UI Symbol"/>
              </a:rPr>
              <a:t>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9153525" y="1228725"/>
            <a:ext cx="1143000" cy="9525"/>
          </a:xfrm>
          <a:custGeom>
            <a:avLst/>
            <a:gdLst/>
            <a:ahLst/>
            <a:cxnLst/>
            <a:rect l="l" t="t" r="r" b="b"/>
            <a:pathLst>
              <a:path w="1143000" h="9525">
                <a:moveTo>
                  <a:pt x="1143000" y="9525"/>
                </a:moveTo>
                <a:lnTo>
                  <a:pt x="0" y="9525"/>
                </a:lnTo>
                <a:lnTo>
                  <a:pt x="0" y="0"/>
                </a:lnTo>
                <a:lnTo>
                  <a:pt x="1143000" y="0"/>
                </a:lnTo>
                <a:lnTo>
                  <a:pt x="1143000" y="9525"/>
                </a:lnTo>
                <a:close/>
              </a:path>
            </a:pathLst>
          </a:custGeom>
          <a:solidFill>
            <a:srgbClr val="499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8531225" y="1270031"/>
            <a:ext cx="234124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2314" algn="l"/>
              </a:tabLst>
            </a:pP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Gender </a:t>
            </a:r>
            <a:r>
              <a:rPr dirty="0" sz="1300" spc="1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Sum</a:t>
            </a:r>
            <a:r>
              <a:rPr dirty="0" sz="1300" spc="-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 spc="-25">
                <a:solidFill>
                  <a:srgbClr val="252423"/>
                </a:solidFill>
                <a:latin typeface="Segoe UI Semibold"/>
                <a:cs typeface="Segoe UI Semibold"/>
              </a:rPr>
              <a:t>o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f</a:t>
            </a:r>
            <a:r>
              <a:rPr dirty="0" sz="1300" spc="-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Sales	</a:t>
            </a:r>
            <a:r>
              <a:rPr dirty="0" sz="1300" spc="-120">
                <a:solidFill>
                  <a:srgbClr val="252423"/>
                </a:solidFill>
                <a:latin typeface="Segoe UI Semibold"/>
                <a:cs typeface="Segoe UI Semibold"/>
              </a:rPr>
              <a:t>Y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ear</a:t>
            </a:r>
            <a:endParaRPr sz="1300">
              <a:latin typeface="Segoe UI Semibold"/>
              <a:cs typeface="Segoe UI Semibold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8496300" y="1619250"/>
            <a:ext cx="1800225" cy="561975"/>
            <a:chOff x="8496300" y="1619250"/>
            <a:chExt cx="1800225" cy="561975"/>
          </a:xfrm>
        </p:grpSpPr>
        <p:sp>
          <p:nvSpPr>
            <p:cNvPr id="155" name="object 155"/>
            <p:cNvSpPr/>
            <p:nvPr/>
          </p:nvSpPr>
          <p:spPr>
            <a:xfrm>
              <a:off x="9144000" y="1619250"/>
              <a:ext cx="9525" cy="285750"/>
            </a:xfrm>
            <a:custGeom>
              <a:avLst/>
              <a:gdLst/>
              <a:ahLst/>
              <a:cxnLst/>
              <a:rect l="l" t="t" r="r" b="b"/>
              <a:pathLst>
                <a:path w="9525" h="285750">
                  <a:moveTo>
                    <a:pt x="9525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857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8496300" y="1619262"/>
              <a:ext cx="1800225" cy="9525"/>
            </a:xfrm>
            <a:custGeom>
              <a:avLst/>
              <a:gdLst/>
              <a:ahLst/>
              <a:cxnLst/>
              <a:rect l="l" t="t" r="r" b="b"/>
              <a:pathLst>
                <a:path w="1800225" h="9525">
                  <a:moveTo>
                    <a:pt x="1800225" y="0"/>
                  </a:moveTo>
                  <a:lnTo>
                    <a:pt x="6572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57225" y="9525"/>
                  </a:lnTo>
                  <a:lnTo>
                    <a:pt x="1800225" y="9525"/>
                  </a:lnTo>
                  <a:lnTo>
                    <a:pt x="1800225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9144000" y="1905000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9525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762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/>
          <p:cNvSpPr txBox="1"/>
          <p:nvPr/>
        </p:nvSpPr>
        <p:spPr>
          <a:xfrm>
            <a:off x="8531225" y="1582413"/>
            <a:ext cx="54483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Female 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274770" y="1582413"/>
            <a:ext cx="986790" cy="5778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$427,395,359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$425,703,355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5972175" y="838200"/>
            <a:ext cx="4324350" cy="3162300"/>
            <a:chOff x="5972175" y="838200"/>
            <a:chExt cx="4324350" cy="3162300"/>
          </a:xfrm>
        </p:grpSpPr>
        <p:sp>
          <p:nvSpPr>
            <p:cNvPr id="161" name="object 161"/>
            <p:cNvSpPr/>
            <p:nvPr/>
          </p:nvSpPr>
          <p:spPr>
            <a:xfrm>
              <a:off x="9144000" y="2181225"/>
              <a:ext cx="9525" cy="285750"/>
            </a:xfrm>
            <a:custGeom>
              <a:avLst/>
              <a:gdLst/>
              <a:ahLst/>
              <a:cxnLst/>
              <a:rect l="l" t="t" r="r" b="b"/>
              <a:pathLst>
                <a:path w="9525" h="285750">
                  <a:moveTo>
                    <a:pt x="9525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857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8496300" y="2181237"/>
              <a:ext cx="1800225" cy="9525"/>
            </a:xfrm>
            <a:custGeom>
              <a:avLst/>
              <a:gdLst/>
              <a:ahLst/>
              <a:cxnLst/>
              <a:rect l="l" t="t" r="r" b="b"/>
              <a:pathLst>
                <a:path w="1800225" h="9525">
                  <a:moveTo>
                    <a:pt x="1800225" y="0"/>
                  </a:moveTo>
                  <a:lnTo>
                    <a:pt x="6572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57225" y="9525"/>
                  </a:lnTo>
                  <a:lnTo>
                    <a:pt x="1800225" y="9525"/>
                  </a:lnTo>
                  <a:lnTo>
                    <a:pt x="1800225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976937" y="842962"/>
              <a:ext cx="2438400" cy="3152775"/>
            </a:xfrm>
            <a:custGeom>
              <a:avLst/>
              <a:gdLst/>
              <a:ahLst/>
              <a:cxnLst/>
              <a:rect l="l" t="t" r="r" b="b"/>
              <a:pathLst>
                <a:path w="2438400" h="3152775">
                  <a:moveTo>
                    <a:pt x="0" y="314801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2433637" y="0"/>
                  </a:lnTo>
                  <a:lnTo>
                    <a:pt x="2434952" y="0"/>
                  </a:lnTo>
                  <a:lnTo>
                    <a:pt x="2436074" y="464"/>
                  </a:lnTo>
                  <a:lnTo>
                    <a:pt x="2437004" y="1394"/>
                  </a:lnTo>
                  <a:lnTo>
                    <a:pt x="2437934" y="2324"/>
                  </a:lnTo>
                  <a:lnTo>
                    <a:pt x="2438399" y="3447"/>
                  </a:lnTo>
                  <a:lnTo>
                    <a:pt x="2438400" y="4762"/>
                  </a:lnTo>
                  <a:lnTo>
                    <a:pt x="2438400" y="3148012"/>
                  </a:lnTo>
                  <a:lnTo>
                    <a:pt x="2433637" y="3152775"/>
                  </a:lnTo>
                  <a:lnTo>
                    <a:pt x="4762" y="3152775"/>
                  </a:lnTo>
                  <a:lnTo>
                    <a:pt x="0" y="3149327"/>
                  </a:lnTo>
                  <a:lnTo>
                    <a:pt x="0" y="314801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981700" y="847725"/>
              <a:ext cx="2428875" cy="381000"/>
            </a:xfrm>
            <a:custGeom>
              <a:avLst/>
              <a:gdLst/>
              <a:ahLst/>
              <a:cxnLst/>
              <a:rect l="l" t="t" r="r" b="b"/>
              <a:pathLst>
                <a:path w="2428875" h="381000">
                  <a:moveTo>
                    <a:pt x="2428875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428875" y="0"/>
                  </a:lnTo>
                  <a:lnTo>
                    <a:pt x="2428875" y="38100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/>
          <p:cNvSpPr txBox="1"/>
          <p:nvPr/>
        </p:nvSpPr>
        <p:spPr>
          <a:xfrm>
            <a:off x="6035675" y="930275"/>
            <a:ext cx="5904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  <a:tab pos="4450715" algn="l"/>
              </a:tabLst>
            </a:pP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Sales 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VS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 Shipmode	Gender Distinct	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Revenue</a:t>
            </a:r>
            <a:r>
              <a:rPr dirty="0" sz="1500" spc="-7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2018-19</a:t>
            </a:r>
            <a:endParaRPr sz="1500">
              <a:latin typeface="Segoe UI Semibold"/>
              <a:cs typeface="Segoe UI Semibold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6057900" y="1228725"/>
            <a:ext cx="2324100" cy="428625"/>
            <a:chOff x="6057900" y="1228725"/>
            <a:chExt cx="2324100" cy="428625"/>
          </a:xfrm>
        </p:grpSpPr>
        <p:sp>
          <p:nvSpPr>
            <p:cNvPr id="167" name="object 167"/>
            <p:cNvSpPr/>
            <p:nvPr/>
          </p:nvSpPr>
          <p:spPr>
            <a:xfrm>
              <a:off x="7229475" y="1228725"/>
              <a:ext cx="9525" cy="428625"/>
            </a:xfrm>
            <a:custGeom>
              <a:avLst/>
              <a:gdLst/>
              <a:ahLst/>
              <a:cxnLst/>
              <a:rect l="l" t="t" r="r" b="b"/>
              <a:pathLst>
                <a:path w="9525" h="428625">
                  <a:moveTo>
                    <a:pt x="9525" y="428625"/>
                  </a:moveTo>
                  <a:lnTo>
                    <a:pt x="0" y="4286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4286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057900" y="1228737"/>
              <a:ext cx="2324100" cy="9525"/>
            </a:xfrm>
            <a:custGeom>
              <a:avLst/>
              <a:gdLst/>
              <a:ahLst/>
              <a:cxnLst/>
              <a:rect l="l" t="t" r="r" b="b"/>
              <a:pathLst>
                <a:path w="2324100" h="9525">
                  <a:moveTo>
                    <a:pt x="2324100" y="0"/>
                  </a:moveTo>
                  <a:lnTo>
                    <a:pt x="11811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81100" y="9525"/>
                  </a:lnTo>
                  <a:lnTo>
                    <a:pt x="2324100" y="95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9" name="object 169"/>
          <p:cNvSpPr txBox="1"/>
          <p:nvPr/>
        </p:nvSpPr>
        <p:spPr>
          <a:xfrm>
            <a:off x="6092825" y="1289081"/>
            <a:ext cx="2160905" cy="35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45"/>
              </a:lnSpc>
              <a:spcBef>
                <a:spcPts val="100"/>
              </a:spcBef>
              <a:tabLst>
                <a:tab pos="1193165" algn="l"/>
              </a:tabLst>
            </a:pP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ShipMode	Sum</a:t>
            </a:r>
            <a:r>
              <a:rPr dirty="0" sz="1300" spc="-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 spc="-15">
                <a:solidFill>
                  <a:srgbClr val="252423"/>
                </a:solidFill>
                <a:latin typeface="Segoe UI Semibold"/>
                <a:cs typeface="Segoe UI Semibold"/>
              </a:rPr>
              <a:t>of</a:t>
            </a:r>
            <a:r>
              <a:rPr dirty="0" sz="13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endParaRPr sz="1300">
              <a:latin typeface="Segoe UI Semibold"/>
              <a:cs typeface="Segoe UI Semibold"/>
            </a:endParaRPr>
          </a:p>
          <a:p>
            <a:pPr marL="12700">
              <a:lnSpc>
                <a:spcPts val="1065"/>
              </a:lnSpc>
            </a:pPr>
            <a:r>
              <a:rPr dirty="0" sz="900" spc="-185">
                <a:solidFill>
                  <a:srgbClr val="252423"/>
                </a:solidFill>
                <a:latin typeface="Segoe UI Symbol"/>
                <a:cs typeface="Segoe UI Symbol"/>
              </a:rPr>
              <a:t></a:t>
            </a:r>
            <a:endParaRPr sz="900">
              <a:latin typeface="Segoe UI Symbol"/>
              <a:cs typeface="Segoe UI Symbo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6057900" y="1657350"/>
            <a:ext cx="2324100" cy="1266825"/>
            <a:chOff x="6057900" y="1657350"/>
            <a:chExt cx="2324100" cy="1266825"/>
          </a:xfrm>
        </p:grpSpPr>
        <p:sp>
          <p:nvSpPr>
            <p:cNvPr id="171" name="object 171"/>
            <p:cNvSpPr/>
            <p:nvPr/>
          </p:nvSpPr>
          <p:spPr>
            <a:xfrm>
              <a:off x="7229475" y="1657350"/>
              <a:ext cx="9525" cy="323850"/>
            </a:xfrm>
            <a:custGeom>
              <a:avLst/>
              <a:gdLst/>
              <a:ahLst/>
              <a:cxnLst/>
              <a:rect l="l" t="t" r="r" b="b"/>
              <a:pathLst>
                <a:path w="9525" h="323850">
                  <a:moveTo>
                    <a:pt x="95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3238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057900" y="1657362"/>
              <a:ext cx="2324100" cy="9525"/>
            </a:xfrm>
            <a:custGeom>
              <a:avLst/>
              <a:gdLst/>
              <a:ahLst/>
              <a:cxnLst/>
              <a:rect l="l" t="t" r="r" b="b"/>
              <a:pathLst>
                <a:path w="2324100" h="9525">
                  <a:moveTo>
                    <a:pt x="2324100" y="0"/>
                  </a:moveTo>
                  <a:lnTo>
                    <a:pt x="11811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81100" y="9525"/>
                  </a:lnTo>
                  <a:lnTo>
                    <a:pt x="2324100" y="95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7229475" y="1981212"/>
              <a:ext cx="9525" cy="942975"/>
            </a:xfrm>
            <a:custGeom>
              <a:avLst/>
              <a:gdLst/>
              <a:ahLst/>
              <a:cxnLst/>
              <a:rect l="l" t="t" r="r" b="b"/>
              <a:pathLst>
                <a:path w="9525" h="942975">
                  <a:moveTo>
                    <a:pt x="95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0" y="628650"/>
                  </a:lnTo>
                  <a:lnTo>
                    <a:pt x="0" y="942975"/>
                  </a:lnTo>
                  <a:lnTo>
                    <a:pt x="9525" y="942975"/>
                  </a:lnTo>
                  <a:lnTo>
                    <a:pt x="9525" y="628650"/>
                  </a:lnTo>
                  <a:lnTo>
                    <a:pt x="9525" y="3143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4" name="object 174"/>
          <p:cNvSpPr txBox="1"/>
          <p:nvPr/>
        </p:nvSpPr>
        <p:spPr>
          <a:xfrm>
            <a:off x="6092825" y="1601463"/>
            <a:ext cx="108839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100"/>
              </a:spcBef>
            </a:pPr>
            <a:r>
              <a:rPr dirty="0" sz="1300" spc="-10">
                <a:solidFill>
                  <a:srgbClr val="252423"/>
                </a:solidFill>
                <a:latin typeface="Segoe UI"/>
                <a:cs typeface="Segoe UI"/>
              </a:rPr>
              <a:t>Standard</a:t>
            </a:r>
            <a:r>
              <a:rPr dirty="0" sz="1300" spc="-7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Class </a:t>
            </a:r>
            <a:r>
              <a:rPr dirty="0" sz="1300" spc="-34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Second Class </a:t>
            </a:r>
            <a:r>
              <a:rPr dirty="0" sz="13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Same</a:t>
            </a:r>
            <a:r>
              <a:rPr dirty="0" sz="1300" spc="35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Day </a:t>
            </a:r>
            <a:r>
              <a:rPr dirty="0" sz="13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First</a:t>
            </a:r>
            <a:r>
              <a:rPr dirty="0" sz="13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Class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360245" y="1601463"/>
            <a:ext cx="986790" cy="128270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$215,786,029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$215,430,683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$208,186,846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$213,695,156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6057900" y="2581275"/>
            <a:ext cx="4791075" cy="1400175"/>
            <a:chOff x="6057900" y="2581275"/>
            <a:chExt cx="4791075" cy="1400175"/>
          </a:xfrm>
        </p:grpSpPr>
        <p:sp>
          <p:nvSpPr>
            <p:cNvPr id="177" name="object 177"/>
            <p:cNvSpPr/>
            <p:nvPr/>
          </p:nvSpPr>
          <p:spPr>
            <a:xfrm>
              <a:off x="7229475" y="2924175"/>
              <a:ext cx="9525" cy="323850"/>
            </a:xfrm>
            <a:custGeom>
              <a:avLst/>
              <a:gdLst/>
              <a:ahLst/>
              <a:cxnLst/>
              <a:rect l="l" t="t" r="r" b="b"/>
              <a:pathLst>
                <a:path w="9525" h="323850">
                  <a:moveTo>
                    <a:pt x="95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3238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057900" y="2924187"/>
              <a:ext cx="2324100" cy="9525"/>
            </a:xfrm>
            <a:custGeom>
              <a:avLst/>
              <a:gdLst/>
              <a:ahLst/>
              <a:cxnLst/>
              <a:rect l="l" t="t" r="r" b="b"/>
              <a:pathLst>
                <a:path w="2324100" h="9525">
                  <a:moveTo>
                    <a:pt x="2324100" y="0"/>
                  </a:moveTo>
                  <a:lnTo>
                    <a:pt x="11811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81100" y="9525"/>
                  </a:lnTo>
                  <a:lnTo>
                    <a:pt x="2324100" y="95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8424862" y="2586037"/>
              <a:ext cx="2419350" cy="1390650"/>
            </a:xfrm>
            <a:custGeom>
              <a:avLst/>
              <a:gdLst/>
              <a:ahLst/>
              <a:cxnLst/>
              <a:rect l="l" t="t" r="r" b="b"/>
              <a:pathLst>
                <a:path w="2419350" h="1390650">
                  <a:moveTo>
                    <a:pt x="0" y="1385887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2414587" y="0"/>
                  </a:lnTo>
                  <a:lnTo>
                    <a:pt x="2415902" y="0"/>
                  </a:lnTo>
                  <a:lnTo>
                    <a:pt x="2417025" y="464"/>
                  </a:lnTo>
                  <a:lnTo>
                    <a:pt x="2417955" y="1394"/>
                  </a:lnTo>
                  <a:lnTo>
                    <a:pt x="2418884" y="2324"/>
                  </a:lnTo>
                  <a:lnTo>
                    <a:pt x="2419349" y="3447"/>
                  </a:lnTo>
                  <a:lnTo>
                    <a:pt x="2419350" y="4762"/>
                  </a:lnTo>
                  <a:lnTo>
                    <a:pt x="2419350" y="1385887"/>
                  </a:lnTo>
                  <a:lnTo>
                    <a:pt x="2414587" y="1390650"/>
                  </a:lnTo>
                  <a:lnTo>
                    <a:pt x="4762" y="1390650"/>
                  </a:lnTo>
                  <a:lnTo>
                    <a:pt x="0" y="1387202"/>
                  </a:lnTo>
                  <a:lnTo>
                    <a:pt x="0" y="1385887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8429625" y="2590800"/>
              <a:ext cx="2409825" cy="361950"/>
            </a:xfrm>
            <a:custGeom>
              <a:avLst/>
              <a:gdLst/>
              <a:ahLst/>
              <a:cxnLst/>
              <a:rect l="l" t="t" r="r" b="b"/>
              <a:pathLst>
                <a:path w="2409825" h="361950">
                  <a:moveTo>
                    <a:pt x="2409825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2409825" y="0"/>
                  </a:lnTo>
                  <a:lnTo>
                    <a:pt x="2409825" y="3619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1" name="object 181"/>
          <p:cNvSpPr txBox="1"/>
          <p:nvPr/>
        </p:nvSpPr>
        <p:spPr>
          <a:xfrm>
            <a:off x="6092825" y="2984531"/>
            <a:ext cx="4083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20" b="1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300" b="1">
                <a:solidFill>
                  <a:srgbClr val="252423"/>
                </a:solidFill>
                <a:latin typeface="Segoe UI"/>
                <a:cs typeface="Segoe UI"/>
              </a:rPr>
              <a:t>otal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282705" y="2984531"/>
            <a:ext cx="10648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252423"/>
                </a:solidFill>
                <a:latin typeface="Segoe UI"/>
                <a:cs typeface="Segoe UI"/>
              </a:rPr>
              <a:t>$853,098,714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531225" y="2222531"/>
            <a:ext cx="212598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dirty="0" sz="1300" spc="-25" b="1">
                <a:solidFill>
                  <a:srgbClr val="252423"/>
                </a:solidFill>
                <a:latin typeface="Segoe UI"/>
                <a:cs typeface="Segoe UI"/>
              </a:rPr>
              <a:t>Total	</a:t>
            </a:r>
            <a:r>
              <a:rPr dirty="0" sz="1300" b="1">
                <a:solidFill>
                  <a:srgbClr val="252423"/>
                </a:solidFill>
                <a:latin typeface="Segoe UI"/>
                <a:cs typeface="Segoe UI"/>
              </a:rPr>
              <a:t>$853,098,714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Segoe UI"/>
              <a:cs typeface="Segoe UI"/>
            </a:endParaRPr>
          </a:p>
          <a:p>
            <a:pPr marL="88900">
              <a:lnSpc>
                <a:spcPct val="100000"/>
              </a:lnSpc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Shipping</a:t>
            </a:r>
            <a:r>
              <a:rPr dirty="0" sz="1400" spc="-4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Qty</a:t>
            </a:r>
            <a:r>
              <a:rPr dirty="0" sz="1400" spc="-3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by</a:t>
            </a:r>
            <a:r>
              <a:rPr dirty="0" sz="1400" spc="-3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Medium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8629650" y="2952750"/>
            <a:ext cx="1971675" cy="514350"/>
            <a:chOff x="8629650" y="2952750"/>
            <a:chExt cx="1971675" cy="514350"/>
          </a:xfrm>
        </p:grpSpPr>
        <p:sp>
          <p:nvSpPr>
            <p:cNvPr id="185" name="object 185"/>
            <p:cNvSpPr/>
            <p:nvPr/>
          </p:nvSpPr>
          <p:spPr>
            <a:xfrm>
              <a:off x="9353550" y="295275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9525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30480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8629650" y="2952762"/>
              <a:ext cx="1971675" cy="9525"/>
            </a:xfrm>
            <a:custGeom>
              <a:avLst/>
              <a:gdLst/>
              <a:ahLst/>
              <a:cxnLst/>
              <a:rect l="l" t="t" r="r" b="b"/>
              <a:pathLst>
                <a:path w="1971675" h="9525">
                  <a:moveTo>
                    <a:pt x="1971675" y="0"/>
                  </a:moveTo>
                  <a:lnTo>
                    <a:pt x="7334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733425" y="9525"/>
                  </a:lnTo>
                  <a:lnTo>
                    <a:pt x="1971675" y="9525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9353550" y="3257550"/>
              <a:ext cx="9525" cy="209550"/>
            </a:xfrm>
            <a:custGeom>
              <a:avLst/>
              <a:gdLst/>
              <a:ahLst/>
              <a:cxnLst/>
              <a:rect l="l" t="t" r="r" b="b"/>
              <a:pathLst>
                <a:path w="9525" h="209550">
                  <a:moveTo>
                    <a:pt x="9525" y="209550"/>
                  </a:moveTo>
                  <a:lnTo>
                    <a:pt x="0" y="20955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0955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8629650" y="3257550"/>
              <a:ext cx="733425" cy="9525"/>
            </a:xfrm>
            <a:custGeom>
              <a:avLst/>
              <a:gdLst/>
              <a:ahLst/>
              <a:cxnLst/>
              <a:rect l="l" t="t" r="r" b="b"/>
              <a:pathLst>
                <a:path w="733425" h="9525">
                  <a:moveTo>
                    <a:pt x="733425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733425" y="0"/>
                  </a:lnTo>
                  <a:lnTo>
                    <a:pt x="733425" y="9524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9" name="object 189"/>
          <p:cNvSpPr txBox="1"/>
          <p:nvPr/>
        </p:nvSpPr>
        <p:spPr>
          <a:xfrm>
            <a:off x="8664575" y="2959100"/>
            <a:ext cx="6413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Shipping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Air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9363075" y="3257550"/>
            <a:ext cx="1238250" cy="9525"/>
          </a:xfrm>
          <a:custGeom>
            <a:avLst/>
            <a:gdLst/>
            <a:ahLst/>
            <a:cxnLst/>
            <a:rect l="l" t="t" r="r" b="b"/>
            <a:pathLst>
              <a:path w="1238250" h="9525">
                <a:moveTo>
                  <a:pt x="1238250" y="9524"/>
                </a:moveTo>
                <a:lnTo>
                  <a:pt x="0" y="9524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4"/>
                </a:lnTo>
                <a:close/>
              </a:path>
            </a:pathLst>
          </a:custGeom>
          <a:solidFill>
            <a:srgbClr val="499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9398000" y="2959100"/>
            <a:ext cx="11684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Sum</a:t>
            </a:r>
            <a:r>
              <a:rPr dirty="0" sz="1200" spc="-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 Semibold"/>
                <a:cs typeface="Segoe UI Semibold"/>
              </a:rPr>
              <a:t>of</a:t>
            </a:r>
            <a:r>
              <a:rPr dirty="0" sz="1200" spc="-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252423"/>
                </a:solidFill>
                <a:latin typeface="Segoe UI Semibold"/>
                <a:cs typeface="Segoe UI Semibold"/>
              </a:rPr>
              <a:t>Quantity</a:t>
            </a:r>
            <a:endParaRPr sz="1200">
              <a:latin typeface="Segoe UI Semibold"/>
              <a:cs typeface="Segoe UI Semibold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789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8629650" y="3467100"/>
            <a:ext cx="733425" cy="409575"/>
            <a:chOff x="8629650" y="3467100"/>
            <a:chExt cx="733425" cy="409575"/>
          </a:xfrm>
        </p:grpSpPr>
        <p:sp>
          <p:nvSpPr>
            <p:cNvPr id="193" name="object 193"/>
            <p:cNvSpPr/>
            <p:nvPr/>
          </p:nvSpPr>
          <p:spPr>
            <a:xfrm>
              <a:off x="9353550" y="3467112"/>
              <a:ext cx="9525" cy="409575"/>
            </a:xfrm>
            <a:custGeom>
              <a:avLst/>
              <a:gdLst/>
              <a:ahLst/>
              <a:cxnLst/>
              <a:rect l="l" t="t" r="r" b="b"/>
              <a:pathLst>
                <a:path w="9525" h="409575">
                  <a:moveTo>
                    <a:pt x="952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2000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8629650" y="3667125"/>
              <a:ext cx="733425" cy="9525"/>
            </a:xfrm>
            <a:custGeom>
              <a:avLst/>
              <a:gdLst/>
              <a:ahLst/>
              <a:cxnLst/>
              <a:rect l="l" t="t" r="r" b="b"/>
              <a:pathLst>
                <a:path w="733425" h="9525">
                  <a:moveTo>
                    <a:pt x="733425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733425" y="0"/>
                  </a:lnTo>
                  <a:lnTo>
                    <a:pt x="733425" y="9524"/>
                  </a:lnTo>
                  <a:close/>
                </a:path>
              </a:pathLst>
            </a:custGeom>
            <a:solidFill>
              <a:srgbClr val="4990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8664575" y="3437254"/>
            <a:ext cx="379095" cy="4445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105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ruck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110" b="1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otal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9363075" y="3667125"/>
            <a:ext cx="1238250" cy="9525"/>
          </a:xfrm>
          <a:custGeom>
            <a:avLst/>
            <a:gdLst/>
            <a:ahLst/>
            <a:cxnLst/>
            <a:rect l="l" t="t" r="r" b="b"/>
            <a:pathLst>
              <a:path w="1238250" h="9525">
                <a:moveTo>
                  <a:pt x="1238250" y="9524"/>
                </a:moveTo>
                <a:lnTo>
                  <a:pt x="0" y="9524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4"/>
                </a:lnTo>
                <a:close/>
              </a:path>
            </a:pathLst>
          </a:custGeom>
          <a:solidFill>
            <a:srgbClr val="4990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10190360" y="3437254"/>
            <a:ext cx="376555" cy="4445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09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723</a:t>
            </a:r>
            <a:endParaRPr sz="12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209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1512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1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323850"/>
                </a:moveTo>
                <a:lnTo>
                  <a:pt x="0" y="3238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323850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9525"/>
                </a:lnTo>
                <a:lnTo>
                  <a:pt x="12192000" y="9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362" y="552450"/>
            <a:ext cx="12182475" cy="6529705"/>
          </a:xfrm>
          <a:custGeom>
            <a:avLst/>
            <a:gdLst/>
            <a:ahLst/>
            <a:cxnLst/>
            <a:rect l="l" t="t" r="r" b="b"/>
            <a:pathLst>
              <a:path w="12182475" h="6529705">
                <a:moveTo>
                  <a:pt x="0" y="6529386"/>
                </a:moveTo>
                <a:lnTo>
                  <a:pt x="12182475" y="6529386"/>
                </a:lnTo>
                <a:lnTo>
                  <a:pt x="12182475" y="0"/>
                </a:lnTo>
                <a:lnTo>
                  <a:pt x="0" y="0"/>
                </a:lnTo>
                <a:lnTo>
                  <a:pt x="0" y="6529386"/>
                </a:lnTo>
                <a:close/>
              </a:path>
            </a:pathLst>
          </a:custGeom>
          <a:solidFill>
            <a:srgbClr val="61A6B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233362" y="233362"/>
              <a:ext cx="12182475" cy="5080"/>
            </a:xfrm>
            <a:custGeom>
              <a:avLst/>
              <a:gdLst/>
              <a:ahLst/>
              <a:cxnLst/>
              <a:rect l="l" t="t" r="r" b="b"/>
              <a:pathLst>
                <a:path w="12182475" h="5079">
                  <a:moveTo>
                    <a:pt x="0" y="4762"/>
                  </a:moveTo>
                  <a:lnTo>
                    <a:pt x="12182475" y="4762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1A6B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362" y="233362"/>
              <a:ext cx="12182475" cy="6848475"/>
            </a:xfrm>
            <a:custGeom>
              <a:avLst/>
              <a:gdLst/>
              <a:ahLst/>
              <a:cxnLst/>
              <a:rect l="l" t="t" r="r" b="b"/>
              <a:pathLst>
                <a:path w="12182475" h="6848475">
                  <a:moveTo>
                    <a:pt x="0" y="684371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12177712" y="0"/>
                  </a:lnTo>
                  <a:lnTo>
                    <a:pt x="12179027" y="0"/>
                  </a:lnTo>
                  <a:lnTo>
                    <a:pt x="12180149" y="464"/>
                  </a:lnTo>
                  <a:lnTo>
                    <a:pt x="12181079" y="1394"/>
                  </a:lnTo>
                  <a:lnTo>
                    <a:pt x="12182009" y="2324"/>
                  </a:lnTo>
                  <a:lnTo>
                    <a:pt x="12182475" y="3447"/>
                  </a:lnTo>
                  <a:lnTo>
                    <a:pt x="12182475" y="4762"/>
                  </a:lnTo>
                  <a:lnTo>
                    <a:pt x="12182475" y="6843712"/>
                  </a:lnTo>
                  <a:lnTo>
                    <a:pt x="12182475" y="6845026"/>
                  </a:lnTo>
                  <a:lnTo>
                    <a:pt x="12182009" y="6846149"/>
                  </a:lnTo>
                  <a:lnTo>
                    <a:pt x="12181079" y="6847079"/>
                  </a:lnTo>
                  <a:lnTo>
                    <a:pt x="12180149" y="6848009"/>
                  </a:lnTo>
                  <a:lnTo>
                    <a:pt x="12179027" y="6848474"/>
                  </a:lnTo>
                  <a:lnTo>
                    <a:pt x="12177712" y="6848475"/>
                  </a:lnTo>
                  <a:lnTo>
                    <a:pt x="4762" y="6848475"/>
                  </a:lnTo>
                  <a:lnTo>
                    <a:pt x="0" y="6845026"/>
                  </a:lnTo>
                  <a:lnTo>
                    <a:pt x="0" y="684371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8125" y="238125"/>
              <a:ext cx="12172950" cy="314325"/>
            </a:xfrm>
            <a:custGeom>
              <a:avLst/>
              <a:gdLst/>
              <a:ahLst/>
              <a:cxnLst/>
              <a:rect l="l" t="t" r="r" b="b"/>
              <a:pathLst>
                <a:path w="12172950" h="314325">
                  <a:moveTo>
                    <a:pt x="1217295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2172950" y="0"/>
                  </a:lnTo>
                  <a:lnTo>
                    <a:pt x="12172950" y="3143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2575" y="254000"/>
            <a:ext cx="43002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Segoe UI Semibold"/>
                <a:cs typeface="Segoe UI Semibold"/>
              </a:rPr>
              <a:t>Bubbles</a:t>
            </a:r>
            <a:r>
              <a:rPr dirty="0" sz="1500" spc="-15">
                <a:latin typeface="Segoe UI Semibold"/>
                <a:cs typeface="Segoe UI Semibold"/>
              </a:rPr>
              <a:t> </a:t>
            </a:r>
            <a:r>
              <a:rPr dirty="0" sz="1500" spc="-5">
                <a:latin typeface="Segoe UI Semibold"/>
                <a:cs typeface="Segoe UI Semibold"/>
              </a:rPr>
              <a:t>Representing</a:t>
            </a:r>
            <a:r>
              <a:rPr dirty="0" sz="1500" spc="-10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 Semibold"/>
                <a:cs typeface="Segoe UI Semibold"/>
              </a:rPr>
              <a:t>Number</a:t>
            </a:r>
            <a:r>
              <a:rPr dirty="0" sz="1500" spc="-15">
                <a:latin typeface="Segoe UI Semibold"/>
                <a:cs typeface="Segoe UI Semibold"/>
              </a:rPr>
              <a:t> of</a:t>
            </a:r>
            <a:r>
              <a:rPr dirty="0" sz="1500" spc="-10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 Semibold"/>
                <a:cs typeface="Segoe UI Semibold"/>
              </a:rPr>
              <a:t>Sales</a:t>
            </a:r>
            <a:r>
              <a:rPr dirty="0" sz="1500" spc="-15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 Semibold"/>
                <a:cs typeface="Segoe UI Semibold"/>
              </a:rPr>
              <a:t>by</a:t>
            </a:r>
            <a:r>
              <a:rPr dirty="0" sz="1500" spc="-10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 Semibold"/>
                <a:cs typeface="Segoe UI Semibold"/>
              </a:rPr>
              <a:t>its</a:t>
            </a:r>
            <a:r>
              <a:rPr dirty="0" sz="1500" spc="-15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 Semibold"/>
                <a:cs typeface="Segoe UI Semibold"/>
              </a:rPr>
              <a:t>Size</a:t>
            </a:r>
            <a:endParaRPr sz="1500">
              <a:latin typeface="Segoe UI Semibold"/>
              <a:cs typeface="Segoe UI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275" y="552450"/>
            <a:ext cx="12077700" cy="6486525"/>
            <a:chOff x="295275" y="552450"/>
            <a:chExt cx="12077700" cy="64865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552450"/>
              <a:ext cx="12077700" cy="64865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94609" y="5336234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473075" h="473075">
                  <a:moveTo>
                    <a:pt x="244233" y="472975"/>
                  </a:moveTo>
                  <a:lnTo>
                    <a:pt x="228742" y="472975"/>
                  </a:lnTo>
                  <a:lnTo>
                    <a:pt x="221015" y="472595"/>
                  </a:lnTo>
                  <a:lnTo>
                    <a:pt x="182754" y="466919"/>
                  </a:lnTo>
                  <a:lnTo>
                    <a:pt x="138831" y="452009"/>
                  </a:lnTo>
                  <a:lnTo>
                    <a:pt x="98661" y="428817"/>
                  </a:lnTo>
                  <a:lnTo>
                    <a:pt x="63788" y="398232"/>
                  </a:lnTo>
                  <a:lnTo>
                    <a:pt x="35551" y="361432"/>
                  </a:lnTo>
                  <a:lnTo>
                    <a:pt x="15037" y="319831"/>
                  </a:lnTo>
                  <a:lnTo>
                    <a:pt x="3032" y="275027"/>
                  </a:lnTo>
                  <a:lnTo>
                    <a:pt x="0" y="244233"/>
                  </a:lnTo>
                  <a:lnTo>
                    <a:pt x="0" y="228742"/>
                  </a:lnTo>
                  <a:lnTo>
                    <a:pt x="6054" y="182754"/>
                  </a:lnTo>
                  <a:lnTo>
                    <a:pt x="20965" y="138831"/>
                  </a:lnTo>
                  <a:lnTo>
                    <a:pt x="44158" y="98661"/>
                  </a:lnTo>
                  <a:lnTo>
                    <a:pt x="74742" y="63788"/>
                  </a:lnTo>
                  <a:lnTo>
                    <a:pt x="111541" y="35551"/>
                  </a:lnTo>
                  <a:lnTo>
                    <a:pt x="153142" y="15037"/>
                  </a:lnTo>
                  <a:lnTo>
                    <a:pt x="197947" y="3032"/>
                  </a:lnTo>
                  <a:lnTo>
                    <a:pt x="228742" y="0"/>
                  </a:lnTo>
                  <a:lnTo>
                    <a:pt x="244233" y="0"/>
                  </a:lnTo>
                  <a:lnTo>
                    <a:pt x="290220" y="6054"/>
                  </a:lnTo>
                  <a:lnTo>
                    <a:pt x="334143" y="20965"/>
                  </a:lnTo>
                  <a:lnTo>
                    <a:pt x="374312" y="44157"/>
                  </a:lnTo>
                  <a:lnTo>
                    <a:pt x="409186" y="74741"/>
                  </a:lnTo>
                  <a:lnTo>
                    <a:pt x="437423" y="111541"/>
                  </a:lnTo>
                  <a:lnTo>
                    <a:pt x="457937" y="153143"/>
                  </a:lnTo>
                  <a:lnTo>
                    <a:pt x="469941" y="197947"/>
                  </a:lnTo>
                  <a:lnTo>
                    <a:pt x="472975" y="228742"/>
                  </a:lnTo>
                  <a:lnTo>
                    <a:pt x="472975" y="236487"/>
                  </a:lnTo>
                  <a:lnTo>
                    <a:pt x="472975" y="244233"/>
                  </a:lnTo>
                  <a:lnTo>
                    <a:pt x="466920" y="290220"/>
                  </a:lnTo>
                  <a:lnTo>
                    <a:pt x="452009" y="334142"/>
                  </a:lnTo>
                  <a:lnTo>
                    <a:pt x="428816" y="374312"/>
                  </a:lnTo>
                  <a:lnTo>
                    <a:pt x="398232" y="409186"/>
                  </a:lnTo>
                  <a:lnTo>
                    <a:pt x="361432" y="437422"/>
                  </a:lnTo>
                  <a:lnTo>
                    <a:pt x="319831" y="457937"/>
                  </a:lnTo>
                  <a:lnTo>
                    <a:pt x="275027" y="469941"/>
                  </a:lnTo>
                  <a:lnTo>
                    <a:pt x="251959" y="472595"/>
                  </a:lnTo>
                  <a:lnTo>
                    <a:pt x="244233" y="472975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94609" y="5336233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473075" h="473075">
                  <a:moveTo>
                    <a:pt x="472975" y="236487"/>
                  </a:moveTo>
                  <a:lnTo>
                    <a:pt x="472975" y="244233"/>
                  </a:lnTo>
                  <a:lnTo>
                    <a:pt x="472595" y="251959"/>
                  </a:lnTo>
                  <a:lnTo>
                    <a:pt x="471836" y="259667"/>
                  </a:lnTo>
                  <a:lnTo>
                    <a:pt x="471077" y="267375"/>
                  </a:lnTo>
                  <a:lnTo>
                    <a:pt x="462792" y="305136"/>
                  </a:lnTo>
                  <a:lnTo>
                    <a:pt x="460544" y="312547"/>
                  </a:lnTo>
                  <a:lnTo>
                    <a:pt x="457937" y="319831"/>
                  </a:lnTo>
                  <a:lnTo>
                    <a:pt x="454973" y="326986"/>
                  </a:lnTo>
                  <a:lnTo>
                    <a:pt x="452009" y="334142"/>
                  </a:lnTo>
                  <a:lnTo>
                    <a:pt x="448701" y="341136"/>
                  </a:lnTo>
                  <a:lnTo>
                    <a:pt x="445050" y="347966"/>
                  </a:lnTo>
                  <a:lnTo>
                    <a:pt x="441400" y="354797"/>
                  </a:lnTo>
                  <a:lnTo>
                    <a:pt x="437423" y="361432"/>
                  </a:lnTo>
                  <a:lnTo>
                    <a:pt x="433119" y="367872"/>
                  </a:lnTo>
                  <a:lnTo>
                    <a:pt x="428816" y="374312"/>
                  </a:lnTo>
                  <a:lnTo>
                    <a:pt x="403709" y="403709"/>
                  </a:lnTo>
                  <a:lnTo>
                    <a:pt x="398232" y="409186"/>
                  </a:lnTo>
                  <a:lnTo>
                    <a:pt x="367872" y="433120"/>
                  </a:lnTo>
                  <a:lnTo>
                    <a:pt x="361432" y="437423"/>
                  </a:lnTo>
                  <a:lnTo>
                    <a:pt x="354797" y="441400"/>
                  </a:lnTo>
                  <a:lnTo>
                    <a:pt x="347966" y="445051"/>
                  </a:lnTo>
                  <a:lnTo>
                    <a:pt x="341135" y="448702"/>
                  </a:lnTo>
                  <a:lnTo>
                    <a:pt x="334142" y="452009"/>
                  </a:lnTo>
                  <a:lnTo>
                    <a:pt x="326986" y="454973"/>
                  </a:lnTo>
                  <a:lnTo>
                    <a:pt x="319831" y="457937"/>
                  </a:lnTo>
                  <a:lnTo>
                    <a:pt x="282623" y="468431"/>
                  </a:lnTo>
                  <a:lnTo>
                    <a:pt x="259667" y="471836"/>
                  </a:lnTo>
                  <a:lnTo>
                    <a:pt x="251959" y="472596"/>
                  </a:lnTo>
                  <a:lnTo>
                    <a:pt x="244233" y="472975"/>
                  </a:lnTo>
                  <a:lnTo>
                    <a:pt x="236487" y="472975"/>
                  </a:lnTo>
                  <a:lnTo>
                    <a:pt x="228742" y="472975"/>
                  </a:lnTo>
                  <a:lnTo>
                    <a:pt x="190350" y="468431"/>
                  </a:lnTo>
                  <a:lnTo>
                    <a:pt x="153142" y="457937"/>
                  </a:lnTo>
                  <a:lnTo>
                    <a:pt x="145987" y="454973"/>
                  </a:lnTo>
                  <a:lnTo>
                    <a:pt x="138831" y="452009"/>
                  </a:lnTo>
                  <a:lnTo>
                    <a:pt x="105101" y="433120"/>
                  </a:lnTo>
                  <a:lnTo>
                    <a:pt x="98661" y="428817"/>
                  </a:lnTo>
                  <a:lnTo>
                    <a:pt x="69265" y="403709"/>
                  </a:lnTo>
                  <a:lnTo>
                    <a:pt x="44158" y="374313"/>
                  </a:lnTo>
                  <a:lnTo>
                    <a:pt x="39854" y="367872"/>
                  </a:lnTo>
                  <a:lnTo>
                    <a:pt x="35551" y="361433"/>
                  </a:lnTo>
                  <a:lnTo>
                    <a:pt x="31574" y="354797"/>
                  </a:lnTo>
                  <a:lnTo>
                    <a:pt x="27923" y="347967"/>
                  </a:lnTo>
                  <a:lnTo>
                    <a:pt x="24272" y="341136"/>
                  </a:lnTo>
                  <a:lnTo>
                    <a:pt x="10182" y="305137"/>
                  </a:lnTo>
                  <a:lnTo>
                    <a:pt x="1897" y="267375"/>
                  </a:lnTo>
                  <a:lnTo>
                    <a:pt x="1138" y="259667"/>
                  </a:lnTo>
                  <a:lnTo>
                    <a:pt x="379" y="251959"/>
                  </a:lnTo>
                  <a:lnTo>
                    <a:pt x="0" y="244233"/>
                  </a:lnTo>
                  <a:lnTo>
                    <a:pt x="0" y="236487"/>
                  </a:lnTo>
                  <a:lnTo>
                    <a:pt x="0" y="228742"/>
                  </a:lnTo>
                  <a:lnTo>
                    <a:pt x="379" y="221015"/>
                  </a:lnTo>
                  <a:lnTo>
                    <a:pt x="1138" y="213307"/>
                  </a:lnTo>
                  <a:lnTo>
                    <a:pt x="1897" y="205599"/>
                  </a:lnTo>
                  <a:lnTo>
                    <a:pt x="10182" y="167839"/>
                  </a:lnTo>
                  <a:lnTo>
                    <a:pt x="24272" y="131838"/>
                  </a:lnTo>
                  <a:lnTo>
                    <a:pt x="44158" y="98661"/>
                  </a:lnTo>
                  <a:lnTo>
                    <a:pt x="53680" y="86461"/>
                  </a:lnTo>
                  <a:lnTo>
                    <a:pt x="58593" y="80474"/>
                  </a:lnTo>
                  <a:lnTo>
                    <a:pt x="86460" y="53680"/>
                  </a:lnTo>
                  <a:lnTo>
                    <a:pt x="118177" y="31575"/>
                  </a:lnTo>
                  <a:lnTo>
                    <a:pt x="153142" y="15037"/>
                  </a:lnTo>
                  <a:lnTo>
                    <a:pt x="190350" y="4543"/>
                  </a:lnTo>
                  <a:lnTo>
                    <a:pt x="228742" y="0"/>
                  </a:lnTo>
                  <a:lnTo>
                    <a:pt x="236487" y="0"/>
                  </a:lnTo>
                  <a:lnTo>
                    <a:pt x="244233" y="0"/>
                  </a:lnTo>
                  <a:lnTo>
                    <a:pt x="282623" y="4543"/>
                  </a:lnTo>
                  <a:lnTo>
                    <a:pt x="319831" y="15037"/>
                  </a:lnTo>
                  <a:lnTo>
                    <a:pt x="347966" y="27923"/>
                  </a:lnTo>
                  <a:lnTo>
                    <a:pt x="354797" y="31575"/>
                  </a:lnTo>
                  <a:lnTo>
                    <a:pt x="386513" y="53680"/>
                  </a:lnTo>
                  <a:lnTo>
                    <a:pt x="414381" y="80474"/>
                  </a:lnTo>
                  <a:lnTo>
                    <a:pt x="433119" y="105101"/>
                  </a:lnTo>
                  <a:lnTo>
                    <a:pt x="437423" y="111541"/>
                  </a:lnTo>
                  <a:lnTo>
                    <a:pt x="441400" y="118177"/>
                  </a:lnTo>
                  <a:lnTo>
                    <a:pt x="445050" y="125008"/>
                  </a:lnTo>
                  <a:lnTo>
                    <a:pt x="448701" y="131838"/>
                  </a:lnTo>
                  <a:lnTo>
                    <a:pt x="452009" y="138831"/>
                  </a:lnTo>
                  <a:lnTo>
                    <a:pt x="454973" y="145987"/>
                  </a:lnTo>
                  <a:lnTo>
                    <a:pt x="457937" y="153143"/>
                  </a:lnTo>
                  <a:lnTo>
                    <a:pt x="460544" y="160427"/>
                  </a:lnTo>
                  <a:lnTo>
                    <a:pt x="462792" y="167839"/>
                  </a:lnTo>
                  <a:lnTo>
                    <a:pt x="465040" y="175250"/>
                  </a:lnTo>
                  <a:lnTo>
                    <a:pt x="471836" y="213307"/>
                  </a:lnTo>
                  <a:lnTo>
                    <a:pt x="472595" y="221015"/>
                  </a:lnTo>
                  <a:lnTo>
                    <a:pt x="472975" y="228742"/>
                  </a:lnTo>
                  <a:lnTo>
                    <a:pt x="472975" y="236487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1342" y="3817762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0910" y="466541"/>
                  </a:moveTo>
                  <a:lnTo>
                    <a:pt x="225631" y="466541"/>
                  </a:lnTo>
                  <a:lnTo>
                    <a:pt x="218009" y="466167"/>
                  </a:lnTo>
                  <a:lnTo>
                    <a:pt x="180268" y="460568"/>
                  </a:lnTo>
                  <a:lnTo>
                    <a:pt x="136943" y="445860"/>
                  </a:lnTo>
                  <a:lnTo>
                    <a:pt x="97320" y="422983"/>
                  </a:lnTo>
                  <a:lnTo>
                    <a:pt x="62921" y="392815"/>
                  </a:lnTo>
                  <a:lnTo>
                    <a:pt x="35068" y="356516"/>
                  </a:lnTo>
                  <a:lnTo>
                    <a:pt x="14832" y="315481"/>
                  </a:lnTo>
                  <a:lnTo>
                    <a:pt x="2991" y="271286"/>
                  </a:lnTo>
                  <a:lnTo>
                    <a:pt x="0" y="240910"/>
                  </a:lnTo>
                  <a:lnTo>
                    <a:pt x="0" y="225630"/>
                  </a:lnTo>
                  <a:lnTo>
                    <a:pt x="5972" y="180268"/>
                  </a:lnTo>
                  <a:lnTo>
                    <a:pt x="20680" y="136943"/>
                  </a:lnTo>
                  <a:lnTo>
                    <a:pt x="43557" y="97319"/>
                  </a:lnTo>
                  <a:lnTo>
                    <a:pt x="73725" y="62920"/>
                  </a:lnTo>
                  <a:lnTo>
                    <a:pt x="110024" y="35068"/>
                  </a:lnTo>
                  <a:lnTo>
                    <a:pt x="151060" y="14832"/>
                  </a:lnTo>
                  <a:lnTo>
                    <a:pt x="195255" y="2991"/>
                  </a:lnTo>
                  <a:lnTo>
                    <a:pt x="225631" y="0"/>
                  </a:lnTo>
                  <a:lnTo>
                    <a:pt x="240910" y="0"/>
                  </a:lnTo>
                  <a:lnTo>
                    <a:pt x="286272" y="5972"/>
                  </a:lnTo>
                  <a:lnTo>
                    <a:pt x="329598" y="20679"/>
                  </a:lnTo>
                  <a:lnTo>
                    <a:pt x="369221" y="43557"/>
                  </a:lnTo>
                  <a:lnTo>
                    <a:pt x="403620" y="73725"/>
                  </a:lnTo>
                  <a:lnTo>
                    <a:pt x="431473" y="110023"/>
                  </a:lnTo>
                  <a:lnTo>
                    <a:pt x="451708" y="151059"/>
                  </a:lnTo>
                  <a:lnTo>
                    <a:pt x="463550" y="195254"/>
                  </a:lnTo>
                  <a:lnTo>
                    <a:pt x="466541" y="233270"/>
                  </a:lnTo>
                  <a:lnTo>
                    <a:pt x="466541" y="240910"/>
                  </a:lnTo>
                  <a:lnTo>
                    <a:pt x="460569" y="286272"/>
                  </a:lnTo>
                  <a:lnTo>
                    <a:pt x="445861" y="329597"/>
                  </a:lnTo>
                  <a:lnTo>
                    <a:pt x="422984" y="369221"/>
                  </a:lnTo>
                  <a:lnTo>
                    <a:pt x="392816" y="403620"/>
                  </a:lnTo>
                  <a:lnTo>
                    <a:pt x="356517" y="431472"/>
                  </a:lnTo>
                  <a:lnTo>
                    <a:pt x="315481" y="451708"/>
                  </a:lnTo>
                  <a:lnTo>
                    <a:pt x="271286" y="463549"/>
                  </a:lnTo>
                  <a:lnTo>
                    <a:pt x="240910" y="466541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342" y="3817762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466541" y="233270"/>
                  </a:moveTo>
                  <a:lnTo>
                    <a:pt x="466541" y="240910"/>
                  </a:lnTo>
                  <a:lnTo>
                    <a:pt x="466167" y="248532"/>
                  </a:lnTo>
                  <a:lnTo>
                    <a:pt x="465418" y="256135"/>
                  </a:lnTo>
                  <a:lnTo>
                    <a:pt x="464669" y="263738"/>
                  </a:lnTo>
                  <a:lnTo>
                    <a:pt x="456497" y="300985"/>
                  </a:lnTo>
                  <a:lnTo>
                    <a:pt x="448785" y="322539"/>
                  </a:lnTo>
                  <a:lnTo>
                    <a:pt x="445861" y="329597"/>
                  </a:lnTo>
                  <a:lnTo>
                    <a:pt x="427228" y="362868"/>
                  </a:lnTo>
                  <a:lnTo>
                    <a:pt x="422984" y="369221"/>
                  </a:lnTo>
                  <a:lnTo>
                    <a:pt x="398218" y="398218"/>
                  </a:lnTo>
                  <a:lnTo>
                    <a:pt x="392816" y="403620"/>
                  </a:lnTo>
                  <a:lnTo>
                    <a:pt x="387162" y="408744"/>
                  </a:lnTo>
                  <a:lnTo>
                    <a:pt x="381256" y="413591"/>
                  </a:lnTo>
                  <a:lnTo>
                    <a:pt x="375350" y="418438"/>
                  </a:lnTo>
                  <a:lnTo>
                    <a:pt x="369221" y="422983"/>
                  </a:lnTo>
                  <a:lnTo>
                    <a:pt x="362869" y="427228"/>
                  </a:lnTo>
                  <a:lnTo>
                    <a:pt x="356517" y="431472"/>
                  </a:lnTo>
                  <a:lnTo>
                    <a:pt x="322539" y="448784"/>
                  </a:lnTo>
                  <a:lnTo>
                    <a:pt x="286273" y="460568"/>
                  </a:lnTo>
                  <a:lnTo>
                    <a:pt x="278779" y="462059"/>
                  </a:lnTo>
                  <a:lnTo>
                    <a:pt x="271286" y="463549"/>
                  </a:lnTo>
                  <a:lnTo>
                    <a:pt x="263738" y="464669"/>
                  </a:lnTo>
                  <a:lnTo>
                    <a:pt x="256135" y="465419"/>
                  </a:lnTo>
                  <a:lnTo>
                    <a:pt x="248532" y="466167"/>
                  </a:lnTo>
                  <a:lnTo>
                    <a:pt x="240910" y="466541"/>
                  </a:lnTo>
                  <a:lnTo>
                    <a:pt x="233270" y="466541"/>
                  </a:lnTo>
                  <a:lnTo>
                    <a:pt x="225631" y="466541"/>
                  </a:lnTo>
                  <a:lnTo>
                    <a:pt x="187762" y="462059"/>
                  </a:lnTo>
                  <a:lnTo>
                    <a:pt x="180268" y="460568"/>
                  </a:lnTo>
                  <a:lnTo>
                    <a:pt x="144001" y="448784"/>
                  </a:lnTo>
                  <a:lnTo>
                    <a:pt x="110024" y="431472"/>
                  </a:lnTo>
                  <a:lnTo>
                    <a:pt x="103672" y="427227"/>
                  </a:lnTo>
                  <a:lnTo>
                    <a:pt x="97320" y="422983"/>
                  </a:lnTo>
                  <a:lnTo>
                    <a:pt x="91191" y="418438"/>
                  </a:lnTo>
                  <a:lnTo>
                    <a:pt x="85285" y="413591"/>
                  </a:lnTo>
                  <a:lnTo>
                    <a:pt x="79379" y="408744"/>
                  </a:lnTo>
                  <a:lnTo>
                    <a:pt x="73725" y="403620"/>
                  </a:lnTo>
                  <a:lnTo>
                    <a:pt x="68323" y="398217"/>
                  </a:lnTo>
                  <a:lnTo>
                    <a:pt x="62921" y="392815"/>
                  </a:lnTo>
                  <a:lnTo>
                    <a:pt x="39313" y="362868"/>
                  </a:lnTo>
                  <a:lnTo>
                    <a:pt x="35068" y="356516"/>
                  </a:lnTo>
                  <a:lnTo>
                    <a:pt x="17756" y="322539"/>
                  </a:lnTo>
                  <a:lnTo>
                    <a:pt x="14832" y="315481"/>
                  </a:lnTo>
                  <a:lnTo>
                    <a:pt x="4482" y="278779"/>
                  </a:lnTo>
                  <a:lnTo>
                    <a:pt x="2991" y="271286"/>
                  </a:lnTo>
                  <a:lnTo>
                    <a:pt x="1872" y="263738"/>
                  </a:lnTo>
                  <a:lnTo>
                    <a:pt x="1123" y="256135"/>
                  </a:lnTo>
                  <a:lnTo>
                    <a:pt x="374" y="248532"/>
                  </a:lnTo>
                  <a:lnTo>
                    <a:pt x="0" y="240910"/>
                  </a:lnTo>
                  <a:lnTo>
                    <a:pt x="0" y="233270"/>
                  </a:lnTo>
                  <a:lnTo>
                    <a:pt x="0" y="225631"/>
                  </a:lnTo>
                  <a:lnTo>
                    <a:pt x="374" y="218009"/>
                  </a:lnTo>
                  <a:lnTo>
                    <a:pt x="1123" y="210406"/>
                  </a:lnTo>
                  <a:lnTo>
                    <a:pt x="1872" y="202803"/>
                  </a:lnTo>
                  <a:lnTo>
                    <a:pt x="10044" y="165555"/>
                  </a:lnTo>
                  <a:lnTo>
                    <a:pt x="23942" y="130045"/>
                  </a:lnTo>
                  <a:lnTo>
                    <a:pt x="27544" y="123307"/>
                  </a:lnTo>
                  <a:lnTo>
                    <a:pt x="31145" y="116569"/>
                  </a:lnTo>
                  <a:lnTo>
                    <a:pt x="52950" y="85285"/>
                  </a:lnTo>
                  <a:lnTo>
                    <a:pt x="57796" y="79379"/>
                  </a:lnTo>
                  <a:lnTo>
                    <a:pt x="85285" y="52950"/>
                  </a:lnTo>
                  <a:lnTo>
                    <a:pt x="91191" y="48103"/>
                  </a:lnTo>
                  <a:lnTo>
                    <a:pt x="123307" y="27544"/>
                  </a:lnTo>
                  <a:lnTo>
                    <a:pt x="130045" y="23942"/>
                  </a:lnTo>
                  <a:lnTo>
                    <a:pt x="165555" y="10044"/>
                  </a:lnTo>
                  <a:lnTo>
                    <a:pt x="172866" y="7826"/>
                  </a:lnTo>
                  <a:lnTo>
                    <a:pt x="210406" y="1123"/>
                  </a:lnTo>
                  <a:lnTo>
                    <a:pt x="218009" y="374"/>
                  </a:lnTo>
                  <a:lnTo>
                    <a:pt x="225631" y="0"/>
                  </a:lnTo>
                  <a:lnTo>
                    <a:pt x="233270" y="0"/>
                  </a:lnTo>
                  <a:lnTo>
                    <a:pt x="240910" y="0"/>
                  </a:lnTo>
                  <a:lnTo>
                    <a:pt x="278779" y="4482"/>
                  </a:lnTo>
                  <a:lnTo>
                    <a:pt x="300985" y="10044"/>
                  </a:lnTo>
                  <a:lnTo>
                    <a:pt x="308296" y="12262"/>
                  </a:lnTo>
                  <a:lnTo>
                    <a:pt x="343234" y="27544"/>
                  </a:lnTo>
                  <a:lnTo>
                    <a:pt x="349971" y="31145"/>
                  </a:lnTo>
                  <a:lnTo>
                    <a:pt x="381256" y="52950"/>
                  </a:lnTo>
                  <a:lnTo>
                    <a:pt x="387162" y="57796"/>
                  </a:lnTo>
                  <a:lnTo>
                    <a:pt x="413591" y="85284"/>
                  </a:lnTo>
                  <a:lnTo>
                    <a:pt x="427228" y="103671"/>
                  </a:lnTo>
                  <a:lnTo>
                    <a:pt x="431473" y="110024"/>
                  </a:lnTo>
                  <a:lnTo>
                    <a:pt x="448785" y="144001"/>
                  </a:lnTo>
                  <a:lnTo>
                    <a:pt x="460569" y="180268"/>
                  </a:lnTo>
                  <a:lnTo>
                    <a:pt x="465418" y="210406"/>
                  </a:lnTo>
                  <a:lnTo>
                    <a:pt x="466167" y="218009"/>
                  </a:lnTo>
                  <a:lnTo>
                    <a:pt x="466541" y="225631"/>
                  </a:lnTo>
                  <a:lnTo>
                    <a:pt x="466541" y="233270"/>
                  </a:lnTo>
                  <a:close/>
                </a:path>
              </a:pathLst>
            </a:custGeom>
            <a:ln w="9524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61375" y="6069914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5" h="442595">
                  <a:moveTo>
                    <a:pt x="228266" y="442055"/>
                  </a:moveTo>
                  <a:lnTo>
                    <a:pt x="213788" y="442055"/>
                  </a:lnTo>
                  <a:lnTo>
                    <a:pt x="206566" y="441700"/>
                  </a:lnTo>
                  <a:lnTo>
                    <a:pt x="163792" y="434639"/>
                  </a:lnTo>
                  <a:lnTo>
                    <a:pt x="123218" y="419368"/>
                  </a:lnTo>
                  <a:lnTo>
                    <a:pt x="86404" y="396476"/>
                  </a:lnTo>
                  <a:lnTo>
                    <a:pt x="54762" y="366840"/>
                  </a:lnTo>
                  <a:lnTo>
                    <a:pt x="29509" y="331601"/>
                  </a:lnTo>
                  <a:lnTo>
                    <a:pt x="11617" y="292115"/>
                  </a:lnTo>
                  <a:lnTo>
                    <a:pt x="1773" y="249895"/>
                  </a:lnTo>
                  <a:lnTo>
                    <a:pt x="0" y="228266"/>
                  </a:lnTo>
                  <a:lnTo>
                    <a:pt x="0" y="213788"/>
                  </a:lnTo>
                  <a:lnTo>
                    <a:pt x="5657" y="170806"/>
                  </a:lnTo>
                  <a:lnTo>
                    <a:pt x="19593" y="129754"/>
                  </a:lnTo>
                  <a:lnTo>
                    <a:pt x="41269" y="92211"/>
                  </a:lnTo>
                  <a:lnTo>
                    <a:pt x="69854" y="59617"/>
                  </a:lnTo>
                  <a:lnTo>
                    <a:pt x="104248" y="33227"/>
                  </a:lnTo>
                  <a:lnTo>
                    <a:pt x="143130" y="14054"/>
                  </a:lnTo>
                  <a:lnTo>
                    <a:pt x="185006" y="2834"/>
                  </a:lnTo>
                  <a:lnTo>
                    <a:pt x="213788" y="0"/>
                  </a:lnTo>
                  <a:lnTo>
                    <a:pt x="228266" y="0"/>
                  </a:lnTo>
                  <a:lnTo>
                    <a:pt x="271246" y="5658"/>
                  </a:lnTo>
                  <a:lnTo>
                    <a:pt x="312297" y="19594"/>
                  </a:lnTo>
                  <a:lnTo>
                    <a:pt x="349841" y="41271"/>
                  </a:lnTo>
                  <a:lnTo>
                    <a:pt x="382435" y="69855"/>
                  </a:lnTo>
                  <a:lnTo>
                    <a:pt x="408826" y="104249"/>
                  </a:lnTo>
                  <a:lnTo>
                    <a:pt x="428000" y="143130"/>
                  </a:lnTo>
                  <a:lnTo>
                    <a:pt x="439220" y="185006"/>
                  </a:lnTo>
                  <a:lnTo>
                    <a:pt x="442054" y="213788"/>
                  </a:lnTo>
                  <a:lnTo>
                    <a:pt x="442054" y="221027"/>
                  </a:lnTo>
                  <a:lnTo>
                    <a:pt x="442054" y="228266"/>
                  </a:lnTo>
                  <a:lnTo>
                    <a:pt x="436395" y="271247"/>
                  </a:lnTo>
                  <a:lnTo>
                    <a:pt x="422459" y="312298"/>
                  </a:lnTo>
                  <a:lnTo>
                    <a:pt x="400782" y="349842"/>
                  </a:lnTo>
                  <a:lnTo>
                    <a:pt x="372198" y="382435"/>
                  </a:lnTo>
                  <a:lnTo>
                    <a:pt x="337803" y="408826"/>
                  </a:lnTo>
                  <a:lnTo>
                    <a:pt x="298921" y="428000"/>
                  </a:lnTo>
                  <a:lnTo>
                    <a:pt x="257047" y="439220"/>
                  </a:lnTo>
                  <a:lnTo>
                    <a:pt x="235488" y="441700"/>
                  </a:lnTo>
                  <a:lnTo>
                    <a:pt x="228266" y="442055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61374" y="6069913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5" h="442595">
                  <a:moveTo>
                    <a:pt x="442055" y="221027"/>
                  </a:moveTo>
                  <a:lnTo>
                    <a:pt x="442055" y="228266"/>
                  </a:lnTo>
                  <a:lnTo>
                    <a:pt x="441700" y="235488"/>
                  </a:lnTo>
                  <a:lnTo>
                    <a:pt x="440991" y="242692"/>
                  </a:lnTo>
                  <a:lnTo>
                    <a:pt x="440281" y="249896"/>
                  </a:lnTo>
                  <a:lnTo>
                    <a:pt x="439220" y="257047"/>
                  </a:lnTo>
                  <a:lnTo>
                    <a:pt x="437808" y="264147"/>
                  </a:lnTo>
                  <a:lnTo>
                    <a:pt x="436396" y="271247"/>
                  </a:lnTo>
                  <a:lnTo>
                    <a:pt x="434639" y="278262"/>
                  </a:lnTo>
                  <a:lnTo>
                    <a:pt x="432538" y="285188"/>
                  </a:lnTo>
                  <a:lnTo>
                    <a:pt x="430436" y="292115"/>
                  </a:lnTo>
                  <a:lnTo>
                    <a:pt x="428000" y="298923"/>
                  </a:lnTo>
                  <a:lnTo>
                    <a:pt x="425229" y="305611"/>
                  </a:lnTo>
                  <a:lnTo>
                    <a:pt x="422459" y="312298"/>
                  </a:lnTo>
                  <a:lnTo>
                    <a:pt x="419368" y="318834"/>
                  </a:lnTo>
                  <a:lnTo>
                    <a:pt x="415956" y="325218"/>
                  </a:lnTo>
                  <a:lnTo>
                    <a:pt x="412544" y="331602"/>
                  </a:lnTo>
                  <a:lnTo>
                    <a:pt x="408826" y="337804"/>
                  </a:lnTo>
                  <a:lnTo>
                    <a:pt x="404804" y="343823"/>
                  </a:lnTo>
                  <a:lnTo>
                    <a:pt x="400783" y="349842"/>
                  </a:lnTo>
                  <a:lnTo>
                    <a:pt x="377317" y="377317"/>
                  </a:lnTo>
                  <a:lnTo>
                    <a:pt x="372199" y="382436"/>
                  </a:lnTo>
                  <a:lnTo>
                    <a:pt x="366842" y="387292"/>
                  </a:lnTo>
                  <a:lnTo>
                    <a:pt x="361246" y="391884"/>
                  </a:lnTo>
                  <a:lnTo>
                    <a:pt x="355649" y="396476"/>
                  </a:lnTo>
                  <a:lnTo>
                    <a:pt x="349842" y="400783"/>
                  </a:lnTo>
                  <a:lnTo>
                    <a:pt x="343822" y="404805"/>
                  </a:lnTo>
                  <a:lnTo>
                    <a:pt x="337803" y="408827"/>
                  </a:lnTo>
                  <a:lnTo>
                    <a:pt x="305609" y="425230"/>
                  </a:lnTo>
                  <a:lnTo>
                    <a:pt x="298922" y="428001"/>
                  </a:lnTo>
                  <a:lnTo>
                    <a:pt x="292114" y="430437"/>
                  </a:lnTo>
                  <a:lnTo>
                    <a:pt x="285187" y="432538"/>
                  </a:lnTo>
                  <a:lnTo>
                    <a:pt x="278260" y="434639"/>
                  </a:lnTo>
                  <a:lnTo>
                    <a:pt x="271247" y="436396"/>
                  </a:lnTo>
                  <a:lnTo>
                    <a:pt x="264147" y="437808"/>
                  </a:lnTo>
                  <a:lnTo>
                    <a:pt x="257048" y="439221"/>
                  </a:lnTo>
                  <a:lnTo>
                    <a:pt x="249896" y="440282"/>
                  </a:lnTo>
                  <a:lnTo>
                    <a:pt x="242692" y="440991"/>
                  </a:lnTo>
                  <a:lnTo>
                    <a:pt x="235488" y="441700"/>
                  </a:lnTo>
                  <a:lnTo>
                    <a:pt x="228266" y="442055"/>
                  </a:lnTo>
                  <a:lnTo>
                    <a:pt x="221027" y="442055"/>
                  </a:lnTo>
                  <a:lnTo>
                    <a:pt x="213788" y="442055"/>
                  </a:lnTo>
                  <a:lnTo>
                    <a:pt x="177906" y="437808"/>
                  </a:lnTo>
                  <a:lnTo>
                    <a:pt x="170807" y="436396"/>
                  </a:lnTo>
                  <a:lnTo>
                    <a:pt x="163793" y="434639"/>
                  </a:lnTo>
                  <a:lnTo>
                    <a:pt x="156866" y="432538"/>
                  </a:lnTo>
                  <a:lnTo>
                    <a:pt x="149939" y="430437"/>
                  </a:lnTo>
                  <a:lnTo>
                    <a:pt x="143131" y="428001"/>
                  </a:lnTo>
                  <a:lnTo>
                    <a:pt x="136442" y="425230"/>
                  </a:lnTo>
                  <a:lnTo>
                    <a:pt x="129755" y="422460"/>
                  </a:lnTo>
                  <a:lnTo>
                    <a:pt x="123219" y="419368"/>
                  </a:lnTo>
                  <a:lnTo>
                    <a:pt x="116835" y="415956"/>
                  </a:lnTo>
                  <a:lnTo>
                    <a:pt x="110451" y="412544"/>
                  </a:lnTo>
                  <a:lnTo>
                    <a:pt x="104249" y="408827"/>
                  </a:lnTo>
                  <a:lnTo>
                    <a:pt x="98230" y="404804"/>
                  </a:lnTo>
                  <a:lnTo>
                    <a:pt x="92211" y="400783"/>
                  </a:lnTo>
                  <a:lnTo>
                    <a:pt x="86404" y="396476"/>
                  </a:lnTo>
                  <a:lnTo>
                    <a:pt x="80809" y="391884"/>
                  </a:lnTo>
                  <a:lnTo>
                    <a:pt x="75213" y="387292"/>
                  </a:lnTo>
                  <a:lnTo>
                    <a:pt x="69856" y="382436"/>
                  </a:lnTo>
                  <a:lnTo>
                    <a:pt x="64737" y="377317"/>
                  </a:lnTo>
                  <a:lnTo>
                    <a:pt x="59618" y="372198"/>
                  </a:lnTo>
                  <a:lnTo>
                    <a:pt x="54762" y="366841"/>
                  </a:lnTo>
                  <a:lnTo>
                    <a:pt x="50170" y="361246"/>
                  </a:lnTo>
                  <a:lnTo>
                    <a:pt x="45578" y="355650"/>
                  </a:lnTo>
                  <a:lnTo>
                    <a:pt x="26097" y="325218"/>
                  </a:lnTo>
                  <a:lnTo>
                    <a:pt x="22685" y="318834"/>
                  </a:lnTo>
                  <a:lnTo>
                    <a:pt x="19594" y="312298"/>
                  </a:lnTo>
                  <a:lnTo>
                    <a:pt x="16824" y="305611"/>
                  </a:lnTo>
                  <a:lnTo>
                    <a:pt x="14053" y="298923"/>
                  </a:lnTo>
                  <a:lnTo>
                    <a:pt x="11617" y="292115"/>
                  </a:lnTo>
                  <a:lnTo>
                    <a:pt x="9516" y="285188"/>
                  </a:lnTo>
                  <a:lnTo>
                    <a:pt x="7415" y="278262"/>
                  </a:lnTo>
                  <a:lnTo>
                    <a:pt x="355" y="235488"/>
                  </a:lnTo>
                  <a:lnTo>
                    <a:pt x="0" y="221027"/>
                  </a:lnTo>
                  <a:lnTo>
                    <a:pt x="0" y="213789"/>
                  </a:lnTo>
                  <a:lnTo>
                    <a:pt x="5658" y="170807"/>
                  </a:lnTo>
                  <a:lnTo>
                    <a:pt x="9516" y="156866"/>
                  </a:lnTo>
                  <a:lnTo>
                    <a:pt x="11617" y="149939"/>
                  </a:lnTo>
                  <a:lnTo>
                    <a:pt x="14053" y="143131"/>
                  </a:lnTo>
                  <a:lnTo>
                    <a:pt x="16823" y="136443"/>
                  </a:lnTo>
                  <a:lnTo>
                    <a:pt x="19593" y="129755"/>
                  </a:lnTo>
                  <a:lnTo>
                    <a:pt x="22685" y="123219"/>
                  </a:lnTo>
                  <a:lnTo>
                    <a:pt x="26097" y="116835"/>
                  </a:lnTo>
                  <a:lnTo>
                    <a:pt x="29509" y="110451"/>
                  </a:lnTo>
                  <a:lnTo>
                    <a:pt x="33226" y="104250"/>
                  </a:lnTo>
                  <a:lnTo>
                    <a:pt x="37248" y="98231"/>
                  </a:lnTo>
                  <a:lnTo>
                    <a:pt x="41270" y="92212"/>
                  </a:lnTo>
                  <a:lnTo>
                    <a:pt x="45577" y="86405"/>
                  </a:lnTo>
                  <a:lnTo>
                    <a:pt x="50170" y="80809"/>
                  </a:lnTo>
                  <a:lnTo>
                    <a:pt x="54762" y="75213"/>
                  </a:lnTo>
                  <a:lnTo>
                    <a:pt x="86404" y="45578"/>
                  </a:lnTo>
                  <a:lnTo>
                    <a:pt x="116835" y="26098"/>
                  </a:lnTo>
                  <a:lnTo>
                    <a:pt x="123219" y="22686"/>
                  </a:lnTo>
                  <a:lnTo>
                    <a:pt x="163793" y="7416"/>
                  </a:lnTo>
                  <a:lnTo>
                    <a:pt x="206567" y="355"/>
                  </a:lnTo>
                  <a:lnTo>
                    <a:pt x="221027" y="0"/>
                  </a:lnTo>
                  <a:lnTo>
                    <a:pt x="228266" y="0"/>
                  </a:lnTo>
                  <a:lnTo>
                    <a:pt x="235488" y="355"/>
                  </a:lnTo>
                  <a:lnTo>
                    <a:pt x="242692" y="1065"/>
                  </a:lnTo>
                  <a:lnTo>
                    <a:pt x="249896" y="1774"/>
                  </a:lnTo>
                  <a:lnTo>
                    <a:pt x="285187" y="9518"/>
                  </a:lnTo>
                  <a:lnTo>
                    <a:pt x="292114" y="11619"/>
                  </a:lnTo>
                  <a:lnTo>
                    <a:pt x="325218" y="26099"/>
                  </a:lnTo>
                  <a:lnTo>
                    <a:pt x="331602" y="29511"/>
                  </a:lnTo>
                  <a:lnTo>
                    <a:pt x="366842" y="54762"/>
                  </a:lnTo>
                  <a:lnTo>
                    <a:pt x="377317" y="64737"/>
                  </a:lnTo>
                  <a:lnTo>
                    <a:pt x="382436" y="69856"/>
                  </a:lnTo>
                  <a:lnTo>
                    <a:pt x="404804" y="98231"/>
                  </a:lnTo>
                  <a:lnTo>
                    <a:pt x="408827" y="104250"/>
                  </a:lnTo>
                  <a:lnTo>
                    <a:pt x="425229" y="136443"/>
                  </a:lnTo>
                  <a:lnTo>
                    <a:pt x="428000" y="143131"/>
                  </a:lnTo>
                  <a:lnTo>
                    <a:pt x="430436" y="149939"/>
                  </a:lnTo>
                  <a:lnTo>
                    <a:pt x="432538" y="156866"/>
                  </a:lnTo>
                  <a:lnTo>
                    <a:pt x="434639" y="163793"/>
                  </a:lnTo>
                  <a:lnTo>
                    <a:pt x="436396" y="170807"/>
                  </a:lnTo>
                  <a:lnTo>
                    <a:pt x="437808" y="177907"/>
                  </a:lnTo>
                  <a:lnTo>
                    <a:pt x="439220" y="185007"/>
                  </a:lnTo>
                  <a:lnTo>
                    <a:pt x="440281" y="192159"/>
                  </a:lnTo>
                  <a:lnTo>
                    <a:pt x="440991" y="199363"/>
                  </a:lnTo>
                  <a:lnTo>
                    <a:pt x="441700" y="206567"/>
                  </a:lnTo>
                  <a:lnTo>
                    <a:pt x="442055" y="213789"/>
                  </a:lnTo>
                  <a:lnTo>
                    <a:pt x="442055" y="221027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070417" y="2238289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200445" y="400892"/>
                  </a:moveTo>
                  <a:lnTo>
                    <a:pt x="161340" y="397040"/>
                  </a:lnTo>
                  <a:lnTo>
                    <a:pt x="123737" y="385634"/>
                  </a:lnTo>
                  <a:lnTo>
                    <a:pt x="89082" y="367111"/>
                  </a:lnTo>
                  <a:lnTo>
                    <a:pt x="58709" y="342183"/>
                  </a:lnTo>
                  <a:lnTo>
                    <a:pt x="33780" y="311808"/>
                  </a:lnTo>
                  <a:lnTo>
                    <a:pt x="15257" y="277153"/>
                  </a:lnTo>
                  <a:lnTo>
                    <a:pt x="3850" y="239551"/>
                  </a:lnTo>
                  <a:lnTo>
                    <a:pt x="0" y="200446"/>
                  </a:lnTo>
                  <a:lnTo>
                    <a:pt x="240" y="190598"/>
                  </a:lnTo>
                  <a:lnTo>
                    <a:pt x="6007" y="151729"/>
                  </a:lnTo>
                  <a:lnTo>
                    <a:pt x="19248" y="114732"/>
                  </a:lnTo>
                  <a:lnTo>
                    <a:pt x="39451" y="81030"/>
                  </a:lnTo>
                  <a:lnTo>
                    <a:pt x="65842" y="51916"/>
                  </a:lnTo>
                  <a:lnTo>
                    <a:pt x="97404" y="28510"/>
                  </a:lnTo>
                  <a:lnTo>
                    <a:pt x="132927" y="11711"/>
                  </a:lnTo>
                  <a:lnTo>
                    <a:pt x="171045" y="2166"/>
                  </a:lnTo>
                  <a:lnTo>
                    <a:pt x="200445" y="0"/>
                  </a:lnTo>
                  <a:lnTo>
                    <a:pt x="210293" y="240"/>
                  </a:lnTo>
                  <a:lnTo>
                    <a:pt x="249162" y="6008"/>
                  </a:lnTo>
                  <a:lnTo>
                    <a:pt x="286158" y="19248"/>
                  </a:lnTo>
                  <a:lnTo>
                    <a:pt x="319861" y="39452"/>
                  </a:lnTo>
                  <a:lnTo>
                    <a:pt x="348975" y="65842"/>
                  </a:lnTo>
                  <a:lnTo>
                    <a:pt x="372381" y="97405"/>
                  </a:lnTo>
                  <a:lnTo>
                    <a:pt x="389179" y="132928"/>
                  </a:lnTo>
                  <a:lnTo>
                    <a:pt x="398725" y="171046"/>
                  </a:lnTo>
                  <a:lnTo>
                    <a:pt x="400892" y="200446"/>
                  </a:lnTo>
                  <a:lnTo>
                    <a:pt x="400652" y="210293"/>
                  </a:lnTo>
                  <a:lnTo>
                    <a:pt x="394882" y="249162"/>
                  </a:lnTo>
                  <a:lnTo>
                    <a:pt x="381642" y="286159"/>
                  </a:lnTo>
                  <a:lnTo>
                    <a:pt x="361440" y="319862"/>
                  </a:lnTo>
                  <a:lnTo>
                    <a:pt x="335048" y="348975"/>
                  </a:lnTo>
                  <a:lnTo>
                    <a:pt x="303486" y="372381"/>
                  </a:lnTo>
                  <a:lnTo>
                    <a:pt x="267963" y="389180"/>
                  </a:lnTo>
                  <a:lnTo>
                    <a:pt x="229845" y="398725"/>
                  </a:lnTo>
                  <a:lnTo>
                    <a:pt x="200445" y="400892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70417" y="2238289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400892" y="200446"/>
                  </a:moveTo>
                  <a:lnTo>
                    <a:pt x="397039" y="239551"/>
                  </a:lnTo>
                  <a:lnTo>
                    <a:pt x="385633" y="277153"/>
                  </a:lnTo>
                  <a:lnTo>
                    <a:pt x="367111" y="311808"/>
                  </a:lnTo>
                  <a:lnTo>
                    <a:pt x="342182" y="342183"/>
                  </a:lnTo>
                  <a:lnTo>
                    <a:pt x="311807" y="367110"/>
                  </a:lnTo>
                  <a:lnTo>
                    <a:pt x="277152" y="385634"/>
                  </a:lnTo>
                  <a:lnTo>
                    <a:pt x="239550" y="397040"/>
                  </a:lnTo>
                  <a:lnTo>
                    <a:pt x="200445" y="400892"/>
                  </a:lnTo>
                  <a:lnTo>
                    <a:pt x="190598" y="400651"/>
                  </a:lnTo>
                  <a:lnTo>
                    <a:pt x="151728" y="394883"/>
                  </a:lnTo>
                  <a:lnTo>
                    <a:pt x="114731" y="381643"/>
                  </a:lnTo>
                  <a:lnTo>
                    <a:pt x="81029" y="361439"/>
                  </a:lnTo>
                  <a:lnTo>
                    <a:pt x="51915" y="335049"/>
                  </a:lnTo>
                  <a:lnTo>
                    <a:pt x="28509" y="303486"/>
                  </a:lnTo>
                  <a:lnTo>
                    <a:pt x="11711" y="267963"/>
                  </a:lnTo>
                  <a:lnTo>
                    <a:pt x="2165" y="229845"/>
                  </a:lnTo>
                  <a:lnTo>
                    <a:pt x="0" y="200446"/>
                  </a:lnTo>
                  <a:lnTo>
                    <a:pt x="240" y="190598"/>
                  </a:lnTo>
                  <a:lnTo>
                    <a:pt x="6007" y="151729"/>
                  </a:lnTo>
                  <a:lnTo>
                    <a:pt x="19248" y="114732"/>
                  </a:lnTo>
                  <a:lnTo>
                    <a:pt x="39451" y="81030"/>
                  </a:lnTo>
                  <a:lnTo>
                    <a:pt x="65842" y="51916"/>
                  </a:lnTo>
                  <a:lnTo>
                    <a:pt x="97404" y="28510"/>
                  </a:lnTo>
                  <a:lnTo>
                    <a:pt x="132927" y="11711"/>
                  </a:lnTo>
                  <a:lnTo>
                    <a:pt x="171045" y="2166"/>
                  </a:lnTo>
                  <a:lnTo>
                    <a:pt x="200445" y="0"/>
                  </a:lnTo>
                  <a:lnTo>
                    <a:pt x="210293" y="240"/>
                  </a:lnTo>
                  <a:lnTo>
                    <a:pt x="249162" y="6008"/>
                  </a:lnTo>
                  <a:lnTo>
                    <a:pt x="286158" y="19248"/>
                  </a:lnTo>
                  <a:lnTo>
                    <a:pt x="319861" y="39452"/>
                  </a:lnTo>
                  <a:lnTo>
                    <a:pt x="348975" y="65842"/>
                  </a:lnTo>
                  <a:lnTo>
                    <a:pt x="372381" y="97405"/>
                  </a:lnTo>
                  <a:lnTo>
                    <a:pt x="389179" y="132928"/>
                  </a:lnTo>
                  <a:lnTo>
                    <a:pt x="398725" y="171046"/>
                  </a:lnTo>
                  <a:lnTo>
                    <a:pt x="400892" y="200446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18667" y="344706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149565" y="299132"/>
                  </a:moveTo>
                  <a:lnTo>
                    <a:pt x="106147" y="292693"/>
                  </a:lnTo>
                  <a:lnTo>
                    <a:pt x="66470" y="273925"/>
                  </a:lnTo>
                  <a:lnTo>
                    <a:pt x="33947" y="244450"/>
                  </a:lnTo>
                  <a:lnTo>
                    <a:pt x="11384" y="206802"/>
                  </a:lnTo>
                  <a:lnTo>
                    <a:pt x="717" y="164226"/>
                  </a:lnTo>
                  <a:lnTo>
                    <a:pt x="0" y="149566"/>
                  </a:lnTo>
                  <a:lnTo>
                    <a:pt x="179" y="142218"/>
                  </a:lnTo>
                  <a:lnTo>
                    <a:pt x="8737" y="99186"/>
                  </a:lnTo>
                  <a:lnTo>
                    <a:pt x="29436" y="60461"/>
                  </a:lnTo>
                  <a:lnTo>
                    <a:pt x="60460" y="29437"/>
                  </a:lnTo>
                  <a:lnTo>
                    <a:pt x="99185" y="8738"/>
                  </a:lnTo>
                  <a:lnTo>
                    <a:pt x="142217" y="179"/>
                  </a:lnTo>
                  <a:lnTo>
                    <a:pt x="149565" y="0"/>
                  </a:lnTo>
                  <a:lnTo>
                    <a:pt x="156913" y="179"/>
                  </a:lnTo>
                  <a:lnTo>
                    <a:pt x="199943" y="8738"/>
                  </a:lnTo>
                  <a:lnTo>
                    <a:pt x="238668" y="29437"/>
                  </a:lnTo>
                  <a:lnTo>
                    <a:pt x="269692" y="60461"/>
                  </a:lnTo>
                  <a:lnTo>
                    <a:pt x="290391" y="99186"/>
                  </a:lnTo>
                  <a:lnTo>
                    <a:pt x="298952" y="142218"/>
                  </a:lnTo>
                  <a:lnTo>
                    <a:pt x="299132" y="149566"/>
                  </a:lnTo>
                  <a:lnTo>
                    <a:pt x="298952" y="156913"/>
                  </a:lnTo>
                  <a:lnTo>
                    <a:pt x="290391" y="199945"/>
                  </a:lnTo>
                  <a:lnTo>
                    <a:pt x="269692" y="238669"/>
                  </a:lnTo>
                  <a:lnTo>
                    <a:pt x="238668" y="269693"/>
                  </a:lnTo>
                  <a:lnTo>
                    <a:pt x="199944" y="290392"/>
                  </a:lnTo>
                  <a:lnTo>
                    <a:pt x="156913" y="298952"/>
                  </a:lnTo>
                  <a:lnTo>
                    <a:pt x="149565" y="299132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18667" y="344706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132" y="149566"/>
                  </a:moveTo>
                  <a:lnTo>
                    <a:pt x="292691" y="192983"/>
                  </a:lnTo>
                  <a:lnTo>
                    <a:pt x="273924" y="232660"/>
                  </a:lnTo>
                  <a:lnTo>
                    <a:pt x="244449" y="265183"/>
                  </a:lnTo>
                  <a:lnTo>
                    <a:pt x="206801" y="287746"/>
                  </a:lnTo>
                  <a:lnTo>
                    <a:pt x="164225" y="298413"/>
                  </a:lnTo>
                  <a:lnTo>
                    <a:pt x="149565" y="299132"/>
                  </a:lnTo>
                  <a:lnTo>
                    <a:pt x="142217" y="298952"/>
                  </a:lnTo>
                  <a:lnTo>
                    <a:pt x="99185" y="290392"/>
                  </a:lnTo>
                  <a:lnTo>
                    <a:pt x="60460" y="269693"/>
                  </a:lnTo>
                  <a:lnTo>
                    <a:pt x="29436" y="238669"/>
                  </a:lnTo>
                  <a:lnTo>
                    <a:pt x="8738" y="199945"/>
                  </a:lnTo>
                  <a:lnTo>
                    <a:pt x="179" y="156913"/>
                  </a:lnTo>
                  <a:lnTo>
                    <a:pt x="0" y="149566"/>
                  </a:lnTo>
                  <a:lnTo>
                    <a:pt x="179" y="142218"/>
                  </a:lnTo>
                  <a:lnTo>
                    <a:pt x="8737" y="99186"/>
                  </a:lnTo>
                  <a:lnTo>
                    <a:pt x="29436" y="60461"/>
                  </a:lnTo>
                  <a:lnTo>
                    <a:pt x="60460" y="29437"/>
                  </a:lnTo>
                  <a:lnTo>
                    <a:pt x="99185" y="8738"/>
                  </a:lnTo>
                  <a:lnTo>
                    <a:pt x="142217" y="179"/>
                  </a:lnTo>
                  <a:lnTo>
                    <a:pt x="149565" y="0"/>
                  </a:lnTo>
                  <a:lnTo>
                    <a:pt x="156913" y="179"/>
                  </a:lnTo>
                  <a:lnTo>
                    <a:pt x="199943" y="8738"/>
                  </a:lnTo>
                  <a:lnTo>
                    <a:pt x="238668" y="29437"/>
                  </a:lnTo>
                  <a:lnTo>
                    <a:pt x="269692" y="60461"/>
                  </a:lnTo>
                  <a:lnTo>
                    <a:pt x="290391" y="99186"/>
                  </a:lnTo>
                  <a:lnTo>
                    <a:pt x="298952" y="142218"/>
                  </a:lnTo>
                  <a:lnTo>
                    <a:pt x="299132" y="149566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38201" y="3424581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15" y="291831"/>
                  </a:moveTo>
                  <a:lnTo>
                    <a:pt x="103557" y="285549"/>
                  </a:lnTo>
                  <a:lnTo>
                    <a:pt x="64848" y="267239"/>
                  </a:lnTo>
                  <a:lnTo>
                    <a:pt x="33119" y="238484"/>
                  </a:lnTo>
                  <a:lnTo>
                    <a:pt x="11106" y="201754"/>
                  </a:lnTo>
                  <a:lnTo>
                    <a:pt x="700" y="160217"/>
                  </a:lnTo>
                  <a:lnTo>
                    <a:pt x="0" y="145915"/>
                  </a:lnTo>
                  <a:lnTo>
                    <a:pt x="175" y="138746"/>
                  </a:lnTo>
                  <a:lnTo>
                    <a:pt x="8525" y="96765"/>
                  </a:lnTo>
                  <a:lnTo>
                    <a:pt x="28719" y="58985"/>
                  </a:lnTo>
                  <a:lnTo>
                    <a:pt x="58985" y="28718"/>
                  </a:lnTo>
                  <a:lnTo>
                    <a:pt x="96765" y="8525"/>
                  </a:lnTo>
                  <a:lnTo>
                    <a:pt x="138746" y="175"/>
                  </a:lnTo>
                  <a:lnTo>
                    <a:pt x="145915" y="0"/>
                  </a:lnTo>
                  <a:lnTo>
                    <a:pt x="153083" y="175"/>
                  </a:lnTo>
                  <a:lnTo>
                    <a:pt x="195064" y="8525"/>
                  </a:lnTo>
                  <a:lnTo>
                    <a:pt x="232844" y="28718"/>
                  </a:lnTo>
                  <a:lnTo>
                    <a:pt x="263111" y="58985"/>
                  </a:lnTo>
                  <a:lnTo>
                    <a:pt x="283304" y="96765"/>
                  </a:lnTo>
                  <a:lnTo>
                    <a:pt x="291655" y="138746"/>
                  </a:lnTo>
                  <a:lnTo>
                    <a:pt x="291831" y="145915"/>
                  </a:lnTo>
                  <a:lnTo>
                    <a:pt x="291655" y="153083"/>
                  </a:lnTo>
                  <a:lnTo>
                    <a:pt x="283304" y="195064"/>
                  </a:lnTo>
                  <a:lnTo>
                    <a:pt x="263111" y="232844"/>
                  </a:lnTo>
                  <a:lnTo>
                    <a:pt x="232844" y="263111"/>
                  </a:lnTo>
                  <a:lnTo>
                    <a:pt x="195064" y="283304"/>
                  </a:lnTo>
                  <a:lnTo>
                    <a:pt x="153083" y="291655"/>
                  </a:lnTo>
                  <a:lnTo>
                    <a:pt x="145915" y="291831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38201" y="3424581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91831" y="145915"/>
                  </a:moveTo>
                  <a:lnTo>
                    <a:pt x="285549" y="188272"/>
                  </a:lnTo>
                  <a:lnTo>
                    <a:pt x="267239" y="226981"/>
                  </a:lnTo>
                  <a:lnTo>
                    <a:pt x="238483" y="258710"/>
                  </a:lnTo>
                  <a:lnTo>
                    <a:pt x="201754" y="280723"/>
                  </a:lnTo>
                  <a:lnTo>
                    <a:pt x="160217" y="291129"/>
                  </a:lnTo>
                  <a:lnTo>
                    <a:pt x="145915" y="291831"/>
                  </a:lnTo>
                  <a:lnTo>
                    <a:pt x="138746" y="291655"/>
                  </a:lnTo>
                  <a:lnTo>
                    <a:pt x="96765" y="283304"/>
                  </a:lnTo>
                  <a:lnTo>
                    <a:pt x="58985" y="263111"/>
                  </a:lnTo>
                  <a:lnTo>
                    <a:pt x="28719" y="232844"/>
                  </a:lnTo>
                  <a:lnTo>
                    <a:pt x="8525" y="195064"/>
                  </a:lnTo>
                  <a:lnTo>
                    <a:pt x="175" y="153083"/>
                  </a:lnTo>
                  <a:lnTo>
                    <a:pt x="0" y="145915"/>
                  </a:lnTo>
                  <a:lnTo>
                    <a:pt x="175" y="138746"/>
                  </a:lnTo>
                  <a:lnTo>
                    <a:pt x="8525" y="96765"/>
                  </a:lnTo>
                  <a:lnTo>
                    <a:pt x="28719" y="58985"/>
                  </a:lnTo>
                  <a:lnTo>
                    <a:pt x="58985" y="28718"/>
                  </a:lnTo>
                  <a:lnTo>
                    <a:pt x="96765" y="8525"/>
                  </a:lnTo>
                  <a:lnTo>
                    <a:pt x="138746" y="175"/>
                  </a:lnTo>
                  <a:lnTo>
                    <a:pt x="145915" y="0"/>
                  </a:lnTo>
                  <a:lnTo>
                    <a:pt x="153083" y="175"/>
                  </a:lnTo>
                  <a:lnTo>
                    <a:pt x="195064" y="8525"/>
                  </a:lnTo>
                  <a:lnTo>
                    <a:pt x="232844" y="28718"/>
                  </a:lnTo>
                  <a:lnTo>
                    <a:pt x="263111" y="58985"/>
                  </a:lnTo>
                  <a:lnTo>
                    <a:pt x="283304" y="96765"/>
                  </a:lnTo>
                  <a:lnTo>
                    <a:pt x="291655" y="138746"/>
                  </a:lnTo>
                  <a:lnTo>
                    <a:pt x="291831" y="145915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88365" y="302533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15" y="291831"/>
                  </a:moveTo>
                  <a:lnTo>
                    <a:pt x="103557" y="285549"/>
                  </a:lnTo>
                  <a:lnTo>
                    <a:pt x="64848" y="267239"/>
                  </a:lnTo>
                  <a:lnTo>
                    <a:pt x="33119" y="238484"/>
                  </a:lnTo>
                  <a:lnTo>
                    <a:pt x="11106" y="201754"/>
                  </a:lnTo>
                  <a:lnTo>
                    <a:pt x="700" y="160217"/>
                  </a:lnTo>
                  <a:lnTo>
                    <a:pt x="0" y="145915"/>
                  </a:lnTo>
                  <a:lnTo>
                    <a:pt x="175" y="138747"/>
                  </a:lnTo>
                  <a:lnTo>
                    <a:pt x="8524" y="96765"/>
                  </a:lnTo>
                  <a:lnTo>
                    <a:pt x="28718" y="58985"/>
                  </a:lnTo>
                  <a:lnTo>
                    <a:pt x="58985" y="28719"/>
                  </a:lnTo>
                  <a:lnTo>
                    <a:pt x="96765" y="8525"/>
                  </a:lnTo>
                  <a:lnTo>
                    <a:pt x="138746" y="175"/>
                  </a:lnTo>
                  <a:lnTo>
                    <a:pt x="145915" y="0"/>
                  </a:lnTo>
                  <a:lnTo>
                    <a:pt x="153083" y="175"/>
                  </a:lnTo>
                  <a:lnTo>
                    <a:pt x="195064" y="8525"/>
                  </a:lnTo>
                  <a:lnTo>
                    <a:pt x="232843" y="28719"/>
                  </a:lnTo>
                  <a:lnTo>
                    <a:pt x="263110" y="58985"/>
                  </a:lnTo>
                  <a:lnTo>
                    <a:pt x="283304" y="96765"/>
                  </a:lnTo>
                  <a:lnTo>
                    <a:pt x="291655" y="138747"/>
                  </a:lnTo>
                  <a:lnTo>
                    <a:pt x="291831" y="145915"/>
                  </a:lnTo>
                  <a:lnTo>
                    <a:pt x="291655" y="153083"/>
                  </a:lnTo>
                  <a:lnTo>
                    <a:pt x="283303" y="195064"/>
                  </a:lnTo>
                  <a:lnTo>
                    <a:pt x="263110" y="232844"/>
                  </a:lnTo>
                  <a:lnTo>
                    <a:pt x="232843" y="263111"/>
                  </a:lnTo>
                  <a:lnTo>
                    <a:pt x="195064" y="283304"/>
                  </a:lnTo>
                  <a:lnTo>
                    <a:pt x="153083" y="291655"/>
                  </a:lnTo>
                  <a:lnTo>
                    <a:pt x="145915" y="291831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588365" y="302533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91831" y="145915"/>
                  </a:moveTo>
                  <a:lnTo>
                    <a:pt x="285548" y="188272"/>
                  </a:lnTo>
                  <a:lnTo>
                    <a:pt x="267238" y="226981"/>
                  </a:lnTo>
                  <a:lnTo>
                    <a:pt x="238483" y="258710"/>
                  </a:lnTo>
                  <a:lnTo>
                    <a:pt x="201753" y="280723"/>
                  </a:lnTo>
                  <a:lnTo>
                    <a:pt x="160217" y="291129"/>
                  </a:lnTo>
                  <a:lnTo>
                    <a:pt x="145915" y="291831"/>
                  </a:lnTo>
                  <a:lnTo>
                    <a:pt x="138746" y="291655"/>
                  </a:lnTo>
                  <a:lnTo>
                    <a:pt x="96765" y="283304"/>
                  </a:lnTo>
                  <a:lnTo>
                    <a:pt x="58985" y="263111"/>
                  </a:lnTo>
                  <a:lnTo>
                    <a:pt x="28718" y="232844"/>
                  </a:lnTo>
                  <a:lnTo>
                    <a:pt x="8525" y="195064"/>
                  </a:lnTo>
                  <a:lnTo>
                    <a:pt x="175" y="153083"/>
                  </a:lnTo>
                  <a:lnTo>
                    <a:pt x="0" y="145915"/>
                  </a:lnTo>
                  <a:lnTo>
                    <a:pt x="175" y="138747"/>
                  </a:lnTo>
                  <a:lnTo>
                    <a:pt x="8524" y="96765"/>
                  </a:lnTo>
                  <a:lnTo>
                    <a:pt x="28718" y="58985"/>
                  </a:lnTo>
                  <a:lnTo>
                    <a:pt x="58985" y="28719"/>
                  </a:lnTo>
                  <a:lnTo>
                    <a:pt x="96765" y="8525"/>
                  </a:lnTo>
                  <a:lnTo>
                    <a:pt x="138746" y="175"/>
                  </a:lnTo>
                  <a:lnTo>
                    <a:pt x="145915" y="0"/>
                  </a:lnTo>
                  <a:lnTo>
                    <a:pt x="153083" y="175"/>
                  </a:lnTo>
                  <a:lnTo>
                    <a:pt x="195064" y="8525"/>
                  </a:lnTo>
                  <a:lnTo>
                    <a:pt x="232843" y="28719"/>
                  </a:lnTo>
                  <a:lnTo>
                    <a:pt x="263110" y="58985"/>
                  </a:lnTo>
                  <a:lnTo>
                    <a:pt x="283304" y="96765"/>
                  </a:lnTo>
                  <a:lnTo>
                    <a:pt x="291655" y="138747"/>
                  </a:lnTo>
                  <a:lnTo>
                    <a:pt x="291831" y="145915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00640" y="5101106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138265" y="276532"/>
                  </a:moveTo>
                  <a:lnTo>
                    <a:pt x="98127" y="270579"/>
                  </a:lnTo>
                  <a:lnTo>
                    <a:pt x="61448" y="253229"/>
                  </a:lnTo>
                  <a:lnTo>
                    <a:pt x="31382" y="225981"/>
                  </a:lnTo>
                  <a:lnTo>
                    <a:pt x="10524" y="191177"/>
                  </a:lnTo>
                  <a:lnTo>
                    <a:pt x="663" y="151818"/>
                  </a:lnTo>
                  <a:lnTo>
                    <a:pt x="0" y="138265"/>
                  </a:lnTo>
                  <a:lnTo>
                    <a:pt x="165" y="131473"/>
                  </a:lnTo>
                  <a:lnTo>
                    <a:pt x="8077" y="91692"/>
                  </a:lnTo>
                  <a:lnTo>
                    <a:pt x="27212" y="55893"/>
                  </a:lnTo>
                  <a:lnTo>
                    <a:pt x="55892" y="27213"/>
                  </a:lnTo>
                  <a:lnTo>
                    <a:pt x="91691" y="8078"/>
                  </a:lnTo>
                  <a:lnTo>
                    <a:pt x="131472" y="166"/>
                  </a:lnTo>
                  <a:lnTo>
                    <a:pt x="138265" y="0"/>
                  </a:lnTo>
                  <a:lnTo>
                    <a:pt x="145058" y="166"/>
                  </a:lnTo>
                  <a:lnTo>
                    <a:pt x="184837" y="8078"/>
                  </a:lnTo>
                  <a:lnTo>
                    <a:pt x="220637" y="27213"/>
                  </a:lnTo>
                  <a:lnTo>
                    <a:pt x="249317" y="55893"/>
                  </a:lnTo>
                  <a:lnTo>
                    <a:pt x="268452" y="91692"/>
                  </a:lnTo>
                  <a:lnTo>
                    <a:pt x="276366" y="131473"/>
                  </a:lnTo>
                  <a:lnTo>
                    <a:pt x="276532" y="138265"/>
                  </a:lnTo>
                  <a:lnTo>
                    <a:pt x="276366" y="145058"/>
                  </a:lnTo>
                  <a:lnTo>
                    <a:pt x="268452" y="184838"/>
                  </a:lnTo>
                  <a:lnTo>
                    <a:pt x="249317" y="220637"/>
                  </a:lnTo>
                  <a:lnTo>
                    <a:pt x="220637" y="249317"/>
                  </a:lnTo>
                  <a:lnTo>
                    <a:pt x="184838" y="268453"/>
                  </a:lnTo>
                  <a:lnTo>
                    <a:pt x="145058" y="276366"/>
                  </a:lnTo>
                  <a:lnTo>
                    <a:pt x="138265" y="276532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00640" y="5101106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60">
                  <a:moveTo>
                    <a:pt x="276532" y="138265"/>
                  </a:moveTo>
                  <a:lnTo>
                    <a:pt x="270579" y="178402"/>
                  </a:lnTo>
                  <a:lnTo>
                    <a:pt x="253229" y="215082"/>
                  </a:lnTo>
                  <a:lnTo>
                    <a:pt x="225981" y="245147"/>
                  </a:lnTo>
                  <a:lnTo>
                    <a:pt x="191177" y="266006"/>
                  </a:lnTo>
                  <a:lnTo>
                    <a:pt x="151818" y="275867"/>
                  </a:lnTo>
                  <a:lnTo>
                    <a:pt x="138265" y="276532"/>
                  </a:lnTo>
                  <a:lnTo>
                    <a:pt x="131472" y="276366"/>
                  </a:lnTo>
                  <a:lnTo>
                    <a:pt x="91691" y="268453"/>
                  </a:lnTo>
                  <a:lnTo>
                    <a:pt x="55892" y="249317"/>
                  </a:lnTo>
                  <a:lnTo>
                    <a:pt x="27212" y="220637"/>
                  </a:lnTo>
                  <a:lnTo>
                    <a:pt x="8078" y="184838"/>
                  </a:lnTo>
                  <a:lnTo>
                    <a:pt x="165" y="145058"/>
                  </a:lnTo>
                  <a:lnTo>
                    <a:pt x="0" y="138265"/>
                  </a:lnTo>
                  <a:lnTo>
                    <a:pt x="165" y="131473"/>
                  </a:lnTo>
                  <a:lnTo>
                    <a:pt x="8077" y="91692"/>
                  </a:lnTo>
                  <a:lnTo>
                    <a:pt x="27212" y="55893"/>
                  </a:lnTo>
                  <a:lnTo>
                    <a:pt x="55892" y="27213"/>
                  </a:lnTo>
                  <a:lnTo>
                    <a:pt x="91691" y="8078"/>
                  </a:lnTo>
                  <a:lnTo>
                    <a:pt x="131472" y="166"/>
                  </a:lnTo>
                  <a:lnTo>
                    <a:pt x="138265" y="0"/>
                  </a:lnTo>
                  <a:lnTo>
                    <a:pt x="145058" y="166"/>
                  </a:lnTo>
                  <a:lnTo>
                    <a:pt x="184837" y="8078"/>
                  </a:lnTo>
                  <a:lnTo>
                    <a:pt x="220637" y="27213"/>
                  </a:lnTo>
                  <a:lnTo>
                    <a:pt x="249317" y="55893"/>
                  </a:lnTo>
                  <a:lnTo>
                    <a:pt x="268452" y="91692"/>
                  </a:lnTo>
                  <a:lnTo>
                    <a:pt x="276366" y="131473"/>
                  </a:lnTo>
                  <a:lnTo>
                    <a:pt x="276532" y="138265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4770" y="92637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272" y="272545"/>
                  </a:moveTo>
                  <a:lnTo>
                    <a:pt x="96714" y="266678"/>
                  </a:lnTo>
                  <a:lnTo>
                    <a:pt x="60563" y="249579"/>
                  </a:lnTo>
                  <a:lnTo>
                    <a:pt x="30931" y="222724"/>
                  </a:lnTo>
                  <a:lnTo>
                    <a:pt x="10373" y="188421"/>
                  </a:lnTo>
                  <a:lnTo>
                    <a:pt x="654" y="149629"/>
                  </a:lnTo>
                  <a:lnTo>
                    <a:pt x="0" y="136272"/>
                  </a:lnTo>
                  <a:lnTo>
                    <a:pt x="163" y="129577"/>
                  </a:lnTo>
                  <a:lnTo>
                    <a:pt x="7962" y="90371"/>
                  </a:lnTo>
                  <a:lnTo>
                    <a:pt x="26821" y="55088"/>
                  </a:lnTo>
                  <a:lnTo>
                    <a:pt x="55088" y="26821"/>
                  </a:lnTo>
                  <a:lnTo>
                    <a:pt x="90371" y="7962"/>
                  </a:lnTo>
                  <a:lnTo>
                    <a:pt x="129577" y="163"/>
                  </a:lnTo>
                  <a:lnTo>
                    <a:pt x="136272" y="0"/>
                  </a:lnTo>
                  <a:lnTo>
                    <a:pt x="142967" y="163"/>
                  </a:lnTo>
                  <a:lnTo>
                    <a:pt x="182174" y="7962"/>
                  </a:lnTo>
                  <a:lnTo>
                    <a:pt x="217457" y="26821"/>
                  </a:lnTo>
                  <a:lnTo>
                    <a:pt x="245723" y="55088"/>
                  </a:lnTo>
                  <a:lnTo>
                    <a:pt x="264582" y="90371"/>
                  </a:lnTo>
                  <a:lnTo>
                    <a:pt x="272381" y="129577"/>
                  </a:lnTo>
                  <a:lnTo>
                    <a:pt x="272545" y="136272"/>
                  </a:lnTo>
                  <a:lnTo>
                    <a:pt x="272381" y="142967"/>
                  </a:lnTo>
                  <a:lnTo>
                    <a:pt x="264582" y="182174"/>
                  </a:lnTo>
                  <a:lnTo>
                    <a:pt x="245723" y="217457"/>
                  </a:lnTo>
                  <a:lnTo>
                    <a:pt x="217457" y="245723"/>
                  </a:lnTo>
                  <a:lnTo>
                    <a:pt x="182174" y="264582"/>
                  </a:lnTo>
                  <a:lnTo>
                    <a:pt x="142967" y="272381"/>
                  </a:lnTo>
                  <a:lnTo>
                    <a:pt x="136272" y="272545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94770" y="92637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545" y="136272"/>
                  </a:moveTo>
                  <a:lnTo>
                    <a:pt x="266678" y="175830"/>
                  </a:lnTo>
                  <a:lnTo>
                    <a:pt x="249579" y="211981"/>
                  </a:lnTo>
                  <a:lnTo>
                    <a:pt x="222724" y="241613"/>
                  </a:lnTo>
                  <a:lnTo>
                    <a:pt x="188421" y="262172"/>
                  </a:lnTo>
                  <a:lnTo>
                    <a:pt x="149629" y="271890"/>
                  </a:lnTo>
                  <a:lnTo>
                    <a:pt x="136272" y="272545"/>
                  </a:lnTo>
                  <a:lnTo>
                    <a:pt x="129577" y="272381"/>
                  </a:lnTo>
                  <a:lnTo>
                    <a:pt x="90371" y="264582"/>
                  </a:lnTo>
                  <a:lnTo>
                    <a:pt x="55088" y="245723"/>
                  </a:lnTo>
                  <a:lnTo>
                    <a:pt x="26821" y="217457"/>
                  </a:lnTo>
                  <a:lnTo>
                    <a:pt x="7962" y="182174"/>
                  </a:lnTo>
                  <a:lnTo>
                    <a:pt x="163" y="142967"/>
                  </a:lnTo>
                  <a:lnTo>
                    <a:pt x="0" y="136272"/>
                  </a:lnTo>
                  <a:lnTo>
                    <a:pt x="163" y="129577"/>
                  </a:lnTo>
                  <a:lnTo>
                    <a:pt x="7962" y="90371"/>
                  </a:lnTo>
                  <a:lnTo>
                    <a:pt x="26821" y="55088"/>
                  </a:lnTo>
                  <a:lnTo>
                    <a:pt x="55088" y="26821"/>
                  </a:lnTo>
                  <a:lnTo>
                    <a:pt x="90371" y="7962"/>
                  </a:lnTo>
                  <a:lnTo>
                    <a:pt x="129577" y="163"/>
                  </a:lnTo>
                  <a:lnTo>
                    <a:pt x="136272" y="0"/>
                  </a:lnTo>
                  <a:lnTo>
                    <a:pt x="142967" y="163"/>
                  </a:lnTo>
                  <a:lnTo>
                    <a:pt x="182174" y="7962"/>
                  </a:lnTo>
                  <a:lnTo>
                    <a:pt x="217457" y="26821"/>
                  </a:lnTo>
                  <a:lnTo>
                    <a:pt x="245723" y="55088"/>
                  </a:lnTo>
                  <a:lnTo>
                    <a:pt x="264582" y="90371"/>
                  </a:lnTo>
                  <a:lnTo>
                    <a:pt x="272381" y="129577"/>
                  </a:lnTo>
                  <a:lnTo>
                    <a:pt x="272545" y="136272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26153" y="4710186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4" h="264795">
                  <a:moveTo>
                    <a:pt x="132175" y="264351"/>
                  </a:moveTo>
                  <a:lnTo>
                    <a:pt x="93806" y="258661"/>
                  </a:lnTo>
                  <a:lnTo>
                    <a:pt x="58742" y="242075"/>
                  </a:lnTo>
                  <a:lnTo>
                    <a:pt x="30001" y="216028"/>
                  </a:lnTo>
                  <a:lnTo>
                    <a:pt x="10061" y="182757"/>
                  </a:lnTo>
                  <a:lnTo>
                    <a:pt x="634" y="145131"/>
                  </a:lnTo>
                  <a:lnTo>
                    <a:pt x="0" y="132175"/>
                  </a:lnTo>
                  <a:lnTo>
                    <a:pt x="158" y="125682"/>
                  </a:lnTo>
                  <a:lnTo>
                    <a:pt x="7722" y="87653"/>
                  </a:lnTo>
                  <a:lnTo>
                    <a:pt x="26015" y="53431"/>
                  </a:lnTo>
                  <a:lnTo>
                    <a:pt x="53431" y="26014"/>
                  </a:lnTo>
                  <a:lnTo>
                    <a:pt x="87654" y="7722"/>
                  </a:lnTo>
                  <a:lnTo>
                    <a:pt x="125682" y="158"/>
                  </a:lnTo>
                  <a:lnTo>
                    <a:pt x="132175" y="0"/>
                  </a:lnTo>
                  <a:lnTo>
                    <a:pt x="138669" y="158"/>
                  </a:lnTo>
                  <a:lnTo>
                    <a:pt x="176697" y="7722"/>
                  </a:lnTo>
                  <a:lnTo>
                    <a:pt x="210919" y="26014"/>
                  </a:lnTo>
                  <a:lnTo>
                    <a:pt x="238336" y="53431"/>
                  </a:lnTo>
                  <a:lnTo>
                    <a:pt x="256628" y="87653"/>
                  </a:lnTo>
                  <a:lnTo>
                    <a:pt x="264192" y="125682"/>
                  </a:lnTo>
                  <a:lnTo>
                    <a:pt x="264351" y="132175"/>
                  </a:lnTo>
                  <a:lnTo>
                    <a:pt x="264192" y="138669"/>
                  </a:lnTo>
                  <a:lnTo>
                    <a:pt x="256628" y="176697"/>
                  </a:lnTo>
                  <a:lnTo>
                    <a:pt x="238336" y="210919"/>
                  </a:lnTo>
                  <a:lnTo>
                    <a:pt x="210919" y="238336"/>
                  </a:lnTo>
                  <a:lnTo>
                    <a:pt x="176697" y="256628"/>
                  </a:lnTo>
                  <a:lnTo>
                    <a:pt x="138669" y="264192"/>
                  </a:lnTo>
                  <a:lnTo>
                    <a:pt x="132175" y="264351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26153" y="4710186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4" h="264795">
                  <a:moveTo>
                    <a:pt x="264351" y="132175"/>
                  </a:moveTo>
                  <a:lnTo>
                    <a:pt x="258661" y="170544"/>
                  </a:lnTo>
                  <a:lnTo>
                    <a:pt x="242075" y="205608"/>
                  </a:lnTo>
                  <a:lnTo>
                    <a:pt x="216028" y="234350"/>
                  </a:lnTo>
                  <a:lnTo>
                    <a:pt x="182757" y="254289"/>
                  </a:lnTo>
                  <a:lnTo>
                    <a:pt x="145131" y="263716"/>
                  </a:lnTo>
                  <a:lnTo>
                    <a:pt x="132175" y="264351"/>
                  </a:lnTo>
                  <a:lnTo>
                    <a:pt x="125682" y="264192"/>
                  </a:lnTo>
                  <a:lnTo>
                    <a:pt x="87654" y="256628"/>
                  </a:lnTo>
                  <a:lnTo>
                    <a:pt x="53431" y="238336"/>
                  </a:lnTo>
                  <a:lnTo>
                    <a:pt x="26014" y="210919"/>
                  </a:lnTo>
                  <a:lnTo>
                    <a:pt x="7722" y="176697"/>
                  </a:lnTo>
                  <a:lnTo>
                    <a:pt x="158" y="138669"/>
                  </a:lnTo>
                  <a:lnTo>
                    <a:pt x="0" y="132175"/>
                  </a:lnTo>
                  <a:lnTo>
                    <a:pt x="158" y="125682"/>
                  </a:lnTo>
                  <a:lnTo>
                    <a:pt x="7722" y="87653"/>
                  </a:lnTo>
                  <a:lnTo>
                    <a:pt x="26015" y="53431"/>
                  </a:lnTo>
                  <a:lnTo>
                    <a:pt x="53431" y="26014"/>
                  </a:lnTo>
                  <a:lnTo>
                    <a:pt x="87654" y="7722"/>
                  </a:lnTo>
                  <a:lnTo>
                    <a:pt x="125682" y="158"/>
                  </a:lnTo>
                  <a:lnTo>
                    <a:pt x="132175" y="0"/>
                  </a:lnTo>
                  <a:lnTo>
                    <a:pt x="138669" y="158"/>
                  </a:lnTo>
                  <a:lnTo>
                    <a:pt x="176697" y="7722"/>
                  </a:lnTo>
                  <a:lnTo>
                    <a:pt x="210919" y="26014"/>
                  </a:lnTo>
                  <a:lnTo>
                    <a:pt x="238336" y="53431"/>
                  </a:lnTo>
                  <a:lnTo>
                    <a:pt x="256628" y="87653"/>
                  </a:lnTo>
                  <a:lnTo>
                    <a:pt x="264192" y="125682"/>
                  </a:lnTo>
                  <a:lnTo>
                    <a:pt x="264351" y="132175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08521" y="3123962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130068" y="260136"/>
                  </a:moveTo>
                  <a:lnTo>
                    <a:pt x="92310" y="254536"/>
                  </a:lnTo>
                  <a:lnTo>
                    <a:pt x="57805" y="238215"/>
                  </a:lnTo>
                  <a:lnTo>
                    <a:pt x="29522" y="212583"/>
                  </a:lnTo>
                  <a:lnTo>
                    <a:pt x="9899" y="179843"/>
                  </a:lnTo>
                  <a:lnTo>
                    <a:pt x="624" y="142817"/>
                  </a:lnTo>
                  <a:lnTo>
                    <a:pt x="0" y="130068"/>
                  </a:lnTo>
                  <a:lnTo>
                    <a:pt x="155" y="123678"/>
                  </a:lnTo>
                  <a:lnTo>
                    <a:pt x="7599" y="86256"/>
                  </a:lnTo>
                  <a:lnTo>
                    <a:pt x="25599" y="52579"/>
                  </a:lnTo>
                  <a:lnTo>
                    <a:pt x="52579" y="25600"/>
                  </a:lnTo>
                  <a:lnTo>
                    <a:pt x="86256" y="7599"/>
                  </a:lnTo>
                  <a:lnTo>
                    <a:pt x="123678" y="156"/>
                  </a:lnTo>
                  <a:lnTo>
                    <a:pt x="130068" y="0"/>
                  </a:lnTo>
                  <a:lnTo>
                    <a:pt x="136457" y="156"/>
                  </a:lnTo>
                  <a:lnTo>
                    <a:pt x="173878" y="7599"/>
                  </a:lnTo>
                  <a:lnTo>
                    <a:pt x="207554" y="25600"/>
                  </a:lnTo>
                  <a:lnTo>
                    <a:pt x="234535" y="52579"/>
                  </a:lnTo>
                  <a:lnTo>
                    <a:pt x="252535" y="86256"/>
                  </a:lnTo>
                  <a:lnTo>
                    <a:pt x="259980" y="123678"/>
                  </a:lnTo>
                  <a:lnTo>
                    <a:pt x="260136" y="130068"/>
                  </a:lnTo>
                  <a:lnTo>
                    <a:pt x="259980" y="136458"/>
                  </a:lnTo>
                  <a:lnTo>
                    <a:pt x="252535" y="173879"/>
                  </a:lnTo>
                  <a:lnTo>
                    <a:pt x="234535" y="207556"/>
                  </a:lnTo>
                  <a:lnTo>
                    <a:pt x="207555" y="234535"/>
                  </a:lnTo>
                  <a:lnTo>
                    <a:pt x="173878" y="252536"/>
                  </a:lnTo>
                  <a:lnTo>
                    <a:pt x="136457" y="259980"/>
                  </a:lnTo>
                  <a:lnTo>
                    <a:pt x="130068" y="260136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08521" y="3123962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136" y="130068"/>
                  </a:moveTo>
                  <a:lnTo>
                    <a:pt x="254536" y="167825"/>
                  </a:lnTo>
                  <a:lnTo>
                    <a:pt x="238215" y="202330"/>
                  </a:lnTo>
                  <a:lnTo>
                    <a:pt x="212582" y="230613"/>
                  </a:lnTo>
                  <a:lnTo>
                    <a:pt x="179841" y="250235"/>
                  </a:lnTo>
                  <a:lnTo>
                    <a:pt x="142816" y="259511"/>
                  </a:lnTo>
                  <a:lnTo>
                    <a:pt x="130068" y="260136"/>
                  </a:lnTo>
                  <a:lnTo>
                    <a:pt x="123678" y="259980"/>
                  </a:lnTo>
                  <a:lnTo>
                    <a:pt x="86256" y="252536"/>
                  </a:lnTo>
                  <a:lnTo>
                    <a:pt x="52579" y="234536"/>
                  </a:lnTo>
                  <a:lnTo>
                    <a:pt x="25599" y="207556"/>
                  </a:lnTo>
                  <a:lnTo>
                    <a:pt x="7598" y="173879"/>
                  </a:lnTo>
                  <a:lnTo>
                    <a:pt x="155" y="136458"/>
                  </a:lnTo>
                  <a:lnTo>
                    <a:pt x="0" y="130068"/>
                  </a:lnTo>
                  <a:lnTo>
                    <a:pt x="155" y="123678"/>
                  </a:lnTo>
                  <a:lnTo>
                    <a:pt x="7599" y="86256"/>
                  </a:lnTo>
                  <a:lnTo>
                    <a:pt x="25599" y="52579"/>
                  </a:lnTo>
                  <a:lnTo>
                    <a:pt x="52579" y="25600"/>
                  </a:lnTo>
                  <a:lnTo>
                    <a:pt x="86256" y="7599"/>
                  </a:lnTo>
                  <a:lnTo>
                    <a:pt x="123678" y="156"/>
                  </a:lnTo>
                  <a:lnTo>
                    <a:pt x="130068" y="0"/>
                  </a:lnTo>
                  <a:lnTo>
                    <a:pt x="136457" y="156"/>
                  </a:lnTo>
                  <a:lnTo>
                    <a:pt x="173878" y="7599"/>
                  </a:lnTo>
                  <a:lnTo>
                    <a:pt x="207554" y="25600"/>
                  </a:lnTo>
                  <a:lnTo>
                    <a:pt x="234535" y="52579"/>
                  </a:lnTo>
                  <a:lnTo>
                    <a:pt x="252535" y="86256"/>
                  </a:lnTo>
                  <a:lnTo>
                    <a:pt x="259980" y="123678"/>
                  </a:lnTo>
                  <a:lnTo>
                    <a:pt x="260136" y="130068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59869" y="290371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130068" y="260136"/>
                  </a:moveTo>
                  <a:lnTo>
                    <a:pt x="92309" y="254536"/>
                  </a:lnTo>
                  <a:lnTo>
                    <a:pt x="57804" y="238216"/>
                  </a:lnTo>
                  <a:lnTo>
                    <a:pt x="29521" y="212583"/>
                  </a:lnTo>
                  <a:lnTo>
                    <a:pt x="9899" y="179842"/>
                  </a:lnTo>
                  <a:lnTo>
                    <a:pt x="624" y="142817"/>
                  </a:lnTo>
                  <a:lnTo>
                    <a:pt x="0" y="130068"/>
                  </a:lnTo>
                  <a:lnTo>
                    <a:pt x="155" y="123678"/>
                  </a:lnTo>
                  <a:lnTo>
                    <a:pt x="7598" y="86256"/>
                  </a:lnTo>
                  <a:lnTo>
                    <a:pt x="25599" y="52579"/>
                  </a:lnTo>
                  <a:lnTo>
                    <a:pt x="52578" y="25600"/>
                  </a:lnTo>
                  <a:lnTo>
                    <a:pt x="86255" y="7599"/>
                  </a:lnTo>
                  <a:lnTo>
                    <a:pt x="123678" y="156"/>
                  </a:lnTo>
                  <a:lnTo>
                    <a:pt x="130068" y="0"/>
                  </a:lnTo>
                  <a:lnTo>
                    <a:pt x="136458" y="156"/>
                  </a:lnTo>
                  <a:lnTo>
                    <a:pt x="173878" y="7599"/>
                  </a:lnTo>
                  <a:lnTo>
                    <a:pt x="207555" y="25600"/>
                  </a:lnTo>
                  <a:lnTo>
                    <a:pt x="234535" y="52579"/>
                  </a:lnTo>
                  <a:lnTo>
                    <a:pt x="252535" y="86256"/>
                  </a:lnTo>
                  <a:lnTo>
                    <a:pt x="259980" y="123678"/>
                  </a:lnTo>
                  <a:lnTo>
                    <a:pt x="260136" y="130068"/>
                  </a:lnTo>
                  <a:lnTo>
                    <a:pt x="259980" y="136458"/>
                  </a:lnTo>
                  <a:lnTo>
                    <a:pt x="252535" y="173879"/>
                  </a:lnTo>
                  <a:lnTo>
                    <a:pt x="234535" y="207556"/>
                  </a:lnTo>
                  <a:lnTo>
                    <a:pt x="207554" y="234535"/>
                  </a:lnTo>
                  <a:lnTo>
                    <a:pt x="173878" y="252536"/>
                  </a:lnTo>
                  <a:lnTo>
                    <a:pt x="136458" y="259980"/>
                  </a:lnTo>
                  <a:lnTo>
                    <a:pt x="130068" y="260136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59869" y="290371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136" y="130068"/>
                  </a:moveTo>
                  <a:lnTo>
                    <a:pt x="254536" y="167825"/>
                  </a:lnTo>
                  <a:lnTo>
                    <a:pt x="238215" y="202330"/>
                  </a:lnTo>
                  <a:lnTo>
                    <a:pt x="212581" y="230613"/>
                  </a:lnTo>
                  <a:lnTo>
                    <a:pt x="179842" y="250235"/>
                  </a:lnTo>
                  <a:lnTo>
                    <a:pt x="142817" y="259511"/>
                  </a:lnTo>
                  <a:lnTo>
                    <a:pt x="130068" y="260136"/>
                  </a:lnTo>
                  <a:lnTo>
                    <a:pt x="123678" y="259980"/>
                  </a:lnTo>
                  <a:lnTo>
                    <a:pt x="86255" y="252536"/>
                  </a:lnTo>
                  <a:lnTo>
                    <a:pt x="52578" y="234536"/>
                  </a:lnTo>
                  <a:lnTo>
                    <a:pt x="25599" y="207556"/>
                  </a:lnTo>
                  <a:lnTo>
                    <a:pt x="7598" y="173879"/>
                  </a:lnTo>
                  <a:lnTo>
                    <a:pt x="155" y="136458"/>
                  </a:lnTo>
                  <a:lnTo>
                    <a:pt x="0" y="130068"/>
                  </a:lnTo>
                  <a:lnTo>
                    <a:pt x="155" y="123678"/>
                  </a:lnTo>
                  <a:lnTo>
                    <a:pt x="7598" y="86256"/>
                  </a:lnTo>
                  <a:lnTo>
                    <a:pt x="25599" y="52579"/>
                  </a:lnTo>
                  <a:lnTo>
                    <a:pt x="52578" y="25600"/>
                  </a:lnTo>
                  <a:lnTo>
                    <a:pt x="86255" y="7599"/>
                  </a:lnTo>
                  <a:lnTo>
                    <a:pt x="123678" y="156"/>
                  </a:lnTo>
                  <a:lnTo>
                    <a:pt x="130068" y="0"/>
                  </a:lnTo>
                  <a:lnTo>
                    <a:pt x="136458" y="156"/>
                  </a:lnTo>
                  <a:lnTo>
                    <a:pt x="173878" y="7599"/>
                  </a:lnTo>
                  <a:lnTo>
                    <a:pt x="207555" y="25600"/>
                  </a:lnTo>
                  <a:lnTo>
                    <a:pt x="234535" y="52579"/>
                  </a:lnTo>
                  <a:lnTo>
                    <a:pt x="252535" y="86256"/>
                  </a:lnTo>
                  <a:lnTo>
                    <a:pt x="259980" y="123678"/>
                  </a:lnTo>
                  <a:lnTo>
                    <a:pt x="260136" y="130068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75858" y="3852672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136317" y="255836"/>
                  </a:moveTo>
                  <a:lnTo>
                    <a:pt x="119519" y="255836"/>
                  </a:lnTo>
                  <a:lnTo>
                    <a:pt x="111200" y="255016"/>
                  </a:lnTo>
                  <a:lnTo>
                    <a:pt x="71206" y="242884"/>
                  </a:lnTo>
                  <a:lnTo>
                    <a:pt x="31526" y="212430"/>
                  </a:lnTo>
                  <a:lnTo>
                    <a:pt x="6522" y="169110"/>
                  </a:lnTo>
                  <a:lnTo>
                    <a:pt x="0" y="136317"/>
                  </a:lnTo>
                  <a:lnTo>
                    <a:pt x="0" y="119518"/>
                  </a:lnTo>
                  <a:lnTo>
                    <a:pt x="12951" y="71205"/>
                  </a:lnTo>
                  <a:lnTo>
                    <a:pt x="43404" y="31526"/>
                  </a:lnTo>
                  <a:lnTo>
                    <a:pt x="86724" y="6522"/>
                  </a:lnTo>
                  <a:lnTo>
                    <a:pt x="119519" y="0"/>
                  </a:lnTo>
                  <a:lnTo>
                    <a:pt x="136317" y="0"/>
                  </a:lnTo>
                  <a:lnTo>
                    <a:pt x="184629" y="12951"/>
                  </a:lnTo>
                  <a:lnTo>
                    <a:pt x="224308" y="43405"/>
                  </a:lnTo>
                  <a:lnTo>
                    <a:pt x="249313" y="86725"/>
                  </a:lnTo>
                  <a:lnTo>
                    <a:pt x="255837" y="119518"/>
                  </a:lnTo>
                  <a:lnTo>
                    <a:pt x="255837" y="127918"/>
                  </a:lnTo>
                  <a:lnTo>
                    <a:pt x="255837" y="136317"/>
                  </a:lnTo>
                  <a:lnTo>
                    <a:pt x="242885" y="184629"/>
                  </a:lnTo>
                  <a:lnTo>
                    <a:pt x="212430" y="224308"/>
                  </a:lnTo>
                  <a:lnTo>
                    <a:pt x="169109" y="249312"/>
                  </a:lnTo>
                  <a:lnTo>
                    <a:pt x="144636" y="255016"/>
                  </a:lnTo>
                  <a:lnTo>
                    <a:pt x="136317" y="255836"/>
                  </a:lnTo>
                  <a:close/>
                </a:path>
              </a:pathLst>
            </a:custGeom>
            <a:solidFill>
              <a:srgbClr val="49909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858" y="3852672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255837" y="127918"/>
                  </a:moveTo>
                  <a:lnTo>
                    <a:pt x="255837" y="136317"/>
                  </a:lnTo>
                  <a:lnTo>
                    <a:pt x="255017" y="144635"/>
                  </a:lnTo>
                  <a:lnTo>
                    <a:pt x="253378" y="152873"/>
                  </a:lnTo>
                  <a:lnTo>
                    <a:pt x="251739" y="161111"/>
                  </a:lnTo>
                  <a:lnTo>
                    <a:pt x="234278" y="198985"/>
                  </a:lnTo>
                  <a:lnTo>
                    <a:pt x="229611" y="205968"/>
                  </a:lnTo>
                  <a:lnTo>
                    <a:pt x="198984" y="234278"/>
                  </a:lnTo>
                  <a:lnTo>
                    <a:pt x="161111" y="251739"/>
                  </a:lnTo>
                  <a:lnTo>
                    <a:pt x="152873" y="253378"/>
                  </a:lnTo>
                  <a:lnTo>
                    <a:pt x="144636" y="255016"/>
                  </a:lnTo>
                  <a:lnTo>
                    <a:pt x="136317" y="255836"/>
                  </a:lnTo>
                  <a:lnTo>
                    <a:pt x="127918" y="255836"/>
                  </a:lnTo>
                  <a:lnTo>
                    <a:pt x="119519" y="255836"/>
                  </a:lnTo>
                  <a:lnTo>
                    <a:pt x="78965" y="246098"/>
                  </a:lnTo>
                  <a:lnTo>
                    <a:pt x="43404" y="224308"/>
                  </a:lnTo>
                  <a:lnTo>
                    <a:pt x="37466" y="218369"/>
                  </a:lnTo>
                  <a:lnTo>
                    <a:pt x="31526" y="212430"/>
                  </a:lnTo>
                  <a:lnTo>
                    <a:pt x="26223" y="205968"/>
                  </a:lnTo>
                  <a:lnTo>
                    <a:pt x="21557" y="198985"/>
                  </a:lnTo>
                  <a:lnTo>
                    <a:pt x="16891" y="192001"/>
                  </a:lnTo>
                  <a:lnTo>
                    <a:pt x="12951" y="184629"/>
                  </a:lnTo>
                  <a:lnTo>
                    <a:pt x="9737" y="176870"/>
                  </a:lnTo>
                  <a:lnTo>
                    <a:pt x="6522" y="169110"/>
                  </a:lnTo>
                  <a:lnTo>
                    <a:pt x="4096" y="161111"/>
                  </a:lnTo>
                  <a:lnTo>
                    <a:pt x="2457" y="152873"/>
                  </a:lnTo>
                  <a:lnTo>
                    <a:pt x="819" y="144635"/>
                  </a:lnTo>
                  <a:lnTo>
                    <a:pt x="0" y="136317"/>
                  </a:lnTo>
                  <a:lnTo>
                    <a:pt x="0" y="127918"/>
                  </a:lnTo>
                  <a:lnTo>
                    <a:pt x="0" y="119518"/>
                  </a:lnTo>
                  <a:lnTo>
                    <a:pt x="819" y="111199"/>
                  </a:lnTo>
                  <a:lnTo>
                    <a:pt x="2457" y="102962"/>
                  </a:lnTo>
                  <a:lnTo>
                    <a:pt x="4096" y="94724"/>
                  </a:lnTo>
                  <a:lnTo>
                    <a:pt x="6522" y="86725"/>
                  </a:lnTo>
                  <a:lnTo>
                    <a:pt x="9737" y="78965"/>
                  </a:lnTo>
                  <a:lnTo>
                    <a:pt x="12951" y="71205"/>
                  </a:lnTo>
                  <a:lnTo>
                    <a:pt x="37466" y="37466"/>
                  </a:lnTo>
                  <a:lnTo>
                    <a:pt x="43404" y="31526"/>
                  </a:lnTo>
                  <a:lnTo>
                    <a:pt x="78965" y="9736"/>
                  </a:lnTo>
                  <a:lnTo>
                    <a:pt x="102962" y="2458"/>
                  </a:lnTo>
                  <a:lnTo>
                    <a:pt x="111200" y="819"/>
                  </a:lnTo>
                  <a:lnTo>
                    <a:pt x="119519" y="0"/>
                  </a:lnTo>
                  <a:lnTo>
                    <a:pt x="127918" y="0"/>
                  </a:lnTo>
                  <a:lnTo>
                    <a:pt x="136317" y="0"/>
                  </a:lnTo>
                  <a:lnTo>
                    <a:pt x="144636" y="819"/>
                  </a:lnTo>
                  <a:lnTo>
                    <a:pt x="152873" y="2458"/>
                  </a:lnTo>
                  <a:lnTo>
                    <a:pt x="161111" y="4096"/>
                  </a:lnTo>
                  <a:lnTo>
                    <a:pt x="198984" y="21558"/>
                  </a:lnTo>
                  <a:lnTo>
                    <a:pt x="229612" y="49866"/>
                  </a:lnTo>
                  <a:lnTo>
                    <a:pt x="249313" y="86725"/>
                  </a:lnTo>
                  <a:lnTo>
                    <a:pt x="253378" y="102962"/>
                  </a:lnTo>
                  <a:lnTo>
                    <a:pt x="255017" y="111199"/>
                  </a:lnTo>
                  <a:lnTo>
                    <a:pt x="255837" y="119518"/>
                  </a:lnTo>
                  <a:lnTo>
                    <a:pt x="255837" y="127918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1375" y="3619972"/>
              <a:ext cx="251446" cy="25144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491375" y="361997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46" y="125722"/>
                  </a:moveTo>
                  <a:lnTo>
                    <a:pt x="251445" y="133977"/>
                  </a:lnTo>
                  <a:lnTo>
                    <a:pt x="250640" y="142153"/>
                  </a:lnTo>
                  <a:lnTo>
                    <a:pt x="249029" y="150249"/>
                  </a:lnTo>
                  <a:lnTo>
                    <a:pt x="247419" y="158346"/>
                  </a:lnTo>
                  <a:lnTo>
                    <a:pt x="230257" y="195570"/>
                  </a:lnTo>
                  <a:lnTo>
                    <a:pt x="202434" y="225670"/>
                  </a:lnTo>
                  <a:lnTo>
                    <a:pt x="166207" y="245034"/>
                  </a:lnTo>
                  <a:lnTo>
                    <a:pt x="150249" y="249029"/>
                  </a:lnTo>
                  <a:lnTo>
                    <a:pt x="142153" y="250640"/>
                  </a:lnTo>
                  <a:lnTo>
                    <a:pt x="133977" y="251445"/>
                  </a:lnTo>
                  <a:lnTo>
                    <a:pt x="125723" y="251445"/>
                  </a:lnTo>
                  <a:lnTo>
                    <a:pt x="117467" y="251445"/>
                  </a:lnTo>
                  <a:lnTo>
                    <a:pt x="109291" y="250640"/>
                  </a:lnTo>
                  <a:lnTo>
                    <a:pt x="101194" y="249029"/>
                  </a:lnTo>
                  <a:lnTo>
                    <a:pt x="93098" y="247419"/>
                  </a:lnTo>
                  <a:lnTo>
                    <a:pt x="85236" y="245034"/>
                  </a:lnTo>
                  <a:lnTo>
                    <a:pt x="77610" y="241875"/>
                  </a:lnTo>
                  <a:lnTo>
                    <a:pt x="69983" y="238716"/>
                  </a:lnTo>
                  <a:lnTo>
                    <a:pt x="36823" y="214622"/>
                  </a:lnTo>
                  <a:lnTo>
                    <a:pt x="30985" y="208784"/>
                  </a:lnTo>
                  <a:lnTo>
                    <a:pt x="9569" y="173834"/>
                  </a:lnTo>
                  <a:lnTo>
                    <a:pt x="2415" y="150249"/>
                  </a:lnTo>
                  <a:lnTo>
                    <a:pt x="805" y="142153"/>
                  </a:lnTo>
                  <a:lnTo>
                    <a:pt x="0" y="133977"/>
                  </a:lnTo>
                  <a:lnTo>
                    <a:pt x="0" y="125722"/>
                  </a:lnTo>
                  <a:lnTo>
                    <a:pt x="0" y="117467"/>
                  </a:lnTo>
                  <a:lnTo>
                    <a:pt x="805" y="109291"/>
                  </a:lnTo>
                  <a:lnTo>
                    <a:pt x="2415" y="101195"/>
                  </a:lnTo>
                  <a:lnTo>
                    <a:pt x="4025" y="93098"/>
                  </a:lnTo>
                  <a:lnTo>
                    <a:pt x="21188" y="55874"/>
                  </a:lnTo>
                  <a:lnTo>
                    <a:pt x="36823" y="36823"/>
                  </a:lnTo>
                  <a:lnTo>
                    <a:pt x="42660" y="30985"/>
                  </a:lnTo>
                  <a:lnTo>
                    <a:pt x="49010" y="25773"/>
                  </a:lnTo>
                  <a:lnTo>
                    <a:pt x="55874" y="21187"/>
                  </a:lnTo>
                  <a:lnTo>
                    <a:pt x="62738" y="16601"/>
                  </a:lnTo>
                  <a:lnTo>
                    <a:pt x="69983" y="12728"/>
                  </a:lnTo>
                  <a:lnTo>
                    <a:pt x="77610" y="9570"/>
                  </a:lnTo>
                  <a:lnTo>
                    <a:pt x="85236" y="6410"/>
                  </a:lnTo>
                  <a:lnTo>
                    <a:pt x="93098" y="4026"/>
                  </a:lnTo>
                  <a:lnTo>
                    <a:pt x="101194" y="2415"/>
                  </a:lnTo>
                  <a:lnTo>
                    <a:pt x="109291" y="805"/>
                  </a:lnTo>
                  <a:lnTo>
                    <a:pt x="117467" y="0"/>
                  </a:lnTo>
                  <a:lnTo>
                    <a:pt x="125723" y="0"/>
                  </a:lnTo>
                  <a:lnTo>
                    <a:pt x="133977" y="0"/>
                  </a:lnTo>
                  <a:lnTo>
                    <a:pt x="173834" y="9570"/>
                  </a:lnTo>
                  <a:lnTo>
                    <a:pt x="181460" y="12728"/>
                  </a:lnTo>
                  <a:lnTo>
                    <a:pt x="188705" y="16601"/>
                  </a:lnTo>
                  <a:lnTo>
                    <a:pt x="195569" y="21188"/>
                  </a:lnTo>
                  <a:lnTo>
                    <a:pt x="202434" y="25774"/>
                  </a:lnTo>
                  <a:lnTo>
                    <a:pt x="230257" y="55874"/>
                  </a:lnTo>
                  <a:lnTo>
                    <a:pt x="241875" y="77610"/>
                  </a:lnTo>
                  <a:lnTo>
                    <a:pt x="245034" y="85237"/>
                  </a:lnTo>
                  <a:lnTo>
                    <a:pt x="247419" y="93098"/>
                  </a:lnTo>
                  <a:lnTo>
                    <a:pt x="249030" y="101195"/>
                  </a:lnTo>
                  <a:lnTo>
                    <a:pt x="250640" y="109291"/>
                  </a:lnTo>
                  <a:lnTo>
                    <a:pt x="251445" y="117467"/>
                  </a:lnTo>
                  <a:lnTo>
                    <a:pt x="251446" y="125722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0923" y="4306206"/>
              <a:ext cx="251445" cy="25144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820923" y="430620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45" y="125722"/>
                  </a:moveTo>
                  <a:lnTo>
                    <a:pt x="251445" y="133977"/>
                  </a:lnTo>
                  <a:lnTo>
                    <a:pt x="250640" y="142153"/>
                  </a:lnTo>
                  <a:lnTo>
                    <a:pt x="249029" y="150249"/>
                  </a:lnTo>
                  <a:lnTo>
                    <a:pt x="247419" y="158346"/>
                  </a:lnTo>
                  <a:lnTo>
                    <a:pt x="245034" y="166207"/>
                  </a:lnTo>
                  <a:lnTo>
                    <a:pt x="241875" y="173834"/>
                  </a:lnTo>
                  <a:lnTo>
                    <a:pt x="238716" y="181461"/>
                  </a:lnTo>
                  <a:lnTo>
                    <a:pt x="234843" y="188706"/>
                  </a:lnTo>
                  <a:lnTo>
                    <a:pt x="230257" y="195570"/>
                  </a:lnTo>
                  <a:lnTo>
                    <a:pt x="225671" y="202434"/>
                  </a:lnTo>
                  <a:lnTo>
                    <a:pt x="195570" y="230257"/>
                  </a:lnTo>
                  <a:lnTo>
                    <a:pt x="188706" y="234843"/>
                  </a:lnTo>
                  <a:lnTo>
                    <a:pt x="150249" y="249029"/>
                  </a:lnTo>
                  <a:lnTo>
                    <a:pt x="125722" y="251445"/>
                  </a:lnTo>
                  <a:lnTo>
                    <a:pt x="117467" y="251445"/>
                  </a:lnTo>
                  <a:lnTo>
                    <a:pt x="77609" y="241875"/>
                  </a:lnTo>
                  <a:lnTo>
                    <a:pt x="42659" y="220459"/>
                  </a:lnTo>
                  <a:lnTo>
                    <a:pt x="36822" y="214622"/>
                  </a:lnTo>
                  <a:lnTo>
                    <a:pt x="30985" y="208784"/>
                  </a:lnTo>
                  <a:lnTo>
                    <a:pt x="25773" y="202434"/>
                  </a:lnTo>
                  <a:lnTo>
                    <a:pt x="21187" y="195570"/>
                  </a:lnTo>
                  <a:lnTo>
                    <a:pt x="16600" y="188706"/>
                  </a:lnTo>
                  <a:lnTo>
                    <a:pt x="2414" y="150249"/>
                  </a:lnTo>
                  <a:lnTo>
                    <a:pt x="0" y="133977"/>
                  </a:lnTo>
                  <a:lnTo>
                    <a:pt x="0" y="125722"/>
                  </a:lnTo>
                  <a:lnTo>
                    <a:pt x="0" y="117467"/>
                  </a:lnTo>
                  <a:lnTo>
                    <a:pt x="9569" y="77610"/>
                  </a:lnTo>
                  <a:lnTo>
                    <a:pt x="30985" y="42660"/>
                  </a:lnTo>
                  <a:lnTo>
                    <a:pt x="36822" y="36823"/>
                  </a:lnTo>
                  <a:lnTo>
                    <a:pt x="42659" y="30985"/>
                  </a:lnTo>
                  <a:lnTo>
                    <a:pt x="49009" y="25774"/>
                  </a:lnTo>
                  <a:lnTo>
                    <a:pt x="55873" y="21187"/>
                  </a:lnTo>
                  <a:lnTo>
                    <a:pt x="62737" y="16601"/>
                  </a:lnTo>
                  <a:lnTo>
                    <a:pt x="69982" y="12728"/>
                  </a:lnTo>
                  <a:lnTo>
                    <a:pt x="77609" y="9569"/>
                  </a:lnTo>
                  <a:lnTo>
                    <a:pt x="85236" y="6410"/>
                  </a:lnTo>
                  <a:lnTo>
                    <a:pt x="93097" y="4025"/>
                  </a:lnTo>
                  <a:lnTo>
                    <a:pt x="101193" y="2415"/>
                  </a:lnTo>
                  <a:lnTo>
                    <a:pt x="109290" y="805"/>
                  </a:lnTo>
                  <a:lnTo>
                    <a:pt x="117467" y="0"/>
                  </a:lnTo>
                  <a:lnTo>
                    <a:pt x="125722" y="0"/>
                  </a:lnTo>
                  <a:lnTo>
                    <a:pt x="133977" y="0"/>
                  </a:lnTo>
                  <a:lnTo>
                    <a:pt x="142152" y="805"/>
                  </a:lnTo>
                  <a:lnTo>
                    <a:pt x="150249" y="2415"/>
                  </a:lnTo>
                  <a:lnTo>
                    <a:pt x="158346" y="4026"/>
                  </a:lnTo>
                  <a:lnTo>
                    <a:pt x="166207" y="6410"/>
                  </a:lnTo>
                  <a:lnTo>
                    <a:pt x="173834" y="9570"/>
                  </a:lnTo>
                  <a:lnTo>
                    <a:pt x="181461" y="12728"/>
                  </a:lnTo>
                  <a:lnTo>
                    <a:pt x="214621" y="36823"/>
                  </a:lnTo>
                  <a:lnTo>
                    <a:pt x="220459" y="42660"/>
                  </a:lnTo>
                  <a:lnTo>
                    <a:pt x="241875" y="77610"/>
                  </a:lnTo>
                  <a:lnTo>
                    <a:pt x="249029" y="101195"/>
                  </a:lnTo>
                  <a:lnTo>
                    <a:pt x="250640" y="109291"/>
                  </a:lnTo>
                  <a:lnTo>
                    <a:pt x="251445" y="117467"/>
                  </a:lnTo>
                  <a:lnTo>
                    <a:pt x="251445" y="125722"/>
                  </a:lnTo>
                  <a:close/>
                </a:path>
              </a:pathLst>
            </a:custGeom>
            <a:ln w="9525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1998" y="2714752"/>
              <a:ext cx="246959" cy="24695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771998" y="271475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5" h="247014">
                  <a:moveTo>
                    <a:pt x="246959" y="123479"/>
                  </a:moveTo>
                  <a:lnTo>
                    <a:pt x="246959" y="131586"/>
                  </a:lnTo>
                  <a:lnTo>
                    <a:pt x="246167" y="139616"/>
                  </a:lnTo>
                  <a:lnTo>
                    <a:pt x="244585" y="147568"/>
                  </a:lnTo>
                  <a:lnTo>
                    <a:pt x="243003" y="155520"/>
                  </a:lnTo>
                  <a:lnTo>
                    <a:pt x="226147" y="192080"/>
                  </a:lnTo>
                  <a:lnTo>
                    <a:pt x="198822" y="221643"/>
                  </a:lnTo>
                  <a:lnTo>
                    <a:pt x="170732" y="237558"/>
                  </a:lnTo>
                  <a:lnTo>
                    <a:pt x="163241" y="240661"/>
                  </a:lnTo>
                  <a:lnTo>
                    <a:pt x="123480" y="246958"/>
                  </a:lnTo>
                  <a:lnTo>
                    <a:pt x="115372" y="246958"/>
                  </a:lnTo>
                  <a:lnTo>
                    <a:pt x="107341" y="246167"/>
                  </a:lnTo>
                  <a:lnTo>
                    <a:pt x="99389" y="244585"/>
                  </a:lnTo>
                  <a:lnTo>
                    <a:pt x="91437" y="243003"/>
                  </a:lnTo>
                  <a:lnTo>
                    <a:pt x="54879" y="226147"/>
                  </a:lnTo>
                  <a:lnTo>
                    <a:pt x="48137" y="221643"/>
                  </a:lnTo>
                  <a:lnTo>
                    <a:pt x="20810" y="192080"/>
                  </a:lnTo>
                  <a:lnTo>
                    <a:pt x="9399" y="170732"/>
                  </a:lnTo>
                  <a:lnTo>
                    <a:pt x="6296" y="163241"/>
                  </a:lnTo>
                  <a:lnTo>
                    <a:pt x="3953" y="155520"/>
                  </a:lnTo>
                  <a:lnTo>
                    <a:pt x="2373" y="147568"/>
                  </a:lnTo>
                  <a:lnTo>
                    <a:pt x="790" y="139616"/>
                  </a:lnTo>
                  <a:lnTo>
                    <a:pt x="0" y="131586"/>
                  </a:lnTo>
                  <a:lnTo>
                    <a:pt x="1" y="123479"/>
                  </a:lnTo>
                  <a:lnTo>
                    <a:pt x="0" y="115371"/>
                  </a:lnTo>
                  <a:lnTo>
                    <a:pt x="790" y="107341"/>
                  </a:lnTo>
                  <a:lnTo>
                    <a:pt x="2373" y="99389"/>
                  </a:lnTo>
                  <a:lnTo>
                    <a:pt x="3953" y="91437"/>
                  </a:lnTo>
                  <a:lnTo>
                    <a:pt x="20810" y="54877"/>
                  </a:lnTo>
                  <a:lnTo>
                    <a:pt x="25314" y="48136"/>
                  </a:lnTo>
                  <a:lnTo>
                    <a:pt x="30434" y="41898"/>
                  </a:lnTo>
                  <a:lnTo>
                    <a:pt x="36167" y="36165"/>
                  </a:lnTo>
                  <a:lnTo>
                    <a:pt x="41900" y="30432"/>
                  </a:lnTo>
                  <a:lnTo>
                    <a:pt x="48137" y="25314"/>
                  </a:lnTo>
                  <a:lnTo>
                    <a:pt x="54879" y="20809"/>
                  </a:lnTo>
                  <a:lnTo>
                    <a:pt x="61619" y="16305"/>
                  </a:lnTo>
                  <a:lnTo>
                    <a:pt x="99389" y="2372"/>
                  </a:lnTo>
                  <a:lnTo>
                    <a:pt x="115372" y="0"/>
                  </a:lnTo>
                  <a:lnTo>
                    <a:pt x="123480" y="0"/>
                  </a:lnTo>
                  <a:lnTo>
                    <a:pt x="131588" y="0"/>
                  </a:lnTo>
                  <a:lnTo>
                    <a:pt x="170732" y="9399"/>
                  </a:lnTo>
                  <a:lnTo>
                    <a:pt x="178223" y="12501"/>
                  </a:lnTo>
                  <a:lnTo>
                    <a:pt x="185339" y="16305"/>
                  </a:lnTo>
                  <a:lnTo>
                    <a:pt x="192080" y="20809"/>
                  </a:lnTo>
                  <a:lnTo>
                    <a:pt x="198822" y="25314"/>
                  </a:lnTo>
                  <a:lnTo>
                    <a:pt x="226147" y="54877"/>
                  </a:lnTo>
                  <a:lnTo>
                    <a:pt x="237557" y="76225"/>
                  </a:lnTo>
                  <a:lnTo>
                    <a:pt x="240660" y="83716"/>
                  </a:lnTo>
                  <a:lnTo>
                    <a:pt x="243002" y="91437"/>
                  </a:lnTo>
                  <a:lnTo>
                    <a:pt x="244585" y="99389"/>
                  </a:lnTo>
                  <a:lnTo>
                    <a:pt x="246167" y="107341"/>
                  </a:lnTo>
                  <a:lnTo>
                    <a:pt x="246959" y="115371"/>
                  </a:lnTo>
                  <a:lnTo>
                    <a:pt x="246959" y="123479"/>
                  </a:lnTo>
                  <a:close/>
                </a:path>
              </a:pathLst>
            </a:custGeom>
            <a:ln w="9524">
              <a:solidFill>
                <a:srgbClr val="09525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017" y="3185869"/>
              <a:ext cx="251893" cy="25189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8066" y="5569154"/>
              <a:ext cx="251892" cy="25189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4493" y="4389359"/>
              <a:ext cx="247191" cy="2471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6256" y="5151092"/>
              <a:ext cx="237423" cy="23742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5378" y="1280778"/>
              <a:ext cx="237422" cy="23742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3186" y="1740192"/>
              <a:ext cx="232334" cy="23233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0423" y="3354260"/>
              <a:ext cx="232334" cy="23233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3112" y="4387667"/>
              <a:ext cx="227093" cy="2270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28459" y="3475222"/>
              <a:ext cx="216097" cy="216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3056" y="2556338"/>
              <a:ext cx="216098" cy="2160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2530" y="3608132"/>
              <a:ext cx="210303" cy="2103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6430" y="2593940"/>
              <a:ext cx="198004" cy="198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59659" y="3383865"/>
              <a:ext cx="191433" cy="19143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2782" y="3573811"/>
              <a:ext cx="191433" cy="19143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82675" y="3157529"/>
              <a:ext cx="184525" cy="18452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35473" y="4851993"/>
              <a:ext cx="184526" cy="1845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86821" y="3888040"/>
              <a:ext cx="177222" cy="17722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2078" y="2051774"/>
              <a:ext cx="177222" cy="17722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23328" y="1839431"/>
              <a:ext cx="177222" cy="17722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24499" y="1919577"/>
              <a:ext cx="169446" cy="16944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42892" y="2767414"/>
              <a:ext cx="169446" cy="16944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44833" y="4602098"/>
              <a:ext cx="161091" cy="1610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23134" y="3487103"/>
              <a:ext cx="161093" cy="1610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86615" y="4732713"/>
              <a:ext cx="152007" cy="1520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30767" y="1117953"/>
              <a:ext cx="130552" cy="13055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81770" y="2151122"/>
              <a:ext cx="130552" cy="1305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70063" y="5192598"/>
              <a:ext cx="117022" cy="11702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26356" y="992935"/>
              <a:ext cx="117022" cy="11702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09194" y="1661749"/>
              <a:ext cx="99391" cy="993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862167" y="2049536"/>
              <a:ext cx="99390" cy="9939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00146" y="2371153"/>
              <a:ext cx="99390" cy="9939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4464" y="6866359"/>
              <a:ext cx="480872" cy="7957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2900" y="6851917"/>
              <a:ext cx="93442" cy="93442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10956726" y="6864350"/>
            <a:ext cx="11976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15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2024</a:t>
            </a:r>
            <a:r>
              <a:rPr dirty="0" baseline="4273" sz="975" spc="22">
                <a:latin typeface="Arial MT"/>
                <a:cs typeface="Arial MT"/>
              </a:rPr>
              <a:t> </a:t>
            </a:r>
            <a:r>
              <a:rPr dirty="0" baseline="4273" sz="975" spc="-127">
                <a:latin typeface="Arial MT"/>
                <a:cs typeface="Arial MT"/>
              </a:rPr>
              <a:t>M</a:t>
            </a:r>
            <a:r>
              <a:rPr dirty="0" baseline="4273" sz="975" spc="-127">
                <a:latin typeface="Arial MT"/>
                <a:cs typeface="Arial MT"/>
              </a:rPr>
              <a:t>i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127">
                <a:latin typeface="Arial MT"/>
                <a:cs typeface="Arial MT"/>
              </a:rPr>
              <a:t>c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127">
                <a:latin typeface="Arial MT"/>
                <a:cs typeface="Arial MT"/>
              </a:rPr>
              <a:t>r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s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f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baseline="4273" sz="975" spc="-127">
                <a:latin typeface="Arial MT"/>
                <a:cs typeface="Arial MT"/>
              </a:rPr>
              <a:t>t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6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67">
                <a:latin typeface="Arial MT"/>
                <a:cs typeface="Arial MT"/>
              </a:rPr>
              <a:t>Co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po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a</a:t>
            </a:r>
            <a:r>
              <a:rPr dirty="0" baseline="4273" sz="975" spc="-67">
                <a:latin typeface="Arial MT"/>
                <a:cs typeface="Arial MT"/>
              </a:rPr>
              <a:t>t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67">
                <a:latin typeface="Arial MT"/>
                <a:cs typeface="Arial MT"/>
              </a:rPr>
              <a:t>i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67">
                <a:latin typeface="Arial MT"/>
                <a:cs typeface="Arial MT"/>
              </a:rPr>
              <a:t>on</a:t>
            </a:r>
            <a:endParaRPr baseline="4273" sz="97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12192000" cy="1597660"/>
            <a:chOff x="228600" y="228600"/>
            <a:chExt cx="12192000" cy="159766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20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3850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600" y="548639"/>
              <a:ext cx="12192000" cy="1222375"/>
            </a:xfrm>
            <a:custGeom>
              <a:avLst/>
              <a:gdLst/>
              <a:ahLst/>
              <a:cxnLst/>
              <a:rect l="l" t="t" r="r" b="b"/>
              <a:pathLst>
                <a:path w="12192000" h="1222375">
                  <a:moveTo>
                    <a:pt x="12192000" y="1213497"/>
                  </a:moveTo>
                  <a:lnTo>
                    <a:pt x="0" y="1213497"/>
                  </a:lnTo>
                  <a:lnTo>
                    <a:pt x="0" y="1221752"/>
                  </a:lnTo>
                  <a:lnTo>
                    <a:pt x="12192000" y="1221752"/>
                  </a:lnTo>
                  <a:lnTo>
                    <a:pt x="12192000" y="1213497"/>
                  </a:lnTo>
                  <a:close/>
                </a:path>
                <a:path w="12192000" h="1222375">
                  <a:moveTo>
                    <a:pt x="12192000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12192000" y="382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4"/>
                  </a:moveTo>
                  <a:lnTo>
                    <a:pt x="12192000" y="6413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134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2861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323850"/>
                </a:moveTo>
                <a:lnTo>
                  <a:pt x="0" y="3238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323850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9525"/>
                </a:lnTo>
                <a:lnTo>
                  <a:pt x="12192000" y="9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362" y="552450"/>
            <a:ext cx="12182475" cy="5120005"/>
          </a:xfrm>
          <a:custGeom>
            <a:avLst/>
            <a:gdLst/>
            <a:ahLst/>
            <a:cxnLst/>
            <a:rect l="l" t="t" r="r" b="b"/>
            <a:pathLst>
              <a:path w="12182475" h="5120005">
                <a:moveTo>
                  <a:pt x="0" y="5119686"/>
                </a:moveTo>
                <a:lnTo>
                  <a:pt x="12182475" y="5119686"/>
                </a:lnTo>
                <a:lnTo>
                  <a:pt x="12182475" y="0"/>
                </a:lnTo>
                <a:lnTo>
                  <a:pt x="0" y="0"/>
                </a:lnTo>
                <a:lnTo>
                  <a:pt x="0" y="5119686"/>
                </a:lnTo>
                <a:close/>
              </a:path>
            </a:pathLst>
          </a:custGeom>
          <a:solidFill>
            <a:srgbClr val="61A6B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28600" y="228600"/>
            <a:ext cx="12192000" cy="5448300"/>
            <a:chOff x="228600" y="228600"/>
            <a:chExt cx="12192000" cy="5448300"/>
          </a:xfrm>
        </p:grpSpPr>
        <p:sp>
          <p:nvSpPr>
            <p:cNvPr id="11" name="object 11"/>
            <p:cNvSpPr/>
            <p:nvPr/>
          </p:nvSpPr>
          <p:spPr>
            <a:xfrm>
              <a:off x="233362" y="233362"/>
              <a:ext cx="12182475" cy="5080"/>
            </a:xfrm>
            <a:custGeom>
              <a:avLst/>
              <a:gdLst/>
              <a:ahLst/>
              <a:cxnLst/>
              <a:rect l="l" t="t" r="r" b="b"/>
              <a:pathLst>
                <a:path w="12182475" h="5079">
                  <a:moveTo>
                    <a:pt x="0" y="4762"/>
                  </a:moveTo>
                  <a:lnTo>
                    <a:pt x="12182475" y="4762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1A6B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3362" y="233362"/>
              <a:ext cx="12182475" cy="5438775"/>
            </a:xfrm>
            <a:custGeom>
              <a:avLst/>
              <a:gdLst/>
              <a:ahLst/>
              <a:cxnLst/>
              <a:rect l="l" t="t" r="r" b="b"/>
              <a:pathLst>
                <a:path w="12182475" h="5438775">
                  <a:moveTo>
                    <a:pt x="0" y="543401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12177712" y="0"/>
                  </a:lnTo>
                  <a:lnTo>
                    <a:pt x="12179027" y="0"/>
                  </a:lnTo>
                  <a:lnTo>
                    <a:pt x="12180149" y="464"/>
                  </a:lnTo>
                  <a:lnTo>
                    <a:pt x="12181079" y="1394"/>
                  </a:lnTo>
                  <a:lnTo>
                    <a:pt x="12182009" y="2324"/>
                  </a:lnTo>
                  <a:lnTo>
                    <a:pt x="12182475" y="3447"/>
                  </a:lnTo>
                  <a:lnTo>
                    <a:pt x="12182475" y="4762"/>
                  </a:lnTo>
                  <a:lnTo>
                    <a:pt x="12182475" y="5434012"/>
                  </a:lnTo>
                  <a:lnTo>
                    <a:pt x="12182475" y="5435327"/>
                  </a:lnTo>
                  <a:lnTo>
                    <a:pt x="12182009" y="5436450"/>
                  </a:lnTo>
                  <a:lnTo>
                    <a:pt x="12181079" y="5437379"/>
                  </a:lnTo>
                  <a:lnTo>
                    <a:pt x="12180149" y="5438309"/>
                  </a:lnTo>
                  <a:lnTo>
                    <a:pt x="12179027" y="5438774"/>
                  </a:lnTo>
                  <a:lnTo>
                    <a:pt x="12177712" y="5438775"/>
                  </a:lnTo>
                  <a:lnTo>
                    <a:pt x="4762" y="5438775"/>
                  </a:lnTo>
                  <a:lnTo>
                    <a:pt x="0" y="5435327"/>
                  </a:lnTo>
                  <a:lnTo>
                    <a:pt x="0" y="543401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8125" y="238125"/>
              <a:ext cx="12172950" cy="314325"/>
            </a:xfrm>
            <a:custGeom>
              <a:avLst/>
              <a:gdLst/>
              <a:ahLst/>
              <a:cxnLst/>
              <a:rect l="l" t="t" r="r" b="b"/>
              <a:pathLst>
                <a:path w="12172950" h="314325">
                  <a:moveTo>
                    <a:pt x="1217295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2172950" y="0"/>
                  </a:lnTo>
                  <a:lnTo>
                    <a:pt x="12172950" y="314325"/>
                  </a:lnTo>
                  <a:close/>
                </a:path>
              </a:pathLst>
            </a:custGeom>
            <a:solidFill>
              <a:srgbClr val="61A6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2575" y="254000"/>
            <a:ext cx="4378960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52423"/>
                </a:solidFill>
                <a:latin typeface="Segoe UI Semibold"/>
                <a:cs typeface="Segoe UI Semibold"/>
              </a:rPr>
              <a:t>Forecasting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 spc="-15">
                <a:solidFill>
                  <a:srgbClr val="252423"/>
                </a:solidFill>
                <a:latin typeface="Segoe UI Semibold"/>
                <a:cs typeface="Segoe UI Semibold"/>
              </a:rPr>
              <a:t>of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Next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6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Months</a:t>
            </a:r>
            <a:r>
              <a:rPr dirty="0" sz="1500" spc="-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r>
              <a:rPr dirty="0" sz="1500" spc="-1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 Semibold"/>
                <a:cs typeface="Segoe UI Semibold"/>
              </a:rPr>
              <a:t>(Aug19-Dec19)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4412" y="652474"/>
            <a:ext cx="11163300" cy="4533900"/>
          </a:xfrm>
          <a:custGeom>
            <a:avLst/>
            <a:gdLst/>
            <a:ahLst/>
            <a:cxnLst/>
            <a:rect l="l" t="t" r="r" b="b"/>
            <a:pathLst>
              <a:path w="11163300" h="4533900">
                <a:moveTo>
                  <a:pt x="19050" y="4523054"/>
                </a:moveTo>
                <a:lnTo>
                  <a:pt x="18580" y="4521936"/>
                </a:lnTo>
                <a:lnTo>
                  <a:pt x="16713" y="4520069"/>
                </a:lnTo>
                <a:lnTo>
                  <a:pt x="15595" y="4519612"/>
                </a:lnTo>
                <a:lnTo>
                  <a:pt x="3441" y="4519612"/>
                </a:lnTo>
                <a:lnTo>
                  <a:pt x="2324" y="4520069"/>
                </a:lnTo>
                <a:lnTo>
                  <a:pt x="457" y="4521936"/>
                </a:lnTo>
                <a:lnTo>
                  <a:pt x="0" y="4523054"/>
                </a:lnTo>
                <a:lnTo>
                  <a:pt x="0" y="4525683"/>
                </a:lnTo>
                <a:lnTo>
                  <a:pt x="457" y="4526800"/>
                </a:lnTo>
                <a:lnTo>
                  <a:pt x="2324" y="4528667"/>
                </a:lnTo>
                <a:lnTo>
                  <a:pt x="3441" y="4529137"/>
                </a:lnTo>
                <a:lnTo>
                  <a:pt x="15595" y="4529137"/>
                </a:lnTo>
                <a:lnTo>
                  <a:pt x="16713" y="4528667"/>
                </a:lnTo>
                <a:lnTo>
                  <a:pt x="18580" y="4526800"/>
                </a:lnTo>
                <a:lnTo>
                  <a:pt x="19050" y="4525683"/>
                </a:lnTo>
                <a:lnTo>
                  <a:pt x="19050" y="4523054"/>
                </a:lnTo>
                <a:close/>
              </a:path>
              <a:path w="11163300" h="4533900">
                <a:moveTo>
                  <a:pt x="19050" y="3698710"/>
                </a:moveTo>
                <a:lnTo>
                  <a:pt x="18580" y="3697579"/>
                </a:lnTo>
                <a:lnTo>
                  <a:pt x="16713" y="3695725"/>
                </a:lnTo>
                <a:lnTo>
                  <a:pt x="15595" y="3695255"/>
                </a:lnTo>
                <a:lnTo>
                  <a:pt x="3441" y="3695255"/>
                </a:lnTo>
                <a:lnTo>
                  <a:pt x="2324" y="3695725"/>
                </a:lnTo>
                <a:lnTo>
                  <a:pt x="457" y="3697579"/>
                </a:lnTo>
                <a:lnTo>
                  <a:pt x="0" y="3698710"/>
                </a:lnTo>
                <a:lnTo>
                  <a:pt x="0" y="3701338"/>
                </a:lnTo>
                <a:lnTo>
                  <a:pt x="457" y="3702456"/>
                </a:lnTo>
                <a:lnTo>
                  <a:pt x="2324" y="3704323"/>
                </a:lnTo>
                <a:lnTo>
                  <a:pt x="3441" y="3704780"/>
                </a:lnTo>
                <a:lnTo>
                  <a:pt x="15595" y="3704780"/>
                </a:lnTo>
                <a:lnTo>
                  <a:pt x="16713" y="3704323"/>
                </a:lnTo>
                <a:lnTo>
                  <a:pt x="18580" y="3702456"/>
                </a:lnTo>
                <a:lnTo>
                  <a:pt x="19050" y="3701338"/>
                </a:lnTo>
                <a:lnTo>
                  <a:pt x="19050" y="3698710"/>
                </a:lnTo>
                <a:close/>
              </a:path>
              <a:path w="11163300" h="4533900">
                <a:moveTo>
                  <a:pt x="19050" y="2874365"/>
                </a:moveTo>
                <a:lnTo>
                  <a:pt x="18580" y="2873235"/>
                </a:lnTo>
                <a:lnTo>
                  <a:pt x="16713" y="2871381"/>
                </a:lnTo>
                <a:lnTo>
                  <a:pt x="15595" y="2870911"/>
                </a:lnTo>
                <a:lnTo>
                  <a:pt x="3441" y="2870911"/>
                </a:lnTo>
                <a:lnTo>
                  <a:pt x="2324" y="2871381"/>
                </a:lnTo>
                <a:lnTo>
                  <a:pt x="457" y="2873235"/>
                </a:lnTo>
                <a:lnTo>
                  <a:pt x="0" y="2874365"/>
                </a:lnTo>
                <a:lnTo>
                  <a:pt x="0" y="2876994"/>
                </a:lnTo>
                <a:lnTo>
                  <a:pt x="457" y="2878112"/>
                </a:lnTo>
                <a:lnTo>
                  <a:pt x="2324" y="2879979"/>
                </a:lnTo>
                <a:lnTo>
                  <a:pt x="3441" y="2880436"/>
                </a:lnTo>
                <a:lnTo>
                  <a:pt x="15595" y="2880436"/>
                </a:lnTo>
                <a:lnTo>
                  <a:pt x="16713" y="2879979"/>
                </a:lnTo>
                <a:lnTo>
                  <a:pt x="18580" y="2878112"/>
                </a:lnTo>
                <a:lnTo>
                  <a:pt x="19050" y="2876994"/>
                </a:lnTo>
                <a:lnTo>
                  <a:pt x="19050" y="2874365"/>
                </a:lnTo>
                <a:close/>
              </a:path>
              <a:path w="11163300" h="4533900">
                <a:moveTo>
                  <a:pt x="19050" y="2050021"/>
                </a:moveTo>
                <a:lnTo>
                  <a:pt x="18580" y="2048891"/>
                </a:lnTo>
                <a:lnTo>
                  <a:pt x="16713" y="2047036"/>
                </a:lnTo>
                <a:lnTo>
                  <a:pt x="15595" y="2046566"/>
                </a:lnTo>
                <a:lnTo>
                  <a:pt x="3441" y="2046566"/>
                </a:lnTo>
                <a:lnTo>
                  <a:pt x="2324" y="2047036"/>
                </a:lnTo>
                <a:lnTo>
                  <a:pt x="457" y="2048891"/>
                </a:lnTo>
                <a:lnTo>
                  <a:pt x="0" y="2050021"/>
                </a:lnTo>
                <a:lnTo>
                  <a:pt x="0" y="2052650"/>
                </a:lnTo>
                <a:lnTo>
                  <a:pt x="457" y="2053767"/>
                </a:lnTo>
                <a:lnTo>
                  <a:pt x="2324" y="2055634"/>
                </a:lnTo>
                <a:lnTo>
                  <a:pt x="3441" y="2056091"/>
                </a:lnTo>
                <a:lnTo>
                  <a:pt x="15595" y="2056091"/>
                </a:lnTo>
                <a:lnTo>
                  <a:pt x="16713" y="2055634"/>
                </a:lnTo>
                <a:lnTo>
                  <a:pt x="18580" y="2053767"/>
                </a:lnTo>
                <a:lnTo>
                  <a:pt x="19050" y="2052650"/>
                </a:lnTo>
                <a:lnTo>
                  <a:pt x="19050" y="2050021"/>
                </a:lnTo>
                <a:close/>
              </a:path>
              <a:path w="11163300" h="4533900">
                <a:moveTo>
                  <a:pt x="19050" y="1225677"/>
                </a:moveTo>
                <a:lnTo>
                  <a:pt x="18580" y="1224546"/>
                </a:lnTo>
                <a:lnTo>
                  <a:pt x="16713" y="1222692"/>
                </a:lnTo>
                <a:lnTo>
                  <a:pt x="15595" y="1222222"/>
                </a:lnTo>
                <a:lnTo>
                  <a:pt x="3441" y="1222222"/>
                </a:lnTo>
                <a:lnTo>
                  <a:pt x="2324" y="1222692"/>
                </a:lnTo>
                <a:lnTo>
                  <a:pt x="457" y="1224546"/>
                </a:lnTo>
                <a:lnTo>
                  <a:pt x="0" y="1225677"/>
                </a:lnTo>
                <a:lnTo>
                  <a:pt x="0" y="1228305"/>
                </a:lnTo>
                <a:lnTo>
                  <a:pt x="457" y="1229423"/>
                </a:lnTo>
                <a:lnTo>
                  <a:pt x="2324" y="1231290"/>
                </a:lnTo>
                <a:lnTo>
                  <a:pt x="3441" y="1231747"/>
                </a:lnTo>
                <a:lnTo>
                  <a:pt x="15595" y="1231747"/>
                </a:lnTo>
                <a:lnTo>
                  <a:pt x="16713" y="1231290"/>
                </a:lnTo>
                <a:lnTo>
                  <a:pt x="18580" y="1229423"/>
                </a:lnTo>
                <a:lnTo>
                  <a:pt x="19050" y="1228305"/>
                </a:lnTo>
                <a:lnTo>
                  <a:pt x="19050" y="1225677"/>
                </a:lnTo>
                <a:close/>
              </a:path>
              <a:path w="11163300" h="4533900">
                <a:moveTo>
                  <a:pt x="19050" y="401320"/>
                </a:moveTo>
                <a:lnTo>
                  <a:pt x="18580" y="400202"/>
                </a:lnTo>
                <a:lnTo>
                  <a:pt x="16713" y="398348"/>
                </a:lnTo>
                <a:lnTo>
                  <a:pt x="15595" y="397878"/>
                </a:lnTo>
                <a:lnTo>
                  <a:pt x="3441" y="397878"/>
                </a:lnTo>
                <a:lnTo>
                  <a:pt x="2324" y="398348"/>
                </a:lnTo>
                <a:lnTo>
                  <a:pt x="457" y="400202"/>
                </a:lnTo>
                <a:lnTo>
                  <a:pt x="0" y="401320"/>
                </a:lnTo>
                <a:lnTo>
                  <a:pt x="0" y="403961"/>
                </a:lnTo>
                <a:lnTo>
                  <a:pt x="457" y="405079"/>
                </a:lnTo>
                <a:lnTo>
                  <a:pt x="2324" y="406933"/>
                </a:lnTo>
                <a:lnTo>
                  <a:pt x="3441" y="407403"/>
                </a:lnTo>
                <a:lnTo>
                  <a:pt x="15595" y="407403"/>
                </a:lnTo>
                <a:lnTo>
                  <a:pt x="16713" y="406933"/>
                </a:lnTo>
                <a:lnTo>
                  <a:pt x="18580" y="405079"/>
                </a:lnTo>
                <a:lnTo>
                  <a:pt x="19050" y="403961"/>
                </a:lnTo>
                <a:lnTo>
                  <a:pt x="19050" y="401320"/>
                </a:lnTo>
                <a:close/>
              </a:path>
              <a:path w="11163300" h="4533900">
                <a:moveTo>
                  <a:pt x="76200" y="4523054"/>
                </a:moveTo>
                <a:lnTo>
                  <a:pt x="75730" y="4521936"/>
                </a:lnTo>
                <a:lnTo>
                  <a:pt x="73863" y="4520069"/>
                </a:lnTo>
                <a:lnTo>
                  <a:pt x="72745" y="4519612"/>
                </a:lnTo>
                <a:lnTo>
                  <a:pt x="60591" y="4519612"/>
                </a:lnTo>
                <a:lnTo>
                  <a:pt x="59474" y="4520069"/>
                </a:lnTo>
                <a:lnTo>
                  <a:pt x="57607" y="4521936"/>
                </a:lnTo>
                <a:lnTo>
                  <a:pt x="57150" y="4523054"/>
                </a:lnTo>
                <a:lnTo>
                  <a:pt x="57150" y="4525683"/>
                </a:lnTo>
                <a:lnTo>
                  <a:pt x="57607" y="4526800"/>
                </a:lnTo>
                <a:lnTo>
                  <a:pt x="59474" y="4528667"/>
                </a:lnTo>
                <a:lnTo>
                  <a:pt x="60591" y="4529137"/>
                </a:lnTo>
                <a:lnTo>
                  <a:pt x="72745" y="4529137"/>
                </a:lnTo>
                <a:lnTo>
                  <a:pt x="73863" y="4528667"/>
                </a:lnTo>
                <a:lnTo>
                  <a:pt x="75730" y="4526800"/>
                </a:lnTo>
                <a:lnTo>
                  <a:pt x="76200" y="4525683"/>
                </a:lnTo>
                <a:lnTo>
                  <a:pt x="76200" y="4523054"/>
                </a:lnTo>
                <a:close/>
              </a:path>
              <a:path w="11163300" h="4533900">
                <a:moveTo>
                  <a:pt x="76200" y="3698710"/>
                </a:moveTo>
                <a:lnTo>
                  <a:pt x="75730" y="3697579"/>
                </a:lnTo>
                <a:lnTo>
                  <a:pt x="73863" y="3695725"/>
                </a:lnTo>
                <a:lnTo>
                  <a:pt x="72745" y="3695255"/>
                </a:lnTo>
                <a:lnTo>
                  <a:pt x="60591" y="3695255"/>
                </a:lnTo>
                <a:lnTo>
                  <a:pt x="59474" y="3695725"/>
                </a:lnTo>
                <a:lnTo>
                  <a:pt x="57607" y="3697579"/>
                </a:lnTo>
                <a:lnTo>
                  <a:pt x="57150" y="3698710"/>
                </a:lnTo>
                <a:lnTo>
                  <a:pt x="57150" y="3701338"/>
                </a:lnTo>
                <a:lnTo>
                  <a:pt x="57607" y="3702456"/>
                </a:lnTo>
                <a:lnTo>
                  <a:pt x="59474" y="3704323"/>
                </a:lnTo>
                <a:lnTo>
                  <a:pt x="60591" y="3704780"/>
                </a:lnTo>
                <a:lnTo>
                  <a:pt x="72745" y="3704780"/>
                </a:lnTo>
                <a:lnTo>
                  <a:pt x="73863" y="3704323"/>
                </a:lnTo>
                <a:lnTo>
                  <a:pt x="75730" y="3702456"/>
                </a:lnTo>
                <a:lnTo>
                  <a:pt x="76200" y="3701338"/>
                </a:lnTo>
                <a:lnTo>
                  <a:pt x="76200" y="3698710"/>
                </a:lnTo>
                <a:close/>
              </a:path>
              <a:path w="11163300" h="4533900">
                <a:moveTo>
                  <a:pt x="76200" y="2874365"/>
                </a:moveTo>
                <a:lnTo>
                  <a:pt x="75730" y="2873235"/>
                </a:lnTo>
                <a:lnTo>
                  <a:pt x="73863" y="2871381"/>
                </a:lnTo>
                <a:lnTo>
                  <a:pt x="72745" y="2870911"/>
                </a:lnTo>
                <a:lnTo>
                  <a:pt x="60591" y="2870911"/>
                </a:lnTo>
                <a:lnTo>
                  <a:pt x="59474" y="2871381"/>
                </a:lnTo>
                <a:lnTo>
                  <a:pt x="57607" y="2873235"/>
                </a:lnTo>
                <a:lnTo>
                  <a:pt x="57150" y="2874365"/>
                </a:lnTo>
                <a:lnTo>
                  <a:pt x="57150" y="2876994"/>
                </a:lnTo>
                <a:lnTo>
                  <a:pt x="57607" y="2878112"/>
                </a:lnTo>
                <a:lnTo>
                  <a:pt x="59474" y="2879979"/>
                </a:lnTo>
                <a:lnTo>
                  <a:pt x="60591" y="2880436"/>
                </a:lnTo>
                <a:lnTo>
                  <a:pt x="72745" y="2880436"/>
                </a:lnTo>
                <a:lnTo>
                  <a:pt x="73863" y="2879979"/>
                </a:lnTo>
                <a:lnTo>
                  <a:pt x="75730" y="2878112"/>
                </a:lnTo>
                <a:lnTo>
                  <a:pt x="76200" y="2876994"/>
                </a:lnTo>
                <a:lnTo>
                  <a:pt x="76200" y="2874365"/>
                </a:lnTo>
                <a:close/>
              </a:path>
              <a:path w="11163300" h="4533900">
                <a:moveTo>
                  <a:pt x="76200" y="2050021"/>
                </a:moveTo>
                <a:lnTo>
                  <a:pt x="75730" y="2048891"/>
                </a:lnTo>
                <a:lnTo>
                  <a:pt x="73863" y="2047036"/>
                </a:lnTo>
                <a:lnTo>
                  <a:pt x="72745" y="2046566"/>
                </a:lnTo>
                <a:lnTo>
                  <a:pt x="60591" y="2046566"/>
                </a:lnTo>
                <a:lnTo>
                  <a:pt x="59474" y="2047036"/>
                </a:lnTo>
                <a:lnTo>
                  <a:pt x="57607" y="2048891"/>
                </a:lnTo>
                <a:lnTo>
                  <a:pt x="57150" y="2050021"/>
                </a:lnTo>
                <a:lnTo>
                  <a:pt x="57150" y="2052650"/>
                </a:lnTo>
                <a:lnTo>
                  <a:pt x="57607" y="2053767"/>
                </a:lnTo>
                <a:lnTo>
                  <a:pt x="59474" y="2055634"/>
                </a:lnTo>
                <a:lnTo>
                  <a:pt x="60591" y="2056091"/>
                </a:lnTo>
                <a:lnTo>
                  <a:pt x="72745" y="2056091"/>
                </a:lnTo>
                <a:lnTo>
                  <a:pt x="73863" y="2055634"/>
                </a:lnTo>
                <a:lnTo>
                  <a:pt x="75730" y="2053767"/>
                </a:lnTo>
                <a:lnTo>
                  <a:pt x="76200" y="2052650"/>
                </a:lnTo>
                <a:lnTo>
                  <a:pt x="76200" y="2050021"/>
                </a:lnTo>
                <a:close/>
              </a:path>
              <a:path w="11163300" h="4533900">
                <a:moveTo>
                  <a:pt x="76200" y="1225677"/>
                </a:moveTo>
                <a:lnTo>
                  <a:pt x="75730" y="1224546"/>
                </a:lnTo>
                <a:lnTo>
                  <a:pt x="73863" y="1222692"/>
                </a:lnTo>
                <a:lnTo>
                  <a:pt x="72745" y="1222222"/>
                </a:lnTo>
                <a:lnTo>
                  <a:pt x="60591" y="1222222"/>
                </a:lnTo>
                <a:lnTo>
                  <a:pt x="59474" y="1222692"/>
                </a:lnTo>
                <a:lnTo>
                  <a:pt x="57607" y="1224546"/>
                </a:lnTo>
                <a:lnTo>
                  <a:pt x="57150" y="1225677"/>
                </a:lnTo>
                <a:lnTo>
                  <a:pt x="57150" y="1228305"/>
                </a:lnTo>
                <a:lnTo>
                  <a:pt x="57607" y="1229423"/>
                </a:lnTo>
                <a:lnTo>
                  <a:pt x="59474" y="1231290"/>
                </a:lnTo>
                <a:lnTo>
                  <a:pt x="60591" y="1231747"/>
                </a:lnTo>
                <a:lnTo>
                  <a:pt x="72745" y="1231747"/>
                </a:lnTo>
                <a:lnTo>
                  <a:pt x="73863" y="1231290"/>
                </a:lnTo>
                <a:lnTo>
                  <a:pt x="75730" y="1229423"/>
                </a:lnTo>
                <a:lnTo>
                  <a:pt x="76200" y="1228305"/>
                </a:lnTo>
                <a:lnTo>
                  <a:pt x="76200" y="1225677"/>
                </a:lnTo>
                <a:close/>
              </a:path>
              <a:path w="11163300" h="4533900">
                <a:moveTo>
                  <a:pt x="76200" y="401320"/>
                </a:moveTo>
                <a:lnTo>
                  <a:pt x="75730" y="400202"/>
                </a:lnTo>
                <a:lnTo>
                  <a:pt x="73863" y="398348"/>
                </a:lnTo>
                <a:lnTo>
                  <a:pt x="72745" y="397878"/>
                </a:lnTo>
                <a:lnTo>
                  <a:pt x="60591" y="397878"/>
                </a:lnTo>
                <a:lnTo>
                  <a:pt x="59474" y="398348"/>
                </a:lnTo>
                <a:lnTo>
                  <a:pt x="57607" y="400202"/>
                </a:lnTo>
                <a:lnTo>
                  <a:pt x="57150" y="401320"/>
                </a:lnTo>
                <a:lnTo>
                  <a:pt x="57150" y="403961"/>
                </a:lnTo>
                <a:lnTo>
                  <a:pt x="57607" y="405079"/>
                </a:lnTo>
                <a:lnTo>
                  <a:pt x="59474" y="406933"/>
                </a:lnTo>
                <a:lnTo>
                  <a:pt x="60591" y="407403"/>
                </a:lnTo>
                <a:lnTo>
                  <a:pt x="72745" y="407403"/>
                </a:lnTo>
                <a:lnTo>
                  <a:pt x="73863" y="406933"/>
                </a:lnTo>
                <a:lnTo>
                  <a:pt x="75730" y="405079"/>
                </a:lnTo>
                <a:lnTo>
                  <a:pt x="76200" y="403961"/>
                </a:lnTo>
                <a:lnTo>
                  <a:pt x="76200" y="401320"/>
                </a:lnTo>
                <a:close/>
              </a:path>
              <a:path w="11163300" h="4533900">
                <a:moveTo>
                  <a:pt x="133350" y="4523054"/>
                </a:moveTo>
                <a:lnTo>
                  <a:pt x="132880" y="4521936"/>
                </a:lnTo>
                <a:lnTo>
                  <a:pt x="131013" y="4520069"/>
                </a:lnTo>
                <a:lnTo>
                  <a:pt x="129895" y="4519612"/>
                </a:lnTo>
                <a:lnTo>
                  <a:pt x="117741" y="4519612"/>
                </a:lnTo>
                <a:lnTo>
                  <a:pt x="116624" y="4520069"/>
                </a:lnTo>
                <a:lnTo>
                  <a:pt x="114757" y="4521936"/>
                </a:lnTo>
                <a:lnTo>
                  <a:pt x="114300" y="4523054"/>
                </a:lnTo>
                <a:lnTo>
                  <a:pt x="114300" y="4525683"/>
                </a:lnTo>
                <a:lnTo>
                  <a:pt x="114757" y="4526800"/>
                </a:lnTo>
                <a:lnTo>
                  <a:pt x="116624" y="4528667"/>
                </a:lnTo>
                <a:lnTo>
                  <a:pt x="117741" y="4529137"/>
                </a:lnTo>
                <a:lnTo>
                  <a:pt x="129895" y="4529137"/>
                </a:lnTo>
                <a:lnTo>
                  <a:pt x="131013" y="4528667"/>
                </a:lnTo>
                <a:lnTo>
                  <a:pt x="132880" y="4526800"/>
                </a:lnTo>
                <a:lnTo>
                  <a:pt x="133350" y="4525683"/>
                </a:lnTo>
                <a:lnTo>
                  <a:pt x="133350" y="4523054"/>
                </a:lnTo>
                <a:close/>
              </a:path>
              <a:path w="11163300" h="4533900">
                <a:moveTo>
                  <a:pt x="133350" y="3698710"/>
                </a:moveTo>
                <a:lnTo>
                  <a:pt x="132880" y="3697579"/>
                </a:lnTo>
                <a:lnTo>
                  <a:pt x="131013" y="3695725"/>
                </a:lnTo>
                <a:lnTo>
                  <a:pt x="129895" y="3695255"/>
                </a:lnTo>
                <a:lnTo>
                  <a:pt x="117741" y="3695255"/>
                </a:lnTo>
                <a:lnTo>
                  <a:pt x="116624" y="3695725"/>
                </a:lnTo>
                <a:lnTo>
                  <a:pt x="114757" y="3697579"/>
                </a:lnTo>
                <a:lnTo>
                  <a:pt x="114300" y="3698710"/>
                </a:lnTo>
                <a:lnTo>
                  <a:pt x="114300" y="3701338"/>
                </a:lnTo>
                <a:lnTo>
                  <a:pt x="114757" y="3702456"/>
                </a:lnTo>
                <a:lnTo>
                  <a:pt x="116624" y="3704323"/>
                </a:lnTo>
                <a:lnTo>
                  <a:pt x="117741" y="3704780"/>
                </a:lnTo>
                <a:lnTo>
                  <a:pt x="129895" y="3704780"/>
                </a:lnTo>
                <a:lnTo>
                  <a:pt x="131013" y="3704323"/>
                </a:lnTo>
                <a:lnTo>
                  <a:pt x="132880" y="3702456"/>
                </a:lnTo>
                <a:lnTo>
                  <a:pt x="133350" y="3701338"/>
                </a:lnTo>
                <a:lnTo>
                  <a:pt x="133350" y="3698710"/>
                </a:lnTo>
                <a:close/>
              </a:path>
              <a:path w="11163300" h="4533900">
                <a:moveTo>
                  <a:pt x="133350" y="2874365"/>
                </a:moveTo>
                <a:lnTo>
                  <a:pt x="132880" y="2873235"/>
                </a:lnTo>
                <a:lnTo>
                  <a:pt x="131013" y="2871381"/>
                </a:lnTo>
                <a:lnTo>
                  <a:pt x="129895" y="2870911"/>
                </a:lnTo>
                <a:lnTo>
                  <a:pt x="117741" y="2870911"/>
                </a:lnTo>
                <a:lnTo>
                  <a:pt x="116624" y="2871381"/>
                </a:lnTo>
                <a:lnTo>
                  <a:pt x="114757" y="2873235"/>
                </a:lnTo>
                <a:lnTo>
                  <a:pt x="114300" y="2874365"/>
                </a:lnTo>
                <a:lnTo>
                  <a:pt x="114300" y="2876994"/>
                </a:lnTo>
                <a:lnTo>
                  <a:pt x="114757" y="2878112"/>
                </a:lnTo>
                <a:lnTo>
                  <a:pt x="116624" y="2879979"/>
                </a:lnTo>
                <a:lnTo>
                  <a:pt x="117741" y="2880436"/>
                </a:lnTo>
                <a:lnTo>
                  <a:pt x="129895" y="2880436"/>
                </a:lnTo>
                <a:lnTo>
                  <a:pt x="131013" y="2879979"/>
                </a:lnTo>
                <a:lnTo>
                  <a:pt x="132880" y="2878112"/>
                </a:lnTo>
                <a:lnTo>
                  <a:pt x="133350" y="2876994"/>
                </a:lnTo>
                <a:lnTo>
                  <a:pt x="133350" y="2874365"/>
                </a:lnTo>
                <a:close/>
              </a:path>
              <a:path w="11163300" h="4533900">
                <a:moveTo>
                  <a:pt x="133350" y="2050021"/>
                </a:moveTo>
                <a:lnTo>
                  <a:pt x="132880" y="2048891"/>
                </a:lnTo>
                <a:lnTo>
                  <a:pt x="131013" y="2047036"/>
                </a:lnTo>
                <a:lnTo>
                  <a:pt x="129895" y="2046566"/>
                </a:lnTo>
                <a:lnTo>
                  <a:pt x="117741" y="2046566"/>
                </a:lnTo>
                <a:lnTo>
                  <a:pt x="116624" y="2047036"/>
                </a:lnTo>
                <a:lnTo>
                  <a:pt x="114757" y="2048891"/>
                </a:lnTo>
                <a:lnTo>
                  <a:pt x="114300" y="2050021"/>
                </a:lnTo>
                <a:lnTo>
                  <a:pt x="114300" y="2052650"/>
                </a:lnTo>
                <a:lnTo>
                  <a:pt x="114757" y="2053767"/>
                </a:lnTo>
                <a:lnTo>
                  <a:pt x="116624" y="2055634"/>
                </a:lnTo>
                <a:lnTo>
                  <a:pt x="117741" y="2056091"/>
                </a:lnTo>
                <a:lnTo>
                  <a:pt x="129895" y="2056091"/>
                </a:lnTo>
                <a:lnTo>
                  <a:pt x="131013" y="2055634"/>
                </a:lnTo>
                <a:lnTo>
                  <a:pt x="132880" y="2053767"/>
                </a:lnTo>
                <a:lnTo>
                  <a:pt x="133350" y="2052650"/>
                </a:lnTo>
                <a:lnTo>
                  <a:pt x="133350" y="2050021"/>
                </a:lnTo>
                <a:close/>
              </a:path>
              <a:path w="11163300" h="4533900">
                <a:moveTo>
                  <a:pt x="133350" y="1225677"/>
                </a:moveTo>
                <a:lnTo>
                  <a:pt x="132880" y="1224546"/>
                </a:lnTo>
                <a:lnTo>
                  <a:pt x="131013" y="1222692"/>
                </a:lnTo>
                <a:lnTo>
                  <a:pt x="129895" y="1222222"/>
                </a:lnTo>
                <a:lnTo>
                  <a:pt x="117741" y="1222222"/>
                </a:lnTo>
                <a:lnTo>
                  <a:pt x="116624" y="1222692"/>
                </a:lnTo>
                <a:lnTo>
                  <a:pt x="114757" y="1224546"/>
                </a:lnTo>
                <a:lnTo>
                  <a:pt x="114300" y="1225677"/>
                </a:lnTo>
                <a:lnTo>
                  <a:pt x="114300" y="1228305"/>
                </a:lnTo>
                <a:lnTo>
                  <a:pt x="114757" y="1229423"/>
                </a:lnTo>
                <a:lnTo>
                  <a:pt x="116624" y="1231290"/>
                </a:lnTo>
                <a:lnTo>
                  <a:pt x="117741" y="1231747"/>
                </a:lnTo>
                <a:lnTo>
                  <a:pt x="129895" y="1231747"/>
                </a:lnTo>
                <a:lnTo>
                  <a:pt x="131013" y="1231290"/>
                </a:lnTo>
                <a:lnTo>
                  <a:pt x="132880" y="1229423"/>
                </a:lnTo>
                <a:lnTo>
                  <a:pt x="133350" y="1228305"/>
                </a:lnTo>
                <a:lnTo>
                  <a:pt x="133350" y="1225677"/>
                </a:lnTo>
                <a:close/>
              </a:path>
              <a:path w="11163300" h="4533900">
                <a:moveTo>
                  <a:pt x="133350" y="401320"/>
                </a:moveTo>
                <a:lnTo>
                  <a:pt x="132880" y="400202"/>
                </a:lnTo>
                <a:lnTo>
                  <a:pt x="131013" y="398348"/>
                </a:lnTo>
                <a:lnTo>
                  <a:pt x="129895" y="397878"/>
                </a:lnTo>
                <a:lnTo>
                  <a:pt x="117741" y="397878"/>
                </a:lnTo>
                <a:lnTo>
                  <a:pt x="116624" y="398348"/>
                </a:lnTo>
                <a:lnTo>
                  <a:pt x="114757" y="400202"/>
                </a:lnTo>
                <a:lnTo>
                  <a:pt x="114300" y="401320"/>
                </a:lnTo>
                <a:lnTo>
                  <a:pt x="114300" y="403961"/>
                </a:lnTo>
                <a:lnTo>
                  <a:pt x="114757" y="405079"/>
                </a:lnTo>
                <a:lnTo>
                  <a:pt x="116624" y="406933"/>
                </a:lnTo>
                <a:lnTo>
                  <a:pt x="117741" y="407403"/>
                </a:lnTo>
                <a:lnTo>
                  <a:pt x="129895" y="407403"/>
                </a:lnTo>
                <a:lnTo>
                  <a:pt x="131013" y="406933"/>
                </a:lnTo>
                <a:lnTo>
                  <a:pt x="132880" y="405079"/>
                </a:lnTo>
                <a:lnTo>
                  <a:pt x="133350" y="403961"/>
                </a:lnTo>
                <a:lnTo>
                  <a:pt x="133350" y="401320"/>
                </a:lnTo>
                <a:close/>
              </a:path>
              <a:path w="11163300" h="4533900">
                <a:moveTo>
                  <a:pt x="190500" y="4523054"/>
                </a:moveTo>
                <a:lnTo>
                  <a:pt x="190030" y="4521936"/>
                </a:lnTo>
                <a:lnTo>
                  <a:pt x="188163" y="4520069"/>
                </a:lnTo>
                <a:lnTo>
                  <a:pt x="187045" y="4519612"/>
                </a:lnTo>
                <a:lnTo>
                  <a:pt x="174891" y="4519612"/>
                </a:lnTo>
                <a:lnTo>
                  <a:pt x="173774" y="4520069"/>
                </a:lnTo>
                <a:lnTo>
                  <a:pt x="171907" y="4521936"/>
                </a:lnTo>
                <a:lnTo>
                  <a:pt x="171450" y="4523054"/>
                </a:lnTo>
                <a:lnTo>
                  <a:pt x="171450" y="4525683"/>
                </a:lnTo>
                <a:lnTo>
                  <a:pt x="171907" y="4526800"/>
                </a:lnTo>
                <a:lnTo>
                  <a:pt x="173774" y="4528667"/>
                </a:lnTo>
                <a:lnTo>
                  <a:pt x="174891" y="4529137"/>
                </a:lnTo>
                <a:lnTo>
                  <a:pt x="187045" y="4529137"/>
                </a:lnTo>
                <a:lnTo>
                  <a:pt x="188163" y="4528667"/>
                </a:lnTo>
                <a:lnTo>
                  <a:pt x="190030" y="4526800"/>
                </a:lnTo>
                <a:lnTo>
                  <a:pt x="190500" y="4525683"/>
                </a:lnTo>
                <a:lnTo>
                  <a:pt x="190500" y="4523054"/>
                </a:lnTo>
                <a:close/>
              </a:path>
              <a:path w="11163300" h="4533900">
                <a:moveTo>
                  <a:pt x="190500" y="3698710"/>
                </a:moveTo>
                <a:lnTo>
                  <a:pt x="190030" y="3697579"/>
                </a:lnTo>
                <a:lnTo>
                  <a:pt x="188163" y="3695725"/>
                </a:lnTo>
                <a:lnTo>
                  <a:pt x="187045" y="3695255"/>
                </a:lnTo>
                <a:lnTo>
                  <a:pt x="174891" y="3695255"/>
                </a:lnTo>
                <a:lnTo>
                  <a:pt x="173774" y="3695725"/>
                </a:lnTo>
                <a:lnTo>
                  <a:pt x="171907" y="3697579"/>
                </a:lnTo>
                <a:lnTo>
                  <a:pt x="171450" y="3698710"/>
                </a:lnTo>
                <a:lnTo>
                  <a:pt x="171450" y="3701338"/>
                </a:lnTo>
                <a:lnTo>
                  <a:pt x="171907" y="3702456"/>
                </a:lnTo>
                <a:lnTo>
                  <a:pt x="173774" y="3704323"/>
                </a:lnTo>
                <a:lnTo>
                  <a:pt x="174891" y="3704780"/>
                </a:lnTo>
                <a:lnTo>
                  <a:pt x="187045" y="3704780"/>
                </a:lnTo>
                <a:lnTo>
                  <a:pt x="188163" y="3704323"/>
                </a:lnTo>
                <a:lnTo>
                  <a:pt x="190030" y="3702456"/>
                </a:lnTo>
                <a:lnTo>
                  <a:pt x="190500" y="3701338"/>
                </a:lnTo>
                <a:lnTo>
                  <a:pt x="190500" y="3698710"/>
                </a:lnTo>
                <a:close/>
              </a:path>
              <a:path w="11163300" h="4533900">
                <a:moveTo>
                  <a:pt x="190500" y="2874365"/>
                </a:moveTo>
                <a:lnTo>
                  <a:pt x="190030" y="2873235"/>
                </a:lnTo>
                <a:lnTo>
                  <a:pt x="188163" y="2871381"/>
                </a:lnTo>
                <a:lnTo>
                  <a:pt x="187045" y="2870911"/>
                </a:lnTo>
                <a:lnTo>
                  <a:pt x="174891" y="2870911"/>
                </a:lnTo>
                <a:lnTo>
                  <a:pt x="173774" y="2871381"/>
                </a:lnTo>
                <a:lnTo>
                  <a:pt x="171907" y="2873235"/>
                </a:lnTo>
                <a:lnTo>
                  <a:pt x="171450" y="2874365"/>
                </a:lnTo>
                <a:lnTo>
                  <a:pt x="171450" y="2876994"/>
                </a:lnTo>
                <a:lnTo>
                  <a:pt x="171907" y="2878112"/>
                </a:lnTo>
                <a:lnTo>
                  <a:pt x="173774" y="2879979"/>
                </a:lnTo>
                <a:lnTo>
                  <a:pt x="174891" y="2880436"/>
                </a:lnTo>
                <a:lnTo>
                  <a:pt x="187045" y="2880436"/>
                </a:lnTo>
                <a:lnTo>
                  <a:pt x="188163" y="2879979"/>
                </a:lnTo>
                <a:lnTo>
                  <a:pt x="190030" y="2878112"/>
                </a:lnTo>
                <a:lnTo>
                  <a:pt x="190500" y="2876994"/>
                </a:lnTo>
                <a:lnTo>
                  <a:pt x="190500" y="2874365"/>
                </a:lnTo>
                <a:close/>
              </a:path>
              <a:path w="11163300" h="4533900">
                <a:moveTo>
                  <a:pt x="190500" y="2050021"/>
                </a:moveTo>
                <a:lnTo>
                  <a:pt x="190030" y="2048891"/>
                </a:lnTo>
                <a:lnTo>
                  <a:pt x="188163" y="2047036"/>
                </a:lnTo>
                <a:lnTo>
                  <a:pt x="187045" y="2046566"/>
                </a:lnTo>
                <a:lnTo>
                  <a:pt x="174891" y="2046566"/>
                </a:lnTo>
                <a:lnTo>
                  <a:pt x="173774" y="2047036"/>
                </a:lnTo>
                <a:lnTo>
                  <a:pt x="171907" y="2048891"/>
                </a:lnTo>
                <a:lnTo>
                  <a:pt x="171450" y="2050021"/>
                </a:lnTo>
                <a:lnTo>
                  <a:pt x="171450" y="2052650"/>
                </a:lnTo>
                <a:lnTo>
                  <a:pt x="171907" y="2053767"/>
                </a:lnTo>
                <a:lnTo>
                  <a:pt x="173774" y="2055634"/>
                </a:lnTo>
                <a:lnTo>
                  <a:pt x="174891" y="2056091"/>
                </a:lnTo>
                <a:lnTo>
                  <a:pt x="187045" y="2056091"/>
                </a:lnTo>
                <a:lnTo>
                  <a:pt x="188163" y="2055634"/>
                </a:lnTo>
                <a:lnTo>
                  <a:pt x="190030" y="2053767"/>
                </a:lnTo>
                <a:lnTo>
                  <a:pt x="190500" y="2052650"/>
                </a:lnTo>
                <a:lnTo>
                  <a:pt x="190500" y="2050021"/>
                </a:lnTo>
                <a:close/>
              </a:path>
              <a:path w="11163300" h="4533900">
                <a:moveTo>
                  <a:pt x="190500" y="1225677"/>
                </a:moveTo>
                <a:lnTo>
                  <a:pt x="190030" y="1224546"/>
                </a:lnTo>
                <a:lnTo>
                  <a:pt x="188163" y="1222692"/>
                </a:lnTo>
                <a:lnTo>
                  <a:pt x="187045" y="1222222"/>
                </a:lnTo>
                <a:lnTo>
                  <a:pt x="174891" y="1222222"/>
                </a:lnTo>
                <a:lnTo>
                  <a:pt x="173774" y="1222692"/>
                </a:lnTo>
                <a:lnTo>
                  <a:pt x="171907" y="1224546"/>
                </a:lnTo>
                <a:lnTo>
                  <a:pt x="171450" y="1225677"/>
                </a:lnTo>
                <a:lnTo>
                  <a:pt x="171450" y="1228305"/>
                </a:lnTo>
                <a:lnTo>
                  <a:pt x="171907" y="1229423"/>
                </a:lnTo>
                <a:lnTo>
                  <a:pt x="173774" y="1231290"/>
                </a:lnTo>
                <a:lnTo>
                  <a:pt x="174891" y="1231747"/>
                </a:lnTo>
                <a:lnTo>
                  <a:pt x="187045" y="1231747"/>
                </a:lnTo>
                <a:lnTo>
                  <a:pt x="188163" y="1231290"/>
                </a:lnTo>
                <a:lnTo>
                  <a:pt x="190030" y="1229423"/>
                </a:lnTo>
                <a:lnTo>
                  <a:pt x="190500" y="1228305"/>
                </a:lnTo>
                <a:lnTo>
                  <a:pt x="190500" y="1225677"/>
                </a:lnTo>
                <a:close/>
              </a:path>
              <a:path w="11163300" h="4533900">
                <a:moveTo>
                  <a:pt x="190500" y="401320"/>
                </a:moveTo>
                <a:lnTo>
                  <a:pt x="190030" y="400202"/>
                </a:lnTo>
                <a:lnTo>
                  <a:pt x="188163" y="398348"/>
                </a:lnTo>
                <a:lnTo>
                  <a:pt x="187045" y="397878"/>
                </a:lnTo>
                <a:lnTo>
                  <a:pt x="174891" y="397878"/>
                </a:lnTo>
                <a:lnTo>
                  <a:pt x="173774" y="398348"/>
                </a:lnTo>
                <a:lnTo>
                  <a:pt x="171907" y="400202"/>
                </a:lnTo>
                <a:lnTo>
                  <a:pt x="171450" y="401320"/>
                </a:lnTo>
                <a:lnTo>
                  <a:pt x="171450" y="403961"/>
                </a:lnTo>
                <a:lnTo>
                  <a:pt x="171907" y="405079"/>
                </a:lnTo>
                <a:lnTo>
                  <a:pt x="173774" y="406933"/>
                </a:lnTo>
                <a:lnTo>
                  <a:pt x="174891" y="407403"/>
                </a:lnTo>
                <a:lnTo>
                  <a:pt x="187045" y="407403"/>
                </a:lnTo>
                <a:lnTo>
                  <a:pt x="188163" y="406933"/>
                </a:lnTo>
                <a:lnTo>
                  <a:pt x="190030" y="405079"/>
                </a:lnTo>
                <a:lnTo>
                  <a:pt x="190500" y="403961"/>
                </a:lnTo>
                <a:lnTo>
                  <a:pt x="190500" y="401320"/>
                </a:lnTo>
                <a:close/>
              </a:path>
              <a:path w="11163300" h="4533900">
                <a:moveTo>
                  <a:pt x="247650" y="4523054"/>
                </a:moveTo>
                <a:lnTo>
                  <a:pt x="247180" y="4521936"/>
                </a:lnTo>
                <a:lnTo>
                  <a:pt x="245313" y="4520069"/>
                </a:lnTo>
                <a:lnTo>
                  <a:pt x="244195" y="4519612"/>
                </a:lnTo>
                <a:lnTo>
                  <a:pt x="232041" y="4519612"/>
                </a:lnTo>
                <a:lnTo>
                  <a:pt x="230924" y="4520069"/>
                </a:lnTo>
                <a:lnTo>
                  <a:pt x="229057" y="4521936"/>
                </a:lnTo>
                <a:lnTo>
                  <a:pt x="228600" y="4523054"/>
                </a:lnTo>
                <a:lnTo>
                  <a:pt x="228600" y="4525683"/>
                </a:lnTo>
                <a:lnTo>
                  <a:pt x="229057" y="4526800"/>
                </a:lnTo>
                <a:lnTo>
                  <a:pt x="230924" y="4528667"/>
                </a:lnTo>
                <a:lnTo>
                  <a:pt x="232041" y="4529137"/>
                </a:lnTo>
                <a:lnTo>
                  <a:pt x="244195" y="4529137"/>
                </a:lnTo>
                <a:lnTo>
                  <a:pt x="245313" y="4528667"/>
                </a:lnTo>
                <a:lnTo>
                  <a:pt x="247180" y="4526800"/>
                </a:lnTo>
                <a:lnTo>
                  <a:pt x="247650" y="4525683"/>
                </a:lnTo>
                <a:lnTo>
                  <a:pt x="247650" y="4523054"/>
                </a:lnTo>
                <a:close/>
              </a:path>
              <a:path w="11163300" h="4533900">
                <a:moveTo>
                  <a:pt x="247650" y="3698710"/>
                </a:moveTo>
                <a:lnTo>
                  <a:pt x="247180" y="3697579"/>
                </a:lnTo>
                <a:lnTo>
                  <a:pt x="245313" y="3695725"/>
                </a:lnTo>
                <a:lnTo>
                  <a:pt x="244195" y="3695255"/>
                </a:lnTo>
                <a:lnTo>
                  <a:pt x="232041" y="3695255"/>
                </a:lnTo>
                <a:lnTo>
                  <a:pt x="230924" y="3695725"/>
                </a:lnTo>
                <a:lnTo>
                  <a:pt x="229057" y="3697579"/>
                </a:lnTo>
                <a:lnTo>
                  <a:pt x="228600" y="3698710"/>
                </a:lnTo>
                <a:lnTo>
                  <a:pt x="228600" y="3701338"/>
                </a:lnTo>
                <a:lnTo>
                  <a:pt x="229057" y="3702456"/>
                </a:lnTo>
                <a:lnTo>
                  <a:pt x="230924" y="3704323"/>
                </a:lnTo>
                <a:lnTo>
                  <a:pt x="232041" y="3704780"/>
                </a:lnTo>
                <a:lnTo>
                  <a:pt x="244195" y="3704780"/>
                </a:lnTo>
                <a:lnTo>
                  <a:pt x="245313" y="3704323"/>
                </a:lnTo>
                <a:lnTo>
                  <a:pt x="247180" y="3702456"/>
                </a:lnTo>
                <a:lnTo>
                  <a:pt x="247650" y="3701338"/>
                </a:lnTo>
                <a:lnTo>
                  <a:pt x="247650" y="3698710"/>
                </a:lnTo>
                <a:close/>
              </a:path>
              <a:path w="11163300" h="4533900">
                <a:moveTo>
                  <a:pt x="247650" y="2874365"/>
                </a:moveTo>
                <a:lnTo>
                  <a:pt x="247180" y="2873235"/>
                </a:lnTo>
                <a:lnTo>
                  <a:pt x="245313" y="2871381"/>
                </a:lnTo>
                <a:lnTo>
                  <a:pt x="244195" y="2870911"/>
                </a:lnTo>
                <a:lnTo>
                  <a:pt x="232041" y="2870911"/>
                </a:lnTo>
                <a:lnTo>
                  <a:pt x="230924" y="2871381"/>
                </a:lnTo>
                <a:lnTo>
                  <a:pt x="229057" y="2873235"/>
                </a:lnTo>
                <a:lnTo>
                  <a:pt x="228600" y="2874365"/>
                </a:lnTo>
                <a:lnTo>
                  <a:pt x="228600" y="2876994"/>
                </a:lnTo>
                <a:lnTo>
                  <a:pt x="229057" y="2878112"/>
                </a:lnTo>
                <a:lnTo>
                  <a:pt x="230924" y="2879979"/>
                </a:lnTo>
                <a:lnTo>
                  <a:pt x="232041" y="2880436"/>
                </a:lnTo>
                <a:lnTo>
                  <a:pt x="244195" y="2880436"/>
                </a:lnTo>
                <a:lnTo>
                  <a:pt x="245313" y="2879979"/>
                </a:lnTo>
                <a:lnTo>
                  <a:pt x="247180" y="2878112"/>
                </a:lnTo>
                <a:lnTo>
                  <a:pt x="247650" y="2876994"/>
                </a:lnTo>
                <a:lnTo>
                  <a:pt x="247650" y="2874365"/>
                </a:lnTo>
                <a:close/>
              </a:path>
              <a:path w="11163300" h="4533900">
                <a:moveTo>
                  <a:pt x="247650" y="2050021"/>
                </a:moveTo>
                <a:lnTo>
                  <a:pt x="247180" y="2048891"/>
                </a:lnTo>
                <a:lnTo>
                  <a:pt x="245313" y="2047036"/>
                </a:lnTo>
                <a:lnTo>
                  <a:pt x="244195" y="2046566"/>
                </a:lnTo>
                <a:lnTo>
                  <a:pt x="232041" y="2046566"/>
                </a:lnTo>
                <a:lnTo>
                  <a:pt x="230924" y="2047036"/>
                </a:lnTo>
                <a:lnTo>
                  <a:pt x="229057" y="2048891"/>
                </a:lnTo>
                <a:lnTo>
                  <a:pt x="228600" y="2050021"/>
                </a:lnTo>
                <a:lnTo>
                  <a:pt x="228600" y="2052650"/>
                </a:lnTo>
                <a:lnTo>
                  <a:pt x="229057" y="2053767"/>
                </a:lnTo>
                <a:lnTo>
                  <a:pt x="230924" y="2055634"/>
                </a:lnTo>
                <a:lnTo>
                  <a:pt x="232041" y="2056091"/>
                </a:lnTo>
                <a:lnTo>
                  <a:pt x="244195" y="2056091"/>
                </a:lnTo>
                <a:lnTo>
                  <a:pt x="245313" y="2055634"/>
                </a:lnTo>
                <a:lnTo>
                  <a:pt x="247180" y="2053767"/>
                </a:lnTo>
                <a:lnTo>
                  <a:pt x="247650" y="2052650"/>
                </a:lnTo>
                <a:lnTo>
                  <a:pt x="247650" y="2050021"/>
                </a:lnTo>
                <a:close/>
              </a:path>
              <a:path w="11163300" h="4533900">
                <a:moveTo>
                  <a:pt x="247650" y="1225677"/>
                </a:moveTo>
                <a:lnTo>
                  <a:pt x="247180" y="1224546"/>
                </a:lnTo>
                <a:lnTo>
                  <a:pt x="245313" y="1222692"/>
                </a:lnTo>
                <a:lnTo>
                  <a:pt x="244195" y="1222222"/>
                </a:lnTo>
                <a:lnTo>
                  <a:pt x="232041" y="1222222"/>
                </a:lnTo>
                <a:lnTo>
                  <a:pt x="230924" y="1222692"/>
                </a:lnTo>
                <a:lnTo>
                  <a:pt x="229057" y="1224546"/>
                </a:lnTo>
                <a:lnTo>
                  <a:pt x="228600" y="1225677"/>
                </a:lnTo>
                <a:lnTo>
                  <a:pt x="228600" y="1228305"/>
                </a:lnTo>
                <a:lnTo>
                  <a:pt x="229057" y="1229423"/>
                </a:lnTo>
                <a:lnTo>
                  <a:pt x="230924" y="1231290"/>
                </a:lnTo>
                <a:lnTo>
                  <a:pt x="232041" y="1231747"/>
                </a:lnTo>
                <a:lnTo>
                  <a:pt x="244195" y="1231747"/>
                </a:lnTo>
                <a:lnTo>
                  <a:pt x="245313" y="1231290"/>
                </a:lnTo>
                <a:lnTo>
                  <a:pt x="247180" y="1229423"/>
                </a:lnTo>
                <a:lnTo>
                  <a:pt x="247650" y="1228305"/>
                </a:lnTo>
                <a:lnTo>
                  <a:pt x="247650" y="1225677"/>
                </a:lnTo>
                <a:close/>
              </a:path>
              <a:path w="11163300" h="4533900">
                <a:moveTo>
                  <a:pt x="247650" y="401320"/>
                </a:moveTo>
                <a:lnTo>
                  <a:pt x="247180" y="400202"/>
                </a:lnTo>
                <a:lnTo>
                  <a:pt x="245313" y="398348"/>
                </a:lnTo>
                <a:lnTo>
                  <a:pt x="244195" y="397878"/>
                </a:lnTo>
                <a:lnTo>
                  <a:pt x="232041" y="397878"/>
                </a:lnTo>
                <a:lnTo>
                  <a:pt x="230924" y="398348"/>
                </a:lnTo>
                <a:lnTo>
                  <a:pt x="229057" y="400202"/>
                </a:lnTo>
                <a:lnTo>
                  <a:pt x="228600" y="401320"/>
                </a:lnTo>
                <a:lnTo>
                  <a:pt x="228600" y="403961"/>
                </a:lnTo>
                <a:lnTo>
                  <a:pt x="229057" y="405079"/>
                </a:lnTo>
                <a:lnTo>
                  <a:pt x="230924" y="406933"/>
                </a:lnTo>
                <a:lnTo>
                  <a:pt x="232041" y="407403"/>
                </a:lnTo>
                <a:lnTo>
                  <a:pt x="244195" y="407403"/>
                </a:lnTo>
                <a:lnTo>
                  <a:pt x="245313" y="406933"/>
                </a:lnTo>
                <a:lnTo>
                  <a:pt x="247180" y="405079"/>
                </a:lnTo>
                <a:lnTo>
                  <a:pt x="247650" y="403961"/>
                </a:lnTo>
                <a:lnTo>
                  <a:pt x="247650" y="401320"/>
                </a:lnTo>
                <a:close/>
              </a:path>
              <a:path w="11163300" h="4533900">
                <a:moveTo>
                  <a:pt x="304800" y="4523054"/>
                </a:moveTo>
                <a:lnTo>
                  <a:pt x="304330" y="4521936"/>
                </a:lnTo>
                <a:lnTo>
                  <a:pt x="302463" y="4520069"/>
                </a:lnTo>
                <a:lnTo>
                  <a:pt x="301345" y="4519612"/>
                </a:lnTo>
                <a:lnTo>
                  <a:pt x="289191" y="4519612"/>
                </a:lnTo>
                <a:lnTo>
                  <a:pt x="288074" y="4520069"/>
                </a:lnTo>
                <a:lnTo>
                  <a:pt x="286207" y="4521936"/>
                </a:lnTo>
                <a:lnTo>
                  <a:pt x="285750" y="4523054"/>
                </a:lnTo>
                <a:lnTo>
                  <a:pt x="285750" y="4525683"/>
                </a:lnTo>
                <a:lnTo>
                  <a:pt x="286207" y="4526800"/>
                </a:lnTo>
                <a:lnTo>
                  <a:pt x="288074" y="4528667"/>
                </a:lnTo>
                <a:lnTo>
                  <a:pt x="289191" y="4529137"/>
                </a:lnTo>
                <a:lnTo>
                  <a:pt x="301345" y="4529137"/>
                </a:lnTo>
                <a:lnTo>
                  <a:pt x="302463" y="4528667"/>
                </a:lnTo>
                <a:lnTo>
                  <a:pt x="304330" y="4526800"/>
                </a:lnTo>
                <a:lnTo>
                  <a:pt x="304800" y="4525683"/>
                </a:lnTo>
                <a:lnTo>
                  <a:pt x="304800" y="4523054"/>
                </a:lnTo>
                <a:close/>
              </a:path>
              <a:path w="11163300" h="4533900">
                <a:moveTo>
                  <a:pt x="304800" y="3698710"/>
                </a:moveTo>
                <a:lnTo>
                  <a:pt x="304330" y="3697579"/>
                </a:lnTo>
                <a:lnTo>
                  <a:pt x="302463" y="3695725"/>
                </a:lnTo>
                <a:lnTo>
                  <a:pt x="301345" y="3695255"/>
                </a:lnTo>
                <a:lnTo>
                  <a:pt x="289191" y="3695255"/>
                </a:lnTo>
                <a:lnTo>
                  <a:pt x="288074" y="3695725"/>
                </a:lnTo>
                <a:lnTo>
                  <a:pt x="286207" y="3697579"/>
                </a:lnTo>
                <a:lnTo>
                  <a:pt x="285750" y="3698710"/>
                </a:lnTo>
                <a:lnTo>
                  <a:pt x="285750" y="3701338"/>
                </a:lnTo>
                <a:lnTo>
                  <a:pt x="286207" y="3702456"/>
                </a:lnTo>
                <a:lnTo>
                  <a:pt x="288074" y="3704323"/>
                </a:lnTo>
                <a:lnTo>
                  <a:pt x="289191" y="3704780"/>
                </a:lnTo>
                <a:lnTo>
                  <a:pt x="301345" y="3704780"/>
                </a:lnTo>
                <a:lnTo>
                  <a:pt x="302463" y="3704323"/>
                </a:lnTo>
                <a:lnTo>
                  <a:pt x="304330" y="3702456"/>
                </a:lnTo>
                <a:lnTo>
                  <a:pt x="304800" y="3701338"/>
                </a:lnTo>
                <a:lnTo>
                  <a:pt x="304800" y="3698710"/>
                </a:lnTo>
                <a:close/>
              </a:path>
              <a:path w="11163300" h="4533900">
                <a:moveTo>
                  <a:pt x="304800" y="2874365"/>
                </a:moveTo>
                <a:lnTo>
                  <a:pt x="304330" y="2873235"/>
                </a:lnTo>
                <a:lnTo>
                  <a:pt x="302463" y="2871381"/>
                </a:lnTo>
                <a:lnTo>
                  <a:pt x="301345" y="2870911"/>
                </a:lnTo>
                <a:lnTo>
                  <a:pt x="289191" y="2870911"/>
                </a:lnTo>
                <a:lnTo>
                  <a:pt x="288074" y="2871381"/>
                </a:lnTo>
                <a:lnTo>
                  <a:pt x="286207" y="2873235"/>
                </a:lnTo>
                <a:lnTo>
                  <a:pt x="285750" y="2874365"/>
                </a:lnTo>
                <a:lnTo>
                  <a:pt x="285750" y="2876994"/>
                </a:lnTo>
                <a:lnTo>
                  <a:pt x="286207" y="2878112"/>
                </a:lnTo>
                <a:lnTo>
                  <a:pt x="288074" y="2879979"/>
                </a:lnTo>
                <a:lnTo>
                  <a:pt x="289191" y="2880436"/>
                </a:lnTo>
                <a:lnTo>
                  <a:pt x="301345" y="2880436"/>
                </a:lnTo>
                <a:lnTo>
                  <a:pt x="302463" y="2879979"/>
                </a:lnTo>
                <a:lnTo>
                  <a:pt x="304330" y="2878112"/>
                </a:lnTo>
                <a:lnTo>
                  <a:pt x="304800" y="2876994"/>
                </a:lnTo>
                <a:lnTo>
                  <a:pt x="304800" y="2874365"/>
                </a:lnTo>
                <a:close/>
              </a:path>
              <a:path w="11163300" h="4533900">
                <a:moveTo>
                  <a:pt x="304800" y="2050021"/>
                </a:moveTo>
                <a:lnTo>
                  <a:pt x="304330" y="2048891"/>
                </a:lnTo>
                <a:lnTo>
                  <a:pt x="302463" y="2047036"/>
                </a:lnTo>
                <a:lnTo>
                  <a:pt x="301345" y="2046566"/>
                </a:lnTo>
                <a:lnTo>
                  <a:pt x="289191" y="2046566"/>
                </a:lnTo>
                <a:lnTo>
                  <a:pt x="288074" y="2047036"/>
                </a:lnTo>
                <a:lnTo>
                  <a:pt x="286207" y="2048891"/>
                </a:lnTo>
                <a:lnTo>
                  <a:pt x="285750" y="2050021"/>
                </a:lnTo>
                <a:lnTo>
                  <a:pt x="285750" y="2052650"/>
                </a:lnTo>
                <a:lnTo>
                  <a:pt x="286207" y="2053767"/>
                </a:lnTo>
                <a:lnTo>
                  <a:pt x="288074" y="2055634"/>
                </a:lnTo>
                <a:lnTo>
                  <a:pt x="289191" y="2056091"/>
                </a:lnTo>
                <a:lnTo>
                  <a:pt x="301345" y="2056091"/>
                </a:lnTo>
                <a:lnTo>
                  <a:pt x="302463" y="2055634"/>
                </a:lnTo>
                <a:lnTo>
                  <a:pt x="304330" y="2053767"/>
                </a:lnTo>
                <a:lnTo>
                  <a:pt x="304800" y="2052650"/>
                </a:lnTo>
                <a:lnTo>
                  <a:pt x="304800" y="2050021"/>
                </a:lnTo>
                <a:close/>
              </a:path>
              <a:path w="11163300" h="4533900">
                <a:moveTo>
                  <a:pt x="304800" y="1225677"/>
                </a:moveTo>
                <a:lnTo>
                  <a:pt x="304330" y="1224546"/>
                </a:lnTo>
                <a:lnTo>
                  <a:pt x="302463" y="1222692"/>
                </a:lnTo>
                <a:lnTo>
                  <a:pt x="301345" y="1222222"/>
                </a:lnTo>
                <a:lnTo>
                  <a:pt x="289191" y="1222222"/>
                </a:lnTo>
                <a:lnTo>
                  <a:pt x="288074" y="1222692"/>
                </a:lnTo>
                <a:lnTo>
                  <a:pt x="286207" y="1224546"/>
                </a:lnTo>
                <a:lnTo>
                  <a:pt x="285750" y="1225677"/>
                </a:lnTo>
                <a:lnTo>
                  <a:pt x="285750" y="1228305"/>
                </a:lnTo>
                <a:lnTo>
                  <a:pt x="286207" y="1229423"/>
                </a:lnTo>
                <a:lnTo>
                  <a:pt x="288074" y="1231290"/>
                </a:lnTo>
                <a:lnTo>
                  <a:pt x="289191" y="1231747"/>
                </a:lnTo>
                <a:lnTo>
                  <a:pt x="301345" y="1231747"/>
                </a:lnTo>
                <a:lnTo>
                  <a:pt x="302463" y="1231290"/>
                </a:lnTo>
                <a:lnTo>
                  <a:pt x="304330" y="1229423"/>
                </a:lnTo>
                <a:lnTo>
                  <a:pt x="304800" y="1228305"/>
                </a:lnTo>
                <a:lnTo>
                  <a:pt x="304800" y="1225677"/>
                </a:lnTo>
                <a:close/>
              </a:path>
              <a:path w="11163300" h="4533900">
                <a:moveTo>
                  <a:pt x="304800" y="401320"/>
                </a:moveTo>
                <a:lnTo>
                  <a:pt x="304330" y="400202"/>
                </a:lnTo>
                <a:lnTo>
                  <a:pt x="302463" y="398348"/>
                </a:lnTo>
                <a:lnTo>
                  <a:pt x="301345" y="397878"/>
                </a:lnTo>
                <a:lnTo>
                  <a:pt x="289191" y="397878"/>
                </a:lnTo>
                <a:lnTo>
                  <a:pt x="288074" y="398348"/>
                </a:lnTo>
                <a:lnTo>
                  <a:pt x="286207" y="400202"/>
                </a:lnTo>
                <a:lnTo>
                  <a:pt x="285750" y="401320"/>
                </a:lnTo>
                <a:lnTo>
                  <a:pt x="285750" y="403961"/>
                </a:lnTo>
                <a:lnTo>
                  <a:pt x="286207" y="405079"/>
                </a:lnTo>
                <a:lnTo>
                  <a:pt x="288074" y="406933"/>
                </a:lnTo>
                <a:lnTo>
                  <a:pt x="289191" y="407403"/>
                </a:lnTo>
                <a:lnTo>
                  <a:pt x="301345" y="407403"/>
                </a:lnTo>
                <a:lnTo>
                  <a:pt x="302463" y="406933"/>
                </a:lnTo>
                <a:lnTo>
                  <a:pt x="304330" y="405079"/>
                </a:lnTo>
                <a:lnTo>
                  <a:pt x="304800" y="403961"/>
                </a:lnTo>
                <a:lnTo>
                  <a:pt x="304800" y="401320"/>
                </a:lnTo>
                <a:close/>
              </a:path>
              <a:path w="11163300" h="4533900">
                <a:moveTo>
                  <a:pt x="351320" y="4461141"/>
                </a:moveTo>
                <a:lnTo>
                  <a:pt x="350850" y="4460024"/>
                </a:lnTo>
                <a:lnTo>
                  <a:pt x="348996" y="4458157"/>
                </a:lnTo>
                <a:lnTo>
                  <a:pt x="347878" y="4457700"/>
                </a:lnTo>
                <a:lnTo>
                  <a:pt x="345236" y="4457700"/>
                </a:lnTo>
                <a:lnTo>
                  <a:pt x="344119" y="4458157"/>
                </a:lnTo>
                <a:lnTo>
                  <a:pt x="342265" y="4460024"/>
                </a:lnTo>
                <a:lnTo>
                  <a:pt x="341795" y="4461141"/>
                </a:lnTo>
                <a:lnTo>
                  <a:pt x="341795" y="4473295"/>
                </a:lnTo>
                <a:lnTo>
                  <a:pt x="342265" y="4474413"/>
                </a:lnTo>
                <a:lnTo>
                  <a:pt x="344119" y="4476280"/>
                </a:lnTo>
                <a:lnTo>
                  <a:pt x="345236" y="4476750"/>
                </a:lnTo>
                <a:lnTo>
                  <a:pt x="347878" y="4476750"/>
                </a:lnTo>
                <a:lnTo>
                  <a:pt x="348996" y="4476280"/>
                </a:lnTo>
                <a:lnTo>
                  <a:pt x="350850" y="4474413"/>
                </a:lnTo>
                <a:lnTo>
                  <a:pt x="351320" y="4473295"/>
                </a:lnTo>
                <a:lnTo>
                  <a:pt x="351320" y="4461141"/>
                </a:lnTo>
                <a:close/>
              </a:path>
              <a:path w="11163300" h="4533900">
                <a:moveTo>
                  <a:pt x="351320" y="4403991"/>
                </a:moveTo>
                <a:lnTo>
                  <a:pt x="350850" y="4402874"/>
                </a:lnTo>
                <a:lnTo>
                  <a:pt x="348996" y="4401007"/>
                </a:lnTo>
                <a:lnTo>
                  <a:pt x="347878" y="4400550"/>
                </a:lnTo>
                <a:lnTo>
                  <a:pt x="345236" y="4400550"/>
                </a:lnTo>
                <a:lnTo>
                  <a:pt x="344119" y="4401007"/>
                </a:lnTo>
                <a:lnTo>
                  <a:pt x="342265" y="4402874"/>
                </a:lnTo>
                <a:lnTo>
                  <a:pt x="341795" y="4403991"/>
                </a:lnTo>
                <a:lnTo>
                  <a:pt x="341795" y="4416145"/>
                </a:lnTo>
                <a:lnTo>
                  <a:pt x="342265" y="4417263"/>
                </a:lnTo>
                <a:lnTo>
                  <a:pt x="344119" y="4419130"/>
                </a:lnTo>
                <a:lnTo>
                  <a:pt x="345236" y="4419600"/>
                </a:lnTo>
                <a:lnTo>
                  <a:pt x="347878" y="4419600"/>
                </a:lnTo>
                <a:lnTo>
                  <a:pt x="348996" y="4419130"/>
                </a:lnTo>
                <a:lnTo>
                  <a:pt x="350850" y="4417263"/>
                </a:lnTo>
                <a:lnTo>
                  <a:pt x="351320" y="4416145"/>
                </a:lnTo>
                <a:lnTo>
                  <a:pt x="351320" y="4403991"/>
                </a:lnTo>
                <a:close/>
              </a:path>
              <a:path w="11163300" h="4533900">
                <a:moveTo>
                  <a:pt x="351320" y="4346841"/>
                </a:moveTo>
                <a:lnTo>
                  <a:pt x="350850" y="4345724"/>
                </a:lnTo>
                <a:lnTo>
                  <a:pt x="348996" y="4343857"/>
                </a:lnTo>
                <a:lnTo>
                  <a:pt x="347878" y="4343400"/>
                </a:lnTo>
                <a:lnTo>
                  <a:pt x="345236" y="4343400"/>
                </a:lnTo>
                <a:lnTo>
                  <a:pt x="344119" y="4343857"/>
                </a:lnTo>
                <a:lnTo>
                  <a:pt x="342265" y="4345724"/>
                </a:lnTo>
                <a:lnTo>
                  <a:pt x="341795" y="4346841"/>
                </a:lnTo>
                <a:lnTo>
                  <a:pt x="341795" y="4358995"/>
                </a:lnTo>
                <a:lnTo>
                  <a:pt x="342265" y="4360113"/>
                </a:lnTo>
                <a:lnTo>
                  <a:pt x="344119" y="4361980"/>
                </a:lnTo>
                <a:lnTo>
                  <a:pt x="345236" y="4362450"/>
                </a:lnTo>
                <a:lnTo>
                  <a:pt x="347878" y="4362450"/>
                </a:lnTo>
                <a:lnTo>
                  <a:pt x="348996" y="4361980"/>
                </a:lnTo>
                <a:lnTo>
                  <a:pt x="350850" y="4360113"/>
                </a:lnTo>
                <a:lnTo>
                  <a:pt x="351320" y="4358995"/>
                </a:lnTo>
                <a:lnTo>
                  <a:pt x="351320" y="4346841"/>
                </a:lnTo>
                <a:close/>
              </a:path>
              <a:path w="11163300" h="4533900">
                <a:moveTo>
                  <a:pt x="351320" y="4289691"/>
                </a:moveTo>
                <a:lnTo>
                  <a:pt x="350850" y="4288574"/>
                </a:lnTo>
                <a:lnTo>
                  <a:pt x="348996" y="4286707"/>
                </a:lnTo>
                <a:lnTo>
                  <a:pt x="347878" y="4286250"/>
                </a:lnTo>
                <a:lnTo>
                  <a:pt x="345236" y="4286250"/>
                </a:lnTo>
                <a:lnTo>
                  <a:pt x="344119" y="4286707"/>
                </a:lnTo>
                <a:lnTo>
                  <a:pt x="342265" y="4288574"/>
                </a:lnTo>
                <a:lnTo>
                  <a:pt x="341795" y="4289691"/>
                </a:lnTo>
                <a:lnTo>
                  <a:pt x="341795" y="4301845"/>
                </a:lnTo>
                <a:lnTo>
                  <a:pt x="342265" y="4302963"/>
                </a:lnTo>
                <a:lnTo>
                  <a:pt x="344119" y="4304830"/>
                </a:lnTo>
                <a:lnTo>
                  <a:pt x="345236" y="4305300"/>
                </a:lnTo>
                <a:lnTo>
                  <a:pt x="347878" y="4305300"/>
                </a:lnTo>
                <a:lnTo>
                  <a:pt x="348996" y="4304830"/>
                </a:lnTo>
                <a:lnTo>
                  <a:pt x="350850" y="4302963"/>
                </a:lnTo>
                <a:lnTo>
                  <a:pt x="351320" y="4301845"/>
                </a:lnTo>
                <a:lnTo>
                  <a:pt x="351320" y="4289691"/>
                </a:lnTo>
                <a:close/>
              </a:path>
              <a:path w="11163300" h="4533900">
                <a:moveTo>
                  <a:pt x="351320" y="4232541"/>
                </a:moveTo>
                <a:lnTo>
                  <a:pt x="350850" y="4231424"/>
                </a:lnTo>
                <a:lnTo>
                  <a:pt x="348996" y="4229557"/>
                </a:lnTo>
                <a:lnTo>
                  <a:pt x="347878" y="4229100"/>
                </a:lnTo>
                <a:lnTo>
                  <a:pt x="345236" y="4229100"/>
                </a:lnTo>
                <a:lnTo>
                  <a:pt x="344119" y="4229557"/>
                </a:lnTo>
                <a:lnTo>
                  <a:pt x="342265" y="4231424"/>
                </a:lnTo>
                <a:lnTo>
                  <a:pt x="341795" y="4232541"/>
                </a:lnTo>
                <a:lnTo>
                  <a:pt x="341795" y="4244695"/>
                </a:lnTo>
                <a:lnTo>
                  <a:pt x="342265" y="4245813"/>
                </a:lnTo>
                <a:lnTo>
                  <a:pt x="344119" y="4247680"/>
                </a:lnTo>
                <a:lnTo>
                  <a:pt x="345236" y="4248150"/>
                </a:lnTo>
                <a:lnTo>
                  <a:pt x="347878" y="4248150"/>
                </a:lnTo>
                <a:lnTo>
                  <a:pt x="348996" y="4247680"/>
                </a:lnTo>
                <a:lnTo>
                  <a:pt x="350850" y="4245813"/>
                </a:lnTo>
                <a:lnTo>
                  <a:pt x="351320" y="4244695"/>
                </a:lnTo>
                <a:lnTo>
                  <a:pt x="351320" y="4232541"/>
                </a:lnTo>
                <a:close/>
              </a:path>
              <a:path w="11163300" h="4533900">
                <a:moveTo>
                  <a:pt x="351320" y="4175391"/>
                </a:moveTo>
                <a:lnTo>
                  <a:pt x="350850" y="4174274"/>
                </a:lnTo>
                <a:lnTo>
                  <a:pt x="348996" y="4172407"/>
                </a:lnTo>
                <a:lnTo>
                  <a:pt x="347878" y="4171950"/>
                </a:lnTo>
                <a:lnTo>
                  <a:pt x="345236" y="4171950"/>
                </a:lnTo>
                <a:lnTo>
                  <a:pt x="344119" y="4172407"/>
                </a:lnTo>
                <a:lnTo>
                  <a:pt x="342265" y="4174274"/>
                </a:lnTo>
                <a:lnTo>
                  <a:pt x="341795" y="4175391"/>
                </a:lnTo>
                <a:lnTo>
                  <a:pt x="341795" y="4187545"/>
                </a:lnTo>
                <a:lnTo>
                  <a:pt x="342265" y="4188663"/>
                </a:lnTo>
                <a:lnTo>
                  <a:pt x="344119" y="4190530"/>
                </a:lnTo>
                <a:lnTo>
                  <a:pt x="345236" y="4191000"/>
                </a:lnTo>
                <a:lnTo>
                  <a:pt x="347878" y="4191000"/>
                </a:lnTo>
                <a:lnTo>
                  <a:pt x="348996" y="4190530"/>
                </a:lnTo>
                <a:lnTo>
                  <a:pt x="350850" y="4188663"/>
                </a:lnTo>
                <a:lnTo>
                  <a:pt x="351320" y="4187545"/>
                </a:lnTo>
                <a:lnTo>
                  <a:pt x="351320" y="4175391"/>
                </a:lnTo>
                <a:close/>
              </a:path>
              <a:path w="11163300" h="4533900">
                <a:moveTo>
                  <a:pt x="351320" y="4118241"/>
                </a:moveTo>
                <a:lnTo>
                  <a:pt x="350850" y="4117124"/>
                </a:lnTo>
                <a:lnTo>
                  <a:pt x="348996" y="4115257"/>
                </a:lnTo>
                <a:lnTo>
                  <a:pt x="347878" y="4114800"/>
                </a:lnTo>
                <a:lnTo>
                  <a:pt x="345236" y="4114800"/>
                </a:lnTo>
                <a:lnTo>
                  <a:pt x="344119" y="4115257"/>
                </a:lnTo>
                <a:lnTo>
                  <a:pt x="342265" y="4117124"/>
                </a:lnTo>
                <a:lnTo>
                  <a:pt x="341795" y="4118241"/>
                </a:lnTo>
                <a:lnTo>
                  <a:pt x="341795" y="4130395"/>
                </a:lnTo>
                <a:lnTo>
                  <a:pt x="342265" y="4131513"/>
                </a:lnTo>
                <a:lnTo>
                  <a:pt x="344119" y="4133380"/>
                </a:lnTo>
                <a:lnTo>
                  <a:pt x="345236" y="4133850"/>
                </a:lnTo>
                <a:lnTo>
                  <a:pt x="347878" y="4133850"/>
                </a:lnTo>
                <a:lnTo>
                  <a:pt x="348996" y="4133380"/>
                </a:lnTo>
                <a:lnTo>
                  <a:pt x="350850" y="4131513"/>
                </a:lnTo>
                <a:lnTo>
                  <a:pt x="351320" y="4130395"/>
                </a:lnTo>
                <a:lnTo>
                  <a:pt x="351320" y="4118241"/>
                </a:lnTo>
                <a:close/>
              </a:path>
              <a:path w="11163300" h="4533900">
                <a:moveTo>
                  <a:pt x="351320" y="4061091"/>
                </a:moveTo>
                <a:lnTo>
                  <a:pt x="350850" y="4059974"/>
                </a:lnTo>
                <a:lnTo>
                  <a:pt x="348996" y="4058107"/>
                </a:lnTo>
                <a:lnTo>
                  <a:pt x="347878" y="4057650"/>
                </a:lnTo>
                <a:lnTo>
                  <a:pt x="345236" y="4057650"/>
                </a:lnTo>
                <a:lnTo>
                  <a:pt x="344119" y="4058107"/>
                </a:lnTo>
                <a:lnTo>
                  <a:pt x="342265" y="4059974"/>
                </a:lnTo>
                <a:lnTo>
                  <a:pt x="341795" y="4061091"/>
                </a:lnTo>
                <a:lnTo>
                  <a:pt x="341795" y="4073245"/>
                </a:lnTo>
                <a:lnTo>
                  <a:pt x="342265" y="4074363"/>
                </a:lnTo>
                <a:lnTo>
                  <a:pt x="344119" y="4076230"/>
                </a:lnTo>
                <a:lnTo>
                  <a:pt x="345236" y="4076700"/>
                </a:lnTo>
                <a:lnTo>
                  <a:pt x="347878" y="4076700"/>
                </a:lnTo>
                <a:lnTo>
                  <a:pt x="348996" y="4076230"/>
                </a:lnTo>
                <a:lnTo>
                  <a:pt x="350850" y="4074363"/>
                </a:lnTo>
                <a:lnTo>
                  <a:pt x="351320" y="4073245"/>
                </a:lnTo>
                <a:lnTo>
                  <a:pt x="351320" y="4061091"/>
                </a:lnTo>
                <a:close/>
              </a:path>
              <a:path w="11163300" h="4533900">
                <a:moveTo>
                  <a:pt x="351320" y="4003941"/>
                </a:moveTo>
                <a:lnTo>
                  <a:pt x="350850" y="4002824"/>
                </a:lnTo>
                <a:lnTo>
                  <a:pt x="348996" y="4000957"/>
                </a:lnTo>
                <a:lnTo>
                  <a:pt x="347878" y="4000500"/>
                </a:lnTo>
                <a:lnTo>
                  <a:pt x="345236" y="4000500"/>
                </a:lnTo>
                <a:lnTo>
                  <a:pt x="344119" y="4000957"/>
                </a:lnTo>
                <a:lnTo>
                  <a:pt x="342265" y="4002824"/>
                </a:lnTo>
                <a:lnTo>
                  <a:pt x="341795" y="4003941"/>
                </a:lnTo>
                <a:lnTo>
                  <a:pt x="341795" y="4016095"/>
                </a:lnTo>
                <a:lnTo>
                  <a:pt x="342265" y="4017213"/>
                </a:lnTo>
                <a:lnTo>
                  <a:pt x="344119" y="4019080"/>
                </a:lnTo>
                <a:lnTo>
                  <a:pt x="345236" y="4019550"/>
                </a:lnTo>
                <a:lnTo>
                  <a:pt x="347878" y="4019550"/>
                </a:lnTo>
                <a:lnTo>
                  <a:pt x="348996" y="4019080"/>
                </a:lnTo>
                <a:lnTo>
                  <a:pt x="350850" y="4017213"/>
                </a:lnTo>
                <a:lnTo>
                  <a:pt x="351320" y="4016095"/>
                </a:lnTo>
                <a:lnTo>
                  <a:pt x="351320" y="4003941"/>
                </a:lnTo>
                <a:close/>
              </a:path>
              <a:path w="11163300" h="4533900">
                <a:moveTo>
                  <a:pt x="351320" y="3946791"/>
                </a:moveTo>
                <a:lnTo>
                  <a:pt x="350850" y="3945674"/>
                </a:lnTo>
                <a:lnTo>
                  <a:pt x="348996" y="3943807"/>
                </a:lnTo>
                <a:lnTo>
                  <a:pt x="347878" y="3943350"/>
                </a:lnTo>
                <a:lnTo>
                  <a:pt x="345236" y="3943350"/>
                </a:lnTo>
                <a:lnTo>
                  <a:pt x="344119" y="3943807"/>
                </a:lnTo>
                <a:lnTo>
                  <a:pt x="342265" y="3945674"/>
                </a:lnTo>
                <a:lnTo>
                  <a:pt x="341795" y="3946791"/>
                </a:lnTo>
                <a:lnTo>
                  <a:pt x="341795" y="3958945"/>
                </a:lnTo>
                <a:lnTo>
                  <a:pt x="342265" y="3960063"/>
                </a:lnTo>
                <a:lnTo>
                  <a:pt x="344119" y="3961930"/>
                </a:lnTo>
                <a:lnTo>
                  <a:pt x="345236" y="3962400"/>
                </a:lnTo>
                <a:lnTo>
                  <a:pt x="347878" y="3962400"/>
                </a:lnTo>
                <a:lnTo>
                  <a:pt x="348996" y="3961930"/>
                </a:lnTo>
                <a:lnTo>
                  <a:pt x="350850" y="3960063"/>
                </a:lnTo>
                <a:lnTo>
                  <a:pt x="351320" y="3958945"/>
                </a:lnTo>
                <a:lnTo>
                  <a:pt x="351320" y="3946791"/>
                </a:lnTo>
                <a:close/>
              </a:path>
              <a:path w="11163300" h="4533900">
                <a:moveTo>
                  <a:pt x="351320" y="3889641"/>
                </a:moveTo>
                <a:lnTo>
                  <a:pt x="350850" y="3888524"/>
                </a:lnTo>
                <a:lnTo>
                  <a:pt x="348996" y="3886657"/>
                </a:lnTo>
                <a:lnTo>
                  <a:pt x="347878" y="3886200"/>
                </a:lnTo>
                <a:lnTo>
                  <a:pt x="345236" y="3886200"/>
                </a:lnTo>
                <a:lnTo>
                  <a:pt x="344119" y="3886657"/>
                </a:lnTo>
                <a:lnTo>
                  <a:pt x="342265" y="3888524"/>
                </a:lnTo>
                <a:lnTo>
                  <a:pt x="341795" y="3889641"/>
                </a:lnTo>
                <a:lnTo>
                  <a:pt x="341795" y="3901795"/>
                </a:lnTo>
                <a:lnTo>
                  <a:pt x="342265" y="3902913"/>
                </a:lnTo>
                <a:lnTo>
                  <a:pt x="344119" y="3904780"/>
                </a:lnTo>
                <a:lnTo>
                  <a:pt x="345236" y="3905250"/>
                </a:lnTo>
                <a:lnTo>
                  <a:pt x="347878" y="3905250"/>
                </a:lnTo>
                <a:lnTo>
                  <a:pt x="348996" y="3904780"/>
                </a:lnTo>
                <a:lnTo>
                  <a:pt x="350850" y="3902913"/>
                </a:lnTo>
                <a:lnTo>
                  <a:pt x="351320" y="3901795"/>
                </a:lnTo>
                <a:lnTo>
                  <a:pt x="351320" y="3889641"/>
                </a:lnTo>
                <a:close/>
              </a:path>
              <a:path w="11163300" h="4533900">
                <a:moveTo>
                  <a:pt x="351320" y="3832491"/>
                </a:moveTo>
                <a:lnTo>
                  <a:pt x="350850" y="3831374"/>
                </a:lnTo>
                <a:lnTo>
                  <a:pt x="348996" y="3829507"/>
                </a:lnTo>
                <a:lnTo>
                  <a:pt x="347878" y="3829050"/>
                </a:lnTo>
                <a:lnTo>
                  <a:pt x="345236" y="3829050"/>
                </a:lnTo>
                <a:lnTo>
                  <a:pt x="344119" y="3829507"/>
                </a:lnTo>
                <a:lnTo>
                  <a:pt x="342265" y="3831374"/>
                </a:lnTo>
                <a:lnTo>
                  <a:pt x="341795" y="3832491"/>
                </a:lnTo>
                <a:lnTo>
                  <a:pt x="341795" y="3844645"/>
                </a:lnTo>
                <a:lnTo>
                  <a:pt x="342265" y="3845763"/>
                </a:lnTo>
                <a:lnTo>
                  <a:pt x="344119" y="3847630"/>
                </a:lnTo>
                <a:lnTo>
                  <a:pt x="345236" y="3848100"/>
                </a:lnTo>
                <a:lnTo>
                  <a:pt x="347878" y="3848100"/>
                </a:lnTo>
                <a:lnTo>
                  <a:pt x="348996" y="3847630"/>
                </a:lnTo>
                <a:lnTo>
                  <a:pt x="350850" y="3845763"/>
                </a:lnTo>
                <a:lnTo>
                  <a:pt x="351320" y="3844645"/>
                </a:lnTo>
                <a:lnTo>
                  <a:pt x="351320" y="3832491"/>
                </a:lnTo>
                <a:close/>
              </a:path>
              <a:path w="11163300" h="4533900">
                <a:moveTo>
                  <a:pt x="351320" y="3775341"/>
                </a:moveTo>
                <a:lnTo>
                  <a:pt x="350850" y="3774224"/>
                </a:lnTo>
                <a:lnTo>
                  <a:pt x="348996" y="3772357"/>
                </a:lnTo>
                <a:lnTo>
                  <a:pt x="347878" y="3771900"/>
                </a:lnTo>
                <a:lnTo>
                  <a:pt x="345236" y="3771900"/>
                </a:lnTo>
                <a:lnTo>
                  <a:pt x="344119" y="3772357"/>
                </a:lnTo>
                <a:lnTo>
                  <a:pt x="342265" y="3774224"/>
                </a:lnTo>
                <a:lnTo>
                  <a:pt x="341795" y="3775341"/>
                </a:lnTo>
                <a:lnTo>
                  <a:pt x="341795" y="3787495"/>
                </a:lnTo>
                <a:lnTo>
                  <a:pt x="342265" y="3788613"/>
                </a:lnTo>
                <a:lnTo>
                  <a:pt x="344119" y="3790480"/>
                </a:lnTo>
                <a:lnTo>
                  <a:pt x="345236" y="3790950"/>
                </a:lnTo>
                <a:lnTo>
                  <a:pt x="347878" y="3790950"/>
                </a:lnTo>
                <a:lnTo>
                  <a:pt x="348996" y="3790480"/>
                </a:lnTo>
                <a:lnTo>
                  <a:pt x="350850" y="3788613"/>
                </a:lnTo>
                <a:lnTo>
                  <a:pt x="351320" y="3787495"/>
                </a:lnTo>
                <a:lnTo>
                  <a:pt x="351320" y="3775341"/>
                </a:lnTo>
                <a:close/>
              </a:path>
              <a:path w="11163300" h="4533900">
                <a:moveTo>
                  <a:pt x="351320" y="3718191"/>
                </a:moveTo>
                <a:lnTo>
                  <a:pt x="350850" y="3717074"/>
                </a:lnTo>
                <a:lnTo>
                  <a:pt x="348996" y="3715207"/>
                </a:lnTo>
                <a:lnTo>
                  <a:pt x="347878" y="3714750"/>
                </a:lnTo>
                <a:lnTo>
                  <a:pt x="345236" y="3714750"/>
                </a:lnTo>
                <a:lnTo>
                  <a:pt x="344119" y="3715207"/>
                </a:lnTo>
                <a:lnTo>
                  <a:pt x="342265" y="3717074"/>
                </a:lnTo>
                <a:lnTo>
                  <a:pt x="341795" y="3718191"/>
                </a:lnTo>
                <a:lnTo>
                  <a:pt x="341795" y="3730345"/>
                </a:lnTo>
                <a:lnTo>
                  <a:pt x="342265" y="3731463"/>
                </a:lnTo>
                <a:lnTo>
                  <a:pt x="344119" y="3733330"/>
                </a:lnTo>
                <a:lnTo>
                  <a:pt x="345236" y="3733800"/>
                </a:lnTo>
                <a:lnTo>
                  <a:pt x="347878" y="3733800"/>
                </a:lnTo>
                <a:lnTo>
                  <a:pt x="348996" y="3733330"/>
                </a:lnTo>
                <a:lnTo>
                  <a:pt x="350850" y="3731463"/>
                </a:lnTo>
                <a:lnTo>
                  <a:pt x="351320" y="3730345"/>
                </a:lnTo>
                <a:lnTo>
                  <a:pt x="351320" y="3718191"/>
                </a:lnTo>
                <a:close/>
              </a:path>
              <a:path w="11163300" h="4533900">
                <a:moveTo>
                  <a:pt x="351320" y="3661041"/>
                </a:moveTo>
                <a:lnTo>
                  <a:pt x="350850" y="3659924"/>
                </a:lnTo>
                <a:lnTo>
                  <a:pt x="348996" y="3658057"/>
                </a:lnTo>
                <a:lnTo>
                  <a:pt x="347878" y="3657600"/>
                </a:lnTo>
                <a:lnTo>
                  <a:pt x="345236" y="3657600"/>
                </a:lnTo>
                <a:lnTo>
                  <a:pt x="344119" y="3658057"/>
                </a:lnTo>
                <a:lnTo>
                  <a:pt x="342265" y="3659924"/>
                </a:lnTo>
                <a:lnTo>
                  <a:pt x="341795" y="3661041"/>
                </a:lnTo>
                <a:lnTo>
                  <a:pt x="341795" y="3673195"/>
                </a:lnTo>
                <a:lnTo>
                  <a:pt x="342265" y="3674313"/>
                </a:lnTo>
                <a:lnTo>
                  <a:pt x="344119" y="3676180"/>
                </a:lnTo>
                <a:lnTo>
                  <a:pt x="345236" y="3676650"/>
                </a:lnTo>
                <a:lnTo>
                  <a:pt x="347878" y="3676650"/>
                </a:lnTo>
                <a:lnTo>
                  <a:pt x="348996" y="3676180"/>
                </a:lnTo>
                <a:lnTo>
                  <a:pt x="350850" y="3674313"/>
                </a:lnTo>
                <a:lnTo>
                  <a:pt x="351320" y="3673195"/>
                </a:lnTo>
                <a:lnTo>
                  <a:pt x="351320" y="3661041"/>
                </a:lnTo>
                <a:close/>
              </a:path>
              <a:path w="11163300" h="4533900">
                <a:moveTo>
                  <a:pt x="351320" y="3603891"/>
                </a:moveTo>
                <a:lnTo>
                  <a:pt x="350850" y="3602774"/>
                </a:lnTo>
                <a:lnTo>
                  <a:pt x="348996" y="3600907"/>
                </a:lnTo>
                <a:lnTo>
                  <a:pt x="347878" y="3600450"/>
                </a:lnTo>
                <a:lnTo>
                  <a:pt x="345236" y="3600450"/>
                </a:lnTo>
                <a:lnTo>
                  <a:pt x="344119" y="3600907"/>
                </a:lnTo>
                <a:lnTo>
                  <a:pt x="342265" y="3602774"/>
                </a:lnTo>
                <a:lnTo>
                  <a:pt x="341795" y="3603891"/>
                </a:lnTo>
                <a:lnTo>
                  <a:pt x="341795" y="3616045"/>
                </a:lnTo>
                <a:lnTo>
                  <a:pt x="342265" y="3617163"/>
                </a:lnTo>
                <a:lnTo>
                  <a:pt x="344119" y="3619030"/>
                </a:lnTo>
                <a:lnTo>
                  <a:pt x="345236" y="3619500"/>
                </a:lnTo>
                <a:lnTo>
                  <a:pt x="347878" y="3619500"/>
                </a:lnTo>
                <a:lnTo>
                  <a:pt x="348996" y="3619030"/>
                </a:lnTo>
                <a:lnTo>
                  <a:pt x="350850" y="3617163"/>
                </a:lnTo>
                <a:lnTo>
                  <a:pt x="351320" y="3616045"/>
                </a:lnTo>
                <a:lnTo>
                  <a:pt x="351320" y="3603891"/>
                </a:lnTo>
                <a:close/>
              </a:path>
              <a:path w="11163300" h="4533900">
                <a:moveTo>
                  <a:pt x="351320" y="3546741"/>
                </a:moveTo>
                <a:lnTo>
                  <a:pt x="350850" y="3545624"/>
                </a:lnTo>
                <a:lnTo>
                  <a:pt x="348996" y="3543757"/>
                </a:lnTo>
                <a:lnTo>
                  <a:pt x="347878" y="3543300"/>
                </a:lnTo>
                <a:lnTo>
                  <a:pt x="345236" y="3543300"/>
                </a:lnTo>
                <a:lnTo>
                  <a:pt x="344119" y="3543757"/>
                </a:lnTo>
                <a:lnTo>
                  <a:pt x="342265" y="3545624"/>
                </a:lnTo>
                <a:lnTo>
                  <a:pt x="341795" y="3546741"/>
                </a:lnTo>
                <a:lnTo>
                  <a:pt x="341795" y="3558895"/>
                </a:lnTo>
                <a:lnTo>
                  <a:pt x="342265" y="3560013"/>
                </a:lnTo>
                <a:lnTo>
                  <a:pt x="344119" y="3561880"/>
                </a:lnTo>
                <a:lnTo>
                  <a:pt x="345236" y="3562350"/>
                </a:lnTo>
                <a:lnTo>
                  <a:pt x="347878" y="3562350"/>
                </a:lnTo>
                <a:lnTo>
                  <a:pt x="348996" y="3561880"/>
                </a:lnTo>
                <a:lnTo>
                  <a:pt x="350850" y="3560013"/>
                </a:lnTo>
                <a:lnTo>
                  <a:pt x="351320" y="3558895"/>
                </a:lnTo>
                <a:lnTo>
                  <a:pt x="351320" y="3546741"/>
                </a:lnTo>
                <a:close/>
              </a:path>
              <a:path w="11163300" h="4533900">
                <a:moveTo>
                  <a:pt x="351320" y="3489591"/>
                </a:moveTo>
                <a:lnTo>
                  <a:pt x="350850" y="3488474"/>
                </a:lnTo>
                <a:lnTo>
                  <a:pt x="348996" y="3486607"/>
                </a:lnTo>
                <a:lnTo>
                  <a:pt x="347878" y="3486150"/>
                </a:lnTo>
                <a:lnTo>
                  <a:pt x="345236" y="3486150"/>
                </a:lnTo>
                <a:lnTo>
                  <a:pt x="344119" y="3486607"/>
                </a:lnTo>
                <a:lnTo>
                  <a:pt x="342265" y="3488474"/>
                </a:lnTo>
                <a:lnTo>
                  <a:pt x="341795" y="3489591"/>
                </a:lnTo>
                <a:lnTo>
                  <a:pt x="341795" y="3501745"/>
                </a:lnTo>
                <a:lnTo>
                  <a:pt x="342265" y="3502863"/>
                </a:lnTo>
                <a:lnTo>
                  <a:pt x="344119" y="3504730"/>
                </a:lnTo>
                <a:lnTo>
                  <a:pt x="345236" y="3505200"/>
                </a:lnTo>
                <a:lnTo>
                  <a:pt x="347878" y="3505200"/>
                </a:lnTo>
                <a:lnTo>
                  <a:pt x="348996" y="3504730"/>
                </a:lnTo>
                <a:lnTo>
                  <a:pt x="350850" y="3502863"/>
                </a:lnTo>
                <a:lnTo>
                  <a:pt x="351320" y="3501745"/>
                </a:lnTo>
                <a:lnTo>
                  <a:pt x="351320" y="3489591"/>
                </a:lnTo>
                <a:close/>
              </a:path>
              <a:path w="11163300" h="4533900">
                <a:moveTo>
                  <a:pt x="351320" y="3432441"/>
                </a:moveTo>
                <a:lnTo>
                  <a:pt x="350850" y="3431324"/>
                </a:lnTo>
                <a:lnTo>
                  <a:pt x="348996" y="3429457"/>
                </a:lnTo>
                <a:lnTo>
                  <a:pt x="347878" y="3429000"/>
                </a:lnTo>
                <a:lnTo>
                  <a:pt x="345236" y="3429000"/>
                </a:lnTo>
                <a:lnTo>
                  <a:pt x="344119" y="3429457"/>
                </a:lnTo>
                <a:lnTo>
                  <a:pt x="342265" y="3431324"/>
                </a:lnTo>
                <a:lnTo>
                  <a:pt x="341795" y="3432441"/>
                </a:lnTo>
                <a:lnTo>
                  <a:pt x="341795" y="3444595"/>
                </a:lnTo>
                <a:lnTo>
                  <a:pt x="342265" y="3445713"/>
                </a:lnTo>
                <a:lnTo>
                  <a:pt x="344119" y="3447580"/>
                </a:lnTo>
                <a:lnTo>
                  <a:pt x="345236" y="3448050"/>
                </a:lnTo>
                <a:lnTo>
                  <a:pt x="347878" y="3448050"/>
                </a:lnTo>
                <a:lnTo>
                  <a:pt x="348996" y="3447580"/>
                </a:lnTo>
                <a:lnTo>
                  <a:pt x="350850" y="3445713"/>
                </a:lnTo>
                <a:lnTo>
                  <a:pt x="351320" y="3444595"/>
                </a:lnTo>
                <a:lnTo>
                  <a:pt x="351320" y="3432441"/>
                </a:lnTo>
                <a:close/>
              </a:path>
              <a:path w="11163300" h="4533900">
                <a:moveTo>
                  <a:pt x="351320" y="3375291"/>
                </a:moveTo>
                <a:lnTo>
                  <a:pt x="350850" y="3374174"/>
                </a:lnTo>
                <a:lnTo>
                  <a:pt x="348996" y="3372307"/>
                </a:lnTo>
                <a:lnTo>
                  <a:pt x="347878" y="3371850"/>
                </a:lnTo>
                <a:lnTo>
                  <a:pt x="345236" y="3371850"/>
                </a:lnTo>
                <a:lnTo>
                  <a:pt x="344119" y="3372307"/>
                </a:lnTo>
                <a:lnTo>
                  <a:pt x="342265" y="3374174"/>
                </a:lnTo>
                <a:lnTo>
                  <a:pt x="341795" y="3375291"/>
                </a:lnTo>
                <a:lnTo>
                  <a:pt x="341795" y="3387445"/>
                </a:lnTo>
                <a:lnTo>
                  <a:pt x="342265" y="3388563"/>
                </a:lnTo>
                <a:lnTo>
                  <a:pt x="344119" y="3390430"/>
                </a:lnTo>
                <a:lnTo>
                  <a:pt x="345236" y="3390900"/>
                </a:lnTo>
                <a:lnTo>
                  <a:pt x="347878" y="3390900"/>
                </a:lnTo>
                <a:lnTo>
                  <a:pt x="348996" y="3390430"/>
                </a:lnTo>
                <a:lnTo>
                  <a:pt x="350850" y="3388563"/>
                </a:lnTo>
                <a:lnTo>
                  <a:pt x="351320" y="3387445"/>
                </a:lnTo>
                <a:lnTo>
                  <a:pt x="351320" y="3375291"/>
                </a:lnTo>
                <a:close/>
              </a:path>
              <a:path w="11163300" h="4533900">
                <a:moveTo>
                  <a:pt x="351320" y="3318141"/>
                </a:moveTo>
                <a:lnTo>
                  <a:pt x="350850" y="3317024"/>
                </a:lnTo>
                <a:lnTo>
                  <a:pt x="348996" y="3315157"/>
                </a:lnTo>
                <a:lnTo>
                  <a:pt x="347878" y="3314700"/>
                </a:lnTo>
                <a:lnTo>
                  <a:pt x="345236" y="3314700"/>
                </a:lnTo>
                <a:lnTo>
                  <a:pt x="344119" y="3315157"/>
                </a:lnTo>
                <a:lnTo>
                  <a:pt x="342265" y="3317024"/>
                </a:lnTo>
                <a:lnTo>
                  <a:pt x="341795" y="3318141"/>
                </a:lnTo>
                <a:lnTo>
                  <a:pt x="341795" y="3330295"/>
                </a:lnTo>
                <a:lnTo>
                  <a:pt x="342265" y="3331413"/>
                </a:lnTo>
                <a:lnTo>
                  <a:pt x="344119" y="3333280"/>
                </a:lnTo>
                <a:lnTo>
                  <a:pt x="345236" y="3333750"/>
                </a:lnTo>
                <a:lnTo>
                  <a:pt x="347878" y="3333750"/>
                </a:lnTo>
                <a:lnTo>
                  <a:pt x="348996" y="3333280"/>
                </a:lnTo>
                <a:lnTo>
                  <a:pt x="350850" y="3331413"/>
                </a:lnTo>
                <a:lnTo>
                  <a:pt x="351320" y="3330295"/>
                </a:lnTo>
                <a:lnTo>
                  <a:pt x="351320" y="3318141"/>
                </a:lnTo>
                <a:close/>
              </a:path>
              <a:path w="11163300" h="4533900">
                <a:moveTo>
                  <a:pt x="351320" y="3260991"/>
                </a:moveTo>
                <a:lnTo>
                  <a:pt x="350850" y="3259874"/>
                </a:lnTo>
                <a:lnTo>
                  <a:pt x="348996" y="3258007"/>
                </a:lnTo>
                <a:lnTo>
                  <a:pt x="347878" y="3257550"/>
                </a:lnTo>
                <a:lnTo>
                  <a:pt x="345236" y="3257550"/>
                </a:lnTo>
                <a:lnTo>
                  <a:pt x="344119" y="3258007"/>
                </a:lnTo>
                <a:lnTo>
                  <a:pt x="342265" y="3259874"/>
                </a:lnTo>
                <a:lnTo>
                  <a:pt x="341795" y="3260991"/>
                </a:lnTo>
                <a:lnTo>
                  <a:pt x="341795" y="3273145"/>
                </a:lnTo>
                <a:lnTo>
                  <a:pt x="342265" y="3274263"/>
                </a:lnTo>
                <a:lnTo>
                  <a:pt x="344119" y="3276130"/>
                </a:lnTo>
                <a:lnTo>
                  <a:pt x="345236" y="3276600"/>
                </a:lnTo>
                <a:lnTo>
                  <a:pt x="347878" y="3276600"/>
                </a:lnTo>
                <a:lnTo>
                  <a:pt x="348996" y="3276130"/>
                </a:lnTo>
                <a:lnTo>
                  <a:pt x="350850" y="3274263"/>
                </a:lnTo>
                <a:lnTo>
                  <a:pt x="351320" y="3273145"/>
                </a:lnTo>
                <a:lnTo>
                  <a:pt x="351320" y="3260991"/>
                </a:lnTo>
                <a:close/>
              </a:path>
              <a:path w="11163300" h="4533900">
                <a:moveTo>
                  <a:pt x="351320" y="3203841"/>
                </a:moveTo>
                <a:lnTo>
                  <a:pt x="350850" y="3202724"/>
                </a:lnTo>
                <a:lnTo>
                  <a:pt x="348996" y="3200857"/>
                </a:lnTo>
                <a:lnTo>
                  <a:pt x="347878" y="3200400"/>
                </a:lnTo>
                <a:lnTo>
                  <a:pt x="345236" y="3200400"/>
                </a:lnTo>
                <a:lnTo>
                  <a:pt x="344119" y="3200857"/>
                </a:lnTo>
                <a:lnTo>
                  <a:pt x="342265" y="3202724"/>
                </a:lnTo>
                <a:lnTo>
                  <a:pt x="341795" y="3203841"/>
                </a:lnTo>
                <a:lnTo>
                  <a:pt x="341795" y="3215995"/>
                </a:lnTo>
                <a:lnTo>
                  <a:pt x="342265" y="3217113"/>
                </a:lnTo>
                <a:lnTo>
                  <a:pt x="344119" y="3218980"/>
                </a:lnTo>
                <a:lnTo>
                  <a:pt x="345236" y="3219450"/>
                </a:lnTo>
                <a:lnTo>
                  <a:pt x="347878" y="3219450"/>
                </a:lnTo>
                <a:lnTo>
                  <a:pt x="348996" y="3218980"/>
                </a:lnTo>
                <a:lnTo>
                  <a:pt x="350850" y="3217113"/>
                </a:lnTo>
                <a:lnTo>
                  <a:pt x="351320" y="3215995"/>
                </a:lnTo>
                <a:lnTo>
                  <a:pt x="351320" y="3203841"/>
                </a:lnTo>
                <a:close/>
              </a:path>
              <a:path w="11163300" h="4533900">
                <a:moveTo>
                  <a:pt x="351320" y="3146691"/>
                </a:moveTo>
                <a:lnTo>
                  <a:pt x="350850" y="3145574"/>
                </a:lnTo>
                <a:lnTo>
                  <a:pt x="348996" y="3143707"/>
                </a:lnTo>
                <a:lnTo>
                  <a:pt x="347878" y="3143250"/>
                </a:lnTo>
                <a:lnTo>
                  <a:pt x="345236" y="3143250"/>
                </a:lnTo>
                <a:lnTo>
                  <a:pt x="344119" y="3143707"/>
                </a:lnTo>
                <a:lnTo>
                  <a:pt x="342265" y="3145574"/>
                </a:lnTo>
                <a:lnTo>
                  <a:pt x="341795" y="3146691"/>
                </a:lnTo>
                <a:lnTo>
                  <a:pt x="341795" y="3158845"/>
                </a:lnTo>
                <a:lnTo>
                  <a:pt x="342265" y="3159963"/>
                </a:lnTo>
                <a:lnTo>
                  <a:pt x="344119" y="3161830"/>
                </a:lnTo>
                <a:lnTo>
                  <a:pt x="345236" y="3162300"/>
                </a:lnTo>
                <a:lnTo>
                  <a:pt x="347878" y="3162300"/>
                </a:lnTo>
                <a:lnTo>
                  <a:pt x="348996" y="3161830"/>
                </a:lnTo>
                <a:lnTo>
                  <a:pt x="350850" y="3159963"/>
                </a:lnTo>
                <a:lnTo>
                  <a:pt x="351320" y="3158845"/>
                </a:lnTo>
                <a:lnTo>
                  <a:pt x="351320" y="3146691"/>
                </a:lnTo>
                <a:close/>
              </a:path>
              <a:path w="11163300" h="4533900">
                <a:moveTo>
                  <a:pt x="351320" y="3089541"/>
                </a:moveTo>
                <a:lnTo>
                  <a:pt x="350850" y="3088424"/>
                </a:lnTo>
                <a:lnTo>
                  <a:pt x="348996" y="3086557"/>
                </a:lnTo>
                <a:lnTo>
                  <a:pt x="347878" y="3086100"/>
                </a:lnTo>
                <a:lnTo>
                  <a:pt x="345236" y="3086100"/>
                </a:lnTo>
                <a:lnTo>
                  <a:pt x="344119" y="3086557"/>
                </a:lnTo>
                <a:lnTo>
                  <a:pt x="342265" y="3088424"/>
                </a:lnTo>
                <a:lnTo>
                  <a:pt x="341795" y="3089541"/>
                </a:lnTo>
                <a:lnTo>
                  <a:pt x="341795" y="3101695"/>
                </a:lnTo>
                <a:lnTo>
                  <a:pt x="342265" y="3102813"/>
                </a:lnTo>
                <a:lnTo>
                  <a:pt x="344119" y="3104680"/>
                </a:lnTo>
                <a:lnTo>
                  <a:pt x="345236" y="3105150"/>
                </a:lnTo>
                <a:lnTo>
                  <a:pt x="347878" y="3105150"/>
                </a:lnTo>
                <a:lnTo>
                  <a:pt x="348996" y="3104680"/>
                </a:lnTo>
                <a:lnTo>
                  <a:pt x="350850" y="3102813"/>
                </a:lnTo>
                <a:lnTo>
                  <a:pt x="351320" y="3101695"/>
                </a:lnTo>
                <a:lnTo>
                  <a:pt x="351320" y="3089541"/>
                </a:lnTo>
                <a:close/>
              </a:path>
              <a:path w="11163300" h="4533900">
                <a:moveTo>
                  <a:pt x="351320" y="3032391"/>
                </a:moveTo>
                <a:lnTo>
                  <a:pt x="350850" y="3031274"/>
                </a:lnTo>
                <a:lnTo>
                  <a:pt x="348996" y="3029407"/>
                </a:lnTo>
                <a:lnTo>
                  <a:pt x="347878" y="3028950"/>
                </a:lnTo>
                <a:lnTo>
                  <a:pt x="345236" y="3028950"/>
                </a:lnTo>
                <a:lnTo>
                  <a:pt x="344119" y="3029407"/>
                </a:lnTo>
                <a:lnTo>
                  <a:pt x="342265" y="3031274"/>
                </a:lnTo>
                <a:lnTo>
                  <a:pt x="341795" y="3032391"/>
                </a:lnTo>
                <a:lnTo>
                  <a:pt x="341795" y="3044545"/>
                </a:lnTo>
                <a:lnTo>
                  <a:pt x="342265" y="3045663"/>
                </a:lnTo>
                <a:lnTo>
                  <a:pt x="344119" y="3047530"/>
                </a:lnTo>
                <a:lnTo>
                  <a:pt x="345236" y="3048000"/>
                </a:lnTo>
                <a:lnTo>
                  <a:pt x="347878" y="3048000"/>
                </a:lnTo>
                <a:lnTo>
                  <a:pt x="348996" y="3047530"/>
                </a:lnTo>
                <a:lnTo>
                  <a:pt x="350850" y="3045663"/>
                </a:lnTo>
                <a:lnTo>
                  <a:pt x="351320" y="3044545"/>
                </a:lnTo>
                <a:lnTo>
                  <a:pt x="351320" y="3032391"/>
                </a:lnTo>
                <a:close/>
              </a:path>
              <a:path w="11163300" h="4533900">
                <a:moveTo>
                  <a:pt x="351320" y="2975241"/>
                </a:moveTo>
                <a:lnTo>
                  <a:pt x="350850" y="2974124"/>
                </a:lnTo>
                <a:lnTo>
                  <a:pt x="348996" y="2972257"/>
                </a:lnTo>
                <a:lnTo>
                  <a:pt x="347878" y="2971800"/>
                </a:lnTo>
                <a:lnTo>
                  <a:pt x="345236" y="2971800"/>
                </a:lnTo>
                <a:lnTo>
                  <a:pt x="344119" y="2972257"/>
                </a:lnTo>
                <a:lnTo>
                  <a:pt x="342265" y="2974124"/>
                </a:lnTo>
                <a:lnTo>
                  <a:pt x="341795" y="2975241"/>
                </a:lnTo>
                <a:lnTo>
                  <a:pt x="341795" y="2987395"/>
                </a:lnTo>
                <a:lnTo>
                  <a:pt x="342265" y="2988513"/>
                </a:lnTo>
                <a:lnTo>
                  <a:pt x="344119" y="2990380"/>
                </a:lnTo>
                <a:lnTo>
                  <a:pt x="345236" y="2990850"/>
                </a:lnTo>
                <a:lnTo>
                  <a:pt x="347878" y="2990850"/>
                </a:lnTo>
                <a:lnTo>
                  <a:pt x="348996" y="2990380"/>
                </a:lnTo>
                <a:lnTo>
                  <a:pt x="350850" y="2988513"/>
                </a:lnTo>
                <a:lnTo>
                  <a:pt x="351320" y="2987395"/>
                </a:lnTo>
                <a:lnTo>
                  <a:pt x="351320" y="2975241"/>
                </a:lnTo>
                <a:close/>
              </a:path>
              <a:path w="11163300" h="4533900">
                <a:moveTo>
                  <a:pt x="351320" y="2918091"/>
                </a:moveTo>
                <a:lnTo>
                  <a:pt x="350850" y="2916974"/>
                </a:lnTo>
                <a:lnTo>
                  <a:pt x="348996" y="2915107"/>
                </a:lnTo>
                <a:lnTo>
                  <a:pt x="347878" y="2914650"/>
                </a:lnTo>
                <a:lnTo>
                  <a:pt x="345236" y="2914650"/>
                </a:lnTo>
                <a:lnTo>
                  <a:pt x="344119" y="2915107"/>
                </a:lnTo>
                <a:lnTo>
                  <a:pt x="342265" y="2916974"/>
                </a:lnTo>
                <a:lnTo>
                  <a:pt x="341795" y="2918091"/>
                </a:lnTo>
                <a:lnTo>
                  <a:pt x="341795" y="2930245"/>
                </a:lnTo>
                <a:lnTo>
                  <a:pt x="342265" y="2931363"/>
                </a:lnTo>
                <a:lnTo>
                  <a:pt x="344119" y="2933230"/>
                </a:lnTo>
                <a:lnTo>
                  <a:pt x="345236" y="2933700"/>
                </a:lnTo>
                <a:lnTo>
                  <a:pt x="347878" y="2933700"/>
                </a:lnTo>
                <a:lnTo>
                  <a:pt x="348996" y="2933230"/>
                </a:lnTo>
                <a:lnTo>
                  <a:pt x="350850" y="2931363"/>
                </a:lnTo>
                <a:lnTo>
                  <a:pt x="351320" y="2930245"/>
                </a:lnTo>
                <a:lnTo>
                  <a:pt x="351320" y="2918091"/>
                </a:lnTo>
                <a:close/>
              </a:path>
              <a:path w="11163300" h="4533900">
                <a:moveTo>
                  <a:pt x="351320" y="2803791"/>
                </a:moveTo>
                <a:lnTo>
                  <a:pt x="350850" y="2802674"/>
                </a:lnTo>
                <a:lnTo>
                  <a:pt x="348996" y="2800807"/>
                </a:lnTo>
                <a:lnTo>
                  <a:pt x="347878" y="2800350"/>
                </a:lnTo>
                <a:lnTo>
                  <a:pt x="345236" y="2800350"/>
                </a:lnTo>
                <a:lnTo>
                  <a:pt x="344119" y="2800807"/>
                </a:lnTo>
                <a:lnTo>
                  <a:pt x="342265" y="2802674"/>
                </a:lnTo>
                <a:lnTo>
                  <a:pt x="341795" y="2803791"/>
                </a:lnTo>
                <a:lnTo>
                  <a:pt x="341795" y="2815945"/>
                </a:lnTo>
                <a:lnTo>
                  <a:pt x="342265" y="2817063"/>
                </a:lnTo>
                <a:lnTo>
                  <a:pt x="344119" y="2818930"/>
                </a:lnTo>
                <a:lnTo>
                  <a:pt x="345236" y="2819400"/>
                </a:lnTo>
                <a:lnTo>
                  <a:pt x="347878" y="2819400"/>
                </a:lnTo>
                <a:lnTo>
                  <a:pt x="348996" y="2818930"/>
                </a:lnTo>
                <a:lnTo>
                  <a:pt x="350850" y="2817063"/>
                </a:lnTo>
                <a:lnTo>
                  <a:pt x="351320" y="2815945"/>
                </a:lnTo>
                <a:lnTo>
                  <a:pt x="351320" y="2803791"/>
                </a:lnTo>
                <a:close/>
              </a:path>
              <a:path w="11163300" h="4533900">
                <a:moveTo>
                  <a:pt x="351320" y="2746641"/>
                </a:moveTo>
                <a:lnTo>
                  <a:pt x="350850" y="2745524"/>
                </a:lnTo>
                <a:lnTo>
                  <a:pt x="348996" y="2743657"/>
                </a:lnTo>
                <a:lnTo>
                  <a:pt x="347878" y="2743200"/>
                </a:lnTo>
                <a:lnTo>
                  <a:pt x="345236" y="2743200"/>
                </a:lnTo>
                <a:lnTo>
                  <a:pt x="344119" y="2743657"/>
                </a:lnTo>
                <a:lnTo>
                  <a:pt x="342265" y="2745524"/>
                </a:lnTo>
                <a:lnTo>
                  <a:pt x="341795" y="2746641"/>
                </a:lnTo>
                <a:lnTo>
                  <a:pt x="341795" y="2758795"/>
                </a:lnTo>
                <a:lnTo>
                  <a:pt x="342265" y="2759913"/>
                </a:lnTo>
                <a:lnTo>
                  <a:pt x="344119" y="2761780"/>
                </a:lnTo>
                <a:lnTo>
                  <a:pt x="345236" y="2762250"/>
                </a:lnTo>
                <a:lnTo>
                  <a:pt x="347878" y="2762250"/>
                </a:lnTo>
                <a:lnTo>
                  <a:pt x="348996" y="2761780"/>
                </a:lnTo>
                <a:lnTo>
                  <a:pt x="350850" y="2759913"/>
                </a:lnTo>
                <a:lnTo>
                  <a:pt x="351320" y="2758795"/>
                </a:lnTo>
                <a:lnTo>
                  <a:pt x="351320" y="2746641"/>
                </a:lnTo>
                <a:close/>
              </a:path>
              <a:path w="11163300" h="4533900">
                <a:moveTo>
                  <a:pt x="351320" y="2689491"/>
                </a:moveTo>
                <a:lnTo>
                  <a:pt x="350850" y="2688374"/>
                </a:lnTo>
                <a:lnTo>
                  <a:pt x="348996" y="2686507"/>
                </a:lnTo>
                <a:lnTo>
                  <a:pt x="347878" y="2686050"/>
                </a:lnTo>
                <a:lnTo>
                  <a:pt x="345236" y="2686050"/>
                </a:lnTo>
                <a:lnTo>
                  <a:pt x="344119" y="2686507"/>
                </a:lnTo>
                <a:lnTo>
                  <a:pt x="342265" y="2688374"/>
                </a:lnTo>
                <a:lnTo>
                  <a:pt x="341795" y="2689491"/>
                </a:lnTo>
                <a:lnTo>
                  <a:pt x="341795" y="2701645"/>
                </a:lnTo>
                <a:lnTo>
                  <a:pt x="342265" y="2702763"/>
                </a:lnTo>
                <a:lnTo>
                  <a:pt x="344119" y="2704630"/>
                </a:lnTo>
                <a:lnTo>
                  <a:pt x="345236" y="2705100"/>
                </a:lnTo>
                <a:lnTo>
                  <a:pt x="347878" y="2705100"/>
                </a:lnTo>
                <a:lnTo>
                  <a:pt x="348996" y="2704630"/>
                </a:lnTo>
                <a:lnTo>
                  <a:pt x="350850" y="2702763"/>
                </a:lnTo>
                <a:lnTo>
                  <a:pt x="351320" y="2701645"/>
                </a:lnTo>
                <a:lnTo>
                  <a:pt x="351320" y="2689491"/>
                </a:lnTo>
                <a:close/>
              </a:path>
              <a:path w="11163300" h="4533900">
                <a:moveTo>
                  <a:pt x="351320" y="2632341"/>
                </a:moveTo>
                <a:lnTo>
                  <a:pt x="350850" y="2631224"/>
                </a:lnTo>
                <a:lnTo>
                  <a:pt x="348996" y="2629357"/>
                </a:lnTo>
                <a:lnTo>
                  <a:pt x="347878" y="2628900"/>
                </a:lnTo>
                <a:lnTo>
                  <a:pt x="345236" y="2628900"/>
                </a:lnTo>
                <a:lnTo>
                  <a:pt x="344119" y="2629357"/>
                </a:lnTo>
                <a:lnTo>
                  <a:pt x="342265" y="2631224"/>
                </a:lnTo>
                <a:lnTo>
                  <a:pt x="341795" y="2632341"/>
                </a:lnTo>
                <a:lnTo>
                  <a:pt x="341795" y="2644495"/>
                </a:lnTo>
                <a:lnTo>
                  <a:pt x="342265" y="2645613"/>
                </a:lnTo>
                <a:lnTo>
                  <a:pt x="344119" y="2647480"/>
                </a:lnTo>
                <a:lnTo>
                  <a:pt x="345236" y="2647950"/>
                </a:lnTo>
                <a:lnTo>
                  <a:pt x="347878" y="2647950"/>
                </a:lnTo>
                <a:lnTo>
                  <a:pt x="348996" y="2647480"/>
                </a:lnTo>
                <a:lnTo>
                  <a:pt x="350850" y="2645613"/>
                </a:lnTo>
                <a:lnTo>
                  <a:pt x="351320" y="2644495"/>
                </a:lnTo>
                <a:lnTo>
                  <a:pt x="351320" y="2632341"/>
                </a:lnTo>
                <a:close/>
              </a:path>
              <a:path w="11163300" h="4533900">
                <a:moveTo>
                  <a:pt x="351320" y="2575191"/>
                </a:moveTo>
                <a:lnTo>
                  <a:pt x="350850" y="2574074"/>
                </a:lnTo>
                <a:lnTo>
                  <a:pt x="348996" y="2572207"/>
                </a:lnTo>
                <a:lnTo>
                  <a:pt x="347878" y="2571750"/>
                </a:lnTo>
                <a:lnTo>
                  <a:pt x="345236" y="2571750"/>
                </a:lnTo>
                <a:lnTo>
                  <a:pt x="344119" y="2572207"/>
                </a:lnTo>
                <a:lnTo>
                  <a:pt x="342265" y="2574074"/>
                </a:lnTo>
                <a:lnTo>
                  <a:pt x="341795" y="2575191"/>
                </a:lnTo>
                <a:lnTo>
                  <a:pt x="341795" y="2587345"/>
                </a:lnTo>
                <a:lnTo>
                  <a:pt x="342265" y="2588463"/>
                </a:lnTo>
                <a:lnTo>
                  <a:pt x="344119" y="2590330"/>
                </a:lnTo>
                <a:lnTo>
                  <a:pt x="345236" y="2590800"/>
                </a:lnTo>
                <a:lnTo>
                  <a:pt x="347878" y="2590800"/>
                </a:lnTo>
                <a:lnTo>
                  <a:pt x="348996" y="2590330"/>
                </a:lnTo>
                <a:lnTo>
                  <a:pt x="350850" y="2588463"/>
                </a:lnTo>
                <a:lnTo>
                  <a:pt x="351320" y="2587345"/>
                </a:lnTo>
                <a:lnTo>
                  <a:pt x="351320" y="2575191"/>
                </a:lnTo>
                <a:close/>
              </a:path>
              <a:path w="11163300" h="4533900">
                <a:moveTo>
                  <a:pt x="351320" y="2518041"/>
                </a:moveTo>
                <a:lnTo>
                  <a:pt x="350850" y="2516924"/>
                </a:lnTo>
                <a:lnTo>
                  <a:pt x="348996" y="2515057"/>
                </a:lnTo>
                <a:lnTo>
                  <a:pt x="347878" y="2514600"/>
                </a:lnTo>
                <a:lnTo>
                  <a:pt x="345236" y="2514600"/>
                </a:lnTo>
                <a:lnTo>
                  <a:pt x="344119" y="2515057"/>
                </a:lnTo>
                <a:lnTo>
                  <a:pt x="342265" y="2516924"/>
                </a:lnTo>
                <a:lnTo>
                  <a:pt x="341795" y="2518041"/>
                </a:lnTo>
                <a:lnTo>
                  <a:pt x="341795" y="2530195"/>
                </a:lnTo>
                <a:lnTo>
                  <a:pt x="342265" y="2531313"/>
                </a:lnTo>
                <a:lnTo>
                  <a:pt x="344119" y="2533180"/>
                </a:lnTo>
                <a:lnTo>
                  <a:pt x="345236" y="2533650"/>
                </a:lnTo>
                <a:lnTo>
                  <a:pt x="347878" y="2533650"/>
                </a:lnTo>
                <a:lnTo>
                  <a:pt x="348996" y="2533180"/>
                </a:lnTo>
                <a:lnTo>
                  <a:pt x="350850" y="2531313"/>
                </a:lnTo>
                <a:lnTo>
                  <a:pt x="351320" y="2530195"/>
                </a:lnTo>
                <a:lnTo>
                  <a:pt x="351320" y="2518041"/>
                </a:lnTo>
                <a:close/>
              </a:path>
              <a:path w="11163300" h="4533900">
                <a:moveTo>
                  <a:pt x="351320" y="2460891"/>
                </a:moveTo>
                <a:lnTo>
                  <a:pt x="350850" y="2459774"/>
                </a:lnTo>
                <a:lnTo>
                  <a:pt x="348996" y="2457907"/>
                </a:lnTo>
                <a:lnTo>
                  <a:pt x="347878" y="2457450"/>
                </a:lnTo>
                <a:lnTo>
                  <a:pt x="345236" y="2457450"/>
                </a:lnTo>
                <a:lnTo>
                  <a:pt x="344119" y="2457907"/>
                </a:lnTo>
                <a:lnTo>
                  <a:pt x="342265" y="2459774"/>
                </a:lnTo>
                <a:lnTo>
                  <a:pt x="341795" y="2460891"/>
                </a:lnTo>
                <a:lnTo>
                  <a:pt x="341795" y="2473045"/>
                </a:lnTo>
                <a:lnTo>
                  <a:pt x="342265" y="2474163"/>
                </a:lnTo>
                <a:lnTo>
                  <a:pt x="344119" y="2476030"/>
                </a:lnTo>
                <a:lnTo>
                  <a:pt x="345236" y="2476500"/>
                </a:lnTo>
                <a:lnTo>
                  <a:pt x="347878" y="2476500"/>
                </a:lnTo>
                <a:lnTo>
                  <a:pt x="348996" y="2476030"/>
                </a:lnTo>
                <a:lnTo>
                  <a:pt x="350850" y="2474163"/>
                </a:lnTo>
                <a:lnTo>
                  <a:pt x="351320" y="2473045"/>
                </a:lnTo>
                <a:lnTo>
                  <a:pt x="351320" y="2460891"/>
                </a:lnTo>
                <a:close/>
              </a:path>
              <a:path w="11163300" h="4533900">
                <a:moveTo>
                  <a:pt x="351320" y="2403741"/>
                </a:moveTo>
                <a:lnTo>
                  <a:pt x="350850" y="2402624"/>
                </a:lnTo>
                <a:lnTo>
                  <a:pt x="348996" y="2400757"/>
                </a:lnTo>
                <a:lnTo>
                  <a:pt x="347878" y="2400300"/>
                </a:lnTo>
                <a:lnTo>
                  <a:pt x="345236" y="2400300"/>
                </a:lnTo>
                <a:lnTo>
                  <a:pt x="344119" y="2400757"/>
                </a:lnTo>
                <a:lnTo>
                  <a:pt x="342265" y="2402624"/>
                </a:lnTo>
                <a:lnTo>
                  <a:pt x="341795" y="2403741"/>
                </a:lnTo>
                <a:lnTo>
                  <a:pt x="341795" y="2415895"/>
                </a:lnTo>
                <a:lnTo>
                  <a:pt x="342265" y="2417013"/>
                </a:lnTo>
                <a:lnTo>
                  <a:pt x="344119" y="2418880"/>
                </a:lnTo>
                <a:lnTo>
                  <a:pt x="345236" y="2419350"/>
                </a:lnTo>
                <a:lnTo>
                  <a:pt x="347878" y="2419350"/>
                </a:lnTo>
                <a:lnTo>
                  <a:pt x="348996" y="2418880"/>
                </a:lnTo>
                <a:lnTo>
                  <a:pt x="350850" y="2417013"/>
                </a:lnTo>
                <a:lnTo>
                  <a:pt x="351320" y="2415895"/>
                </a:lnTo>
                <a:lnTo>
                  <a:pt x="351320" y="2403741"/>
                </a:lnTo>
                <a:close/>
              </a:path>
              <a:path w="11163300" h="4533900">
                <a:moveTo>
                  <a:pt x="351320" y="2346591"/>
                </a:moveTo>
                <a:lnTo>
                  <a:pt x="350850" y="2345474"/>
                </a:lnTo>
                <a:lnTo>
                  <a:pt x="348996" y="2343607"/>
                </a:lnTo>
                <a:lnTo>
                  <a:pt x="347878" y="2343150"/>
                </a:lnTo>
                <a:lnTo>
                  <a:pt x="345236" y="2343150"/>
                </a:lnTo>
                <a:lnTo>
                  <a:pt x="344119" y="2343607"/>
                </a:lnTo>
                <a:lnTo>
                  <a:pt x="342265" y="2345474"/>
                </a:lnTo>
                <a:lnTo>
                  <a:pt x="341795" y="2346591"/>
                </a:lnTo>
                <a:lnTo>
                  <a:pt x="341795" y="2358745"/>
                </a:lnTo>
                <a:lnTo>
                  <a:pt x="342265" y="2359863"/>
                </a:lnTo>
                <a:lnTo>
                  <a:pt x="344119" y="2361730"/>
                </a:lnTo>
                <a:lnTo>
                  <a:pt x="345236" y="2362200"/>
                </a:lnTo>
                <a:lnTo>
                  <a:pt x="347878" y="2362200"/>
                </a:lnTo>
                <a:lnTo>
                  <a:pt x="348996" y="2361730"/>
                </a:lnTo>
                <a:lnTo>
                  <a:pt x="350850" y="2359863"/>
                </a:lnTo>
                <a:lnTo>
                  <a:pt x="351320" y="2358745"/>
                </a:lnTo>
                <a:lnTo>
                  <a:pt x="351320" y="2346591"/>
                </a:lnTo>
                <a:close/>
              </a:path>
              <a:path w="11163300" h="4533900">
                <a:moveTo>
                  <a:pt x="351320" y="2289441"/>
                </a:moveTo>
                <a:lnTo>
                  <a:pt x="350850" y="2288324"/>
                </a:lnTo>
                <a:lnTo>
                  <a:pt x="348996" y="2286457"/>
                </a:lnTo>
                <a:lnTo>
                  <a:pt x="347878" y="2286000"/>
                </a:lnTo>
                <a:lnTo>
                  <a:pt x="345236" y="2286000"/>
                </a:lnTo>
                <a:lnTo>
                  <a:pt x="344119" y="2286457"/>
                </a:lnTo>
                <a:lnTo>
                  <a:pt x="342265" y="2288324"/>
                </a:lnTo>
                <a:lnTo>
                  <a:pt x="341795" y="2289441"/>
                </a:lnTo>
                <a:lnTo>
                  <a:pt x="341795" y="2301595"/>
                </a:lnTo>
                <a:lnTo>
                  <a:pt x="342265" y="2302713"/>
                </a:lnTo>
                <a:lnTo>
                  <a:pt x="344119" y="2304580"/>
                </a:lnTo>
                <a:lnTo>
                  <a:pt x="345236" y="2305050"/>
                </a:lnTo>
                <a:lnTo>
                  <a:pt x="347878" y="2305050"/>
                </a:lnTo>
                <a:lnTo>
                  <a:pt x="348996" y="2304580"/>
                </a:lnTo>
                <a:lnTo>
                  <a:pt x="350850" y="2302713"/>
                </a:lnTo>
                <a:lnTo>
                  <a:pt x="351320" y="2301595"/>
                </a:lnTo>
                <a:lnTo>
                  <a:pt x="351320" y="2289441"/>
                </a:lnTo>
                <a:close/>
              </a:path>
              <a:path w="11163300" h="4533900">
                <a:moveTo>
                  <a:pt x="351320" y="2232291"/>
                </a:moveTo>
                <a:lnTo>
                  <a:pt x="350850" y="2231174"/>
                </a:lnTo>
                <a:lnTo>
                  <a:pt x="348996" y="2229307"/>
                </a:lnTo>
                <a:lnTo>
                  <a:pt x="347878" y="2228850"/>
                </a:lnTo>
                <a:lnTo>
                  <a:pt x="345236" y="2228850"/>
                </a:lnTo>
                <a:lnTo>
                  <a:pt x="344119" y="2229307"/>
                </a:lnTo>
                <a:lnTo>
                  <a:pt x="342265" y="2231174"/>
                </a:lnTo>
                <a:lnTo>
                  <a:pt x="341795" y="2232291"/>
                </a:lnTo>
                <a:lnTo>
                  <a:pt x="341795" y="2244445"/>
                </a:lnTo>
                <a:lnTo>
                  <a:pt x="342265" y="2245563"/>
                </a:lnTo>
                <a:lnTo>
                  <a:pt x="344119" y="2247430"/>
                </a:lnTo>
                <a:lnTo>
                  <a:pt x="345236" y="2247900"/>
                </a:lnTo>
                <a:lnTo>
                  <a:pt x="347878" y="2247900"/>
                </a:lnTo>
                <a:lnTo>
                  <a:pt x="348996" y="2247430"/>
                </a:lnTo>
                <a:lnTo>
                  <a:pt x="350850" y="2245563"/>
                </a:lnTo>
                <a:lnTo>
                  <a:pt x="351320" y="2244445"/>
                </a:lnTo>
                <a:lnTo>
                  <a:pt x="351320" y="2232291"/>
                </a:lnTo>
                <a:close/>
              </a:path>
              <a:path w="11163300" h="4533900">
                <a:moveTo>
                  <a:pt x="351320" y="2175141"/>
                </a:moveTo>
                <a:lnTo>
                  <a:pt x="350850" y="2174024"/>
                </a:lnTo>
                <a:lnTo>
                  <a:pt x="348996" y="2172157"/>
                </a:lnTo>
                <a:lnTo>
                  <a:pt x="347878" y="2171700"/>
                </a:lnTo>
                <a:lnTo>
                  <a:pt x="345236" y="2171700"/>
                </a:lnTo>
                <a:lnTo>
                  <a:pt x="344119" y="2172157"/>
                </a:lnTo>
                <a:lnTo>
                  <a:pt x="342265" y="2174024"/>
                </a:lnTo>
                <a:lnTo>
                  <a:pt x="341795" y="2175141"/>
                </a:lnTo>
                <a:lnTo>
                  <a:pt x="341795" y="2187295"/>
                </a:lnTo>
                <a:lnTo>
                  <a:pt x="342265" y="2188413"/>
                </a:lnTo>
                <a:lnTo>
                  <a:pt x="344119" y="2190280"/>
                </a:lnTo>
                <a:lnTo>
                  <a:pt x="345236" y="2190750"/>
                </a:lnTo>
                <a:lnTo>
                  <a:pt x="347878" y="2190750"/>
                </a:lnTo>
                <a:lnTo>
                  <a:pt x="348996" y="2190280"/>
                </a:lnTo>
                <a:lnTo>
                  <a:pt x="350850" y="2188413"/>
                </a:lnTo>
                <a:lnTo>
                  <a:pt x="351320" y="2187295"/>
                </a:lnTo>
                <a:lnTo>
                  <a:pt x="351320" y="2175141"/>
                </a:lnTo>
                <a:close/>
              </a:path>
              <a:path w="11163300" h="4533900">
                <a:moveTo>
                  <a:pt x="351320" y="2117991"/>
                </a:moveTo>
                <a:lnTo>
                  <a:pt x="350850" y="2116874"/>
                </a:lnTo>
                <a:lnTo>
                  <a:pt x="348996" y="2115007"/>
                </a:lnTo>
                <a:lnTo>
                  <a:pt x="347878" y="2114550"/>
                </a:lnTo>
                <a:lnTo>
                  <a:pt x="345236" y="2114550"/>
                </a:lnTo>
                <a:lnTo>
                  <a:pt x="344119" y="2115007"/>
                </a:lnTo>
                <a:lnTo>
                  <a:pt x="342265" y="2116874"/>
                </a:lnTo>
                <a:lnTo>
                  <a:pt x="341795" y="2117991"/>
                </a:lnTo>
                <a:lnTo>
                  <a:pt x="341795" y="2130145"/>
                </a:lnTo>
                <a:lnTo>
                  <a:pt x="342265" y="2131263"/>
                </a:lnTo>
                <a:lnTo>
                  <a:pt x="344119" y="2133130"/>
                </a:lnTo>
                <a:lnTo>
                  <a:pt x="345236" y="2133600"/>
                </a:lnTo>
                <a:lnTo>
                  <a:pt x="347878" y="2133600"/>
                </a:lnTo>
                <a:lnTo>
                  <a:pt x="348996" y="2133130"/>
                </a:lnTo>
                <a:lnTo>
                  <a:pt x="350850" y="2131263"/>
                </a:lnTo>
                <a:lnTo>
                  <a:pt x="351320" y="2130145"/>
                </a:lnTo>
                <a:lnTo>
                  <a:pt x="351320" y="2117991"/>
                </a:lnTo>
                <a:close/>
              </a:path>
              <a:path w="11163300" h="4533900">
                <a:moveTo>
                  <a:pt x="351320" y="2060841"/>
                </a:moveTo>
                <a:lnTo>
                  <a:pt x="350850" y="2059724"/>
                </a:lnTo>
                <a:lnTo>
                  <a:pt x="348996" y="2057857"/>
                </a:lnTo>
                <a:lnTo>
                  <a:pt x="347878" y="2057400"/>
                </a:lnTo>
                <a:lnTo>
                  <a:pt x="345236" y="2057400"/>
                </a:lnTo>
                <a:lnTo>
                  <a:pt x="344119" y="2057857"/>
                </a:lnTo>
                <a:lnTo>
                  <a:pt x="342265" y="2059724"/>
                </a:lnTo>
                <a:lnTo>
                  <a:pt x="341795" y="2060841"/>
                </a:lnTo>
                <a:lnTo>
                  <a:pt x="341795" y="2072995"/>
                </a:lnTo>
                <a:lnTo>
                  <a:pt x="342265" y="2074113"/>
                </a:lnTo>
                <a:lnTo>
                  <a:pt x="344119" y="2075980"/>
                </a:lnTo>
                <a:lnTo>
                  <a:pt x="345236" y="2076450"/>
                </a:lnTo>
                <a:lnTo>
                  <a:pt x="347878" y="2076450"/>
                </a:lnTo>
                <a:lnTo>
                  <a:pt x="348996" y="2075980"/>
                </a:lnTo>
                <a:lnTo>
                  <a:pt x="350850" y="2074113"/>
                </a:lnTo>
                <a:lnTo>
                  <a:pt x="351320" y="2072995"/>
                </a:lnTo>
                <a:lnTo>
                  <a:pt x="351320" y="2060841"/>
                </a:lnTo>
                <a:close/>
              </a:path>
              <a:path w="11163300" h="4533900">
                <a:moveTo>
                  <a:pt x="351320" y="2003691"/>
                </a:moveTo>
                <a:lnTo>
                  <a:pt x="350850" y="2002574"/>
                </a:lnTo>
                <a:lnTo>
                  <a:pt x="348996" y="2000707"/>
                </a:lnTo>
                <a:lnTo>
                  <a:pt x="347878" y="2000250"/>
                </a:lnTo>
                <a:lnTo>
                  <a:pt x="345236" y="2000250"/>
                </a:lnTo>
                <a:lnTo>
                  <a:pt x="344119" y="2000707"/>
                </a:lnTo>
                <a:lnTo>
                  <a:pt x="342265" y="2002574"/>
                </a:lnTo>
                <a:lnTo>
                  <a:pt x="341795" y="2003691"/>
                </a:lnTo>
                <a:lnTo>
                  <a:pt x="341795" y="2015845"/>
                </a:lnTo>
                <a:lnTo>
                  <a:pt x="342265" y="2016963"/>
                </a:lnTo>
                <a:lnTo>
                  <a:pt x="344119" y="2018830"/>
                </a:lnTo>
                <a:lnTo>
                  <a:pt x="345236" y="2019300"/>
                </a:lnTo>
                <a:lnTo>
                  <a:pt x="347878" y="2019300"/>
                </a:lnTo>
                <a:lnTo>
                  <a:pt x="348996" y="2018830"/>
                </a:lnTo>
                <a:lnTo>
                  <a:pt x="350850" y="2016963"/>
                </a:lnTo>
                <a:lnTo>
                  <a:pt x="351320" y="2015845"/>
                </a:lnTo>
                <a:lnTo>
                  <a:pt x="351320" y="2003691"/>
                </a:lnTo>
                <a:close/>
              </a:path>
              <a:path w="11163300" h="4533900">
                <a:moveTo>
                  <a:pt x="351320" y="1946541"/>
                </a:moveTo>
                <a:lnTo>
                  <a:pt x="350850" y="1945424"/>
                </a:lnTo>
                <a:lnTo>
                  <a:pt x="348996" y="1943557"/>
                </a:lnTo>
                <a:lnTo>
                  <a:pt x="347878" y="1943100"/>
                </a:lnTo>
                <a:lnTo>
                  <a:pt x="345236" y="1943100"/>
                </a:lnTo>
                <a:lnTo>
                  <a:pt x="344119" y="1943557"/>
                </a:lnTo>
                <a:lnTo>
                  <a:pt x="342265" y="1945424"/>
                </a:lnTo>
                <a:lnTo>
                  <a:pt x="341795" y="1946541"/>
                </a:lnTo>
                <a:lnTo>
                  <a:pt x="341795" y="1958695"/>
                </a:lnTo>
                <a:lnTo>
                  <a:pt x="342265" y="1959813"/>
                </a:lnTo>
                <a:lnTo>
                  <a:pt x="344119" y="1961680"/>
                </a:lnTo>
                <a:lnTo>
                  <a:pt x="345236" y="1962150"/>
                </a:lnTo>
                <a:lnTo>
                  <a:pt x="347878" y="1962150"/>
                </a:lnTo>
                <a:lnTo>
                  <a:pt x="348996" y="1961680"/>
                </a:lnTo>
                <a:lnTo>
                  <a:pt x="350850" y="1959813"/>
                </a:lnTo>
                <a:lnTo>
                  <a:pt x="351320" y="1958695"/>
                </a:lnTo>
                <a:lnTo>
                  <a:pt x="351320" y="1946541"/>
                </a:lnTo>
                <a:close/>
              </a:path>
              <a:path w="11163300" h="4533900">
                <a:moveTo>
                  <a:pt x="351320" y="1889391"/>
                </a:moveTo>
                <a:lnTo>
                  <a:pt x="350850" y="1888274"/>
                </a:lnTo>
                <a:lnTo>
                  <a:pt x="348996" y="1886407"/>
                </a:lnTo>
                <a:lnTo>
                  <a:pt x="347878" y="1885950"/>
                </a:lnTo>
                <a:lnTo>
                  <a:pt x="345236" y="1885950"/>
                </a:lnTo>
                <a:lnTo>
                  <a:pt x="344119" y="1886407"/>
                </a:lnTo>
                <a:lnTo>
                  <a:pt x="342265" y="1888274"/>
                </a:lnTo>
                <a:lnTo>
                  <a:pt x="341795" y="1889391"/>
                </a:lnTo>
                <a:lnTo>
                  <a:pt x="341795" y="1901545"/>
                </a:lnTo>
                <a:lnTo>
                  <a:pt x="342265" y="1902663"/>
                </a:lnTo>
                <a:lnTo>
                  <a:pt x="344119" y="1904530"/>
                </a:lnTo>
                <a:lnTo>
                  <a:pt x="345236" y="1905000"/>
                </a:lnTo>
                <a:lnTo>
                  <a:pt x="347878" y="1905000"/>
                </a:lnTo>
                <a:lnTo>
                  <a:pt x="348996" y="1904530"/>
                </a:lnTo>
                <a:lnTo>
                  <a:pt x="350850" y="1902663"/>
                </a:lnTo>
                <a:lnTo>
                  <a:pt x="351320" y="1901545"/>
                </a:lnTo>
                <a:lnTo>
                  <a:pt x="351320" y="1889391"/>
                </a:lnTo>
                <a:close/>
              </a:path>
              <a:path w="11163300" h="4533900">
                <a:moveTo>
                  <a:pt x="351320" y="1832241"/>
                </a:moveTo>
                <a:lnTo>
                  <a:pt x="350850" y="1831124"/>
                </a:lnTo>
                <a:lnTo>
                  <a:pt x="348996" y="1829257"/>
                </a:lnTo>
                <a:lnTo>
                  <a:pt x="347878" y="1828800"/>
                </a:lnTo>
                <a:lnTo>
                  <a:pt x="345236" y="1828800"/>
                </a:lnTo>
                <a:lnTo>
                  <a:pt x="344119" y="1829257"/>
                </a:lnTo>
                <a:lnTo>
                  <a:pt x="342265" y="1831124"/>
                </a:lnTo>
                <a:lnTo>
                  <a:pt x="341795" y="1832241"/>
                </a:lnTo>
                <a:lnTo>
                  <a:pt x="341795" y="1844395"/>
                </a:lnTo>
                <a:lnTo>
                  <a:pt x="342265" y="1845513"/>
                </a:lnTo>
                <a:lnTo>
                  <a:pt x="344119" y="1847380"/>
                </a:lnTo>
                <a:lnTo>
                  <a:pt x="345236" y="1847850"/>
                </a:lnTo>
                <a:lnTo>
                  <a:pt x="347878" y="1847850"/>
                </a:lnTo>
                <a:lnTo>
                  <a:pt x="348996" y="1847380"/>
                </a:lnTo>
                <a:lnTo>
                  <a:pt x="350850" y="1845513"/>
                </a:lnTo>
                <a:lnTo>
                  <a:pt x="351320" y="1844395"/>
                </a:lnTo>
                <a:lnTo>
                  <a:pt x="351320" y="1832241"/>
                </a:lnTo>
                <a:close/>
              </a:path>
              <a:path w="11163300" h="4533900">
                <a:moveTo>
                  <a:pt x="351320" y="1775091"/>
                </a:moveTo>
                <a:lnTo>
                  <a:pt x="350850" y="1773974"/>
                </a:lnTo>
                <a:lnTo>
                  <a:pt x="348996" y="1772107"/>
                </a:lnTo>
                <a:lnTo>
                  <a:pt x="347878" y="1771650"/>
                </a:lnTo>
                <a:lnTo>
                  <a:pt x="345236" y="1771650"/>
                </a:lnTo>
                <a:lnTo>
                  <a:pt x="344119" y="1772107"/>
                </a:lnTo>
                <a:lnTo>
                  <a:pt x="342265" y="1773974"/>
                </a:lnTo>
                <a:lnTo>
                  <a:pt x="341795" y="1775091"/>
                </a:lnTo>
                <a:lnTo>
                  <a:pt x="341795" y="1787245"/>
                </a:lnTo>
                <a:lnTo>
                  <a:pt x="342265" y="1788363"/>
                </a:lnTo>
                <a:lnTo>
                  <a:pt x="344119" y="1790230"/>
                </a:lnTo>
                <a:lnTo>
                  <a:pt x="345236" y="1790700"/>
                </a:lnTo>
                <a:lnTo>
                  <a:pt x="347878" y="1790700"/>
                </a:lnTo>
                <a:lnTo>
                  <a:pt x="348996" y="1790230"/>
                </a:lnTo>
                <a:lnTo>
                  <a:pt x="350850" y="1788363"/>
                </a:lnTo>
                <a:lnTo>
                  <a:pt x="351320" y="1787245"/>
                </a:lnTo>
                <a:lnTo>
                  <a:pt x="351320" y="1775091"/>
                </a:lnTo>
                <a:close/>
              </a:path>
              <a:path w="11163300" h="4533900">
                <a:moveTo>
                  <a:pt x="351320" y="1717941"/>
                </a:moveTo>
                <a:lnTo>
                  <a:pt x="350850" y="1716824"/>
                </a:lnTo>
                <a:lnTo>
                  <a:pt x="348996" y="1714957"/>
                </a:lnTo>
                <a:lnTo>
                  <a:pt x="347878" y="1714500"/>
                </a:lnTo>
                <a:lnTo>
                  <a:pt x="345236" y="1714500"/>
                </a:lnTo>
                <a:lnTo>
                  <a:pt x="344119" y="1714957"/>
                </a:lnTo>
                <a:lnTo>
                  <a:pt x="342265" y="1716824"/>
                </a:lnTo>
                <a:lnTo>
                  <a:pt x="341795" y="1717941"/>
                </a:lnTo>
                <a:lnTo>
                  <a:pt x="341795" y="1730095"/>
                </a:lnTo>
                <a:lnTo>
                  <a:pt x="342265" y="1731213"/>
                </a:lnTo>
                <a:lnTo>
                  <a:pt x="344119" y="1733080"/>
                </a:lnTo>
                <a:lnTo>
                  <a:pt x="345236" y="1733550"/>
                </a:lnTo>
                <a:lnTo>
                  <a:pt x="347878" y="1733550"/>
                </a:lnTo>
                <a:lnTo>
                  <a:pt x="348996" y="1733080"/>
                </a:lnTo>
                <a:lnTo>
                  <a:pt x="350850" y="1731213"/>
                </a:lnTo>
                <a:lnTo>
                  <a:pt x="351320" y="1730095"/>
                </a:lnTo>
                <a:lnTo>
                  <a:pt x="351320" y="1717941"/>
                </a:lnTo>
                <a:close/>
              </a:path>
              <a:path w="11163300" h="4533900">
                <a:moveTo>
                  <a:pt x="351320" y="1660791"/>
                </a:moveTo>
                <a:lnTo>
                  <a:pt x="350850" y="1659674"/>
                </a:lnTo>
                <a:lnTo>
                  <a:pt x="348996" y="1657807"/>
                </a:lnTo>
                <a:lnTo>
                  <a:pt x="347878" y="1657350"/>
                </a:lnTo>
                <a:lnTo>
                  <a:pt x="345236" y="1657350"/>
                </a:lnTo>
                <a:lnTo>
                  <a:pt x="344119" y="1657807"/>
                </a:lnTo>
                <a:lnTo>
                  <a:pt x="342265" y="1659674"/>
                </a:lnTo>
                <a:lnTo>
                  <a:pt x="341795" y="1660791"/>
                </a:lnTo>
                <a:lnTo>
                  <a:pt x="341795" y="1672945"/>
                </a:lnTo>
                <a:lnTo>
                  <a:pt x="342265" y="1674063"/>
                </a:lnTo>
                <a:lnTo>
                  <a:pt x="344119" y="1675930"/>
                </a:lnTo>
                <a:lnTo>
                  <a:pt x="345236" y="1676400"/>
                </a:lnTo>
                <a:lnTo>
                  <a:pt x="347878" y="1676400"/>
                </a:lnTo>
                <a:lnTo>
                  <a:pt x="348996" y="1675930"/>
                </a:lnTo>
                <a:lnTo>
                  <a:pt x="350850" y="1674063"/>
                </a:lnTo>
                <a:lnTo>
                  <a:pt x="351320" y="1672945"/>
                </a:lnTo>
                <a:lnTo>
                  <a:pt x="351320" y="1660791"/>
                </a:lnTo>
                <a:close/>
              </a:path>
              <a:path w="11163300" h="4533900">
                <a:moveTo>
                  <a:pt x="351320" y="1603641"/>
                </a:moveTo>
                <a:lnTo>
                  <a:pt x="350850" y="1602524"/>
                </a:lnTo>
                <a:lnTo>
                  <a:pt x="348996" y="1600657"/>
                </a:lnTo>
                <a:lnTo>
                  <a:pt x="347878" y="1600200"/>
                </a:lnTo>
                <a:lnTo>
                  <a:pt x="345236" y="1600200"/>
                </a:lnTo>
                <a:lnTo>
                  <a:pt x="344119" y="1600657"/>
                </a:lnTo>
                <a:lnTo>
                  <a:pt x="342265" y="1602524"/>
                </a:lnTo>
                <a:lnTo>
                  <a:pt x="341795" y="1603641"/>
                </a:lnTo>
                <a:lnTo>
                  <a:pt x="341795" y="1615795"/>
                </a:lnTo>
                <a:lnTo>
                  <a:pt x="342265" y="1616913"/>
                </a:lnTo>
                <a:lnTo>
                  <a:pt x="344119" y="1618780"/>
                </a:lnTo>
                <a:lnTo>
                  <a:pt x="345236" y="1619250"/>
                </a:lnTo>
                <a:lnTo>
                  <a:pt x="347878" y="1619250"/>
                </a:lnTo>
                <a:lnTo>
                  <a:pt x="348996" y="1618780"/>
                </a:lnTo>
                <a:lnTo>
                  <a:pt x="350850" y="1616913"/>
                </a:lnTo>
                <a:lnTo>
                  <a:pt x="351320" y="1615795"/>
                </a:lnTo>
                <a:lnTo>
                  <a:pt x="351320" y="1603641"/>
                </a:lnTo>
                <a:close/>
              </a:path>
              <a:path w="11163300" h="4533900">
                <a:moveTo>
                  <a:pt x="351320" y="1546491"/>
                </a:moveTo>
                <a:lnTo>
                  <a:pt x="350850" y="1545374"/>
                </a:lnTo>
                <a:lnTo>
                  <a:pt x="348996" y="1543507"/>
                </a:lnTo>
                <a:lnTo>
                  <a:pt x="347878" y="1543050"/>
                </a:lnTo>
                <a:lnTo>
                  <a:pt x="345236" y="1543050"/>
                </a:lnTo>
                <a:lnTo>
                  <a:pt x="344119" y="1543507"/>
                </a:lnTo>
                <a:lnTo>
                  <a:pt x="342265" y="1545374"/>
                </a:lnTo>
                <a:lnTo>
                  <a:pt x="341795" y="1546491"/>
                </a:lnTo>
                <a:lnTo>
                  <a:pt x="341795" y="1558645"/>
                </a:lnTo>
                <a:lnTo>
                  <a:pt x="342265" y="1559763"/>
                </a:lnTo>
                <a:lnTo>
                  <a:pt x="344119" y="1561630"/>
                </a:lnTo>
                <a:lnTo>
                  <a:pt x="345236" y="1562100"/>
                </a:lnTo>
                <a:lnTo>
                  <a:pt x="347878" y="1562100"/>
                </a:lnTo>
                <a:lnTo>
                  <a:pt x="348996" y="1561630"/>
                </a:lnTo>
                <a:lnTo>
                  <a:pt x="350850" y="1559763"/>
                </a:lnTo>
                <a:lnTo>
                  <a:pt x="351320" y="1558645"/>
                </a:lnTo>
                <a:lnTo>
                  <a:pt x="351320" y="1546491"/>
                </a:lnTo>
                <a:close/>
              </a:path>
              <a:path w="11163300" h="4533900">
                <a:moveTo>
                  <a:pt x="351320" y="1489341"/>
                </a:moveTo>
                <a:lnTo>
                  <a:pt x="350850" y="1488224"/>
                </a:lnTo>
                <a:lnTo>
                  <a:pt x="348996" y="1486357"/>
                </a:lnTo>
                <a:lnTo>
                  <a:pt x="347878" y="1485900"/>
                </a:lnTo>
                <a:lnTo>
                  <a:pt x="345236" y="1485900"/>
                </a:lnTo>
                <a:lnTo>
                  <a:pt x="344119" y="1486357"/>
                </a:lnTo>
                <a:lnTo>
                  <a:pt x="342265" y="1488224"/>
                </a:lnTo>
                <a:lnTo>
                  <a:pt x="341795" y="1489341"/>
                </a:lnTo>
                <a:lnTo>
                  <a:pt x="341795" y="1501495"/>
                </a:lnTo>
                <a:lnTo>
                  <a:pt x="342265" y="1502613"/>
                </a:lnTo>
                <a:lnTo>
                  <a:pt x="344119" y="1504480"/>
                </a:lnTo>
                <a:lnTo>
                  <a:pt x="345236" y="1504937"/>
                </a:lnTo>
                <a:lnTo>
                  <a:pt x="347878" y="1504937"/>
                </a:lnTo>
                <a:lnTo>
                  <a:pt x="348996" y="1504480"/>
                </a:lnTo>
                <a:lnTo>
                  <a:pt x="350850" y="1502613"/>
                </a:lnTo>
                <a:lnTo>
                  <a:pt x="351320" y="1501495"/>
                </a:lnTo>
                <a:lnTo>
                  <a:pt x="351320" y="1489341"/>
                </a:lnTo>
                <a:close/>
              </a:path>
              <a:path w="11163300" h="4533900">
                <a:moveTo>
                  <a:pt x="351320" y="1432191"/>
                </a:moveTo>
                <a:lnTo>
                  <a:pt x="350850" y="1431074"/>
                </a:lnTo>
                <a:lnTo>
                  <a:pt x="348996" y="1429207"/>
                </a:lnTo>
                <a:lnTo>
                  <a:pt x="347878" y="1428737"/>
                </a:lnTo>
                <a:lnTo>
                  <a:pt x="345236" y="1428737"/>
                </a:lnTo>
                <a:lnTo>
                  <a:pt x="344119" y="1429207"/>
                </a:lnTo>
                <a:lnTo>
                  <a:pt x="342265" y="1431074"/>
                </a:lnTo>
                <a:lnTo>
                  <a:pt x="341795" y="1432191"/>
                </a:lnTo>
                <a:lnTo>
                  <a:pt x="341795" y="1444345"/>
                </a:lnTo>
                <a:lnTo>
                  <a:pt x="342265" y="1445463"/>
                </a:lnTo>
                <a:lnTo>
                  <a:pt x="344119" y="1447330"/>
                </a:lnTo>
                <a:lnTo>
                  <a:pt x="345236" y="1447787"/>
                </a:lnTo>
                <a:lnTo>
                  <a:pt x="347878" y="1447787"/>
                </a:lnTo>
                <a:lnTo>
                  <a:pt x="348996" y="1447330"/>
                </a:lnTo>
                <a:lnTo>
                  <a:pt x="350850" y="1445463"/>
                </a:lnTo>
                <a:lnTo>
                  <a:pt x="351320" y="1444345"/>
                </a:lnTo>
                <a:lnTo>
                  <a:pt x="351320" y="1432191"/>
                </a:lnTo>
                <a:close/>
              </a:path>
              <a:path w="11163300" h="4533900">
                <a:moveTo>
                  <a:pt x="351320" y="1375041"/>
                </a:moveTo>
                <a:lnTo>
                  <a:pt x="350850" y="1373924"/>
                </a:lnTo>
                <a:lnTo>
                  <a:pt x="348996" y="1372057"/>
                </a:lnTo>
                <a:lnTo>
                  <a:pt x="347878" y="1371600"/>
                </a:lnTo>
                <a:lnTo>
                  <a:pt x="345236" y="1371600"/>
                </a:lnTo>
                <a:lnTo>
                  <a:pt x="344119" y="1372057"/>
                </a:lnTo>
                <a:lnTo>
                  <a:pt x="342265" y="1373924"/>
                </a:lnTo>
                <a:lnTo>
                  <a:pt x="341795" y="1375041"/>
                </a:lnTo>
                <a:lnTo>
                  <a:pt x="341795" y="1387195"/>
                </a:lnTo>
                <a:lnTo>
                  <a:pt x="342265" y="1388313"/>
                </a:lnTo>
                <a:lnTo>
                  <a:pt x="344119" y="1390180"/>
                </a:lnTo>
                <a:lnTo>
                  <a:pt x="345236" y="1390637"/>
                </a:lnTo>
                <a:lnTo>
                  <a:pt x="347878" y="1390637"/>
                </a:lnTo>
                <a:lnTo>
                  <a:pt x="348996" y="1390180"/>
                </a:lnTo>
                <a:lnTo>
                  <a:pt x="350850" y="1388313"/>
                </a:lnTo>
                <a:lnTo>
                  <a:pt x="351320" y="1387195"/>
                </a:lnTo>
                <a:lnTo>
                  <a:pt x="351320" y="1375041"/>
                </a:lnTo>
                <a:close/>
              </a:path>
              <a:path w="11163300" h="4533900">
                <a:moveTo>
                  <a:pt x="351320" y="1317891"/>
                </a:moveTo>
                <a:lnTo>
                  <a:pt x="350850" y="1316774"/>
                </a:lnTo>
                <a:lnTo>
                  <a:pt x="348996" y="1314907"/>
                </a:lnTo>
                <a:lnTo>
                  <a:pt x="347878" y="1314437"/>
                </a:lnTo>
                <a:lnTo>
                  <a:pt x="345236" y="1314437"/>
                </a:lnTo>
                <a:lnTo>
                  <a:pt x="344119" y="1314907"/>
                </a:lnTo>
                <a:lnTo>
                  <a:pt x="342265" y="1316774"/>
                </a:lnTo>
                <a:lnTo>
                  <a:pt x="341795" y="1317891"/>
                </a:lnTo>
                <a:lnTo>
                  <a:pt x="341795" y="1330045"/>
                </a:lnTo>
                <a:lnTo>
                  <a:pt x="342265" y="1331163"/>
                </a:lnTo>
                <a:lnTo>
                  <a:pt x="344119" y="1333030"/>
                </a:lnTo>
                <a:lnTo>
                  <a:pt x="345236" y="1333487"/>
                </a:lnTo>
                <a:lnTo>
                  <a:pt x="347878" y="1333487"/>
                </a:lnTo>
                <a:lnTo>
                  <a:pt x="348996" y="1333030"/>
                </a:lnTo>
                <a:lnTo>
                  <a:pt x="350850" y="1331163"/>
                </a:lnTo>
                <a:lnTo>
                  <a:pt x="351320" y="1330045"/>
                </a:lnTo>
                <a:lnTo>
                  <a:pt x="351320" y="1317891"/>
                </a:lnTo>
                <a:close/>
              </a:path>
              <a:path w="11163300" h="4533900">
                <a:moveTo>
                  <a:pt x="351320" y="1260741"/>
                </a:moveTo>
                <a:lnTo>
                  <a:pt x="350850" y="1259624"/>
                </a:lnTo>
                <a:lnTo>
                  <a:pt x="348996" y="1257757"/>
                </a:lnTo>
                <a:lnTo>
                  <a:pt x="347878" y="1257300"/>
                </a:lnTo>
                <a:lnTo>
                  <a:pt x="345236" y="1257300"/>
                </a:lnTo>
                <a:lnTo>
                  <a:pt x="344119" y="1257757"/>
                </a:lnTo>
                <a:lnTo>
                  <a:pt x="342265" y="1259624"/>
                </a:lnTo>
                <a:lnTo>
                  <a:pt x="341795" y="1260741"/>
                </a:lnTo>
                <a:lnTo>
                  <a:pt x="341795" y="1272895"/>
                </a:lnTo>
                <a:lnTo>
                  <a:pt x="342265" y="1274013"/>
                </a:lnTo>
                <a:lnTo>
                  <a:pt x="344119" y="1275880"/>
                </a:lnTo>
                <a:lnTo>
                  <a:pt x="345236" y="1276337"/>
                </a:lnTo>
                <a:lnTo>
                  <a:pt x="347878" y="1276337"/>
                </a:lnTo>
                <a:lnTo>
                  <a:pt x="348996" y="1275880"/>
                </a:lnTo>
                <a:lnTo>
                  <a:pt x="350850" y="1274013"/>
                </a:lnTo>
                <a:lnTo>
                  <a:pt x="351320" y="1272895"/>
                </a:lnTo>
                <a:lnTo>
                  <a:pt x="351320" y="1260741"/>
                </a:lnTo>
                <a:close/>
              </a:path>
              <a:path w="11163300" h="4533900">
                <a:moveTo>
                  <a:pt x="351320" y="1203591"/>
                </a:moveTo>
                <a:lnTo>
                  <a:pt x="350850" y="1202474"/>
                </a:lnTo>
                <a:lnTo>
                  <a:pt x="348996" y="1200607"/>
                </a:lnTo>
                <a:lnTo>
                  <a:pt x="347878" y="1200150"/>
                </a:lnTo>
                <a:lnTo>
                  <a:pt x="345236" y="1200150"/>
                </a:lnTo>
                <a:lnTo>
                  <a:pt x="344119" y="1200607"/>
                </a:lnTo>
                <a:lnTo>
                  <a:pt x="342265" y="1202474"/>
                </a:lnTo>
                <a:lnTo>
                  <a:pt x="341795" y="1203591"/>
                </a:lnTo>
                <a:lnTo>
                  <a:pt x="341795" y="1215745"/>
                </a:lnTo>
                <a:lnTo>
                  <a:pt x="342265" y="1216863"/>
                </a:lnTo>
                <a:lnTo>
                  <a:pt x="344119" y="1218730"/>
                </a:lnTo>
                <a:lnTo>
                  <a:pt x="345236" y="1219187"/>
                </a:lnTo>
                <a:lnTo>
                  <a:pt x="347878" y="1219187"/>
                </a:lnTo>
                <a:lnTo>
                  <a:pt x="348996" y="1218730"/>
                </a:lnTo>
                <a:lnTo>
                  <a:pt x="350850" y="1216863"/>
                </a:lnTo>
                <a:lnTo>
                  <a:pt x="351320" y="1215745"/>
                </a:lnTo>
                <a:lnTo>
                  <a:pt x="351320" y="1203591"/>
                </a:lnTo>
                <a:close/>
              </a:path>
              <a:path w="11163300" h="4533900">
                <a:moveTo>
                  <a:pt x="351320" y="1146441"/>
                </a:moveTo>
                <a:lnTo>
                  <a:pt x="350850" y="1145324"/>
                </a:lnTo>
                <a:lnTo>
                  <a:pt x="348996" y="1143457"/>
                </a:lnTo>
                <a:lnTo>
                  <a:pt x="347878" y="1143000"/>
                </a:lnTo>
                <a:lnTo>
                  <a:pt x="345236" y="1143000"/>
                </a:lnTo>
                <a:lnTo>
                  <a:pt x="344119" y="1143457"/>
                </a:lnTo>
                <a:lnTo>
                  <a:pt x="342265" y="1145324"/>
                </a:lnTo>
                <a:lnTo>
                  <a:pt x="341795" y="1146441"/>
                </a:lnTo>
                <a:lnTo>
                  <a:pt x="341795" y="1158595"/>
                </a:lnTo>
                <a:lnTo>
                  <a:pt x="342265" y="1159713"/>
                </a:lnTo>
                <a:lnTo>
                  <a:pt x="344119" y="1161580"/>
                </a:lnTo>
                <a:lnTo>
                  <a:pt x="345236" y="1162037"/>
                </a:lnTo>
                <a:lnTo>
                  <a:pt x="347878" y="1162037"/>
                </a:lnTo>
                <a:lnTo>
                  <a:pt x="348996" y="1161580"/>
                </a:lnTo>
                <a:lnTo>
                  <a:pt x="350850" y="1159713"/>
                </a:lnTo>
                <a:lnTo>
                  <a:pt x="351320" y="1158595"/>
                </a:lnTo>
                <a:lnTo>
                  <a:pt x="351320" y="1146441"/>
                </a:lnTo>
                <a:close/>
              </a:path>
              <a:path w="11163300" h="4533900">
                <a:moveTo>
                  <a:pt x="351320" y="1089291"/>
                </a:moveTo>
                <a:lnTo>
                  <a:pt x="350850" y="1088174"/>
                </a:lnTo>
                <a:lnTo>
                  <a:pt x="348996" y="1086307"/>
                </a:lnTo>
                <a:lnTo>
                  <a:pt x="347878" y="1085850"/>
                </a:lnTo>
                <a:lnTo>
                  <a:pt x="345236" y="1085850"/>
                </a:lnTo>
                <a:lnTo>
                  <a:pt x="344119" y="1086307"/>
                </a:lnTo>
                <a:lnTo>
                  <a:pt x="342265" y="1088174"/>
                </a:lnTo>
                <a:lnTo>
                  <a:pt x="341795" y="1089291"/>
                </a:lnTo>
                <a:lnTo>
                  <a:pt x="341795" y="1101445"/>
                </a:lnTo>
                <a:lnTo>
                  <a:pt x="342265" y="1102563"/>
                </a:lnTo>
                <a:lnTo>
                  <a:pt x="344119" y="1104430"/>
                </a:lnTo>
                <a:lnTo>
                  <a:pt x="345236" y="1104887"/>
                </a:lnTo>
                <a:lnTo>
                  <a:pt x="347878" y="1104887"/>
                </a:lnTo>
                <a:lnTo>
                  <a:pt x="348996" y="1104430"/>
                </a:lnTo>
                <a:lnTo>
                  <a:pt x="350850" y="1102563"/>
                </a:lnTo>
                <a:lnTo>
                  <a:pt x="351320" y="1101445"/>
                </a:lnTo>
                <a:lnTo>
                  <a:pt x="351320" y="1089291"/>
                </a:lnTo>
                <a:close/>
              </a:path>
              <a:path w="11163300" h="4533900">
                <a:moveTo>
                  <a:pt x="351320" y="1032141"/>
                </a:moveTo>
                <a:lnTo>
                  <a:pt x="350850" y="1031024"/>
                </a:lnTo>
                <a:lnTo>
                  <a:pt x="348996" y="1029157"/>
                </a:lnTo>
                <a:lnTo>
                  <a:pt x="347878" y="1028700"/>
                </a:lnTo>
                <a:lnTo>
                  <a:pt x="345236" y="1028700"/>
                </a:lnTo>
                <a:lnTo>
                  <a:pt x="344119" y="1029157"/>
                </a:lnTo>
                <a:lnTo>
                  <a:pt x="342265" y="1031024"/>
                </a:lnTo>
                <a:lnTo>
                  <a:pt x="341795" y="1032141"/>
                </a:lnTo>
                <a:lnTo>
                  <a:pt x="341795" y="1044295"/>
                </a:lnTo>
                <a:lnTo>
                  <a:pt x="342265" y="1045413"/>
                </a:lnTo>
                <a:lnTo>
                  <a:pt x="344119" y="1047280"/>
                </a:lnTo>
                <a:lnTo>
                  <a:pt x="345236" y="1047737"/>
                </a:lnTo>
                <a:lnTo>
                  <a:pt x="347878" y="1047737"/>
                </a:lnTo>
                <a:lnTo>
                  <a:pt x="348996" y="1047280"/>
                </a:lnTo>
                <a:lnTo>
                  <a:pt x="350850" y="1045413"/>
                </a:lnTo>
                <a:lnTo>
                  <a:pt x="351320" y="1044295"/>
                </a:lnTo>
                <a:lnTo>
                  <a:pt x="351320" y="1032141"/>
                </a:lnTo>
                <a:close/>
              </a:path>
              <a:path w="11163300" h="4533900">
                <a:moveTo>
                  <a:pt x="351320" y="974991"/>
                </a:moveTo>
                <a:lnTo>
                  <a:pt x="350850" y="973874"/>
                </a:lnTo>
                <a:lnTo>
                  <a:pt x="348996" y="972007"/>
                </a:lnTo>
                <a:lnTo>
                  <a:pt x="347878" y="971550"/>
                </a:lnTo>
                <a:lnTo>
                  <a:pt x="345236" y="971550"/>
                </a:lnTo>
                <a:lnTo>
                  <a:pt x="344119" y="972007"/>
                </a:lnTo>
                <a:lnTo>
                  <a:pt x="342265" y="973874"/>
                </a:lnTo>
                <a:lnTo>
                  <a:pt x="341795" y="974991"/>
                </a:lnTo>
                <a:lnTo>
                  <a:pt x="341795" y="987145"/>
                </a:lnTo>
                <a:lnTo>
                  <a:pt x="342265" y="988263"/>
                </a:lnTo>
                <a:lnTo>
                  <a:pt x="344119" y="990130"/>
                </a:lnTo>
                <a:lnTo>
                  <a:pt x="345236" y="990587"/>
                </a:lnTo>
                <a:lnTo>
                  <a:pt x="347878" y="990587"/>
                </a:lnTo>
                <a:lnTo>
                  <a:pt x="348996" y="990130"/>
                </a:lnTo>
                <a:lnTo>
                  <a:pt x="350850" y="988263"/>
                </a:lnTo>
                <a:lnTo>
                  <a:pt x="351320" y="987145"/>
                </a:lnTo>
                <a:lnTo>
                  <a:pt x="351320" y="974991"/>
                </a:lnTo>
                <a:close/>
              </a:path>
              <a:path w="11163300" h="4533900">
                <a:moveTo>
                  <a:pt x="351320" y="917841"/>
                </a:moveTo>
                <a:lnTo>
                  <a:pt x="350850" y="916724"/>
                </a:lnTo>
                <a:lnTo>
                  <a:pt x="348996" y="914857"/>
                </a:lnTo>
                <a:lnTo>
                  <a:pt x="347878" y="914387"/>
                </a:lnTo>
                <a:lnTo>
                  <a:pt x="345236" y="914387"/>
                </a:lnTo>
                <a:lnTo>
                  <a:pt x="344119" y="914857"/>
                </a:lnTo>
                <a:lnTo>
                  <a:pt x="342265" y="916724"/>
                </a:lnTo>
                <a:lnTo>
                  <a:pt x="341795" y="917841"/>
                </a:lnTo>
                <a:lnTo>
                  <a:pt x="341795" y="929995"/>
                </a:lnTo>
                <a:lnTo>
                  <a:pt x="342265" y="931113"/>
                </a:lnTo>
                <a:lnTo>
                  <a:pt x="344119" y="932980"/>
                </a:lnTo>
                <a:lnTo>
                  <a:pt x="345236" y="933437"/>
                </a:lnTo>
                <a:lnTo>
                  <a:pt x="347878" y="933437"/>
                </a:lnTo>
                <a:lnTo>
                  <a:pt x="348996" y="932980"/>
                </a:lnTo>
                <a:lnTo>
                  <a:pt x="350850" y="931113"/>
                </a:lnTo>
                <a:lnTo>
                  <a:pt x="351320" y="929995"/>
                </a:lnTo>
                <a:lnTo>
                  <a:pt x="351320" y="917841"/>
                </a:lnTo>
                <a:close/>
              </a:path>
              <a:path w="11163300" h="4533900">
                <a:moveTo>
                  <a:pt x="351320" y="860691"/>
                </a:moveTo>
                <a:lnTo>
                  <a:pt x="350850" y="859574"/>
                </a:lnTo>
                <a:lnTo>
                  <a:pt x="348996" y="857707"/>
                </a:lnTo>
                <a:lnTo>
                  <a:pt x="347878" y="857250"/>
                </a:lnTo>
                <a:lnTo>
                  <a:pt x="345236" y="857250"/>
                </a:lnTo>
                <a:lnTo>
                  <a:pt x="344119" y="857707"/>
                </a:lnTo>
                <a:lnTo>
                  <a:pt x="342265" y="859574"/>
                </a:lnTo>
                <a:lnTo>
                  <a:pt x="341795" y="860691"/>
                </a:lnTo>
                <a:lnTo>
                  <a:pt x="341795" y="872845"/>
                </a:lnTo>
                <a:lnTo>
                  <a:pt x="342265" y="873963"/>
                </a:lnTo>
                <a:lnTo>
                  <a:pt x="344119" y="875830"/>
                </a:lnTo>
                <a:lnTo>
                  <a:pt x="345236" y="876287"/>
                </a:lnTo>
                <a:lnTo>
                  <a:pt x="347878" y="876287"/>
                </a:lnTo>
                <a:lnTo>
                  <a:pt x="348996" y="875830"/>
                </a:lnTo>
                <a:lnTo>
                  <a:pt x="350850" y="873963"/>
                </a:lnTo>
                <a:lnTo>
                  <a:pt x="351320" y="872845"/>
                </a:lnTo>
                <a:lnTo>
                  <a:pt x="351320" y="860691"/>
                </a:lnTo>
                <a:close/>
              </a:path>
              <a:path w="11163300" h="4533900">
                <a:moveTo>
                  <a:pt x="351320" y="803541"/>
                </a:moveTo>
                <a:lnTo>
                  <a:pt x="350850" y="802424"/>
                </a:lnTo>
                <a:lnTo>
                  <a:pt x="348996" y="800557"/>
                </a:lnTo>
                <a:lnTo>
                  <a:pt x="347878" y="800100"/>
                </a:lnTo>
                <a:lnTo>
                  <a:pt x="345236" y="800100"/>
                </a:lnTo>
                <a:lnTo>
                  <a:pt x="344119" y="800557"/>
                </a:lnTo>
                <a:lnTo>
                  <a:pt x="342265" y="802424"/>
                </a:lnTo>
                <a:lnTo>
                  <a:pt x="341795" y="803541"/>
                </a:lnTo>
                <a:lnTo>
                  <a:pt x="341795" y="815695"/>
                </a:lnTo>
                <a:lnTo>
                  <a:pt x="342265" y="816813"/>
                </a:lnTo>
                <a:lnTo>
                  <a:pt x="344119" y="818680"/>
                </a:lnTo>
                <a:lnTo>
                  <a:pt x="345236" y="819137"/>
                </a:lnTo>
                <a:lnTo>
                  <a:pt x="347878" y="819137"/>
                </a:lnTo>
                <a:lnTo>
                  <a:pt x="348996" y="818680"/>
                </a:lnTo>
                <a:lnTo>
                  <a:pt x="350850" y="816813"/>
                </a:lnTo>
                <a:lnTo>
                  <a:pt x="351320" y="815695"/>
                </a:lnTo>
                <a:lnTo>
                  <a:pt x="351320" y="803541"/>
                </a:lnTo>
                <a:close/>
              </a:path>
              <a:path w="11163300" h="4533900">
                <a:moveTo>
                  <a:pt x="351320" y="746391"/>
                </a:moveTo>
                <a:lnTo>
                  <a:pt x="350850" y="745274"/>
                </a:lnTo>
                <a:lnTo>
                  <a:pt x="348996" y="743407"/>
                </a:lnTo>
                <a:lnTo>
                  <a:pt x="347878" y="742950"/>
                </a:lnTo>
                <a:lnTo>
                  <a:pt x="345236" y="742950"/>
                </a:lnTo>
                <a:lnTo>
                  <a:pt x="344119" y="743407"/>
                </a:lnTo>
                <a:lnTo>
                  <a:pt x="342265" y="745274"/>
                </a:lnTo>
                <a:lnTo>
                  <a:pt x="341795" y="746391"/>
                </a:lnTo>
                <a:lnTo>
                  <a:pt x="341795" y="758545"/>
                </a:lnTo>
                <a:lnTo>
                  <a:pt x="342265" y="759663"/>
                </a:lnTo>
                <a:lnTo>
                  <a:pt x="344119" y="761530"/>
                </a:lnTo>
                <a:lnTo>
                  <a:pt x="345236" y="761987"/>
                </a:lnTo>
                <a:lnTo>
                  <a:pt x="347878" y="761987"/>
                </a:lnTo>
                <a:lnTo>
                  <a:pt x="348996" y="761530"/>
                </a:lnTo>
                <a:lnTo>
                  <a:pt x="350850" y="759663"/>
                </a:lnTo>
                <a:lnTo>
                  <a:pt x="351320" y="758545"/>
                </a:lnTo>
                <a:lnTo>
                  <a:pt x="351320" y="746391"/>
                </a:lnTo>
                <a:close/>
              </a:path>
              <a:path w="11163300" h="4533900">
                <a:moveTo>
                  <a:pt x="351320" y="689241"/>
                </a:moveTo>
                <a:lnTo>
                  <a:pt x="350850" y="688124"/>
                </a:lnTo>
                <a:lnTo>
                  <a:pt x="348996" y="686257"/>
                </a:lnTo>
                <a:lnTo>
                  <a:pt x="347878" y="685787"/>
                </a:lnTo>
                <a:lnTo>
                  <a:pt x="345236" y="685787"/>
                </a:lnTo>
                <a:lnTo>
                  <a:pt x="344119" y="686257"/>
                </a:lnTo>
                <a:lnTo>
                  <a:pt x="342265" y="688124"/>
                </a:lnTo>
                <a:lnTo>
                  <a:pt x="341795" y="689241"/>
                </a:lnTo>
                <a:lnTo>
                  <a:pt x="341795" y="701395"/>
                </a:lnTo>
                <a:lnTo>
                  <a:pt x="342265" y="702513"/>
                </a:lnTo>
                <a:lnTo>
                  <a:pt x="344119" y="704380"/>
                </a:lnTo>
                <a:lnTo>
                  <a:pt x="345236" y="704837"/>
                </a:lnTo>
                <a:lnTo>
                  <a:pt x="347878" y="704837"/>
                </a:lnTo>
                <a:lnTo>
                  <a:pt x="348996" y="704380"/>
                </a:lnTo>
                <a:lnTo>
                  <a:pt x="350850" y="702513"/>
                </a:lnTo>
                <a:lnTo>
                  <a:pt x="351320" y="701395"/>
                </a:lnTo>
                <a:lnTo>
                  <a:pt x="351320" y="689241"/>
                </a:lnTo>
                <a:close/>
              </a:path>
              <a:path w="11163300" h="4533900">
                <a:moveTo>
                  <a:pt x="351320" y="632091"/>
                </a:moveTo>
                <a:lnTo>
                  <a:pt x="350850" y="630974"/>
                </a:lnTo>
                <a:lnTo>
                  <a:pt x="348996" y="629107"/>
                </a:lnTo>
                <a:lnTo>
                  <a:pt x="347878" y="628650"/>
                </a:lnTo>
                <a:lnTo>
                  <a:pt x="345236" y="628650"/>
                </a:lnTo>
                <a:lnTo>
                  <a:pt x="344119" y="629107"/>
                </a:lnTo>
                <a:lnTo>
                  <a:pt x="342265" y="630974"/>
                </a:lnTo>
                <a:lnTo>
                  <a:pt x="341795" y="632091"/>
                </a:lnTo>
                <a:lnTo>
                  <a:pt x="341795" y="644245"/>
                </a:lnTo>
                <a:lnTo>
                  <a:pt x="342265" y="645363"/>
                </a:lnTo>
                <a:lnTo>
                  <a:pt x="344119" y="647230"/>
                </a:lnTo>
                <a:lnTo>
                  <a:pt x="345236" y="647687"/>
                </a:lnTo>
                <a:lnTo>
                  <a:pt x="347878" y="647687"/>
                </a:lnTo>
                <a:lnTo>
                  <a:pt x="348996" y="647230"/>
                </a:lnTo>
                <a:lnTo>
                  <a:pt x="350850" y="645363"/>
                </a:lnTo>
                <a:lnTo>
                  <a:pt x="351320" y="644245"/>
                </a:lnTo>
                <a:lnTo>
                  <a:pt x="351320" y="632091"/>
                </a:lnTo>
                <a:close/>
              </a:path>
              <a:path w="11163300" h="4533900">
                <a:moveTo>
                  <a:pt x="351320" y="574941"/>
                </a:moveTo>
                <a:lnTo>
                  <a:pt x="350850" y="573824"/>
                </a:lnTo>
                <a:lnTo>
                  <a:pt x="348996" y="571957"/>
                </a:lnTo>
                <a:lnTo>
                  <a:pt x="347878" y="571500"/>
                </a:lnTo>
                <a:lnTo>
                  <a:pt x="345236" y="571500"/>
                </a:lnTo>
                <a:lnTo>
                  <a:pt x="344119" y="571957"/>
                </a:lnTo>
                <a:lnTo>
                  <a:pt x="342265" y="573824"/>
                </a:lnTo>
                <a:lnTo>
                  <a:pt x="341795" y="574941"/>
                </a:lnTo>
                <a:lnTo>
                  <a:pt x="341795" y="587095"/>
                </a:lnTo>
                <a:lnTo>
                  <a:pt x="342265" y="588213"/>
                </a:lnTo>
                <a:lnTo>
                  <a:pt x="344119" y="590080"/>
                </a:lnTo>
                <a:lnTo>
                  <a:pt x="345236" y="590537"/>
                </a:lnTo>
                <a:lnTo>
                  <a:pt x="347878" y="590537"/>
                </a:lnTo>
                <a:lnTo>
                  <a:pt x="348996" y="590080"/>
                </a:lnTo>
                <a:lnTo>
                  <a:pt x="350850" y="588213"/>
                </a:lnTo>
                <a:lnTo>
                  <a:pt x="351320" y="587095"/>
                </a:lnTo>
                <a:lnTo>
                  <a:pt x="351320" y="574941"/>
                </a:lnTo>
                <a:close/>
              </a:path>
              <a:path w="11163300" h="4533900">
                <a:moveTo>
                  <a:pt x="351320" y="517791"/>
                </a:moveTo>
                <a:lnTo>
                  <a:pt x="350850" y="516674"/>
                </a:lnTo>
                <a:lnTo>
                  <a:pt x="348996" y="514807"/>
                </a:lnTo>
                <a:lnTo>
                  <a:pt x="347878" y="514337"/>
                </a:lnTo>
                <a:lnTo>
                  <a:pt x="345236" y="514337"/>
                </a:lnTo>
                <a:lnTo>
                  <a:pt x="344119" y="514807"/>
                </a:lnTo>
                <a:lnTo>
                  <a:pt x="342265" y="516674"/>
                </a:lnTo>
                <a:lnTo>
                  <a:pt x="341795" y="517791"/>
                </a:lnTo>
                <a:lnTo>
                  <a:pt x="341795" y="529945"/>
                </a:lnTo>
                <a:lnTo>
                  <a:pt x="342265" y="531063"/>
                </a:lnTo>
                <a:lnTo>
                  <a:pt x="344119" y="532930"/>
                </a:lnTo>
                <a:lnTo>
                  <a:pt x="345236" y="533387"/>
                </a:lnTo>
                <a:lnTo>
                  <a:pt x="347878" y="533387"/>
                </a:lnTo>
                <a:lnTo>
                  <a:pt x="348996" y="532930"/>
                </a:lnTo>
                <a:lnTo>
                  <a:pt x="350850" y="531063"/>
                </a:lnTo>
                <a:lnTo>
                  <a:pt x="351320" y="529945"/>
                </a:lnTo>
                <a:lnTo>
                  <a:pt x="351320" y="517791"/>
                </a:lnTo>
                <a:close/>
              </a:path>
              <a:path w="11163300" h="4533900">
                <a:moveTo>
                  <a:pt x="351320" y="460641"/>
                </a:moveTo>
                <a:lnTo>
                  <a:pt x="350850" y="459524"/>
                </a:lnTo>
                <a:lnTo>
                  <a:pt x="348996" y="457657"/>
                </a:lnTo>
                <a:lnTo>
                  <a:pt x="347878" y="457200"/>
                </a:lnTo>
                <a:lnTo>
                  <a:pt x="345236" y="457200"/>
                </a:lnTo>
                <a:lnTo>
                  <a:pt x="344119" y="457657"/>
                </a:lnTo>
                <a:lnTo>
                  <a:pt x="342265" y="459524"/>
                </a:lnTo>
                <a:lnTo>
                  <a:pt x="341795" y="460641"/>
                </a:lnTo>
                <a:lnTo>
                  <a:pt x="341795" y="472795"/>
                </a:lnTo>
                <a:lnTo>
                  <a:pt x="342265" y="473913"/>
                </a:lnTo>
                <a:lnTo>
                  <a:pt x="344119" y="475780"/>
                </a:lnTo>
                <a:lnTo>
                  <a:pt x="345236" y="476237"/>
                </a:lnTo>
                <a:lnTo>
                  <a:pt x="347878" y="476237"/>
                </a:lnTo>
                <a:lnTo>
                  <a:pt x="348996" y="475780"/>
                </a:lnTo>
                <a:lnTo>
                  <a:pt x="350850" y="473913"/>
                </a:lnTo>
                <a:lnTo>
                  <a:pt x="351320" y="472795"/>
                </a:lnTo>
                <a:lnTo>
                  <a:pt x="351320" y="460641"/>
                </a:lnTo>
                <a:close/>
              </a:path>
              <a:path w="11163300" h="4533900">
                <a:moveTo>
                  <a:pt x="351320" y="346341"/>
                </a:moveTo>
                <a:lnTo>
                  <a:pt x="350850" y="345224"/>
                </a:lnTo>
                <a:lnTo>
                  <a:pt x="348996" y="343357"/>
                </a:lnTo>
                <a:lnTo>
                  <a:pt x="347878" y="342900"/>
                </a:lnTo>
                <a:lnTo>
                  <a:pt x="345236" y="342900"/>
                </a:lnTo>
                <a:lnTo>
                  <a:pt x="344119" y="343357"/>
                </a:lnTo>
                <a:lnTo>
                  <a:pt x="342265" y="345224"/>
                </a:lnTo>
                <a:lnTo>
                  <a:pt x="341795" y="346341"/>
                </a:lnTo>
                <a:lnTo>
                  <a:pt x="341795" y="358495"/>
                </a:lnTo>
                <a:lnTo>
                  <a:pt x="342265" y="359613"/>
                </a:lnTo>
                <a:lnTo>
                  <a:pt x="344119" y="361480"/>
                </a:lnTo>
                <a:lnTo>
                  <a:pt x="345236" y="361937"/>
                </a:lnTo>
                <a:lnTo>
                  <a:pt x="347878" y="361937"/>
                </a:lnTo>
                <a:lnTo>
                  <a:pt x="348996" y="361480"/>
                </a:lnTo>
                <a:lnTo>
                  <a:pt x="350850" y="359613"/>
                </a:lnTo>
                <a:lnTo>
                  <a:pt x="351320" y="358495"/>
                </a:lnTo>
                <a:lnTo>
                  <a:pt x="351320" y="346341"/>
                </a:lnTo>
                <a:close/>
              </a:path>
              <a:path w="11163300" h="4533900">
                <a:moveTo>
                  <a:pt x="351320" y="289191"/>
                </a:moveTo>
                <a:lnTo>
                  <a:pt x="350850" y="288074"/>
                </a:lnTo>
                <a:lnTo>
                  <a:pt x="348996" y="286207"/>
                </a:lnTo>
                <a:lnTo>
                  <a:pt x="347878" y="285750"/>
                </a:lnTo>
                <a:lnTo>
                  <a:pt x="345236" y="285750"/>
                </a:lnTo>
                <a:lnTo>
                  <a:pt x="344119" y="286207"/>
                </a:lnTo>
                <a:lnTo>
                  <a:pt x="342265" y="288074"/>
                </a:lnTo>
                <a:lnTo>
                  <a:pt x="341795" y="289191"/>
                </a:lnTo>
                <a:lnTo>
                  <a:pt x="341795" y="301345"/>
                </a:lnTo>
                <a:lnTo>
                  <a:pt x="342265" y="302463"/>
                </a:lnTo>
                <a:lnTo>
                  <a:pt x="344119" y="304330"/>
                </a:lnTo>
                <a:lnTo>
                  <a:pt x="345236" y="304787"/>
                </a:lnTo>
                <a:lnTo>
                  <a:pt x="347878" y="304787"/>
                </a:lnTo>
                <a:lnTo>
                  <a:pt x="348996" y="304330"/>
                </a:lnTo>
                <a:lnTo>
                  <a:pt x="350850" y="302463"/>
                </a:lnTo>
                <a:lnTo>
                  <a:pt x="351320" y="301345"/>
                </a:lnTo>
                <a:lnTo>
                  <a:pt x="351320" y="289191"/>
                </a:lnTo>
                <a:close/>
              </a:path>
              <a:path w="11163300" h="4533900">
                <a:moveTo>
                  <a:pt x="351320" y="232041"/>
                </a:moveTo>
                <a:lnTo>
                  <a:pt x="350850" y="230924"/>
                </a:lnTo>
                <a:lnTo>
                  <a:pt x="348996" y="229057"/>
                </a:lnTo>
                <a:lnTo>
                  <a:pt x="347878" y="228600"/>
                </a:lnTo>
                <a:lnTo>
                  <a:pt x="345236" y="228600"/>
                </a:lnTo>
                <a:lnTo>
                  <a:pt x="344119" y="229057"/>
                </a:lnTo>
                <a:lnTo>
                  <a:pt x="342265" y="230924"/>
                </a:lnTo>
                <a:lnTo>
                  <a:pt x="341795" y="232041"/>
                </a:lnTo>
                <a:lnTo>
                  <a:pt x="341795" y="244195"/>
                </a:lnTo>
                <a:lnTo>
                  <a:pt x="342265" y="245313"/>
                </a:lnTo>
                <a:lnTo>
                  <a:pt x="344119" y="247180"/>
                </a:lnTo>
                <a:lnTo>
                  <a:pt x="345236" y="247637"/>
                </a:lnTo>
                <a:lnTo>
                  <a:pt x="347878" y="247637"/>
                </a:lnTo>
                <a:lnTo>
                  <a:pt x="348996" y="247180"/>
                </a:lnTo>
                <a:lnTo>
                  <a:pt x="350850" y="245313"/>
                </a:lnTo>
                <a:lnTo>
                  <a:pt x="351320" y="244195"/>
                </a:lnTo>
                <a:lnTo>
                  <a:pt x="351320" y="232041"/>
                </a:lnTo>
                <a:close/>
              </a:path>
              <a:path w="11163300" h="4533900">
                <a:moveTo>
                  <a:pt x="351320" y="174891"/>
                </a:moveTo>
                <a:lnTo>
                  <a:pt x="350850" y="173774"/>
                </a:lnTo>
                <a:lnTo>
                  <a:pt x="348996" y="171907"/>
                </a:lnTo>
                <a:lnTo>
                  <a:pt x="347878" y="171450"/>
                </a:lnTo>
                <a:lnTo>
                  <a:pt x="345236" y="171450"/>
                </a:lnTo>
                <a:lnTo>
                  <a:pt x="344119" y="171907"/>
                </a:lnTo>
                <a:lnTo>
                  <a:pt x="342265" y="173774"/>
                </a:lnTo>
                <a:lnTo>
                  <a:pt x="341795" y="174891"/>
                </a:lnTo>
                <a:lnTo>
                  <a:pt x="341795" y="187045"/>
                </a:lnTo>
                <a:lnTo>
                  <a:pt x="342265" y="188163"/>
                </a:lnTo>
                <a:lnTo>
                  <a:pt x="344119" y="190030"/>
                </a:lnTo>
                <a:lnTo>
                  <a:pt x="345236" y="190487"/>
                </a:lnTo>
                <a:lnTo>
                  <a:pt x="347878" y="190487"/>
                </a:lnTo>
                <a:lnTo>
                  <a:pt x="348996" y="190030"/>
                </a:lnTo>
                <a:lnTo>
                  <a:pt x="350850" y="188163"/>
                </a:lnTo>
                <a:lnTo>
                  <a:pt x="351320" y="187045"/>
                </a:lnTo>
                <a:lnTo>
                  <a:pt x="351320" y="174891"/>
                </a:lnTo>
                <a:close/>
              </a:path>
              <a:path w="11163300" h="4533900">
                <a:moveTo>
                  <a:pt x="351320" y="117741"/>
                </a:moveTo>
                <a:lnTo>
                  <a:pt x="350850" y="116624"/>
                </a:lnTo>
                <a:lnTo>
                  <a:pt x="348996" y="114757"/>
                </a:lnTo>
                <a:lnTo>
                  <a:pt x="347878" y="114287"/>
                </a:lnTo>
                <a:lnTo>
                  <a:pt x="345236" y="114287"/>
                </a:lnTo>
                <a:lnTo>
                  <a:pt x="344119" y="114757"/>
                </a:lnTo>
                <a:lnTo>
                  <a:pt x="342265" y="116624"/>
                </a:lnTo>
                <a:lnTo>
                  <a:pt x="341795" y="117741"/>
                </a:lnTo>
                <a:lnTo>
                  <a:pt x="341795" y="129895"/>
                </a:lnTo>
                <a:lnTo>
                  <a:pt x="342265" y="131013"/>
                </a:lnTo>
                <a:lnTo>
                  <a:pt x="344119" y="132880"/>
                </a:lnTo>
                <a:lnTo>
                  <a:pt x="345236" y="133337"/>
                </a:lnTo>
                <a:lnTo>
                  <a:pt x="347878" y="133337"/>
                </a:lnTo>
                <a:lnTo>
                  <a:pt x="348996" y="132880"/>
                </a:lnTo>
                <a:lnTo>
                  <a:pt x="350850" y="131013"/>
                </a:lnTo>
                <a:lnTo>
                  <a:pt x="351320" y="129895"/>
                </a:lnTo>
                <a:lnTo>
                  <a:pt x="351320" y="117741"/>
                </a:lnTo>
                <a:close/>
              </a:path>
              <a:path w="11163300" h="4533900">
                <a:moveTo>
                  <a:pt x="351320" y="60591"/>
                </a:moveTo>
                <a:lnTo>
                  <a:pt x="350850" y="59474"/>
                </a:lnTo>
                <a:lnTo>
                  <a:pt x="348996" y="57607"/>
                </a:lnTo>
                <a:lnTo>
                  <a:pt x="347878" y="57150"/>
                </a:lnTo>
                <a:lnTo>
                  <a:pt x="345236" y="57150"/>
                </a:lnTo>
                <a:lnTo>
                  <a:pt x="344119" y="57607"/>
                </a:lnTo>
                <a:lnTo>
                  <a:pt x="342265" y="59474"/>
                </a:lnTo>
                <a:lnTo>
                  <a:pt x="341795" y="60591"/>
                </a:lnTo>
                <a:lnTo>
                  <a:pt x="341795" y="72745"/>
                </a:lnTo>
                <a:lnTo>
                  <a:pt x="342265" y="73863"/>
                </a:lnTo>
                <a:lnTo>
                  <a:pt x="344119" y="75730"/>
                </a:lnTo>
                <a:lnTo>
                  <a:pt x="345236" y="76187"/>
                </a:lnTo>
                <a:lnTo>
                  <a:pt x="347878" y="76187"/>
                </a:lnTo>
                <a:lnTo>
                  <a:pt x="348996" y="75730"/>
                </a:lnTo>
                <a:lnTo>
                  <a:pt x="350850" y="73863"/>
                </a:lnTo>
                <a:lnTo>
                  <a:pt x="351320" y="72745"/>
                </a:lnTo>
                <a:lnTo>
                  <a:pt x="351320" y="60591"/>
                </a:lnTo>
                <a:close/>
              </a:path>
              <a:path w="11163300" h="4533900">
                <a:moveTo>
                  <a:pt x="351320" y="3441"/>
                </a:moveTo>
                <a:lnTo>
                  <a:pt x="350850" y="2324"/>
                </a:lnTo>
                <a:lnTo>
                  <a:pt x="348996" y="457"/>
                </a:lnTo>
                <a:lnTo>
                  <a:pt x="347878" y="0"/>
                </a:lnTo>
                <a:lnTo>
                  <a:pt x="345236" y="0"/>
                </a:lnTo>
                <a:lnTo>
                  <a:pt x="344119" y="457"/>
                </a:lnTo>
                <a:lnTo>
                  <a:pt x="342265" y="2324"/>
                </a:lnTo>
                <a:lnTo>
                  <a:pt x="341795" y="3441"/>
                </a:lnTo>
                <a:lnTo>
                  <a:pt x="341795" y="15595"/>
                </a:lnTo>
                <a:lnTo>
                  <a:pt x="342265" y="16713"/>
                </a:lnTo>
                <a:lnTo>
                  <a:pt x="344119" y="18580"/>
                </a:lnTo>
                <a:lnTo>
                  <a:pt x="345236" y="19037"/>
                </a:lnTo>
                <a:lnTo>
                  <a:pt x="347878" y="19037"/>
                </a:lnTo>
                <a:lnTo>
                  <a:pt x="348996" y="18580"/>
                </a:lnTo>
                <a:lnTo>
                  <a:pt x="350850" y="16713"/>
                </a:lnTo>
                <a:lnTo>
                  <a:pt x="351320" y="15595"/>
                </a:lnTo>
                <a:lnTo>
                  <a:pt x="351320" y="3441"/>
                </a:lnTo>
                <a:close/>
              </a:path>
              <a:path w="11163300" h="4533900">
                <a:moveTo>
                  <a:pt x="361950" y="4523054"/>
                </a:moveTo>
                <a:lnTo>
                  <a:pt x="361480" y="4521936"/>
                </a:lnTo>
                <a:lnTo>
                  <a:pt x="359613" y="4520069"/>
                </a:lnTo>
                <a:lnTo>
                  <a:pt x="358495" y="4519612"/>
                </a:lnTo>
                <a:lnTo>
                  <a:pt x="351320" y="4519612"/>
                </a:lnTo>
                <a:lnTo>
                  <a:pt x="351320" y="4518291"/>
                </a:lnTo>
                <a:lnTo>
                  <a:pt x="350850" y="4517174"/>
                </a:lnTo>
                <a:lnTo>
                  <a:pt x="348996" y="4515307"/>
                </a:lnTo>
                <a:lnTo>
                  <a:pt x="347878" y="4514850"/>
                </a:lnTo>
                <a:lnTo>
                  <a:pt x="345236" y="4514850"/>
                </a:lnTo>
                <a:lnTo>
                  <a:pt x="344119" y="4515307"/>
                </a:lnTo>
                <a:lnTo>
                  <a:pt x="342265" y="4517174"/>
                </a:lnTo>
                <a:lnTo>
                  <a:pt x="341795" y="4518291"/>
                </a:lnTo>
                <a:lnTo>
                  <a:pt x="341795" y="4530445"/>
                </a:lnTo>
                <a:lnTo>
                  <a:pt x="342265" y="4531563"/>
                </a:lnTo>
                <a:lnTo>
                  <a:pt x="344119" y="4533430"/>
                </a:lnTo>
                <a:lnTo>
                  <a:pt x="345236" y="4533900"/>
                </a:lnTo>
                <a:lnTo>
                  <a:pt x="347878" y="4533900"/>
                </a:lnTo>
                <a:lnTo>
                  <a:pt x="348996" y="4533430"/>
                </a:lnTo>
                <a:lnTo>
                  <a:pt x="350850" y="4531563"/>
                </a:lnTo>
                <a:lnTo>
                  <a:pt x="351320" y="4530445"/>
                </a:lnTo>
                <a:lnTo>
                  <a:pt x="351320" y="4529137"/>
                </a:lnTo>
                <a:lnTo>
                  <a:pt x="358495" y="4529137"/>
                </a:lnTo>
                <a:lnTo>
                  <a:pt x="359613" y="4528667"/>
                </a:lnTo>
                <a:lnTo>
                  <a:pt x="361480" y="4526800"/>
                </a:lnTo>
                <a:lnTo>
                  <a:pt x="361950" y="4525683"/>
                </a:lnTo>
                <a:lnTo>
                  <a:pt x="361950" y="4523054"/>
                </a:lnTo>
                <a:close/>
              </a:path>
              <a:path w="11163300" h="4533900">
                <a:moveTo>
                  <a:pt x="361950" y="3698710"/>
                </a:moveTo>
                <a:lnTo>
                  <a:pt x="361480" y="3697579"/>
                </a:lnTo>
                <a:lnTo>
                  <a:pt x="359613" y="3695725"/>
                </a:lnTo>
                <a:lnTo>
                  <a:pt x="358495" y="3695255"/>
                </a:lnTo>
                <a:lnTo>
                  <a:pt x="346341" y="3695255"/>
                </a:lnTo>
                <a:lnTo>
                  <a:pt x="345224" y="3695725"/>
                </a:lnTo>
                <a:lnTo>
                  <a:pt x="343357" y="3697579"/>
                </a:lnTo>
                <a:lnTo>
                  <a:pt x="342900" y="3698710"/>
                </a:lnTo>
                <a:lnTo>
                  <a:pt x="342900" y="3701338"/>
                </a:lnTo>
                <a:lnTo>
                  <a:pt x="343357" y="3702456"/>
                </a:lnTo>
                <a:lnTo>
                  <a:pt x="345224" y="3704323"/>
                </a:lnTo>
                <a:lnTo>
                  <a:pt x="346341" y="3704780"/>
                </a:lnTo>
                <a:lnTo>
                  <a:pt x="358495" y="3704780"/>
                </a:lnTo>
                <a:lnTo>
                  <a:pt x="359613" y="3704323"/>
                </a:lnTo>
                <a:lnTo>
                  <a:pt x="361480" y="3702456"/>
                </a:lnTo>
                <a:lnTo>
                  <a:pt x="361950" y="3701338"/>
                </a:lnTo>
                <a:lnTo>
                  <a:pt x="361950" y="3698710"/>
                </a:lnTo>
                <a:close/>
              </a:path>
              <a:path w="11163300" h="4533900">
                <a:moveTo>
                  <a:pt x="361950" y="2874365"/>
                </a:moveTo>
                <a:lnTo>
                  <a:pt x="361480" y="2873235"/>
                </a:lnTo>
                <a:lnTo>
                  <a:pt x="359613" y="2871381"/>
                </a:lnTo>
                <a:lnTo>
                  <a:pt x="358495" y="2870911"/>
                </a:lnTo>
                <a:lnTo>
                  <a:pt x="351320" y="2870911"/>
                </a:lnTo>
                <a:lnTo>
                  <a:pt x="351320" y="2860941"/>
                </a:lnTo>
                <a:lnTo>
                  <a:pt x="350850" y="2859824"/>
                </a:lnTo>
                <a:lnTo>
                  <a:pt x="348996" y="2857957"/>
                </a:lnTo>
                <a:lnTo>
                  <a:pt x="347878" y="2857500"/>
                </a:lnTo>
                <a:lnTo>
                  <a:pt x="345236" y="2857500"/>
                </a:lnTo>
                <a:lnTo>
                  <a:pt x="344119" y="2857957"/>
                </a:lnTo>
                <a:lnTo>
                  <a:pt x="342265" y="2859824"/>
                </a:lnTo>
                <a:lnTo>
                  <a:pt x="341795" y="2860941"/>
                </a:lnTo>
                <a:lnTo>
                  <a:pt x="341795" y="2873095"/>
                </a:lnTo>
                <a:lnTo>
                  <a:pt x="342265" y="2874213"/>
                </a:lnTo>
                <a:lnTo>
                  <a:pt x="342900" y="2874861"/>
                </a:lnTo>
                <a:lnTo>
                  <a:pt x="342900" y="2876994"/>
                </a:lnTo>
                <a:lnTo>
                  <a:pt x="343357" y="2878112"/>
                </a:lnTo>
                <a:lnTo>
                  <a:pt x="345224" y="2879979"/>
                </a:lnTo>
                <a:lnTo>
                  <a:pt x="346341" y="2880436"/>
                </a:lnTo>
                <a:lnTo>
                  <a:pt x="358495" y="2880436"/>
                </a:lnTo>
                <a:lnTo>
                  <a:pt x="359613" y="2879979"/>
                </a:lnTo>
                <a:lnTo>
                  <a:pt x="361480" y="2878112"/>
                </a:lnTo>
                <a:lnTo>
                  <a:pt x="361950" y="2876994"/>
                </a:lnTo>
                <a:lnTo>
                  <a:pt x="361950" y="2874365"/>
                </a:lnTo>
                <a:close/>
              </a:path>
              <a:path w="11163300" h="4533900">
                <a:moveTo>
                  <a:pt x="361950" y="2050021"/>
                </a:moveTo>
                <a:lnTo>
                  <a:pt x="361480" y="2048891"/>
                </a:lnTo>
                <a:lnTo>
                  <a:pt x="359613" y="2047036"/>
                </a:lnTo>
                <a:lnTo>
                  <a:pt x="358495" y="2046566"/>
                </a:lnTo>
                <a:lnTo>
                  <a:pt x="346341" y="2046566"/>
                </a:lnTo>
                <a:lnTo>
                  <a:pt x="345224" y="2047036"/>
                </a:lnTo>
                <a:lnTo>
                  <a:pt x="343357" y="2048891"/>
                </a:lnTo>
                <a:lnTo>
                  <a:pt x="342900" y="2050021"/>
                </a:lnTo>
                <a:lnTo>
                  <a:pt x="342900" y="2052650"/>
                </a:lnTo>
                <a:lnTo>
                  <a:pt x="343357" y="2053767"/>
                </a:lnTo>
                <a:lnTo>
                  <a:pt x="345224" y="2055634"/>
                </a:lnTo>
                <a:lnTo>
                  <a:pt x="346341" y="2056091"/>
                </a:lnTo>
                <a:lnTo>
                  <a:pt x="358495" y="2056091"/>
                </a:lnTo>
                <a:lnTo>
                  <a:pt x="359613" y="2055634"/>
                </a:lnTo>
                <a:lnTo>
                  <a:pt x="361480" y="2053767"/>
                </a:lnTo>
                <a:lnTo>
                  <a:pt x="361950" y="2052650"/>
                </a:lnTo>
                <a:lnTo>
                  <a:pt x="361950" y="2050021"/>
                </a:lnTo>
                <a:close/>
              </a:path>
              <a:path w="11163300" h="4533900">
                <a:moveTo>
                  <a:pt x="361950" y="1225677"/>
                </a:moveTo>
                <a:lnTo>
                  <a:pt x="361480" y="1224546"/>
                </a:lnTo>
                <a:lnTo>
                  <a:pt x="359613" y="1222692"/>
                </a:lnTo>
                <a:lnTo>
                  <a:pt x="358495" y="1222222"/>
                </a:lnTo>
                <a:lnTo>
                  <a:pt x="346341" y="1222222"/>
                </a:lnTo>
                <a:lnTo>
                  <a:pt x="345224" y="1222692"/>
                </a:lnTo>
                <a:lnTo>
                  <a:pt x="343357" y="1224546"/>
                </a:lnTo>
                <a:lnTo>
                  <a:pt x="342900" y="1225677"/>
                </a:lnTo>
                <a:lnTo>
                  <a:pt x="342900" y="1228305"/>
                </a:lnTo>
                <a:lnTo>
                  <a:pt x="343357" y="1229423"/>
                </a:lnTo>
                <a:lnTo>
                  <a:pt x="345224" y="1231290"/>
                </a:lnTo>
                <a:lnTo>
                  <a:pt x="346341" y="1231747"/>
                </a:lnTo>
                <a:lnTo>
                  <a:pt x="358495" y="1231747"/>
                </a:lnTo>
                <a:lnTo>
                  <a:pt x="359613" y="1231290"/>
                </a:lnTo>
                <a:lnTo>
                  <a:pt x="361480" y="1229423"/>
                </a:lnTo>
                <a:lnTo>
                  <a:pt x="361950" y="1228305"/>
                </a:lnTo>
                <a:lnTo>
                  <a:pt x="361950" y="1225677"/>
                </a:lnTo>
                <a:close/>
              </a:path>
              <a:path w="11163300" h="4533900">
                <a:moveTo>
                  <a:pt x="361950" y="401320"/>
                </a:moveTo>
                <a:lnTo>
                  <a:pt x="361480" y="400202"/>
                </a:lnTo>
                <a:lnTo>
                  <a:pt x="359613" y="398348"/>
                </a:lnTo>
                <a:lnTo>
                  <a:pt x="358495" y="397878"/>
                </a:lnTo>
                <a:lnTo>
                  <a:pt x="346341" y="397878"/>
                </a:lnTo>
                <a:lnTo>
                  <a:pt x="345224" y="398348"/>
                </a:lnTo>
                <a:lnTo>
                  <a:pt x="343357" y="400202"/>
                </a:lnTo>
                <a:lnTo>
                  <a:pt x="342900" y="401320"/>
                </a:lnTo>
                <a:lnTo>
                  <a:pt x="342900" y="401739"/>
                </a:lnTo>
                <a:lnTo>
                  <a:pt x="342265" y="402374"/>
                </a:lnTo>
                <a:lnTo>
                  <a:pt x="341795" y="403491"/>
                </a:lnTo>
                <a:lnTo>
                  <a:pt x="341795" y="415645"/>
                </a:lnTo>
                <a:lnTo>
                  <a:pt x="342265" y="416763"/>
                </a:lnTo>
                <a:lnTo>
                  <a:pt x="344119" y="418630"/>
                </a:lnTo>
                <a:lnTo>
                  <a:pt x="345236" y="419087"/>
                </a:lnTo>
                <a:lnTo>
                  <a:pt x="347878" y="419087"/>
                </a:lnTo>
                <a:lnTo>
                  <a:pt x="348996" y="418630"/>
                </a:lnTo>
                <a:lnTo>
                  <a:pt x="350850" y="416763"/>
                </a:lnTo>
                <a:lnTo>
                  <a:pt x="351320" y="415645"/>
                </a:lnTo>
                <a:lnTo>
                  <a:pt x="351320" y="407403"/>
                </a:lnTo>
                <a:lnTo>
                  <a:pt x="358495" y="407403"/>
                </a:lnTo>
                <a:lnTo>
                  <a:pt x="359613" y="406933"/>
                </a:lnTo>
                <a:lnTo>
                  <a:pt x="361480" y="405079"/>
                </a:lnTo>
                <a:lnTo>
                  <a:pt x="361950" y="403961"/>
                </a:lnTo>
                <a:lnTo>
                  <a:pt x="361950" y="401320"/>
                </a:lnTo>
                <a:close/>
              </a:path>
              <a:path w="11163300" h="4533900">
                <a:moveTo>
                  <a:pt x="419100" y="4523054"/>
                </a:moveTo>
                <a:lnTo>
                  <a:pt x="418630" y="4521936"/>
                </a:lnTo>
                <a:lnTo>
                  <a:pt x="416763" y="4520069"/>
                </a:lnTo>
                <a:lnTo>
                  <a:pt x="415645" y="4519612"/>
                </a:lnTo>
                <a:lnTo>
                  <a:pt x="403491" y="4519612"/>
                </a:lnTo>
                <a:lnTo>
                  <a:pt x="402374" y="4520069"/>
                </a:lnTo>
                <a:lnTo>
                  <a:pt x="400507" y="4521936"/>
                </a:lnTo>
                <a:lnTo>
                  <a:pt x="400050" y="4523054"/>
                </a:lnTo>
                <a:lnTo>
                  <a:pt x="400050" y="4525683"/>
                </a:lnTo>
                <a:lnTo>
                  <a:pt x="400507" y="4526800"/>
                </a:lnTo>
                <a:lnTo>
                  <a:pt x="402374" y="4528667"/>
                </a:lnTo>
                <a:lnTo>
                  <a:pt x="403491" y="4529137"/>
                </a:lnTo>
                <a:lnTo>
                  <a:pt x="415645" y="4529137"/>
                </a:lnTo>
                <a:lnTo>
                  <a:pt x="416763" y="4528667"/>
                </a:lnTo>
                <a:lnTo>
                  <a:pt x="418630" y="4526800"/>
                </a:lnTo>
                <a:lnTo>
                  <a:pt x="419100" y="4525683"/>
                </a:lnTo>
                <a:lnTo>
                  <a:pt x="419100" y="4523054"/>
                </a:lnTo>
                <a:close/>
              </a:path>
              <a:path w="11163300" h="4533900">
                <a:moveTo>
                  <a:pt x="419100" y="3698710"/>
                </a:moveTo>
                <a:lnTo>
                  <a:pt x="418630" y="3697579"/>
                </a:lnTo>
                <a:lnTo>
                  <a:pt x="416763" y="3695725"/>
                </a:lnTo>
                <a:lnTo>
                  <a:pt x="415645" y="3695255"/>
                </a:lnTo>
                <a:lnTo>
                  <a:pt x="403491" y="3695255"/>
                </a:lnTo>
                <a:lnTo>
                  <a:pt x="402374" y="3695725"/>
                </a:lnTo>
                <a:lnTo>
                  <a:pt x="400507" y="3697579"/>
                </a:lnTo>
                <a:lnTo>
                  <a:pt x="400050" y="3698710"/>
                </a:lnTo>
                <a:lnTo>
                  <a:pt x="400050" y="3701338"/>
                </a:lnTo>
                <a:lnTo>
                  <a:pt x="400507" y="3702456"/>
                </a:lnTo>
                <a:lnTo>
                  <a:pt x="402374" y="3704323"/>
                </a:lnTo>
                <a:lnTo>
                  <a:pt x="403491" y="3704780"/>
                </a:lnTo>
                <a:lnTo>
                  <a:pt x="415645" y="3704780"/>
                </a:lnTo>
                <a:lnTo>
                  <a:pt x="416763" y="3704323"/>
                </a:lnTo>
                <a:lnTo>
                  <a:pt x="418630" y="3702456"/>
                </a:lnTo>
                <a:lnTo>
                  <a:pt x="419100" y="3701338"/>
                </a:lnTo>
                <a:lnTo>
                  <a:pt x="419100" y="3698710"/>
                </a:lnTo>
                <a:close/>
              </a:path>
              <a:path w="11163300" h="4533900">
                <a:moveTo>
                  <a:pt x="419100" y="2874365"/>
                </a:moveTo>
                <a:lnTo>
                  <a:pt x="418630" y="2873235"/>
                </a:lnTo>
                <a:lnTo>
                  <a:pt x="416763" y="2871381"/>
                </a:lnTo>
                <a:lnTo>
                  <a:pt x="415645" y="2870911"/>
                </a:lnTo>
                <a:lnTo>
                  <a:pt x="403491" y="2870911"/>
                </a:lnTo>
                <a:lnTo>
                  <a:pt x="402374" y="2871381"/>
                </a:lnTo>
                <a:lnTo>
                  <a:pt x="400507" y="2873235"/>
                </a:lnTo>
                <a:lnTo>
                  <a:pt x="400050" y="2874365"/>
                </a:lnTo>
                <a:lnTo>
                  <a:pt x="400050" y="2876994"/>
                </a:lnTo>
                <a:lnTo>
                  <a:pt x="400507" y="2878112"/>
                </a:lnTo>
                <a:lnTo>
                  <a:pt x="402374" y="2879979"/>
                </a:lnTo>
                <a:lnTo>
                  <a:pt x="403491" y="2880436"/>
                </a:lnTo>
                <a:lnTo>
                  <a:pt x="415645" y="2880436"/>
                </a:lnTo>
                <a:lnTo>
                  <a:pt x="416763" y="2879979"/>
                </a:lnTo>
                <a:lnTo>
                  <a:pt x="418630" y="2878112"/>
                </a:lnTo>
                <a:lnTo>
                  <a:pt x="419100" y="2876994"/>
                </a:lnTo>
                <a:lnTo>
                  <a:pt x="419100" y="2874365"/>
                </a:lnTo>
                <a:close/>
              </a:path>
              <a:path w="11163300" h="4533900">
                <a:moveTo>
                  <a:pt x="419100" y="2050021"/>
                </a:moveTo>
                <a:lnTo>
                  <a:pt x="418630" y="2048891"/>
                </a:lnTo>
                <a:lnTo>
                  <a:pt x="416763" y="2047036"/>
                </a:lnTo>
                <a:lnTo>
                  <a:pt x="415645" y="2046566"/>
                </a:lnTo>
                <a:lnTo>
                  <a:pt x="403491" y="2046566"/>
                </a:lnTo>
                <a:lnTo>
                  <a:pt x="402374" y="2047036"/>
                </a:lnTo>
                <a:lnTo>
                  <a:pt x="400507" y="2048891"/>
                </a:lnTo>
                <a:lnTo>
                  <a:pt x="400050" y="2050021"/>
                </a:lnTo>
                <a:lnTo>
                  <a:pt x="400050" y="2052650"/>
                </a:lnTo>
                <a:lnTo>
                  <a:pt x="400507" y="2053767"/>
                </a:lnTo>
                <a:lnTo>
                  <a:pt x="402374" y="2055634"/>
                </a:lnTo>
                <a:lnTo>
                  <a:pt x="403491" y="2056091"/>
                </a:lnTo>
                <a:lnTo>
                  <a:pt x="415645" y="2056091"/>
                </a:lnTo>
                <a:lnTo>
                  <a:pt x="416763" y="2055634"/>
                </a:lnTo>
                <a:lnTo>
                  <a:pt x="418630" y="2053767"/>
                </a:lnTo>
                <a:lnTo>
                  <a:pt x="419100" y="2052650"/>
                </a:lnTo>
                <a:lnTo>
                  <a:pt x="419100" y="2050021"/>
                </a:lnTo>
                <a:close/>
              </a:path>
              <a:path w="11163300" h="4533900">
                <a:moveTo>
                  <a:pt x="419100" y="1225677"/>
                </a:moveTo>
                <a:lnTo>
                  <a:pt x="418630" y="1224546"/>
                </a:lnTo>
                <a:lnTo>
                  <a:pt x="416763" y="1222692"/>
                </a:lnTo>
                <a:lnTo>
                  <a:pt x="415645" y="1222222"/>
                </a:lnTo>
                <a:lnTo>
                  <a:pt x="403491" y="1222222"/>
                </a:lnTo>
                <a:lnTo>
                  <a:pt x="402374" y="1222692"/>
                </a:lnTo>
                <a:lnTo>
                  <a:pt x="400507" y="1224546"/>
                </a:lnTo>
                <a:lnTo>
                  <a:pt x="400050" y="1225677"/>
                </a:lnTo>
                <a:lnTo>
                  <a:pt x="400050" y="1228305"/>
                </a:lnTo>
                <a:lnTo>
                  <a:pt x="400507" y="1229423"/>
                </a:lnTo>
                <a:lnTo>
                  <a:pt x="402374" y="1231290"/>
                </a:lnTo>
                <a:lnTo>
                  <a:pt x="403491" y="1231747"/>
                </a:lnTo>
                <a:lnTo>
                  <a:pt x="415645" y="1231747"/>
                </a:lnTo>
                <a:lnTo>
                  <a:pt x="416763" y="1231290"/>
                </a:lnTo>
                <a:lnTo>
                  <a:pt x="418630" y="1229423"/>
                </a:lnTo>
                <a:lnTo>
                  <a:pt x="419100" y="1228305"/>
                </a:lnTo>
                <a:lnTo>
                  <a:pt x="419100" y="1225677"/>
                </a:lnTo>
                <a:close/>
              </a:path>
              <a:path w="11163300" h="4533900">
                <a:moveTo>
                  <a:pt x="419100" y="401320"/>
                </a:moveTo>
                <a:lnTo>
                  <a:pt x="418630" y="400202"/>
                </a:lnTo>
                <a:lnTo>
                  <a:pt x="416763" y="398348"/>
                </a:lnTo>
                <a:lnTo>
                  <a:pt x="415645" y="397878"/>
                </a:lnTo>
                <a:lnTo>
                  <a:pt x="403491" y="397878"/>
                </a:lnTo>
                <a:lnTo>
                  <a:pt x="402374" y="398348"/>
                </a:lnTo>
                <a:lnTo>
                  <a:pt x="400507" y="400202"/>
                </a:lnTo>
                <a:lnTo>
                  <a:pt x="400050" y="401320"/>
                </a:lnTo>
                <a:lnTo>
                  <a:pt x="400050" y="403961"/>
                </a:lnTo>
                <a:lnTo>
                  <a:pt x="400507" y="405079"/>
                </a:lnTo>
                <a:lnTo>
                  <a:pt x="402374" y="406933"/>
                </a:lnTo>
                <a:lnTo>
                  <a:pt x="403491" y="407403"/>
                </a:lnTo>
                <a:lnTo>
                  <a:pt x="415645" y="407403"/>
                </a:lnTo>
                <a:lnTo>
                  <a:pt x="416763" y="406933"/>
                </a:lnTo>
                <a:lnTo>
                  <a:pt x="418630" y="405079"/>
                </a:lnTo>
                <a:lnTo>
                  <a:pt x="419100" y="403961"/>
                </a:lnTo>
                <a:lnTo>
                  <a:pt x="419100" y="401320"/>
                </a:lnTo>
                <a:close/>
              </a:path>
              <a:path w="11163300" h="4533900">
                <a:moveTo>
                  <a:pt x="476250" y="4523054"/>
                </a:moveTo>
                <a:lnTo>
                  <a:pt x="475780" y="4521936"/>
                </a:lnTo>
                <a:lnTo>
                  <a:pt x="473913" y="4520069"/>
                </a:lnTo>
                <a:lnTo>
                  <a:pt x="472795" y="4519612"/>
                </a:lnTo>
                <a:lnTo>
                  <a:pt x="460641" y="4519612"/>
                </a:lnTo>
                <a:lnTo>
                  <a:pt x="459524" y="4520069"/>
                </a:lnTo>
                <a:lnTo>
                  <a:pt x="457657" y="4521936"/>
                </a:lnTo>
                <a:lnTo>
                  <a:pt x="457200" y="4523054"/>
                </a:lnTo>
                <a:lnTo>
                  <a:pt x="457200" y="4525683"/>
                </a:lnTo>
                <a:lnTo>
                  <a:pt x="457657" y="4526800"/>
                </a:lnTo>
                <a:lnTo>
                  <a:pt x="459524" y="4528667"/>
                </a:lnTo>
                <a:lnTo>
                  <a:pt x="460641" y="4529137"/>
                </a:lnTo>
                <a:lnTo>
                  <a:pt x="472795" y="4529137"/>
                </a:lnTo>
                <a:lnTo>
                  <a:pt x="473913" y="4528667"/>
                </a:lnTo>
                <a:lnTo>
                  <a:pt x="475780" y="4526800"/>
                </a:lnTo>
                <a:lnTo>
                  <a:pt x="476250" y="4525683"/>
                </a:lnTo>
                <a:lnTo>
                  <a:pt x="476250" y="4523054"/>
                </a:lnTo>
                <a:close/>
              </a:path>
              <a:path w="11163300" h="4533900">
                <a:moveTo>
                  <a:pt x="476250" y="3698710"/>
                </a:moveTo>
                <a:lnTo>
                  <a:pt x="475780" y="3697579"/>
                </a:lnTo>
                <a:lnTo>
                  <a:pt x="473913" y="3695725"/>
                </a:lnTo>
                <a:lnTo>
                  <a:pt x="472795" y="3695255"/>
                </a:lnTo>
                <a:lnTo>
                  <a:pt x="460641" y="3695255"/>
                </a:lnTo>
                <a:lnTo>
                  <a:pt x="459524" y="3695725"/>
                </a:lnTo>
                <a:lnTo>
                  <a:pt x="457657" y="3697579"/>
                </a:lnTo>
                <a:lnTo>
                  <a:pt x="457200" y="3698710"/>
                </a:lnTo>
                <a:lnTo>
                  <a:pt x="457200" y="3701338"/>
                </a:lnTo>
                <a:lnTo>
                  <a:pt x="457657" y="3702456"/>
                </a:lnTo>
                <a:lnTo>
                  <a:pt x="459524" y="3704323"/>
                </a:lnTo>
                <a:lnTo>
                  <a:pt x="460641" y="3704780"/>
                </a:lnTo>
                <a:lnTo>
                  <a:pt x="472795" y="3704780"/>
                </a:lnTo>
                <a:lnTo>
                  <a:pt x="473913" y="3704323"/>
                </a:lnTo>
                <a:lnTo>
                  <a:pt x="475780" y="3702456"/>
                </a:lnTo>
                <a:lnTo>
                  <a:pt x="476250" y="3701338"/>
                </a:lnTo>
                <a:lnTo>
                  <a:pt x="476250" y="3698710"/>
                </a:lnTo>
                <a:close/>
              </a:path>
              <a:path w="11163300" h="4533900">
                <a:moveTo>
                  <a:pt x="476250" y="2874365"/>
                </a:moveTo>
                <a:lnTo>
                  <a:pt x="475780" y="2873235"/>
                </a:lnTo>
                <a:lnTo>
                  <a:pt x="473913" y="2871381"/>
                </a:lnTo>
                <a:lnTo>
                  <a:pt x="472795" y="2870911"/>
                </a:lnTo>
                <a:lnTo>
                  <a:pt x="460641" y="2870911"/>
                </a:lnTo>
                <a:lnTo>
                  <a:pt x="459524" y="2871381"/>
                </a:lnTo>
                <a:lnTo>
                  <a:pt x="457657" y="2873235"/>
                </a:lnTo>
                <a:lnTo>
                  <a:pt x="457200" y="2874365"/>
                </a:lnTo>
                <a:lnTo>
                  <a:pt x="457200" y="2876994"/>
                </a:lnTo>
                <a:lnTo>
                  <a:pt x="457657" y="2878112"/>
                </a:lnTo>
                <a:lnTo>
                  <a:pt x="459524" y="2879979"/>
                </a:lnTo>
                <a:lnTo>
                  <a:pt x="460641" y="2880436"/>
                </a:lnTo>
                <a:lnTo>
                  <a:pt x="472795" y="2880436"/>
                </a:lnTo>
                <a:lnTo>
                  <a:pt x="473913" y="2879979"/>
                </a:lnTo>
                <a:lnTo>
                  <a:pt x="475780" y="2878112"/>
                </a:lnTo>
                <a:lnTo>
                  <a:pt x="476250" y="2876994"/>
                </a:lnTo>
                <a:lnTo>
                  <a:pt x="476250" y="2874365"/>
                </a:lnTo>
                <a:close/>
              </a:path>
              <a:path w="11163300" h="4533900">
                <a:moveTo>
                  <a:pt x="476250" y="2050021"/>
                </a:moveTo>
                <a:lnTo>
                  <a:pt x="475780" y="2048891"/>
                </a:lnTo>
                <a:lnTo>
                  <a:pt x="473913" y="2047036"/>
                </a:lnTo>
                <a:lnTo>
                  <a:pt x="472795" y="2046566"/>
                </a:lnTo>
                <a:lnTo>
                  <a:pt x="460641" y="2046566"/>
                </a:lnTo>
                <a:lnTo>
                  <a:pt x="459524" y="2047036"/>
                </a:lnTo>
                <a:lnTo>
                  <a:pt x="457657" y="2048891"/>
                </a:lnTo>
                <a:lnTo>
                  <a:pt x="457200" y="2050021"/>
                </a:lnTo>
                <a:lnTo>
                  <a:pt x="457200" y="2052650"/>
                </a:lnTo>
                <a:lnTo>
                  <a:pt x="457657" y="2053767"/>
                </a:lnTo>
                <a:lnTo>
                  <a:pt x="459524" y="2055634"/>
                </a:lnTo>
                <a:lnTo>
                  <a:pt x="460641" y="2056091"/>
                </a:lnTo>
                <a:lnTo>
                  <a:pt x="472795" y="2056091"/>
                </a:lnTo>
                <a:lnTo>
                  <a:pt x="473913" y="2055634"/>
                </a:lnTo>
                <a:lnTo>
                  <a:pt x="475780" y="2053767"/>
                </a:lnTo>
                <a:lnTo>
                  <a:pt x="476250" y="2052650"/>
                </a:lnTo>
                <a:lnTo>
                  <a:pt x="476250" y="2050021"/>
                </a:lnTo>
                <a:close/>
              </a:path>
              <a:path w="11163300" h="4533900">
                <a:moveTo>
                  <a:pt x="476250" y="1225677"/>
                </a:moveTo>
                <a:lnTo>
                  <a:pt x="475780" y="1224546"/>
                </a:lnTo>
                <a:lnTo>
                  <a:pt x="473913" y="1222692"/>
                </a:lnTo>
                <a:lnTo>
                  <a:pt x="472795" y="1222222"/>
                </a:lnTo>
                <a:lnTo>
                  <a:pt x="460641" y="1222222"/>
                </a:lnTo>
                <a:lnTo>
                  <a:pt x="459524" y="1222692"/>
                </a:lnTo>
                <a:lnTo>
                  <a:pt x="457657" y="1224546"/>
                </a:lnTo>
                <a:lnTo>
                  <a:pt x="457200" y="1225677"/>
                </a:lnTo>
                <a:lnTo>
                  <a:pt x="457200" y="1228305"/>
                </a:lnTo>
                <a:lnTo>
                  <a:pt x="457657" y="1229423"/>
                </a:lnTo>
                <a:lnTo>
                  <a:pt x="459524" y="1231290"/>
                </a:lnTo>
                <a:lnTo>
                  <a:pt x="460641" y="1231747"/>
                </a:lnTo>
                <a:lnTo>
                  <a:pt x="472795" y="1231747"/>
                </a:lnTo>
                <a:lnTo>
                  <a:pt x="473913" y="1231290"/>
                </a:lnTo>
                <a:lnTo>
                  <a:pt x="475780" y="1229423"/>
                </a:lnTo>
                <a:lnTo>
                  <a:pt x="476250" y="1228305"/>
                </a:lnTo>
                <a:lnTo>
                  <a:pt x="476250" y="1225677"/>
                </a:lnTo>
                <a:close/>
              </a:path>
              <a:path w="11163300" h="4533900">
                <a:moveTo>
                  <a:pt x="476250" y="401320"/>
                </a:moveTo>
                <a:lnTo>
                  <a:pt x="475780" y="400202"/>
                </a:lnTo>
                <a:lnTo>
                  <a:pt x="473913" y="398348"/>
                </a:lnTo>
                <a:lnTo>
                  <a:pt x="472795" y="397878"/>
                </a:lnTo>
                <a:lnTo>
                  <a:pt x="460641" y="397878"/>
                </a:lnTo>
                <a:lnTo>
                  <a:pt x="459524" y="398348"/>
                </a:lnTo>
                <a:lnTo>
                  <a:pt x="457657" y="400202"/>
                </a:lnTo>
                <a:lnTo>
                  <a:pt x="457200" y="401320"/>
                </a:lnTo>
                <a:lnTo>
                  <a:pt x="457200" y="403961"/>
                </a:lnTo>
                <a:lnTo>
                  <a:pt x="457657" y="405079"/>
                </a:lnTo>
                <a:lnTo>
                  <a:pt x="459524" y="406933"/>
                </a:lnTo>
                <a:lnTo>
                  <a:pt x="460641" y="407403"/>
                </a:lnTo>
                <a:lnTo>
                  <a:pt x="472795" y="407403"/>
                </a:lnTo>
                <a:lnTo>
                  <a:pt x="473913" y="406933"/>
                </a:lnTo>
                <a:lnTo>
                  <a:pt x="475780" y="405079"/>
                </a:lnTo>
                <a:lnTo>
                  <a:pt x="476250" y="403961"/>
                </a:lnTo>
                <a:lnTo>
                  <a:pt x="476250" y="401320"/>
                </a:lnTo>
                <a:close/>
              </a:path>
              <a:path w="11163300" h="4533900">
                <a:moveTo>
                  <a:pt x="533400" y="4523054"/>
                </a:moveTo>
                <a:lnTo>
                  <a:pt x="532930" y="4521936"/>
                </a:lnTo>
                <a:lnTo>
                  <a:pt x="531063" y="4520069"/>
                </a:lnTo>
                <a:lnTo>
                  <a:pt x="529945" y="4519612"/>
                </a:lnTo>
                <a:lnTo>
                  <a:pt x="517791" y="4519612"/>
                </a:lnTo>
                <a:lnTo>
                  <a:pt x="516674" y="4520069"/>
                </a:lnTo>
                <a:lnTo>
                  <a:pt x="514807" y="4521936"/>
                </a:lnTo>
                <a:lnTo>
                  <a:pt x="514350" y="4523054"/>
                </a:lnTo>
                <a:lnTo>
                  <a:pt x="514350" y="4525683"/>
                </a:lnTo>
                <a:lnTo>
                  <a:pt x="514807" y="4526800"/>
                </a:lnTo>
                <a:lnTo>
                  <a:pt x="516674" y="4528667"/>
                </a:lnTo>
                <a:lnTo>
                  <a:pt x="517791" y="4529137"/>
                </a:lnTo>
                <a:lnTo>
                  <a:pt x="529945" y="4529137"/>
                </a:lnTo>
                <a:lnTo>
                  <a:pt x="531063" y="4528667"/>
                </a:lnTo>
                <a:lnTo>
                  <a:pt x="532930" y="4526800"/>
                </a:lnTo>
                <a:lnTo>
                  <a:pt x="533400" y="4525683"/>
                </a:lnTo>
                <a:lnTo>
                  <a:pt x="533400" y="4523054"/>
                </a:lnTo>
                <a:close/>
              </a:path>
              <a:path w="11163300" h="4533900">
                <a:moveTo>
                  <a:pt x="533400" y="3698710"/>
                </a:moveTo>
                <a:lnTo>
                  <a:pt x="532930" y="3697579"/>
                </a:lnTo>
                <a:lnTo>
                  <a:pt x="531063" y="3695725"/>
                </a:lnTo>
                <a:lnTo>
                  <a:pt x="529945" y="3695255"/>
                </a:lnTo>
                <a:lnTo>
                  <a:pt x="517791" y="3695255"/>
                </a:lnTo>
                <a:lnTo>
                  <a:pt x="516674" y="3695725"/>
                </a:lnTo>
                <a:lnTo>
                  <a:pt x="514807" y="3697579"/>
                </a:lnTo>
                <a:lnTo>
                  <a:pt x="514350" y="3698710"/>
                </a:lnTo>
                <a:lnTo>
                  <a:pt x="514350" y="3701338"/>
                </a:lnTo>
                <a:lnTo>
                  <a:pt x="514807" y="3702456"/>
                </a:lnTo>
                <a:lnTo>
                  <a:pt x="516674" y="3704323"/>
                </a:lnTo>
                <a:lnTo>
                  <a:pt x="517791" y="3704780"/>
                </a:lnTo>
                <a:lnTo>
                  <a:pt x="529945" y="3704780"/>
                </a:lnTo>
                <a:lnTo>
                  <a:pt x="531063" y="3704323"/>
                </a:lnTo>
                <a:lnTo>
                  <a:pt x="532930" y="3702456"/>
                </a:lnTo>
                <a:lnTo>
                  <a:pt x="533400" y="3701338"/>
                </a:lnTo>
                <a:lnTo>
                  <a:pt x="533400" y="3698710"/>
                </a:lnTo>
                <a:close/>
              </a:path>
              <a:path w="11163300" h="4533900">
                <a:moveTo>
                  <a:pt x="533400" y="2874365"/>
                </a:moveTo>
                <a:lnTo>
                  <a:pt x="532930" y="2873235"/>
                </a:lnTo>
                <a:lnTo>
                  <a:pt x="531063" y="2871381"/>
                </a:lnTo>
                <a:lnTo>
                  <a:pt x="529945" y="2870911"/>
                </a:lnTo>
                <a:lnTo>
                  <a:pt x="517791" y="2870911"/>
                </a:lnTo>
                <a:lnTo>
                  <a:pt x="516674" y="2871381"/>
                </a:lnTo>
                <a:lnTo>
                  <a:pt x="514807" y="2873235"/>
                </a:lnTo>
                <a:lnTo>
                  <a:pt x="514350" y="2874365"/>
                </a:lnTo>
                <a:lnTo>
                  <a:pt x="514350" y="2876994"/>
                </a:lnTo>
                <a:lnTo>
                  <a:pt x="514807" y="2878112"/>
                </a:lnTo>
                <a:lnTo>
                  <a:pt x="516674" y="2879979"/>
                </a:lnTo>
                <a:lnTo>
                  <a:pt x="517791" y="2880436"/>
                </a:lnTo>
                <a:lnTo>
                  <a:pt x="529945" y="2880436"/>
                </a:lnTo>
                <a:lnTo>
                  <a:pt x="531063" y="2879979"/>
                </a:lnTo>
                <a:lnTo>
                  <a:pt x="532930" y="2878112"/>
                </a:lnTo>
                <a:lnTo>
                  <a:pt x="533400" y="2876994"/>
                </a:lnTo>
                <a:lnTo>
                  <a:pt x="533400" y="2874365"/>
                </a:lnTo>
                <a:close/>
              </a:path>
              <a:path w="11163300" h="4533900">
                <a:moveTo>
                  <a:pt x="533400" y="2050021"/>
                </a:moveTo>
                <a:lnTo>
                  <a:pt x="532930" y="2048891"/>
                </a:lnTo>
                <a:lnTo>
                  <a:pt x="531063" y="2047036"/>
                </a:lnTo>
                <a:lnTo>
                  <a:pt x="529945" y="2046566"/>
                </a:lnTo>
                <a:lnTo>
                  <a:pt x="517791" y="2046566"/>
                </a:lnTo>
                <a:lnTo>
                  <a:pt x="516674" y="2047036"/>
                </a:lnTo>
                <a:lnTo>
                  <a:pt x="514807" y="2048891"/>
                </a:lnTo>
                <a:lnTo>
                  <a:pt x="514350" y="2050021"/>
                </a:lnTo>
                <a:lnTo>
                  <a:pt x="514350" y="2052650"/>
                </a:lnTo>
                <a:lnTo>
                  <a:pt x="514807" y="2053767"/>
                </a:lnTo>
                <a:lnTo>
                  <a:pt x="516674" y="2055634"/>
                </a:lnTo>
                <a:lnTo>
                  <a:pt x="517791" y="2056091"/>
                </a:lnTo>
                <a:lnTo>
                  <a:pt x="529945" y="2056091"/>
                </a:lnTo>
                <a:lnTo>
                  <a:pt x="531063" y="2055634"/>
                </a:lnTo>
                <a:lnTo>
                  <a:pt x="532930" y="2053767"/>
                </a:lnTo>
                <a:lnTo>
                  <a:pt x="533400" y="2052650"/>
                </a:lnTo>
                <a:lnTo>
                  <a:pt x="533400" y="2050021"/>
                </a:lnTo>
                <a:close/>
              </a:path>
              <a:path w="11163300" h="4533900">
                <a:moveTo>
                  <a:pt x="533400" y="1225677"/>
                </a:moveTo>
                <a:lnTo>
                  <a:pt x="532930" y="1224546"/>
                </a:lnTo>
                <a:lnTo>
                  <a:pt x="531063" y="1222692"/>
                </a:lnTo>
                <a:lnTo>
                  <a:pt x="529945" y="1222222"/>
                </a:lnTo>
                <a:lnTo>
                  <a:pt x="517791" y="1222222"/>
                </a:lnTo>
                <a:lnTo>
                  <a:pt x="516674" y="1222692"/>
                </a:lnTo>
                <a:lnTo>
                  <a:pt x="514807" y="1224546"/>
                </a:lnTo>
                <a:lnTo>
                  <a:pt x="514350" y="1225677"/>
                </a:lnTo>
                <a:lnTo>
                  <a:pt x="514350" y="1228305"/>
                </a:lnTo>
                <a:lnTo>
                  <a:pt x="514807" y="1229423"/>
                </a:lnTo>
                <a:lnTo>
                  <a:pt x="516674" y="1231290"/>
                </a:lnTo>
                <a:lnTo>
                  <a:pt x="517791" y="1231747"/>
                </a:lnTo>
                <a:lnTo>
                  <a:pt x="529945" y="1231747"/>
                </a:lnTo>
                <a:lnTo>
                  <a:pt x="531063" y="1231290"/>
                </a:lnTo>
                <a:lnTo>
                  <a:pt x="532930" y="1229423"/>
                </a:lnTo>
                <a:lnTo>
                  <a:pt x="533400" y="1228305"/>
                </a:lnTo>
                <a:lnTo>
                  <a:pt x="533400" y="1225677"/>
                </a:lnTo>
                <a:close/>
              </a:path>
              <a:path w="11163300" h="4533900">
                <a:moveTo>
                  <a:pt x="533400" y="401320"/>
                </a:moveTo>
                <a:lnTo>
                  <a:pt x="532930" y="400202"/>
                </a:lnTo>
                <a:lnTo>
                  <a:pt x="531063" y="398348"/>
                </a:lnTo>
                <a:lnTo>
                  <a:pt x="529945" y="397878"/>
                </a:lnTo>
                <a:lnTo>
                  <a:pt x="517791" y="397878"/>
                </a:lnTo>
                <a:lnTo>
                  <a:pt x="516674" y="398348"/>
                </a:lnTo>
                <a:lnTo>
                  <a:pt x="514807" y="400202"/>
                </a:lnTo>
                <a:lnTo>
                  <a:pt x="514350" y="401320"/>
                </a:lnTo>
                <a:lnTo>
                  <a:pt x="514350" y="403961"/>
                </a:lnTo>
                <a:lnTo>
                  <a:pt x="514807" y="405079"/>
                </a:lnTo>
                <a:lnTo>
                  <a:pt x="516674" y="406933"/>
                </a:lnTo>
                <a:lnTo>
                  <a:pt x="517791" y="407403"/>
                </a:lnTo>
                <a:lnTo>
                  <a:pt x="529945" y="407403"/>
                </a:lnTo>
                <a:lnTo>
                  <a:pt x="531063" y="406933"/>
                </a:lnTo>
                <a:lnTo>
                  <a:pt x="532930" y="405079"/>
                </a:lnTo>
                <a:lnTo>
                  <a:pt x="533400" y="403961"/>
                </a:lnTo>
                <a:lnTo>
                  <a:pt x="533400" y="401320"/>
                </a:lnTo>
                <a:close/>
              </a:path>
              <a:path w="11163300" h="4533900">
                <a:moveTo>
                  <a:pt x="590550" y="4523054"/>
                </a:moveTo>
                <a:lnTo>
                  <a:pt x="590080" y="4521936"/>
                </a:lnTo>
                <a:lnTo>
                  <a:pt x="588213" y="4520069"/>
                </a:lnTo>
                <a:lnTo>
                  <a:pt x="587095" y="4519612"/>
                </a:lnTo>
                <a:lnTo>
                  <a:pt x="574941" y="4519612"/>
                </a:lnTo>
                <a:lnTo>
                  <a:pt x="573824" y="4520069"/>
                </a:lnTo>
                <a:lnTo>
                  <a:pt x="571957" y="4521936"/>
                </a:lnTo>
                <a:lnTo>
                  <a:pt x="571500" y="4523054"/>
                </a:lnTo>
                <a:lnTo>
                  <a:pt x="571500" y="4525683"/>
                </a:lnTo>
                <a:lnTo>
                  <a:pt x="571957" y="4526800"/>
                </a:lnTo>
                <a:lnTo>
                  <a:pt x="573824" y="4528667"/>
                </a:lnTo>
                <a:lnTo>
                  <a:pt x="574941" y="4529137"/>
                </a:lnTo>
                <a:lnTo>
                  <a:pt x="587095" y="4529137"/>
                </a:lnTo>
                <a:lnTo>
                  <a:pt x="588213" y="4528667"/>
                </a:lnTo>
                <a:lnTo>
                  <a:pt x="590080" y="4526800"/>
                </a:lnTo>
                <a:lnTo>
                  <a:pt x="590550" y="4525683"/>
                </a:lnTo>
                <a:lnTo>
                  <a:pt x="590550" y="4523054"/>
                </a:lnTo>
                <a:close/>
              </a:path>
              <a:path w="11163300" h="4533900">
                <a:moveTo>
                  <a:pt x="590550" y="3698710"/>
                </a:moveTo>
                <a:lnTo>
                  <a:pt x="590080" y="3697579"/>
                </a:lnTo>
                <a:lnTo>
                  <a:pt x="588213" y="3695725"/>
                </a:lnTo>
                <a:lnTo>
                  <a:pt x="587095" y="3695255"/>
                </a:lnTo>
                <a:lnTo>
                  <a:pt x="574941" y="3695255"/>
                </a:lnTo>
                <a:lnTo>
                  <a:pt x="573824" y="3695725"/>
                </a:lnTo>
                <a:lnTo>
                  <a:pt x="571957" y="3697579"/>
                </a:lnTo>
                <a:lnTo>
                  <a:pt x="571500" y="3698710"/>
                </a:lnTo>
                <a:lnTo>
                  <a:pt x="571500" y="3701338"/>
                </a:lnTo>
                <a:lnTo>
                  <a:pt x="571957" y="3702456"/>
                </a:lnTo>
                <a:lnTo>
                  <a:pt x="573824" y="3704323"/>
                </a:lnTo>
                <a:lnTo>
                  <a:pt x="574941" y="3704780"/>
                </a:lnTo>
                <a:lnTo>
                  <a:pt x="587095" y="3704780"/>
                </a:lnTo>
                <a:lnTo>
                  <a:pt x="588213" y="3704323"/>
                </a:lnTo>
                <a:lnTo>
                  <a:pt x="590080" y="3702456"/>
                </a:lnTo>
                <a:lnTo>
                  <a:pt x="590550" y="3701338"/>
                </a:lnTo>
                <a:lnTo>
                  <a:pt x="590550" y="3698710"/>
                </a:lnTo>
                <a:close/>
              </a:path>
              <a:path w="11163300" h="4533900">
                <a:moveTo>
                  <a:pt x="590550" y="2874365"/>
                </a:moveTo>
                <a:lnTo>
                  <a:pt x="590080" y="2873235"/>
                </a:lnTo>
                <a:lnTo>
                  <a:pt x="588213" y="2871381"/>
                </a:lnTo>
                <a:lnTo>
                  <a:pt x="587095" y="2870911"/>
                </a:lnTo>
                <a:lnTo>
                  <a:pt x="574941" y="2870911"/>
                </a:lnTo>
                <a:lnTo>
                  <a:pt x="573824" y="2871381"/>
                </a:lnTo>
                <a:lnTo>
                  <a:pt x="571957" y="2873235"/>
                </a:lnTo>
                <a:lnTo>
                  <a:pt x="571500" y="2874365"/>
                </a:lnTo>
                <a:lnTo>
                  <a:pt x="571500" y="2876994"/>
                </a:lnTo>
                <a:lnTo>
                  <a:pt x="571957" y="2878112"/>
                </a:lnTo>
                <a:lnTo>
                  <a:pt x="573824" y="2879979"/>
                </a:lnTo>
                <a:lnTo>
                  <a:pt x="574941" y="2880436"/>
                </a:lnTo>
                <a:lnTo>
                  <a:pt x="587095" y="2880436"/>
                </a:lnTo>
                <a:lnTo>
                  <a:pt x="588213" y="2879979"/>
                </a:lnTo>
                <a:lnTo>
                  <a:pt x="590080" y="2878112"/>
                </a:lnTo>
                <a:lnTo>
                  <a:pt x="590550" y="2876994"/>
                </a:lnTo>
                <a:lnTo>
                  <a:pt x="590550" y="2874365"/>
                </a:lnTo>
                <a:close/>
              </a:path>
              <a:path w="11163300" h="4533900">
                <a:moveTo>
                  <a:pt x="590550" y="2050021"/>
                </a:moveTo>
                <a:lnTo>
                  <a:pt x="590080" y="2048891"/>
                </a:lnTo>
                <a:lnTo>
                  <a:pt x="588213" y="2047036"/>
                </a:lnTo>
                <a:lnTo>
                  <a:pt x="587095" y="2046566"/>
                </a:lnTo>
                <a:lnTo>
                  <a:pt x="574941" y="2046566"/>
                </a:lnTo>
                <a:lnTo>
                  <a:pt x="573824" y="2047036"/>
                </a:lnTo>
                <a:lnTo>
                  <a:pt x="571957" y="2048891"/>
                </a:lnTo>
                <a:lnTo>
                  <a:pt x="571500" y="2050021"/>
                </a:lnTo>
                <a:lnTo>
                  <a:pt x="571500" y="2052650"/>
                </a:lnTo>
                <a:lnTo>
                  <a:pt x="571957" y="2053767"/>
                </a:lnTo>
                <a:lnTo>
                  <a:pt x="573824" y="2055634"/>
                </a:lnTo>
                <a:lnTo>
                  <a:pt x="574941" y="2056091"/>
                </a:lnTo>
                <a:lnTo>
                  <a:pt x="587095" y="2056091"/>
                </a:lnTo>
                <a:lnTo>
                  <a:pt x="588213" y="2055634"/>
                </a:lnTo>
                <a:lnTo>
                  <a:pt x="590080" y="2053767"/>
                </a:lnTo>
                <a:lnTo>
                  <a:pt x="590550" y="2052650"/>
                </a:lnTo>
                <a:lnTo>
                  <a:pt x="590550" y="2050021"/>
                </a:lnTo>
                <a:close/>
              </a:path>
              <a:path w="11163300" h="4533900">
                <a:moveTo>
                  <a:pt x="590550" y="1225677"/>
                </a:moveTo>
                <a:lnTo>
                  <a:pt x="590080" y="1224546"/>
                </a:lnTo>
                <a:lnTo>
                  <a:pt x="588213" y="1222692"/>
                </a:lnTo>
                <a:lnTo>
                  <a:pt x="587095" y="1222222"/>
                </a:lnTo>
                <a:lnTo>
                  <a:pt x="574941" y="1222222"/>
                </a:lnTo>
                <a:lnTo>
                  <a:pt x="573824" y="1222692"/>
                </a:lnTo>
                <a:lnTo>
                  <a:pt x="571957" y="1224546"/>
                </a:lnTo>
                <a:lnTo>
                  <a:pt x="571500" y="1225677"/>
                </a:lnTo>
                <a:lnTo>
                  <a:pt x="571500" y="1228305"/>
                </a:lnTo>
                <a:lnTo>
                  <a:pt x="571957" y="1229423"/>
                </a:lnTo>
                <a:lnTo>
                  <a:pt x="573824" y="1231290"/>
                </a:lnTo>
                <a:lnTo>
                  <a:pt x="574941" y="1231747"/>
                </a:lnTo>
                <a:lnTo>
                  <a:pt x="587095" y="1231747"/>
                </a:lnTo>
                <a:lnTo>
                  <a:pt x="588213" y="1231290"/>
                </a:lnTo>
                <a:lnTo>
                  <a:pt x="590080" y="1229423"/>
                </a:lnTo>
                <a:lnTo>
                  <a:pt x="590550" y="1228305"/>
                </a:lnTo>
                <a:lnTo>
                  <a:pt x="590550" y="1225677"/>
                </a:lnTo>
                <a:close/>
              </a:path>
              <a:path w="11163300" h="4533900">
                <a:moveTo>
                  <a:pt x="590550" y="401320"/>
                </a:moveTo>
                <a:lnTo>
                  <a:pt x="590080" y="400202"/>
                </a:lnTo>
                <a:lnTo>
                  <a:pt x="588213" y="398348"/>
                </a:lnTo>
                <a:lnTo>
                  <a:pt x="587095" y="397878"/>
                </a:lnTo>
                <a:lnTo>
                  <a:pt x="574941" y="397878"/>
                </a:lnTo>
                <a:lnTo>
                  <a:pt x="573824" y="398348"/>
                </a:lnTo>
                <a:lnTo>
                  <a:pt x="571957" y="400202"/>
                </a:lnTo>
                <a:lnTo>
                  <a:pt x="571500" y="401320"/>
                </a:lnTo>
                <a:lnTo>
                  <a:pt x="571500" y="403961"/>
                </a:lnTo>
                <a:lnTo>
                  <a:pt x="571957" y="405079"/>
                </a:lnTo>
                <a:lnTo>
                  <a:pt x="573824" y="406933"/>
                </a:lnTo>
                <a:lnTo>
                  <a:pt x="574941" y="407403"/>
                </a:lnTo>
                <a:lnTo>
                  <a:pt x="587095" y="407403"/>
                </a:lnTo>
                <a:lnTo>
                  <a:pt x="588213" y="406933"/>
                </a:lnTo>
                <a:lnTo>
                  <a:pt x="590080" y="405079"/>
                </a:lnTo>
                <a:lnTo>
                  <a:pt x="590550" y="403961"/>
                </a:lnTo>
                <a:lnTo>
                  <a:pt x="590550" y="401320"/>
                </a:lnTo>
                <a:close/>
              </a:path>
              <a:path w="11163300" h="4533900">
                <a:moveTo>
                  <a:pt x="647687" y="4523054"/>
                </a:moveTo>
                <a:lnTo>
                  <a:pt x="647230" y="4521936"/>
                </a:lnTo>
                <a:lnTo>
                  <a:pt x="645363" y="4520069"/>
                </a:lnTo>
                <a:lnTo>
                  <a:pt x="644245" y="4519612"/>
                </a:lnTo>
                <a:lnTo>
                  <a:pt x="632091" y="4519612"/>
                </a:lnTo>
                <a:lnTo>
                  <a:pt x="630974" y="4520069"/>
                </a:lnTo>
                <a:lnTo>
                  <a:pt x="629107" y="4521936"/>
                </a:lnTo>
                <a:lnTo>
                  <a:pt x="628637" y="4523054"/>
                </a:lnTo>
                <a:lnTo>
                  <a:pt x="628637" y="4525683"/>
                </a:lnTo>
                <a:lnTo>
                  <a:pt x="629107" y="4526800"/>
                </a:lnTo>
                <a:lnTo>
                  <a:pt x="630974" y="4528667"/>
                </a:lnTo>
                <a:lnTo>
                  <a:pt x="632091" y="4529137"/>
                </a:lnTo>
                <a:lnTo>
                  <a:pt x="644245" y="4529137"/>
                </a:lnTo>
                <a:lnTo>
                  <a:pt x="645363" y="4528667"/>
                </a:lnTo>
                <a:lnTo>
                  <a:pt x="647230" y="4526800"/>
                </a:lnTo>
                <a:lnTo>
                  <a:pt x="647687" y="4525683"/>
                </a:lnTo>
                <a:lnTo>
                  <a:pt x="647687" y="4523054"/>
                </a:lnTo>
                <a:close/>
              </a:path>
              <a:path w="11163300" h="4533900">
                <a:moveTo>
                  <a:pt x="647687" y="3698710"/>
                </a:moveTo>
                <a:lnTo>
                  <a:pt x="647230" y="3697579"/>
                </a:lnTo>
                <a:lnTo>
                  <a:pt x="645363" y="3695725"/>
                </a:lnTo>
                <a:lnTo>
                  <a:pt x="644245" y="3695255"/>
                </a:lnTo>
                <a:lnTo>
                  <a:pt x="632091" y="3695255"/>
                </a:lnTo>
                <a:lnTo>
                  <a:pt x="630974" y="3695725"/>
                </a:lnTo>
                <a:lnTo>
                  <a:pt x="629107" y="3697579"/>
                </a:lnTo>
                <a:lnTo>
                  <a:pt x="628637" y="3698710"/>
                </a:lnTo>
                <a:lnTo>
                  <a:pt x="628637" y="3701338"/>
                </a:lnTo>
                <a:lnTo>
                  <a:pt x="629107" y="3702456"/>
                </a:lnTo>
                <a:lnTo>
                  <a:pt x="630974" y="3704323"/>
                </a:lnTo>
                <a:lnTo>
                  <a:pt x="632091" y="3704780"/>
                </a:lnTo>
                <a:lnTo>
                  <a:pt x="644245" y="3704780"/>
                </a:lnTo>
                <a:lnTo>
                  <a:pt x="645363" y="3704323"/>
                </a:lnTo>
                <a:lnTo>
                  <a:pt x="647230" y="3702456"/>
                </a:lnTo>
                <a:lnTo>
                  <a:pt x="647687" y="3701338"/>
                </a:lnTo>
                <a:lnTo>
                  <a:pt x="647687" y="3698710"/>
                </a:lnTo>
                <a:close/>
              </a:path>
              <a:path w="11163300" h="4533900">
                <a:moveTo>
                  <a:pt x="647687" y="2874365"/>
                </a:moveTo>
                <a:lnTo>
                  <a:pt x="647230" y="2873235"/>
                </a:lnTo>
                <a:lnTo>
                  <a:pt x="645363" y="2871381"/>
                </a:lnTo>
                <a:lnTo>
                  <a:pt x="644245" y="2870911"/>
                </a:lnTo>
                <a:lnTo>
                  <a:pt x="632091" y="2870911"/>
                </a:lnTo>
                <a:lnTo>
                  <a:pt x="630974" y="2871381"/>
                </a:lnTo>
                <a:lnTo>
                  <a:pt x="629107" y="2873235"/>
                </a:lnTo>
                <a:lnTo>
                  <a:pt x="628637" y="2874365"/>
                </a:lnTo>
                <a:lnTo>
                  <a:pt x="628637" y="2876994"/>
                </a:lnTo>
                <a:lnTo>
                  <a:pt x="629107" y="2878112"/>
                </a:lnTo>
                <a:lnTo>
                  <a:pt x="630974" y="2879979"/>
                </a:lnTo>
                <a:lnTo>
                  <a:pt x="632091" y="2880436"/>
                </a:lnTo>
                <a:lnTo>
                  <a:pt x="644245" y="2880436"/>
                </a:lnTo>
                <a:lnTo>
                  <a:pt x="645363" y="2879979"/>
                </a:lnTo>
                <a:lnTo>
                  <a:pt x="647230" y="2878112"/>
                </a:lnTo>
                <a:lnTo>
                  <a:pt x="647687" y="2876994"/>
                </a:lnTo>
                <a:lnTo>
                  <a:pt x="647687" y="2874365"/>
                </a:lnTo>
                <a:close/>
              </a:path>
              <a:path w="11163300" h="4533900">
                <a:moveTo>
                  <a:pt x="647687" y="2050021"/>
                </a:moveTo>
                <a:lnTo>
                  <a:pt x="647230" y="2048891"/>
                </a:lnTo>
                <a:lnTo>
                  <a:pt x="645363" y="2047036"/>
                </a:lnTo>
                <a:lnTo>
                  <a:pt x="644245" y="2046566"/>
                </a:lnTo>
                <a:lnTo>
                  <a:pt x="632091" y="2046566"/>
                </a:lnTo>
                <a:lnTo>
                  <a:pt x="630974" y="2047036"/>
                </a:lnTo>
                <a:lnTo>
                  <a:pt x="629107" y="2048891"/>
                </a:lnTo>
                <a:lnTo>
                  <a:pt x="628637" y="2050021"/>
                </a:lnTo>
                <a:lnTo>
                  <a:pt x="628637" y="2052650"/>
                </a:lnTo>
                <a:lnTo>
                  <a:pt x="629107" y="2053767"/>
                </a:lnTo>
                <a:lnTo>
                  <a:pt x="630974" y="2055634"/>
                </a:lnTo>
                <a:lnTo>
                  <a:pt x="632091" y="2056091"/>
                </a:lnTo>
                <a:lnTo>
                  <a:pt x="644245" y="2056091"/>
                </a:lnTo>
                <a:lnTo>
                  <a:pt x="645363" y="2055634"/>
                </a:lnTo>
                <a:lnTo>
                  <a:pt x="647230" y="2053767"/>
                </a:lnTo>
                <a:lnTo>
                  <a:pt x="647687" y="2052650"/>
                </a:lnTo>
                <a:lnTo>
                  <a:pt x="647687" y="2050021"/>
                </a:lnTo>
                <a:close/>
              </a:path>
              <a:path w="11163300" h="4533900">
                <a:moveTo>
                  <a:pt x="647687" y="1225677"/>
                </a:moveTo>
                <a:lnTo>
                  <a:pt x="647230" y="1224546"/>
                </a:lnTo>
                <a:lnTo>
                  <a:pt x="645363" y="1222692"/>
                </a:lnTo>
                <a:lnTo>
                  <a:pt x="644245" y="1222222"/>
                </a:lnTo>
                <a:lnTo>
                  <a:pt x="632091" y="1222222"/>
                </a:lnTo>
                <a:lnTo>
                  <a:pt x="630974" y="1222692"/>
                </a:lnTo>
                <a:lnTo>
                  <a:pt x="629107" y="1224546"/>
                </a:lnTo>
                <a:lnTo>
                  <a:pt x="628637" y="1225677"/>
                </a:lnTo>
                <a:lnTo>
                  <a:pt x="628637" y="1228305"/>
                </a:lnTo>
                <a:lnTo>
                  <a:pt x="629107" y="1229423"/>
                </a:lnTo>
                <a:lnTo>
                  <a:pt x="630974" y="1231290"/>
                </a:lnTo>
                <a:lnTo>
                  <a:pt x="632091" y="1231747"/>
                </a:lnTo>
                <a:lnTo>
                  <a:pt x="644245" y="1231747"/>
                </a:lnTo>
                <a:lnTo>
                  <a:pt x="645363" y="1231290"/>
                </a:lnTo>
                <a:lnTo>
                  <a:pt x="647230" y="1229423"/>
                </a:lnTo>
                <a:lnTo>
                  <a:pt x="647687" y="1228305"/>
                </a:lnTo>
                <a:lnTo>
                  <a:pt x="647687" y="1225677"/>
                </a:lnTo>
                <a:close/>
              </a:path>
              <a:path w="11163300" h="4533900">
                <a:moveTo>
                  <a:pt x="647687" y="401320"/>
                </a:moveTo>
                <a:lnTo>
                  <a:pt x="647230" y="400202"/>
                </a:lnTo>
                <a:lnTo>
                  <a:pt x="645363" y="398348"/>
                </a:lnTo>
                <a:lnTo>
                  <a:pt x="644245" y="397878"/>
                </a:lnTo>
                <a:lnTo>
                  <a:pt x="632091" y="397878"/>
                </a:lnTo>
                <a:lnTo>
                  <a:pt x="630974" y="398348"/>
                </a:lnTo>
                <a:lnTo>
                  <a:pt x="629107" y="400202"/>
                </a:lnTo>
                <a:lnTo>
                  <a:pt x="628637" y="401320"/>
                </a:lnTo>
                <a:lnTo>
                  <a:pt x="628637" y="403961"/>
                </a:lnTo>
                <a:lnTo>
                  <a:pt x="629107" y="405079"/>
                </a:lnTo>
                <a:lnTo>
                  <a:pt x="630974" y="406933"/>
                </a:lnTo>
                <a:lnTo>
                  <a:pt x="632091" y="407403"/>
                </a:lnTo>
                <a:lnTo>
                  <a:pt x="644245" y="407403"/>
                </a:lnTo>
                <a:lnTo>
                  <a:pt x="645363" y="406933"/>
                </a:lnTo>
                <a:lnTo>
                  <a:pt x="647230" y="405079"/>
                </a:lnTo>
                <a:lnTo>
                  <a:pt x="647687" y="403961"/>
                </a:lnTo>
                <a:lnTo>
                  <a:pt x="647687" y="401320"/>
                </a:lnTo>
                <a:close/>
              </a:path>
              <a:path w="11163300" h="4533900">
                <a:moveTo>
                  <a:pt x="704850" y="4523054"/>
                </a:moveTo>
                <a:lnTo>
                  <a:pt x="704380" y="4521936"/>
                </a:lnTo>
                <a:lnTo>
                  <a:pt x="702513" y="4520069"/>
                </a:lnTo>
                <a:lnTo>
                  <a:pt x="701395" y="4519612"/>
                </a:lnTo>
                <a:lnTo>
                  <a:pt x="689241" y="4519612"/>
                </a:lnTo>
                <a:lnTo>
                  <a:pt x="688124" y="4520069"/>
                </a:lnTo>
                <a:lnTo>
                  <a:pt x="686257" y="4521936"/>
                </a:lnTo>
                <a:lnTo>
                  <a:pt x="685800" y="4523054"/>
                </a:lnTo>
                <a:lnTo>
                  <a:pt x="685800" y="4525683"/>
                </a:lnTo>
                <a:lnTo>
                  <a:pt x="686257" y="4526800"/>
                </a:lnTo>
                <a:lnTo>
                  <a:pt x="688124" y="4528667"/>
                </a:lnTo>
                <a:lnTo>
                  <a:pt x="689241" y="4529137"/>
                </a:lnTo>
                <a:lnTo>
                  <a:pt x="701395" y="4529137"/>
                </a:lnTo>
                <a:lnTo>
                  <a:pt x="702513" y="4528667"/>
                </a:lnTo>
                <a:lnTo>
                  <a:pt x="704380" y="4526800"/>
                </a:lnTo>
                <a:lnTo>
                  <a:pt x="704850" y="4525683"/>
                </a:lnTo>
                <a:lnTo>
                  <a:pt x="704850" y="4523054"/>
                </a:lnTo>
                <a:close/>
              </a:path>
              <a:path w="11163300" h="4533900">
                <a:moveTo>
                  <a:pt x="704850" y="3698710"/>
                </a:moveTo>
                <a:lnTo>
                  <a:pt x="704380" y="3697579"/>
                </a:lnTo>
                <a:lnTo>
                  <a:pt x="702513" y="3695725"/>
                </a:lnTo>
                <a:lnTo>
                  <a:pt x="701395" y="3695255"/>
                </a:lnTo>
                <a:lnTo>
                  <a:pt x="689241" y="3695255"/>
                </a:lnTo>
                <a:lnTo>
                  <a:pt x="688124" y="3695725"/>
                </a:lnTo>
                <a:lnTo>
                  <a:pt x="686257" y="3697579"/>
                </a:lnTo>
                <a:lnTo>
                  <a:pt x="685800" y="3698710"/>
                </a:lnTo>
                <a:lnTo>
                  <a:pt x="685800" y="3701338"/>
                </a:lnTo>
                <a:lnTo>
                  <a:pt x="686257" y="3702456"/>
                </a:lnTo>
                <a:lnTo>
                  <a:pt x="688124" y="3704323"/>
                </a:lnTo>
                <a:lnTo>
                  <a:pt x="689241" y="3704780"/>
                </a:lnTo>
                <a:lnTo>
                  <a:pt x="701395" y="3704780"/>
                </a:lnTo>
                <a:lnTo>
                  <a:pt x="702513" y="3704323"/>
                </a:lnTo>
                <a:lnTo>
                  <a:pt x="704380" y="3702456"/>
                </a:lnTo>
                <a:lnTo>
                  <a:pt x="704850" y="3701338"/>
                </a:lnTo>
                <a:lnTo>
                  <a:pt x="704850" y="3698710"/>
                </a:lnTo>
                <a:close/>
              </a:path>
              <a:path w="11163300" h="4533900">
                <a:moveTo>
                  <a:pt x="704850" y="2874365"/>
                </a:moveTo>
                <a:lnTo>
                  <a:pt x="704380" y="2873235"/>
                </a:lnTo>
                <a:lnTo>
                  <a:pt x="702513" y="2871381"/>
                </a:lnTo>
                <a:lnTo>
                  <a:pt x="701395" y="2870911"/>
                </a:lnTo>
                <a:lnTo>
                  <a:pt x="689241" y="2870911"/>
                </a:lnTo>
                <a:lnTo>
                  <a:pt x="688124" y="2871381"/>
                </a:lnTo>
                <a:lnTo>
                  <a:pt x="686257" y="2873235"/>
                </a:lnTo>
                <a:lnTo>
                  <a:pt x="685800" y="2874365"/>
                </a:lnTo>
                <a:lnTo>
                  <a:pt x="685800" y="2876994"/>
                </a:lnTo>
                <a:lnTo>
                  <a:pt x="686257" y="2878112"/>
                </a:lnTo>
                <a:lnTo>
                  <a:pt x="688124" y="2879979"/>
                </a:lnTo>
                <a:lnTo>
                  <a:pt x="689241" y="2880436"/>
                </a:lnTo>
                <a:lnTo>
                  <a:pt x="701395" y="2880436"/>
                </a:lnTo>
                <a:lnTo>
                  <a:pt x="702513" y="2879979"/>
                </a:lnTo>
                <a:lnTo>
                  <a:pt x="704380" y="2878112"/>
                </a:lnTo>
                <a:lnTo>
                  <a:pt x="704850" y="2876994"/>
                </a:lnTo>
                <a:lnTo>
                  <a:pt x="704850" y="2874365"/>
                </a:lnTo>
                <a:close/>
              </a:path>
              <a:path w="11163300" h="4533900">
                <a:moveTo>
                  <a:pt x="704850" y="2050021"/>
                </a:moveTo>
                <a:lnTo>
                  <a:pt x="704380" y="2048891"/>
                </a:lnTo>
                <a:lnTo>
                  <a:pt x="702513" y="2047036"/>
                </a:lnTo>
                <a:lnTo>
                  <a:pt x="701395" y="2046566"/>
                </a:lnTo>
                <a:lnTo>
                  <a:pt x="689241" y="2046566"/>
                </a:lnTo>
                <a:lnTo>
                  <a:pt x="688124" y="2047036"/>
                </a:lnTo>
                <a:lnTo>
                  <a:pt x="686257" y="2048891"/>
                </a:lnTo>
                <a:lnTo>
                  <a:pt x="685800" y="2050021"/>
                </a:lnTo>
                <a:lnTo>
                  <a:pt x="685800" y="2052650"/>
                </a:lnTo>
                <a:lnTo>
                  <a:pt x="686257" y="2053767"/>
                </a:lnTo>
                <a:lnTo>
                  <a:pt x="688124" y="2055634"/>
                </a:lnTo>
                <a:lnTo>
                  <a:pt x="689241" y="2056091"/>
                </a:lnTo>
                <a:lnTo>
                  <a:pt x="701395" y="2056091"/>
                </a:lnTo>
                <a:lnTo>
                  <a:pt x="702513" y="2055634"/>
                </a:lnTo>
                <a:lnTo>
                  <a:pt x="704380" y="2053767"/>
                </a:lnTo>
                <a:lnTo>
                  <a:pt x="704850" y="2052650"/>
                </a:lnTo>
                <a:lnTo>
                  <a:pt x="704850" y="2050021"/>
                </a:lnTo>
                <a:close/>
              </a:path>
              <a:path w="11163300" h="4533900">
                <a:moveTo>
                  <a:pt x="704850" y="1225677"/>
                </a:moveTo>
                <a:lnTo>
                  <a:pt x="704380" y="1224546"/>
                </a:lnTo>
                <a:lnTo>
                  <a:pt x="702513" y="1222692"/>
                </a:lnTo>
                <a:lnTo>
                  <a:pt x="701395" y="1222222"/>
                </a:lnTo>
                <a:lnTo>
                  <a:pt x="689241" y="1222222"/>
                </a:lnTo>
                <a:lnTo>
                  <a:pt x="688124" y="1222692"/>
                </a:lnTo>
                <a:lnTo>
                  <a:pt x="686257" y="1224546"/>
                </a:lnTo>
                <a:lnTo>
                  <a:pt x="685800" y="1225677"/>
                </a:lnTo>
                <a:lnTo>
                  <a:pt x="685800" y="1228305"/>
                </a:lnTo>
                <a:lnTo>
                  <a:pt x="686257" y="1229423"/>
                </a:lnTo>
                <a:lnTo>
                  <a:pt x="688124" y="1231290"/>
                </a:lnTo>
                <a:lnTo>
                  <a:pt x="689241" y="1231747"/>
                </a:lnTo>
                <a:lnTo>
                  <a:pt x="701395" y="1231747"/>
                </a:lnTo>
                <a:lnTo>
                  <a:pt x="702513" y="1231290"/>
                </a:lnTo>
                <a:lnTo>
                  <a:pt x="704380" y="1229423"/>
                </a:lnTo>
                <a:lnTo>
                  <a:pt x="704850" y="1228305"/>
                </a:lnTo>
                <a:lnTo>
                  <a:pt x="704850" y="1225677"/>
                </a:lnTo>
                <a:close/>
              </a:path>
              <a:path w="11163300" h="4533900">
                <a:moveTo>
                  <a:pt x="704850" y="401320"/>
                </a:moveTo>
                <a:lnTo>
                  <a:pt x="704380" y="400202"/>
                </a:lnTo>
                <a:lnTo>
                  <a:pt x="702513" y="398348"/>
                </a:lnTo>
                <a:lnTo>
                  <a:pt x="701395" y="397878"/>
                </a:lnTo>
                <a:lnTo>
                  <a:pt x="689241" y="397878"/>
                </a:lnTo>
                <a:lnTo>
                  <a:pt x="688124" y="398348"/>
                </a:lnTo>
                <a:lnTo>
                  <a:pt x="686257" y="400202"/>
                </a:lnTo>
                <a:lnTo>
                  <a:pt x="685800" y="401320"/>
                </a:lnTo>
                <a:lnTo>
                  <a:pt x="685800" y="403961"/>
                </a:lnTo>
                <a:lnTo>
                  <a:pt x="686257" y="405079"/>
                </a:lnTo>
                <a:lnTo>
                  <a:pt x="688124" y="406933"/>
                </a:lnTo>
                <a:lnTo>
                  <a:pt x="689241" y="407403"/>
                </a:lnTo>
                <a:lnTo>
                  <a:pt x="701395" y="407403"/>
                </a:lnTo>
                <a:lnTo>
                  <a:pt x="702513" y="406933"/>
                </a:lnTo>
                <a:lnTo>
                  <a:pt x="704380" y="405079"/>
                </a:lnTo>
                <a:lnTo>
                  <a:pt x="704850" y="403961"/>
                </a:lnTo>
                <a:lnTo>
                  <a:pt x="704850" y="401320"/>
                </a:lnTo>
                <a:close/>
              </a:path>
              <a:path w="11163300" h="4533900">
                <a:moveTo>
                  <a:pt x="762000" y="4523054"/>
                </a:moveTo>
                <a:lnTo>
                  <a:pt x="761530" y="4521936"/>
                </a:lnTo>
                <a:lnTo>
                  <a:pt x="759663" y="4520069"/>
                </a:lnTo>
                <a:lnTo>
                  <a:pt x="758545" y="4519612"/>
                </a:lnTo>
                <a:lnTo>
                  <a:pt x="746391" y="4519612"/>
                </a:lnTo>
                <a:lnTo>
                  <a:pt x="745274" y="4520069"/>
                </a:lnTo>
                <a:lnTo>
                  <a:pt x="743407" y="4521936"/>
                </a:lnTo>
                <a:lnTo>
                  <a:pt x="742950" y="4523054"/>
                </a:lnTo>
                <a:lnTo>
                  <a:pt x="742950" y="4525683"/>
                </a:lnTo>
                <a:lnTo>
                  <a:pt x="743407" y="4526800"/>
                </a:lnTo>
                <a:lnTo>
                  <a:pt x="745274" y="4528667"/>
                </a:lnTo>
                <a:lnTo>
                  <a:pt x="746391" y="4529137"/>
                </a:lnTo>
                <a:lnTo>
                  <a:pt x="758545" y="4529137"/>
                </a:lnTo>
                <a:lnTo>
                  <a:pt x="759663" y="4528667"/>
                </a:lnTo>
                <a:lnTo>
                  <a:pt x="761530" y="4526800"/>
                </a:lnTo>
                <a:lnTo>
                  <a:pt x="762000" y="4525683"/>
                </a:lnTo>
                <a:lnTo>
                  <a:pt x="762000" y="4523054"/>
                </a:lnTo>
                <a:close/>
              </a:path>
              <a:path w="11163300" h="4533900">
                <a:moveTo>
                  <a:pt x="762000" y="3698710"/>
                </a:moveTo>
                <a:lnTo>
                  <a:pt x="761530" y="3697579"/>
                </a:lnTo>
                <a:lnTo>
                  <a:pt x="759663" y="3695725"/>
                </a:lnTo>
                <a:lnTo>
                  <a:pt x="758545" y="3695255"/>
                </a:lnTo>
                <a:lnTo>
                  <a:pt x="746391" y="3695255"/>
                </a:lnTo>
                <a:lnTo>
                  <a:pt x="745274" y="3695725"/>
                </a:lnTo>
                <a:lnTo>
                  <a:pt x="743407" y="3697579"/>
                </a:lnTo>
                <a:lnTo>
                  <a:pt x="742950" y="3698710"/>
                </a:lnTo>
                <a:lnTo>
                  <a:pt x="742950" y="3701338"/>
                </a:lnTo>
                <a:lnTo>
                  <a:pt x="743407" y="3702456"/>
                </a:lnTo>
                <a:lnTo>
                  <a:pt x="745274" y="3704323"/>
                </a:lnTo>
                <a:lnTo>
                  <a:pt x="746391" y="3704780"/>
                </a:lnTo>
                <a:lnTo>
                  <a:pt x="758545" y="3704780"/>
                </a:lnTo>
                <a:lnTo>
                  <a:pt x="759663" y="3704323"/>
                </a:lnTo>
                <a:lnTo>
                  <a:pt x="761530" y="3702456"/>
                </a:lnTo>
                <a:lnTo>
                  <a:pt x="762000" y="3701338"/>
                </a:lnTo>
                <a:lnTo>
                  <a:pt x="762000" y="3698710"/>
                </a:lnTo>
                <a:close/>
              </a:path>
              <a:path w="11163300" h="4533900">
                <a:moveTo>
                  <a:pt x="762000" y="2874365"/>
                </a:moveTo>
                <a:lnTo>
                  <a:pt x="761530" y="2873235"/>
                </a:lnTo>
                <a:lnTo>
                  <a:pt x="759663" y="2871381"/>
                </a:lnTo>
                <a:lnTo>
                  <a:pt x="758545" y="2870911"/>
                </a:lnTo>
                <a:lnTo>
                  <a:pt x="746391" y="2870911"/>
                </a:lnTo>
                <a:lnTo>
                  <a:pt x="745274" y="2871381"/>
                </a:lnTo>
                <a:lnTo>
                  <a:pt x="743407" y="2873235"/>
                </a:lnTo>
                <a:lnTo>
                  <a:pt x="742950" y="2874365"/>
                </a:lnTo>
                <a:lnTo>
                  <a:pt x="742950" y="2876994"/>
                </a:lnTo>
                <a:lnTo>
                  <a:pt x="743407" y="2878112"/>
                </a:lnTo>
                <a:lnTo>
                  <a:pt x="745274" y="2879979"/>
                </a:lnTo>
                <a:lnTo>
                  <a:pt x="746391" y="2880436"/>
                </a:lnTo>
                <a:lnTo>
                  <a:pt x="758545" y="2880436"/>
                </a:lnTo>
                <a:lnTo>
                  <a:pt x="759663" y="2879979"/>
                </a:lnTo>
                <a:lnTo>
                  <a:pt x="761530" y="2878112"/>
                </a:lnTo>
                <a:lnTo>
                  <a:pt x="762000" y="2876994"/>
                </a:lnTo>
                <a:lnTo>
                  <a:pt x="762000" y="2874365"/>
                </a:lnTo>
                <a:close/>
              </a:path>
              <a:path w="11163300" h="4533900">
                <a:moveTo>
                  <a:pt x="762000" y="2050021"/>
                </a:moveTo>
                <a:lnTo>
                  <a:pt x="761530" y="2048891"/>
                </a:lnTo>
                <a:lnTo>
                  <a:pt x="759663" y="2047036"/>
                </a:lnTo>
                <a:lnTo>
                  <a:pt x="758545" y="2046566"/>
                </a:lnTo>
                <a:lnTo>
                  <a:pt x="746391" y="2046566"/>
                </a:lnTo>
                <a:lnTo>
                  <a:pt x="745274" y="2047036"/>
                </a:lnTo>
                <a:lnTo>
                  <a:pt x="743407" y="2048891"/>
                </a:lnTo>
                <a:lnTo>
                  <a:pt x="742950" y="2050021"/>
                </a:lnTo>
                <a:lnTo>
                  <a:pt x="742950" y="2052650"/>
                </a:lnTo>
                <a:lnTo>
                  <a:pt x="743407" y="2053767"/>
                </a:lnTo>
                <a:lnTo>
                  <a:pt x="745274" y="2055634"/>
                </a:lnTo>
                <a:lnTo>
                  <a:pt x="746391" y="2056091"/>
                </a:lnTo>
                <a:lnTo>
                  <a:pt x="758545" y="2056091"/>
                </a:lnTo>
                <a:lnTo>
                  <a:pt x="759663" y="2055634"/>
                </a:lnTo>
                <a:lnTo>
                  <a:pt x="761530" y="2053767"/>
                </a:lnTo>
                <a:lnTo>
                  <a:pt x="762000" y="2052650"/>
                </a:lnTo>
                <a:lnTo>
                  <a:pt x="762000" y="2050021"/>
                </a:lnTo>
                <a:close/>
              </a:path>
              <a:path w="11163300" h="4533900">
                <a:moveTo>
                  <a:pt x="762000" y="1225677"/>
                </a:moveTo>
                <a:lnTo>
                  <a:pt x="761530" y="1224546"/>
                </a:lnTo>
                <a:lnTo>
                  <a:pt x="759663" y="1222692"/>
                </a:lnTo>
                <a:lnTo>
                  <a:pt x="758545" y="1222222"/>
                </a:lnTo>
                <a:lnTo>
                  <a:pt x="746391" y="1222222"/>
                </a:lnTo>
                <a:lnTo>
                  <a:pt x="745274" y="1222692"/>
                </a:lnTo>
                <a:lnTo>
                  <a:pt x="743407" y="1224546"/>
                </a:lnTo>
                <a:lnTo>
                  <a:pt x="742950" y="1225677"/>
                </a:lnTo>
                <a:lnTo>
                  <a:pt x="742950" y="1228305"/>
                </a:lnTo>
                <a:lnTo>
                  <a:pt x="743407" y="1229423"/>
                </a:lnTo>
                <a:lnTo>
                  <a:pt x="745274" y="1231290"/>
                </a:lnTo>
                <a:lnTo>
                  <a:pt x="746391" y="1231747"/>
                </a:lnTo>
                <a:lnTo>
                  <a:pt x="758545" y="1231747"/>
                </a:lnTo>
                <a:lnTo>
                  <a:pt x="759663" y="1231290"/>
                </a:lnTo>
                <a:lnTo>
                  <a:pt x="761530" y="1229423"/>
                </a:lnTo>
                <a:lnTo>
                  <a:pt x="762000" y="1228305"/>
                </a:lnTo>
                <a:lnTo>
                  <a:pt x="762000" y="1225677"/>
                </a:lnTo>
                <a:close/>
              </a:path>
              <a:path w="11163300" h="4533900">
                <a:moveTo>
                  <a:pt x="762000" y="401320"/>
                </a:moveTo>
                <a:lnTo>
                  <a:pt x="761530" y="400202"/>
                </a:lnTo>
                <a:lnTo>
                  <a:pt x="759663" y="398348"/>
                </a:lnTo>
                <a:lnTo>
                  <a:pt x="758545" y="397878"/>
                </a:lnTo>
                <a:lnTo>
                  <a:pt x="746391" y="397878"/>
                </a:lnTo>
                <a:lnTo>
                  <a:pt x="745274" y="398348"/>
                </a:lnTo>
                <a:lnTo>
                  <a:pt x="743407" y="400202"/>
                </a:lnTo>
                <a:lnTo>
                  <a:pt x="742950" y="401320"/>
                </a:lnTo>
                <a:lnTo>
                  <a:pt x="742950" y="403961"/>
                </a:lnTo>
                <a:lnTo>
                  <a:pt x="743407" y="405079"/>
                </a:lnTo>
                <a:lnTo>
                  <a:pt x="745274" y="406933"/>
                </a:lnTo>
                <a:lnTo>
                  <a:pt x="746391" y="407403"/>
                </a:lnTo>
                <a:lnTo>
                  <a:pt x="758545" y="407403"/>
                </a:lnTo>
                <a:lnTo>
                  <a:pt x="759663" y="406933"/>
                </a:lnTo>
                <a:lnTo>
                  <a:pt x="761530" y="405079"/>
                </a:lnTo>
                <a:lnTo>
                  <a:pt x="762000" y="403961"/>
                </a:lnTo>
                <a:lnTo>
                  <a:pt x="762000" y="401320"/>
                </a:lnTo>
                <a:close/>
              </a:path>
              <a:path w="11163300" h="4533900">
                <a:moveTo>
                  <a:pt x="819150" y="4523054"/>
                </a:moveTo>
                <a:lnTo>
                  <a:pt x="818680" y="4521936"/>
                </a:lnTo>
                <a:lnTo>
                  <a:pt x="816813" y="4520069"/>
                </a:lnTo>
                <a:lnTo>
                  <a:pt x="815695" y="4519612"/>
                </a:lnTo>
                <a:lnTo>
                  <a:pt x="803541" y="4519612"/>
                </a:lnTo>
                <a:lnTo>
                  <a:pt x="802424" y="4520069"/>
                </a:lnTo>
                <a:lnTo>
                  <a:pt x="800557" y="4521936"/>
                </a:lnTo>
                <a:lnTo>
                  <a:pt x="800087" y="4523054"/>
                </a:lnTo>
                <a:lnTo>
                  <a:pt x="800087" y="4525683"/>
                </a:lnTo>
                <a:lnTo>
                  <a:pt x="800557" y="4526800"/>
                </a:lnTo>
                <a:lnTo>
                  <a:pt x="802424" y="4528667"/>
                </a:lnTo>
                <a:lnTo>
                  <a:pt x="803541" y="4529137"/>
                </a:lnTo>
                <a:lnTo>
                  <a:pt x="815695" y="4529137"/>
                </a:lnTo>
                <a:lnTo>
                  <a:pt x="816813" y="4528667"/>
                </a:lnTo>
                <a:lnTo>
                  <a:pt x="818680" y="4526800"/>
                </a:lnTo>
                <a:lnTo>
                  <a:pt x="819150" y="4525683"/>
                </a:lnTo>
                <a:lnTo>
                  <a:pt x="819150" y="4523054"/>
                </a:lnTo>
                <a:close/>
              </a:path>
              <a:path w="11163300" h="4533900">
                <a:moveTo>
                  <a:pt x="819150" y="3698710"/>
                </a:moveTo>
                <a:lnTo>
                  <a:pt x="818680" y="3697579"/>
                </a:lnTo>
                <a:lnTo>
                  <a:pt x="816813" y="3695725"/>
                </a:lnTo>
                <a:lnTo>
                  <a:pt x="815695" y="3695255"/>
                </a:lnTo>
                <a:lnTo>
                  <a:pt x="803541" y="3695255"/>
                </a:lnTo>
                <a:lnTo>
                  <a:pt x="802424" y="3695725"/>
                </a:lnTo>
                <a:lnTo>
                  <a:pt x="800557" y="3697579"/>
                </a:lnTo>
                <a:lnTo>
                  <a:pt x="800087" y="3698710"/>
                </a:lnTo>
                <a:lnTo>
                  <a:pt x="800087" y="3701338"/>
                </a:lnTo>
                <a:lnTo>
                  <a:pt x="800557" y="3702456"/>
                </a:lnTo>
                <a:lnTo>
                  <a:pt x="802424" y="3704323"/>
                </a:lnTo>
                <a:lnTo>
                  <a:pt x="803541" y="3704780"/>
                </a:lnTo>
                <a:lnTo>
                  <a:pt x="815695" y="3704780"/>
                </a:lnTo>
                <a:lnTo>
                  <a:pt x="816813" y="3704323"/>
                </a:lnTo>
                <a:lnTo>
                  <a:pt x="818680" y="3702456"/>
                </a:lnTo>
                <a:lnTo>
                  <a:pt x="819150" y="3701338"/>
                </a:lnTo>
                <a:lnTo>
                  <a:pt x="819150" y="3698710"/>
                </a:lnTo>
                <a:close/>
              </a:path>
              <a:path w="11163300" h="4533900">
                <a:moveTo>
                  <a:pt x="819150" y="2874365"/>
                </a:moveTo>
                <a:lnTo>
                  <a:pt x="818680" y="2873235"/>
                </a:lnTo>
                <a:lnTo>
                  <a:pt x="816813" y="2871381"/>
                </a:lnTo>
                <a:lnTo>
                  <a:pt x="815695" y="2870911"/>
                </a:lnTo>
                <a:lnTo>
                  <a:pt x="803541" y="2870911"/>
                </a:lnTo>
                <a:lnTo>
                  <a:pt x="802424" y="2871381"/>
                </a:lnTo>
                <a:lnTo>
                  <a:pt x="800557" y="2873235"/>
                </a:lnTo>
                <a:lnTo>
                  <a:pt x="800087" y="2874365"/>
                </a:lnTo>
                <a:lnTo>
                  <a:pt x="800087" y="2876994"/>
                </a:lnTo>
                <a:lnTo>
                  <a:pt x="800557" y="2878112"/>
                </a:lnTo>
                <a:lnTo>
                  <a:pt x="802424" y="2879979"/>
                </a:lnTo>
                <a:lnTo>
                  <a:pt x="803541" y="2880436"/>
                </a:lnTo>
                <a:lnTo>
                  <a:pt x="815695" y="2880436"/>
                </a:lnTo>
                <a:lnTo>
                  <a:pt x="816813" y="2879979"/>
                </a:lnTo>
                <a:lnTo>
                  <a:pt x="818680" y="2878112"/>
                </a:lnTo>
                <a:lnTo>
                  <a:pt x="819150" y="2876994"/>
                </a:lnTo>
                <a:lnTo>
                  <a:pt x="819150" y="2874365"/>
                </a:lnTo>
                <a:close/>
              </a:path>
              <a:path w="11163300" h="4533900">
                <a:moveTo>
                  <a:pt x="819150" y="2050021"/>
                </a:moveTo>
                <a:lnTo>
                  <a:pt x="818680" y="2048891"/>
                </a:lnTo>
                <a:lnTo>
                  <a:pt x="816813" y="2047036"/>
                </a:lnTo>
                <a:lnTo>
                  <a:pt x="815695" y="2046566"/>
                </a:lnTo>
                <a:lnTo>
                  <a:pt x="803541" y="2046566"/>
                </a:lnTo>
                <a:lnTo>
                  <a:pt x="802424" y="2047036"/>
                </a:lnTo>
                <a:lnTo>
                  <a:pt x="800557" y="2048891"/>
                </a:lnTo>
                <a:lnTo>
                  <a:pt x="800087" y="2050021"/>
                </a:lnTo>
                <a:lnTo>
                  <a:pt x="800087" y="2052650"/>
                </a:lnTo>
                <a:lnTo>
                  <a:pt x="800557" y="2053767"/>
                </a:lnTo>
                <a:lnTo>
                  <a:pt x="802424" y="2055634"/>
                </a:lnTo>
                <a:lnTo>
                  <a:pt x="803541" y="2056091"/>
                </a:lnTo>
                <a:lnTo>
                  <a:pt x="815695" y="2056091"/>
                </a:lnTo>
                <a:lnTo>
                  <a:pt x="816813" y="2055634"/>
                </a:lnTo>
                <a:lnTo>
                  <a:pt x="818680" y="2053767"/>
                </a:lnTo>
                <a:lnTo>
                  <a:pt x="819150" y="2052650"/>
                </a:lnTo>
                <a:lnTo>
                  <a:pt x="819150" y="2050021"/>
                </a:lnTo>
                <a:close/>
              </a:path>
              <a:path w="11163300" h="4533900">
                <a:moveTo>
                  <a:pt x="819150" y="1225677"/>
                </a:moveTo>
                <a:lnTo>
                  <a:pt x="818680" y="1224546"/>
                </a:lnTo>
                <a:lnTo>
                  <a:pt x="816813" y="1222692"/>
                </a:lnTo>
                <a:lnTo>
                  <a:pt x="815695" y="1222222"/>
                </a:lnTo>
                <a:lnTo>
                  <a:pt x="803541" y="1222222"/>
                </a:lnTo>
                <a:lnTo>
                  <a:pt x="802424" y="1222692"/>
                </a:lnTo>
                <a:lnTo>
                  <a:pt x="800557" y="1224546"/>
                </a:lnTo>
                <a:lnTo>
                  <a:pt x="800087" y="1225677"/>
                </a:lnTo>
                <a:lnTo>
                  <a:pt x="800087" y="1228305"/>
                </a:lnTo>
                <a:lnTo>
                  <a:pt x="800557" y="1229423"/>
                </a:lnTo>
                <a:lnTo>
                  <a:pt x="802424" y="1231290"/>
                </a:lnTo>
                <a:lnTo>
                  <a:pt x="803541" y="1231747"/>
                </a:lnTo>
                <a:lnTo>
                  <a:pt x="815695" y="1231747"/>
                </a:lnTo>
                <a:lnTo>
                  <a:pt x="816813" y="1231290"/>
                </a:lnTo>
                <a:lnTo>
                  <a:pt x="818680" y="1229423"/>
                </a:lnTo>
                <a:lnTo>
                  <a:pt x="819150" y="1228305"/>
                </a:lnTo>
                <a:lnTo>
                  <a:pt x="819150" y="1225677"/>
                </a:lnTo>
                <a:close/>
              </a:path>
              <a:path w="11163300" h="4533900">
                <a:moveTo>
                  <a:pt x="819150" y="401320"/>
                </a:moveTo>
                <a:lnTo>
                  <a:pt x="818680" y="400202"/>
                </a:lnTo>
                <a:lnTo>
                  <a:pt x="816813" y="398348"/>
                </a:lnTo>
                <a:lnTo>
                  <a:pt x="815695" y="397878"/>
                </a:lnTo>
                <a:lnTo>
                  <a:pt x="803541" y="397878"/>
                </a:lnTo>
                <a:lnTo>
                  <a:pt x="802424" y="398348"/>
                </a:lnTo>
                <a:lnTo>
                  <a:pt x="800557" y="400202"/>
                </a:lnTo>
                <a:lnTo>
                  <a:pt x="800087" y="401320"/>
                </a:lnTo>
                <a:lnTo>
                  <a:pt x="800087" y="403961"/>
                </a:lnTo>
                <a:lnTo>
                  <a:pt x="800557" y="405079"/>
                </a:lnTo>
                <a:lnTo>
                  <a:pt x="802424" y="406933"/>
                </a:lnTo>
                <a:lnTo>
                  <a:pt x="803541" y="407403"/>
                </a:lnTo>
                <a:lnTo>
                  <a:pt x="815695" y="407403"/>
                </a:lnTo>
                <a:lnTo>
                  <a:pt x="816813" y="406933"/>
                </a:lnTo>
                <a:lnTo>
                  <a:pt x="818680" y="405079"/>
                </a:lnTo>
                <a:lnTo>
                  <a:pt x="819150" y="403961"/>
                </a:lnTo>
                <a:lnTo>
                  <a:pt x="819150" y="401320"/>
                </a:lnTo>
                <a:close/>
              </a:path>
              <a:path w="11163300" h="4533900">
                <a:moveTo>
                  <a:pt x="876287" y="4523054"/>
                </a:moveTo>
                <a:lnTo>
                  <a:pt x="875830" y="4521936"/>
                </a:lnTo>
                <a:lnTo>
                  <a:pt x="873963" y="4520069"/>
                </a:lnTo>
                <a:lnTo>
                  <a:pt x="872845" y="4519612"/>
                </a:lnTo>
                <a:lnTo>
                  <a:pt x="860691" y="4519612"/>
                </a:lnTo>
                <a:lnTo>
                  <a:pt x="859574" y="4520069"/>
                </a:lnTo>
                <a:lnTo>
                  <a:pt x="857707" y="4521936"/>
                </a:lnTo>
                <a:lnTo>
                  <a:pt x="857237" y="4523054"/>
                </a:lnTo>
                <a:lnTo>
                  <a:pt x="857237" y="4525683"/>
                </a:lnTo>
                <a:lnTo>
                  <a:pt x="857707" y="4526800"/>
                </a:lnTo>
                <a:lnTo>
                  <a:pt x="859574" y="4528667"/>
                </a:lnTo>
                <a:lnTo>
                  <a:pt x="860691" y="4529137"/>
                </a:lnTo>
                <a:lnTo>
                  <a:pt x="872845" y="4529137"/>
                </a:lnTo>
                <a:lnTo>
                  <a:pt x="873963" y="4528667"/>
                </a:lnTo>
                <a:lnTo>
                  <a:pt x="875830" y="4526800"/>
                </a:lnTo>
                <a:lnTo>
                  <a:pt x="876287" y="4525683"/>
                </a:lnTo>
                <a:lnTo>
                  <a:pt x="876287" y="4523054"/>
                </a:lnTo>
                <a:close/>
              </a:path>
              <a:path w="11163300" h="4533900">
                <a:moveTo>
                  <a:pt x="876287" y="3698710"/>
                </a:moveTo>
                <a:lnTo>
                  <a:pt x="875830" y="3697579"/>
                </a:lnTo>
                <a:lnTo>
                  <a:pt x="873963" y="3695725"/>
                </a:lnTo>
                <a:lnTo>
                  <a:pt x="872845" y="3695255"/>
                </a:lnTo>
                <a:lnTo>
                  <a:pt x="860691" y="3695255"/>
                </a:lnTo>
                <a:lnTo>
                  <a:pt x="859574" y="3695725"/>
                </a:lnTo>
                <a:lnTo>
                  <a:pt x="857707" y="3697579"/>
                </a:lnTo>
                <a:lnTo>
                  <a:pt x="857237" y="3698710"/>
                </a:lnTo>
                <a:lnTo>
                  <a:pt x="857237" y="3701338"/>
                </a:lnTo>
                <a:lnTo>
                  <a:pt x="857707" y="3702456"/>
                </a:lnTo>
                <a:lnTo>
                  <a:pt x="859574" y="3704323"/>
                </a:lnTo>
                <a:lnTo>
                  <a:pt x="860691" y="3704780"/>
                </a:lnTo>
                <a:lnTo>
                  <a:pt x="872845" y="3704780"/>
                </a:lnTo>
                <a:lnTo>
                  <a:pt x="873963" y="3704323"/>
                </a:lnTo>
                <a:lnTo>
                  <a:pt x="875830" y="3702456"/>
                </a:lnTo>
                <a:lnTo>
                  <a:pt x="876287" y="3701338"/>
                </a:lnTo>
                <a:lnTo>
                  <a:pt x="876287" y="3698710"/>
                </a:lnTo>
                <a:close/>
              </a:path>
              <a:path w="11163300" h="4533900">
                <a:moveTo>
                  <a:pt x="876287" y="2874365"/>
                </a:moveTo>
                <a:lnTo>
                  <a:pt x="875830" y="2873235"/>
                </a:lnTo>
                <a:lnTo>
                  <a:pt x="873963" y="2871381"/>
                </a:lnTo>
                <a:lnTo>
                  <a:pt x="872845" y="2870911"/>
                </a:lnTo>
                <a:lnTo>
                  <a:pt x="860691" y="2870911"/>
                </a:lnTo>
                <a:lnTo>
                  <a:pt x="859574" y="2871381"/>
                </a:lnTo>
                <a:lnTo>
                  <a:pt x="857707" y="2873235"/>
                </a:lnTo>
                <a:lnTo>
                  <a:pt x="857237" y="2874365"/>
                </a:lnTo>
                <a:lnTo>
                  <a:pt x="857237" y="2876994"/>
                </a:lnTo>
                <a:lnTo>
                  <a:pt x="857707" y="2878112"/>
                </a:lnTo>
                <a:lnTo>
                  <a:pt x="859574" y="2879979"/>
                </a:lnTo>
                <a:lnTo>
                  <a:pt x="860691" y="2880436"/>
                </a:lnTo>
                <a:lnTo>
                  <a:pt x="872845" y="2880436"/>
                </a:lnTo>
                <a:lnTo>
                  <a:pt x="873963" y="2879979"/>
                </a:lnTo>
                <a:lnTo>
                  <a:pt x="875830" y="2878112"/>
                </a:lnTo>
                <a:lnTo>
                  <a:pt x="876287" y="2876994"/>
                </a:lnTo>
                <a:lnTo>
                  <a:pt x="876287" y="2874365"/>
                </a:lnTo>
                <a:close/>
              </a:path>
              <a:path w="11163300" h="4533900">
                <a:moveTo>
                  <a:pt x="876287" y="2050021"/>
                </a:moveTo>
                <a:lnTo>
                  <a:pt x="875830" y="2048891"/>
                </a:lnTo>
                <a:lnTo>
                  <a:pt x="873963" y="2047036"/>
                </a:lnTo>
                <a:lnTo>
                  <a:pt x="872845" y="2046566"/>
                </a:lnTo>
                <a:lnTo>
                  <a:pt x="860691" y="2046566"/>
                </a:lnTo>
                <a:lnTo>
                  <a:pt x="859574" y="2047036"/>
                </a:lnTo>
                <a:lnTo>
                  <a:pt x="857707" y="2048891"/>
                </a:lnTo>
                <a:lnTo>
                  <a:pt x="857237" y="2050021"/>
                </a:lnTo>
                <a:lnTo>
                  <a:pt x="857237" y="2052650"/>
                </a:lnTo>
                <a:lnTo>
                  <a:pt x="857707" y="2053767"/>
                </a:lnTo>
                <a:lnTo>
                  <a:pt x="859574" y="2055634"/>
                </a:lnTo>
                <a:lnTo>
                  <a:pt x="860691" y="2056091"/>
                </a:lnTo>
                <a:lnTo>
                  <a:pt x="872845" y="2056091"/>
                </a:lnTo>
                <a:lnTo>
                  <a:pt x="873963" y="2055634"/>
                </a:lnTo>
                <a:lnTo>
                  <a:pt x="875830" y="2053767"/>
                </a:lnTo>
                <a:lnTo>
                  <a:pt x="876287" y="2052650"/>
                </a:lnTo>
                <a:lnTo>
                  <a:pt x="876287" y="2050021"/>
                </a:lnTo>
                <a:close/>
              </a:path>
              <a:path w="11163300" h="4533900">
                <a:moveTo>
                  <a:pt x="876287" y="1225677"/>
                </a:moveTo>
                <a:lnTo>
                  <a:pt x="875830" y="1224546"/>
                </a:lnTo>
                <a:lnTo>
                  <a:pt x="873963" y="1222692"/>
                </a:lnTo>
                <a:lnTo>
                  <a:pt x="872845" y="1222222"/>
                </a:lnTo>
                <a:lnTo>
                  <a:pt x="860691" y="1222222"/>
                </a:lnTo>
                <a:lnTo>
                  <a:pt x="859574" y="1222692"/>
                </a:lnTo>
                <a:lnTo>
                  <a:pt x="857707" y="1224546"/>
                </a:lnTo>
                <a:lnTo>
                  <a:pt x="857237" y="1225677"/>
                </a:lnTo>
                <a:lnTo>
                  <a:pt x="857237" y="1228305"/>
                </a:lnTo>
                <a:lnTo>
                  <a:pt x="857707" y="1229423"/>
                </a:lnTo>
                <a:lnTo>
                  <a:pt x="859574" y="1231290"/>
                </a:lnTo>
                <a:lnTo>
                  <a:pt x="860691" y="1231747"/>
                </a:lnTo>
                <a:lnTo>
                  <a:pt x="872845" y="1231747"/>
                </a:lnTo>
                <a:lnTo>
                  <a:pt x="873963" y="1231290"/>
                </a:lnTo>
                <a:lnTo>
                  <a:pt x="875830" y="1229423"/>
                </a:lnTo>
                <a:lnTo>
                  <a:pt x="876287" y="1228305"/>
                </a:lnTo>
                <a:lnTo>
                  <a:pt x="876287" y="1225677"/>
                </a:lnTo>
                <a:close/>
              </a:path>
              <a:path w="11163300" h="4533900">
                <a:moveTo>
                  <a:pt x="876287" y="401320"/>
                </a:moveTo>
                <a:lnTo>
                  <a:pt x="875830" y="400202"/>
                </a:lnTo>
                <a:lnTo>
                  <a:pt x="873963" y="398348"/>
                </a:lnTo>
                <a:lnTo>
                  <a:pt x="872845" y="397878"/>
                </a:lnTo>
                <a:lnTo>
                  <a:pt x="860691" y="397878"/>
                </a:lnTo>
                <a:lnTo>
                  <a:pt x="859574" y="398348"/>
                </a:lnTo>
                <a:lnTo>
                  <a:pt x="857707" y="400202"/>
                </a:lnTo>
                <a:lnTo>
                  <a:pt x="857237" y="401320"/>
                </a:lnTo>
                <a:lnTo>
                  <a:pt x="857237" y="403961"/>
                </a:lnTo>
                <a:lnTo>
                  <a:pt x="857707" y="405079"/>
                </a:lnTo>
                <a:lnTo>
                  <a:pt x="859574" y="406933"/>
                </a:lnTo>
                <a:lnTo>
                  <a:pt x="860691" y="407403"/>
                </a:lnTo>
                <a:lnTo>
                  <a:pt x="872845" y="407403"/>
                </a:lnTo>
                <a:lnTo>
                  <a:pt x="873963" y="406933"/>
                </a:lnTo>
                <a:lnTo>
                  <a:pt x="875830" y="405079"/>
                </a:lnTo>
                <a:lnTo>
                  <a:pt x="876287" y="403961"/>
                </a:lnTo>
                <a:lnTo>
                  <a:pt x="876287" y="401320"/>
                </a:lnTo>
                <a:close/>
              </a:path>
              <a:path w="11163300" h="4533900">
                <a:moveTo>
                  <a:pt x="933450" y="4523054"/>
                </a:moveTo>
                <a:lnTo>
                  <a:pt x="932980" y="4521936"/>
                </a:lnTo>
                <a:lnTo>
                  <a:pt x="931113" y="4520069"/>
                </a:lnTo>
                <a:lnTo>
                  <a:pt x="929995" y="4519612"/>
                </a:lnTo>
                <a:lnTo>
                  <a:pt x="917841" y="4519612"/>
                </a:lnTo>
                <a:lnTo>
                  <a:pt x="916724" y="4520069"/>
                </a:lnTo>
                <a:lnTo>
                  <a:pt x="914857" y="4521936"/>
                </a:lnTo>
                <a:lnTo>
                  <a:pt x="914387" y="4523054"/>
                </a:lnTo>
                <a:lnTo>
                  <a:pt x="914387" y="4525683"/>
                </a:lnTo>
                <a:lnTo>
                  <a:pt x="914857" y="4526800"/>
                </a:lnTo>
                <a:lnTo>
                  <a:pt x="916724" y="4528667"/>
                </a:lnTo>
                <a:lnTo>
                  <a:pt x="917841" y="4529137"/>
                </a:lnTo>
                <a:lnTo>
                  <a:pt x="929995" y="4529137"/>
                </a:lnTo>
                <a:lnTo>
                  <a:pt x="931113" y="4528667"/>
                </a:lnTo>
                <a:lnTo>
                  <a:pt x="932980" y="4526800"/>
                </a:lnTo>
                <a:lnTo>
                  <a:pt x="933450" y="4525683"/>
                </a:lnTo>
                <a:lnTo>
                  <a:pt x="933450" y="4523054"/>
                </a:lnTo>
                <a:close/>
              </a:path>
              <a:path w="11163300" h="4533900">
                <a:moveTo>
                  <a:pt x="933450" y="3698710"/>
                </a:moveTo>
                <a:lnTo>
                  <a:pt x="932980" y="3697579"/>
                </a:lnTo>
                <a:lnTo>
                  <a:pt x="931113" y="3695725"/>
                </a:lnTo>
                <a:lnTo>
                  <a:pt x="929995" y="3695255"/>
                </a:lnTo>
                <a:lnTo>
                  <a:pt x="917841" y="3695255"/>
                </a:lnTo>
                <a:lnTo>
                  <a:pt x="916724" y="3695725"/>
                </a:lnTo>
                <a:lnTo>
                  <a:pt x="914857" y="3697579"/>
                </a:lnTo>
                <a:lnTo>
                  <a:pt x="914387" y="3698710"/>
                </a:lnTo>
                <a:lnTo>
                  <a:pt x="914387" y="3701338"/>
                </a:lnTo>
                <a:lnTo>
                  <a:pt x="914857" y="3702456"/>
                </a:lnTo>
                <a:lnTo>
                  <a:pt x="916724" y="3704323"/>
                </a:lnTo>
                <a:lnTo>
                  <a:pt x="917841" y="3704780"/>
                </a:lnTo>
                <a:lnTo>
                  <a:pt x="929995" y="3704780"/>
                </a:lnTo>
                <a:lnTo>
                  <a:pt x="931113" y="3704323"/>
                </a:lnTo>
                <a:lnTo>
                  <a:pt x="932980" y="3702456"/>
                </a:lnTo>
                <a:lnTo>
                  <a:pt x="933450" y="3701338"/>
                </a:lnTo>
                <a:lnTo>
                  <a:pt x="933450" y="3698710"/>
                </a:lnTo>
                <a:close/>
              </a:path>
              <a:path w="11163300" h="4533900">
                <a:moveTo>
                  <a:pt x="933450" y="2874365"/>
                </a:moveTo>
                <a:lnTo>
                  <a:pt x="932980" y="2873235"/>
                </a:lnTo>
                <a:lnTo>
                  <a:pt x="931113" y="2871381"/>
                </a:lnTo>
                <a:lnTo>
                  <a:pt x="929995" y="2870911"/>
                </a:lnTo>
                <a:lnTo>
                  <a:pt x="917841" y="2870911"/>
                </a:lnTo>
                <a:lnTo>
                  <a:pt x="916724" y="2871381"/>
                </a:lnTo>
                <a:lnTo>
                  <a:pt x="914857" y="2873235"/>
                </a:lnTo>
                <a:lnTo>
                  <a:pt x="914387" y="2874365"/>
                </a:lnTo>
                <a:lnTo>
                  <a:pt x="914387" y="2876994"/>
                </a:lnTo>
                <a:lnTo>
                  <a:pt x="914857" y="2878112"/>
                </a:lnTo>
                <a:lnTo>
                  <a:pt x="916724" y="2879979"/>
                </a:lnTo>
                <a:lnTo>
                  <a:pt x="917841" y="2880436"/>
                </a:lnTo>
                <a:lnTo>
                  <a:pt x="929995" y="2880436"/>
                </a:lnTo>
                <a:lnTo>
                  <a:pt x="931113" y="2879979"/>
                </a:lnTo>
                <a:lnTo>
                  <a:pt x="932980" y="2878112"/>
                </a:lnTo>
                <a:lnTo>
                  <a:pt x="933450" y="2876994"/>
                </a:lnTo>
                <a:lnTo>
                  <a:pt x="933450" y="2874365"/>
                </a:lnTo>
                <a:close/>
              </a:path>
              <a:path w="11163300" h="4533900">
                <a:moveTo>
                  <a:pt x="933450" y="2050021"/>
                </a:moveTo>
                <a:lnTo>
                  <a:pt x="932980" y="2048891"/>
                </a:lnTo>
                <a:lnTo>
                  <a:pt x="931113" y="2047036"/>
                </a:lnTo>
                <a:lnTo>
                  <a:pt x="929995" y="2046566"/>
                </a:lnTo>
                <a:lnTo>
                  <a:pt x="917841" y="2046566"/>
                </a:lnTo>
                <a:lnTo>
                  <a:pt x="916724" y="2047036"/>
                </a:lnTo>
                <a:lnTo>
                  <a:pt x="914857" y="2048891"/>
                </a:lnTo>
                <a:lnTo>
                  <a:pt x="914387" y="2050021"/>
                </a:lnTo>
                <a:lnTo>
                  <a:pt x="914387" y="2052650"/>
                </a:lnTo>
                <a:lnTo>
                  <a:pt x="914857" y="2053767"/>
                </a:lnTo>
                <a:lnTo>
                  <a:pt x="916724" y="2055634"/>
                </a:lnTo>
                <a:lnTo>
                  <a:pt x="917841" y="2056091"/>
                </a:lnTo>
                <a:lnTo>
                  <a:pt x="929995" y="2056091"/>
                </a:lnTo>
                <a:lnTo>
                  <a:pt x="931113" y="2055634"/>
                </a:lnTo>
                <a:lnTo>
                  <a:pt x="932980" y="2053767"/>
                </a:lnTo>
                <a:lnTo>
                  <a:pt x="933450" y="2052650"/>
                </a:lnTo>
                <a:lnTo>
                  <a:pt x="933450" y="2050021"/>
                </a:lnTo>
                <a:close/>
              </a:path>
              <a:path w="11163300" h="4533900">
                <a:moveTo>
                  <a:pt x="933450" y="1225677"/>
                </a:moveTo>
                <a:lnTo>
                  <a:pt x="932980" y="1224546"/>
                </a:lnTo>
                <a:lnTo>
                  <a:pt x="931113" y="1222692"/>
                </a:lnTo>
                <a:lnTo>
                  <a:pt x="929995" y="1222222"/>
                </a:lnTo>
                <a:lnTo>
                  <a:pt x="917841" y="1222222"/>
                </a:lnTo>
                <a:lnTo>
                  <a:pt x="916724" y="1222692"/>
                </a:lnTo>
                <a:lnTo>
                  <a:pt x="914857" y="1224546"/>
                </a:lnTo>
                <a:lnTo>
                  <a:pt x="914387" y="1225677"/>
                </a:lnTo>
                <a:lnTo>
                  <a:pt x="914387" y="1228305"/>
                </a:lnTo>
                <a:lnTo>
                  <a:pt x="914857" y="1229423"/>
                </a:lnTo>
                <a:lnTo>
                  <a:pt x="916724" y="1231290"/>
                </a:lnTo>
                <a:lnTo>
                  <a:pt x="917841" y="1231747"/>
                </a:lnTo>
                <a:lnTo>
                  <a:pt x="929995" y="1231747"/>
                </a:lnTo>
                <a:lnTo>
                  <a:pt x="931113" y="1231290"/>
                </a:lnTo>
                <a:lnTo>
                  <a:pt x="932980" y="1229423"/>
                </a:lnTo>
                <a:lnTo>
                  <a:pt x="933450" y="1228305"/>
                </a:lnTo>
                <a:lnTo>
                  <a:pt x="933450" y="1225677"/>
                </a:lnTo>
                <a:close/>
              </a:path>
              <a:path w="11163300" h="4533900">
                <a:moveTo>
                  <a:pt x="933450" y="401320"/>
                </a:moveTo>
                <a:lnTo>
                  <a:pt x="932980" y="400202"/>
                </a:lnTo>
                <a:lnTo>
                  <a:pt x="931113" y="398348"/>
                </a:lnTo>
                <a:lnTo>
                  <a:pt x="929995" y="397878"/>
                </a:lnTo>
                <a:lnTo>
                  <a:pt x="917841" y="397878"/>
                </a:lnTo>
                <a:lnTo>
                  <a:pt x="916724" y="398348"/>
                </a:lnTo>
                <a:lnTo>
                  <a:pt x="914857" y="400202"/>
                </a:lnTo>
                <a:lnTo>
                  <a:pt x="914387" y="401320"/>
                </a:lnTo>
                <a:lnTo>
                  <a:pt x="914387" y="403961"/>
                </a:lnTo>
                <a:lnTo>
                  <a:pt x="914857" y="405079"/>
                </a:lnTo>
                <a:lnTo>
                  <a:pt x="916724" y="406933"/>
                </a:lnTo>
                <a:lnTo>
                  <a:pt x="917841" y="407403"/>
                </a:lnTo>
                <a:lnTo>
                  <a:pt x="929995" y="407403"/>
                </a:lnTo>
                <a:lnTo>
                  <a:pt x="931113" y="406933"/>
                </a:lnTo>
                <a:lnTo>
                  <a:pt x="932980" y="405079"/>
                </a:lnTo>
                <a:lnTo>
                  <a:pt x="933450" y="403961"/>
                </a:lnTo>
                <a:lnTo>
                  <a:pt x="933450" y="401320"/>
                </a:lnTo>
                <a:close/>
              </a:path>
              <a:path w="11163300" h="4533900">
                <a:moveTo>
                  <a:pt x="990600" y="4523054"/>
                </a:moveTo>
                <a:lnTo>
                  <a:pt x="990130" y="4521936"/>
                </a:lnTo>
                <a:lnTo>
                  <a:pt x="988263" y="4520069"/>
                </a:lnTo>
                <a:lnTo>
                  <a:pt x="987145" y="4519612"/>
                </a:lnTo>
                <a:lnTo>
                  <a:pt x="974991" y="4519612"/>
                </a:lnTo>
                <a:lnTo>
                  <a:pt x="973874" y="4520069"/>
                </a:lnTo>
                <a:lnTo>
                  <a:pt x="972007" y="4521936"/>
                </a:lnTo>
                <a:lnTo>
                  <a:pt x="971550" y="4523054"/>
                </a:lnTo>
                <a:lnTo>
                  <a:pt x="971550" y="4525683"/>
                </a:lnTo>
                <a:lnTo>
                  <a:pt x="972007" y="4526800"/>
                </a:lnTo>
                <a:lnTo>
                  <a:pt x="973874" y="4528667"/>
                </a:lnTo>
                <a:lnTo>
                  <a:pt x="974991" y="4529137"/>
                </a:lnTo>
                <a:lnTo>
                  <a:pt x="987145" y="4529137"/>
                </a:lnTo>
                <a:lnTo>
                  <a:pt x="988263" y="4528667"/>
                </a:lnTo>
                <a:lnTo>
                  <a:pt x="990130" y="4526800"/>
                </a:lnTo>
                <a:lnTo>
                  <a:pt x="990600" y="4525683"/>
                </a:lnTo>
                <a:lnTo>
                  <a:pt x="990600" y="4523054"/>
                </a:lnTo>
                <a:close/>
              </a:path>
              <a:path w="11163300" h="4533900">
                <a:moveTo>
                  <a:pt x="990600" y="3698710"/>
                </a:moveTo>
                <a:lnTo>
                  <a:pt x="990130" y="3697579"/>
                </a:lnTo>
                <a:lnTo>
                  <a:pt x="988263" y="3695725"/>
                </a:lnTo>
                <a:lnTo>
                  <a:pt x="987145" y="3695255"/>
                </a:lnTo>
                <a:lnTo>
                  <a:pt x="974991" y="3695255"/>
                </a:lnTo>
                <a:lnTo>
                  <a:pt x="973874" y="3695725"/>
                </a:lnTo>
                <a:lnTo>
                  <a:pt x="972007" y="3697579"/>
                </a:lnTo>
                <a:lnTo>
                  <a:pt x="971550" y="3698710"/>
                </a:lnTo>
                <a:lnTo>
                  <a:pt x="971550" y="3701338"/>
                </a:lnTo>
                <a:lnTo>
                  <a:pt x="972007" y="3702456"/>
                </a:lnTo>
                <a:lnTo>
                  <a:pt x="973874" y="3704323"/>
                </a:lnTo>
                <a:lnTo>
                  <a:pt x="974991" y="3704780"/>
                </a:lnTo>
                <a:lnTo>
                  <a:pt x="987145" y="3704780"/>
                </a:lnTo>
                <a:lnTo>
                  <a:pt x="988263" y="3704323"/>
                </a:lnTo>
                <a:lnTo>
                  <a:pt x="990130" y="3702456"/>
                </a:lnTo>
                <a:lnTo>
                  <a:pt x="990600" y="3701338"/>
                </a:lnTo>
                <a:lnTo>
                  <a:pt x="990600" y="3698710"/>
                </a:lnTo>
                <a:close/>
              </a:path>
              <a:path w="11163300" h="4533900">
                <a:moveTo>
                  <a:pt x="990600" y="2874365"/>
                </a:moveTo>
                <a:lnTo>
                  <a:pt x="990130" y="2873235"/>
                </a:lnTo>
                <a:lnTo>
                  <a:pt x="988263" y="2871381"/>
                </a:lnTo>
                <a:lnTo>
                  <a:pt x="987145" y="2870911"/>
                </a:lnTo>
                <a:lnTo>
                  <a:pt x="974991" y="2870911"/>
                </a:lnTo>
                <a:lnTo>
                  <a:pt x="973874" y="2871381"/>
                </a:lnTo>
                <a:lnTo>
                  <a:pt x="972007" y="2873235"/>
                </a:lnTo>
                <a:lnTo>
                  <a:pt x="971550" y="2874365"/>
                </a:lnTo>
                <a:lnTo>
                  <a:pt x="971550" y="2876994"/>
                </a:lnTo>
                <a:lnTo>
                  <a:pt x="972007" y="2878112"/>
                </a:lnTo>
                <a:lnTo>
                  <a:pt x="973874" y="2879979"/>
                </a:lnTo>
                <a:lnTo>
                  <a:pt x="974991" y="2880436"/>
                </a:lnTo>
                <a:lnTo>
                  <a:pt x="987145" y="2880436"/>
                </a:lnTo>
                <a:lnTo>
                  <a:pt x="988263" y="2879979"/>
                </a:lnTo>
                <a:lnTo>
                  <a:pt x="990130" y="2878112"/>
                </a:lnTo>
                <a:lnTo>
                  <a:pt x="990600" y="2876994"/>
                </a:lnTo>
                <a:lnTo>
                  <a:pt x="990600" y="2874365"/>
                </a:lnTo>
                <a:close/>
              </a:path>
              <a:path w="11163300" h="4533900">
                <a:moveTo>
                  <a:pt x="990600" y="2050021"/>
                </a:moveTo>
                <a:lnTo>
                  <a:pt x="990130" y="2048891"/>
                </a:lnTo>
                <a:lnTo>
                  <a:pt x="988263" y="2047036"/>
                </a:lnTo>
                <a:lnTo>
                  <a:pt x="987145" y="2046566"/>
                </a:lnTo>
                <a:lnTo>
                  <a:pt x="974991" y="2046566"/>
                </a:lnTo>
                <a:lnTo>
                  <a:pt x="973874" y="2047036"/>
                </a:lnTo>
                <a:lnTo>
                  <a:pt x="972007" y="2048891"/>
                </a:lnTo>
                <a:lnTo>
                  <a:pt x="971550" y="2050021"/>
                </a:lnTo>
                <a:lnTo>
                  <a:pt x="971550" y="2052650"/>
                </a:lnTo>
                <a:lnTo>
                  <a:pt x="972007" y="2053767"/>
                </a:lnTo>
                <a:lnTo>
                  <a:pt x="973874" y="2055634"/>
                </a:lnTo>
                <a:lnTo>
                  <a:pt x="974991" y="2056091"/>
                </a:lnTo>
                <a:lnTo>
                  <a:pt x="987145" y="2056091"/>
                </a:lnTo>
                <a:lnTo>
                  <a:pt x="988263" y="2055634"/>
                </a:lnTo>
                <a:lnTo>
                  <a:pt x="990130" y="2053767"/>
                </a:lnTo>
                <a:lnTo>
                  <a:pt x="990600" y="2052650"/>
                </a:lnTo>
                <a:lnTo>
                  <a:pt x="990600" y="2050021"/>
                </a:lnTo>
                <a:close/>
              </a:path>
              <a:path w="11163300" h="4533900">
                <a:moveTo>
                  <a:pt x="990600" y="1225677"/>
                </a:moveTo>
                <a:lnTo>
                  <a:pt x="990130" y="1224546"/>
                </a:lnTo>
                <a:lnTo>
                  <a:pt x="988263" y="1222692"/>
                </a:lnTo>
                <a:lnTo>
                  <a:pt x="987145" y="1222222"/>
                </a:lnTo>
                <a:lnTo>
                  <a:pt x="974991" y="1222222"/>
                </a:lnTo>
                <a:lnTo>
                  <a:pt x="973874" y="1222692"/>
                </a:lnTo>
                <a:lnTo>
                  <a:pt x="972007" y="1224546"/>
                </a:lnTo>
                <a:lnTo>
                  <a:pt x="971550" y="1225677"/>
                </a:lnTo>
                <a:lnTo>
                  <a:pt x="971550" y="1228305"/>
                </a:lnTo>
                <a:lnTo>
                  <a:pt x="972007" y="1229423"/>
                </a:lnTo>
                <a:lnTo>
                  <a:pt x="973874" y="1231290"/>
                </a:lnTo>
                <a:lnTo>
                  <a:pt x="974991" y="1231747"/>
                </a:lnTo>
                <a:lnTo>
                  <a:pt x="987145" y="1231747"/>
                </a:lnTo>
                <a:lnTo>
                  <a:pt x="988263" y="1231290"/>
                </a:lnTo>
                <a:lnTo>
                  <a:pt x="990130" y="1229423"/>
                </a:lnTo>
                <a:lnTo>
                  <a:pt x="990600" y="1228305"/>
                </a:lnTo>
                <a:lnTo>
                  <a:pt x="990600" y="1225677"/>
                </a:lnTo>
                <a:close/>
              </a:path>
              <a:path w="11163300" h="4533900">
                <a:moveTo>
                  <a:pt x="990600" y="401320"/>
                </a:moveTo>
                <a:lnTo>
                  <a:pt x="990130" y="400202"/>
                </a:lnTo>
                <a:lnTo>
                  <a:pt x="988263" y="398348"/>
                </a:lnTo>
                <a:lnTo>
                  <a:pt x="987145" y="397878"/>
                </a:lnTo>
                <a:lnTo>
                  <a:pt x="974991" y="397878"/>
                </a:lnTo>
                <a:lnTo>
                  <a:pt x="973874" y="398348"/>
                </a:lnTo>
                <a:lnTo>
                  <a:pt x="972007" y="400202"/>
                </a:lnTo>
                <a:lnTo>
                  <a:pt x="971550" y="401320"/>
                </a:lnTo>
                <a:lnTo>
                  <a:pt x="971550" y="403961"/>
                </a:lnTo>
                <a:lnTo>
                  <a:pt x="972007" y="405079"/>
                </a:lnTo>
                <a:lnTo>
                  <a:pt x="973874" y="406933"/>
                </a:lnTo>
                <a:lnTo>
                  <a:pt x="974991" y="407403"/>
                </a:lnTo>
                <a:lnTo>
                  <a:pt x="987145" y="407403"/>
                </a:lnTo>
                <a:lnTo>
                  <a:pt x="988263" y="406933"/>
                </a:lnTo>
                <a:lnTo>
                  <a:pt x="990130" y="405079"/>
                </a:lnTo>
                <a:lnTo>
                  <a:pt x="990600" y="403961"/>
                </a:lnTo>
                <a:lnTo>
                  <a:pt x="990600" y="401320"/>
                </a:lnTo>
                <a:close/>
              </a:path>
              <a:path w="11163300" h="4533900">
                <a:moveTo>
                  <a:pt x="1047750" y="4523054"/>
                </a:moveTo>
                <a:lnTo>
                  <a:pt x="1047280" y="4521936"/>
                </a:lnTo>
                <a:lnTo>
                  <a:pt x="1045413" y="4520069"/>
                </a:lnTo>
                <a:lnTo>
                  <a:pt x="1044295" y="4519612"/>
                </a:lnTo>
                <a:lnTo>
                  <a:pt x="1032141" y="4519612"/>
                </a:lnTo>
                <a:lnTo>
                  <a:pt x="1031024" y="4520069"/>
                </a:lnTo>
                <a:lnTo>
                  <a:pt x="1029157" y="4521936"/>
                </a:lnTo>
                <a:lnTo>
                  <a:pt x="1028700" y="4523054"/>
                </a:lnTo>
                <a:lnTo>
                  <a:pt x="1028700" y="4525683"/>
                </a:lnTo>
                <a:lnTo>
                  <a:pt x="1029157" y="4526800"/>
                </a:lnTo>
                <a:lnTo>
                  <a:pt x="1031024" y="4528667"/>
                </a:lnTo>
                <a:lnTo>
                  <a:pt x="1032141" y="4529137"/>
                </a:lnTo>
                <a:lnTo>
                  <a:pt x="1044295" y="4529137"/>
                </a:lnTo>
                <a:lnTo>
                  <a:pt x="1045413" y="4528667"/>
                </a:lnTo>
                <a:lnTo>
                  <a:pt x="1047280" y="4526800"/>
                </a:lnTo>
                <a:lnTo>
                  <a:pt x="1047750" y="4525683"/>
                </a:lnTo>
                <a:lnTo>
                  <a:pt x="1047750" y="4523054"/>
                </a:lnTo>
                <a:close/>
              </a:path>
              <a:path w="11163300" h="4533900">
                <a:moveTo>
                  <a:pt x="1047750" y="3698710"/>
                </a:moveTo>
                <a:lnTo>
                  <a:pt x="1047280" y="3697579"/>
                </a:lnTo>
                <a:lnTo>
                  <a:pt x="1045413" y="3695725"/>
                </a:lnTo>
                <a:lnTo>
                  <a:pt x="1044295" y="3695255"/>
                </a:lnTo>
                <a:lnTo>
                  <a:pt x="1032141" y="3695255"/>
                </a:lnTo>
                <a:lnTo>
                  <a:pt x="1031024" y="3695725"/>
                </a:lnTo>
                <a:lnTo>
                  <a:pt x="1029157" y="3697579"/>
                </a:lnTo>
                <a:lnTo>
                  <a:pt x="1028700" y="3698710"/>
                </a:lnTo>
                <a:lnTo>
                  <a:pt x="1028700" y="3701338"/>
                </a:lnTo>
                <a:lnTo>
                  <a:pt x="1029157" y="3702456"/>
                </a:lnTo>
                <a:lnTo>
                  <a:pt x="1031024" y="3704323"/>
                </a:lnTo>
                <a:lnTo>
                  <a:pt x="1032141" y="3704780"/>
                </a:lnTo>
                <a:lnTo>
                  <a:pt x="1044295" y="3704780"/>
                </a:lnTo>
                <a:lnTo>
                  <a:pt x="1045413" y="3704323"/>
                </a:lnTo>
                <a:lnTo>
                  <a:pt x="1047280" y="3702456"/>
                </a:lnTo>
                <a:lnTo>
                  <a:pt x="1047750" y="3701338"/>
                </a:lnTo>
                <a:lnTo>
                  <a:pt x="1047750" y="3698710"/>
                </a:lnTo>
                <a:close/>
              </a:path>
              <a:path w="11163300" h="4533900">
                <a:moveTo>
                  <a:pt x="1047750" y="2874365"/>
                </a:moveTo>
                <a:lnTo>
                  <a:pt x="1047280" y="2873235"/>
                </a:lnTo>
                <a:lnTo>
                  <a:pt x="1045413" y="2871381"/>
                </a:lnTo>
                <a:lnTo>
                  <a:pt x="1044295" y="2870911"/>
                </a:lnTo>
                <a:lnTo>
                  <a:pt x="1032141" y="2870911"/>
                </a:lnTo>
                <a:lnTo>
                  <a:pt x="1031024" y="2871381"/>
                </a:lnTo>
                <a:lnTo>
                  <a:pt x="1029157" y="2873235"/>
                </a:lnTo>
                <a:lnTo>
                  <a:pt x="1028700" y="2874365"/>
                </a:lnTo>
                <a:lnTo>
                  <a:pt x="1028700" y="2876994"/>
                </a:lnTo>
                <a:lnTo>
                  <a:pt x="1029157" y="2878112"/>
                </a:lnTo>
                <a:lnTo>
                  <a:pt x="1031024" y="2879979"/>
                </a:lnTo>
                <a:lnTo>
                  <a:pt x="1032141" y="2880436"/>
                </a:lnTo>
                <a:lnTo>
                  <a:pt x="1044295" y="2880436"/>
                </a:lnTo>
                <a:lnTo>
                  <a:pt x="1045413" y="2879979"/>
                </a:lnTo>
                <a:lnTo>
                  <a:pt x="1047280" y="2878112"/>
                </a:lnTo>
                <a:lnTo>
                  <a:pt x="1047750" y="2876994"/>
                </a:lnTo>
                <a:lnTo>
                  <a:pt x="1047750" y="2874365"/>
                </a:lnTo>
                <a:close/>
              </a:path>
              <a:path w="11163300" h="4533900">
                <a:moveTo>
                  <a:pt x="1047750" y="2050021"/>
                </a:moveTo>
                <a:lnTo>
                  <a:pt x="1047280" y="2048891"/>
                </a:lnTo>
                <a:lnTo>
                  <a:pt x="1045413" y="2047036"/>
                </a:lnTo>
                <a:lnTo>
                  <a:pt x="1044295" y="2046566"/>
                </a:lnTo>
                <a:lnTo>
                  <a:pt x="1032141" y="2046566"/>
                </a:lnTo>
                <a:lnTo>
                  <a:pt x="1031024" y="2047036"/>
                </a:lnTo>
                <a:lnTo>
                  <a:pt x="1029157" y="2048891"/>
                </a:lnTo>
                <a:lnTo>
                  <a:pt x="1028700" y="2050021"/>
                </a:lnTo>
                <a:lnTo>
                  <a:pt x="1028700" y="2052650"/>
                </a:lnTo>
                <a:lnTo>
                  <a:pt x="1029157" y="2053767"/>
                </a:lnTo>
                <a:lnTo>
                  <a:pt x="1031024" y="2055634"/>
                </a:lnTo>
                <a:lnTo>
                  <a:pt x="1032141" y="2056091"/>
                </a:lnTo>
                <a:lnTo>
                  <a:pt x="1044295" y="2056091"/>
                </a:lnTo>
                <a:lnTo>
                  <a:pt x="1045413" y="2055634"/>
                </a:lnTo>
                <a:lnTo>
                  <a:pt x="1047280" y="2053767"/>
                </a:lnTo>
                <a:lnTo>
                  <a:pt x="1047750" y="2052650"/>
                </a:lnTo>
                <a:lnTo>
                  <a:pt x="1047750" y="2050021"/>
                </a:lnTo>
                <a:close/>
              </a:path>
              <a:path w="11163300" h="4533900">
                <a:moveTo>
                  <a:pt x="1047750" y="1225677"/>
                </a:moveTo>
                <a:lnTo>
                  <a:pt x="1047280" y="1224546"/>
                </a:lnTo>
                <a:lnTo>
                  <a:pt x="1045413" y="1222692"/>
                </a:lnTo>
                <a:lnTo>
                  <a:pt x="1044295" y="1222222"/>
                </a:lnTo>
                <a:lnTo>
                  <a:pt x="1032141" y="1222222"/>
                </a:lnTo>
                <a:lnTo>
                  <a:pt x="1031024" y="1222692"/>
                </a:lnTo>
                <a:lnTo>
                  <a:pt x="1029157" y="1224546"/>
                </a:lnTo>
                <a:lnTo>
                  <a:pt x="1028700" y="1225677"/>
                </a:lnTo>
                <a:lnTo>
                  <a:pt x="1028700" y="1228305"/>
                </a:lnTo>
                <a:lnTo>
                  <a:pt x="1029157" y="1229423"/>
                </a:lnTo>
                <a:lnTo>
                  <a:pt x="1031024" y="1231290"/>
                </a:lnTo>
                <a:lnTo>
                  <a:pt x="1032141" y="1231747"/>
                </a:lnTo>
                <a:lnTo>
                  <a:pt x="1044295" y="1231747"/>
                </a:lnTo>
                <a:lnTo>
                  <a:pt x="1045413" y="1231290"/>
                </a:lnTo>
                <a:lnTo>
                  <a:pt x="1047280" y="1229423"/>
                </a:lnTo>
                <a:lnTo>
                  <a:pt x="1047750" y="1228305"/>
                </a:lnTo>
                <a:lnTo>
                  <a:pt x="1047750" y="1225677"/>
                </a:lnTo>
                <a:close/>
              </a:path>
              <a:path w="11163300" h="4533900">
                <a:moveTo>
                  <a:pt x="1047750" y="401320"/>
                </a:moveTo>
                <a:lnTo>
                  <a:pt x="1047280" y="400202"/>
                </a:lnTo>
                <a:lnTo>
                  <a:pt x="1045413" y="398348"/>
                </a:lnTo>
                <a:lnTo>
                  <a:pt x="1044295" y="397878"/>
                </a:lnTo>
                <a:lnTo>
                  <a:pt x="1032141" y="397878"/>
                </a:lnTo>
                <a:lnTo>
                  <a:pt x="1031024" y="398348"/>
                </a:lnTo>
                <a:lnTo>
                  <a:pt x="1029157" y="400202"/>
                </a:lnTo>
                <a:lnTo>
                  <a:pt x="1028700" y="401320"/>
                </a:lnTo>
                <a:lnTo>
                  <a:pt x="1028700" y="403961"/>
                </a:lnTo>
                <a:lnTo>
                  <a:pt x="1029157" y="405079"/>
                </a:lnTo>
                <a:lnTo>
                  <a:pt x="1031024" y="406933"/>
                </a:lnTo>
                <a:lnTo>
                  <a:pt x="1032141" y="407403"/>
                </a:lnTo>
                <a:lnTo>
                  <a:pt x="1044295" y="407403"/>
                </a:lnTo>
                <a:lnTo>
                  <a:pt x="1045413" y="406933"/>
                </a:lnTo>
                <a:lnTo>
                  <a:pt x="1047280" y="405079"/>
                </a:lnTo>
                <a:lnTo>
                  <a:pt x="1047750" y="403961"/>
                </a:lnTo>
                <a:lnTo>
                  <a:pt x="1047750" y="401320"/>
                </a:lnTo>
                <a:close/>
              </a:path>
              <a:path w="11163300" h="4533900">
                <a:moveTo>
                  <a:pt x="1104900" y="4523054"/>
                </a:moveTo>
                <a:lnTo>
                  <a:pt x="1104430" y="4521936"/>
                </a:lnTo>
                <a:lnTo>
                  <a:pt x="1102563" y="4520069"/>
                </a:lnTo>
                <a:lnTo>
                  <a:pt x="1101445" y="4519612"/>
                </a:lnTo>
                <a:lnTo>
                  <a:pt x="1089291" y="4519612"/>
                </a:lnTo>
                <a:lnTo>
                  <a:pt x="1088174" y="4520069"/>
                </a:lnTo>
                <a:lnTo>
                  <a:pt x="1086307" y="4521936"/>
                </a:lnTo>
                <a:lnTo>
                  <a:pt x="1085850" y="4523054"/>
                </a:lnTo>
                <a:lnTo>
                  <a:pt x="1085850" y="4525683"/>
                </a:lnTo>
                <a:lnTo>
                  <a:pt x="1086307" y="4526800"/>
                </a:lnTo>
                <a:lnTo>
                  <a:pt x="1088174" y="4528667"/>
                </a:lnTo>
                <a:lnTo>
                  <a:pt x="1089291" y="4529137"/>
                </a:lnTo>
                <a:lnTo>
                  <a:pt x="1101445" y="4529137"/>
                </a:lnTo>
                <a:lnTo>
                  <a:pt x="1102563" y="4528667"/>
                </a:lnTo>
                <a:lnTo>
                  <a:pt x="1104430" y="4526800"/>
                </a:lnTo>
                <a:lnTo>
                  <a:pt x="1104900" y="4525683"/>
                </a:lnTo>
                <a:lnTo>
                  <a:pt x="1104900" y="4523054"/>
                </a:lnTo>
                <a:close/>
              </a:path>
              <a:path w="11163300" h="4533900">
                <a:moveTo>
                  <a:pt x="1104900" y="3698710"/>
                </a:moveTo>
                <a:lnTo>
                  <a:pt x="1104430" y="3697579"/>
                </a:lnTo>
                <a:lnTo>
                  <a:pt x="1102563" y="3695725"/>
                </a:lnTo>
                <a:lnTo>
                  <a:pt x="1101445" y="3695255"/>
                </a:lnTo>
                <a:lnTo>
                  <a:pt x="1089291" y="3695255"/>
                </a:lnTo>
                <a:lnTo>
                  <a:pt x="1088174" y="3695725"/>
                </a:lnTo>
                <a:lnTo>
                  <a:pt x="1086307" y="3697579"/>
                </a:lnTo>
                <a:lnTo>
                  <a:pt x="1085850" y="3698710"/>
                </a:lnTo>
                <a:lnTo>
                  <a:pt x="1085850" y="3701338"/>
                </a:lnTo>
                <a:lnTo>
                  <a:pt x="1086307" y="3702456"/>
                </a:lnTo>
                <a:lnTo>
                  <a:pt x="1088174" y="3704323"/>
                </a:lnTo>
                <a:lnTo>
                  <a:pt x="1089291" y="3704780"/>
                </a:lnTo>
                <a:lnTo>
                  <a:pt x="1101445" y="3704780"/>
                </a:lnTo>
                <a:lnTo>
                  <a:pt x="1102563" y="3704323"/>
                </a:lnTo>
                <a:lnTo>
                  <a:pt x="1104430" y="3702456"/>
                </a:lnTo>
                <a:lnTo>
                  <a:pt x="1104900" y="3701338"/>
                </a:lnTo>
                <a:lnTo>
                  <a:pt x="1104900" y="3698710"/>
                </a:lnTo>
                <a:close/>
              </a:path>
              <a:path w="11163300" h="4533900">
                <a:moveTo>
                  <a:pt x="1104900" y="2874365"/>
                </a:moveTo>
                <a:lnTo>
                  <a:pt x="1104430" y="2873235"/>
                </a:lnTo>
                <a:lnTo>
                  <a:pt x="1102563" y="2871381"/>
                </a:lnTo>
                <a:lnTo>
                  <a:pt x="1101445" y="2870911"/>
                </a:lnTo>
                <a:lnTo>
                  <a:pt x="1089291" y="2870911"/>
                </a:lnTo>
                <a:lnTo>
                  <a:pt x="1088174" y="2871381"/>
                </a:lnTo>
                <a:lnTo>
                  <a:pt x="1086307" y="2873235"/>
                </a:lnTo>
                <a:lnTo>
                  <a:pt x="1085850" y="2874365"/>
                </a:lnTo>
                <a:lnTo>
                  <a:pt x="1085850" y="2876994"/>
                </a:lnTo>
                <a:lnTo>
                  <a:pt x="1086307" y="2878112"/>
                </a:lnTo>
                <a:lnTo>
                  <a:pt x="1088174" y="2879979"/>
                </a:lnTo>
                <a:lnTo>
                  <a:pt x="1089291" y="2880436"/>
                </a:lnTo>
                <a:lnTo>
                  <a:pt x="1101445" y="2880436"/>
                </a:lnTo>
                <a:lnTo>
                  <a:pt x="1102563" y="2879979"/>
                </a:lnTo>
                <a:lnTo>
                  <a:pt x="1104430" y="2878112"/>
                </a:lnTo>
                <a:lnTo>
                  <a:pt x="1104900" y="2876994"/>
                </a:lnTo>
                <a:lnTo>
                  <a:pt x="1104900" y="2874365"/>
                </a:lnTo>
                <a:close/>
              </a:path>
              <a:path w="11163300" h="4533900">
                <a:moveTo>
                  <a:pt x="1104900" y="2050021"/>
                </a:moveTo>
                <a:lnTo>
                  <a:pt x="1104430" y="2048891"/>
                </a:lnTo>
                <a:lnTo>
                  <a:pt x="1102563" y="2047036"/>
                </a:lnTo>
                <a:lnTo>
                  <a:pt x="1101445" y="2046566"/>
                </a:lnTo>
                <a:lnTo>
                  <a:pt x="1089291" y="2046566"/>
                </a:lnTo>
                <a:lnTo>
                  <a:pt x="1088174" y="2047036"/>
                </a:lnTo>
                <a:lnTo>
                  <a:pt x="1086307" y="2048891"/>
                </a:lnTo>
                <a:lnTo>
                  <a:pt x="1085850" y="2050021"/>
                </a:lnTo>
                <a:lnTo>
                  <a:pt x="1085850" y="2052650"/>
                </a:lnTo>
                <a:lnTo>
                  <a:pt x="1086307" y="2053767"/>
                </a:lnTo>
                <a:lnTo>
                  <a:pt x="1088174" y="2055634"/>
                </a:lnTo>
                <a:lnTo>
                  <a:pt x="1089291" y="2056091"/>
                </a:lnTo>
                <a:lnTo>
                  <a:pt x="1101445" y="2056091"/>
                </a:lnTo>
                <a:lnTo>
                  <a:pt x="1102563" y="2055634"/>
                </a:lnTo>
                <a:lnTo>
                  <a:pt x="1104430" y="2053767"/>
                </a:lnTo>
                <a:lnTo>
                  <a:pt x="1104900" y="2052650"/>
                </a:lnTo>
                <a:lnTo>
                  <a:pt x="1104900" y="2050021"/>
                </a:lnTo>
                <a:close/>
              </a:path>
              <a:path w="11163300" h="4533900">
                <a:moveTo>
                  <a:pt x="1104900" y="1225677"/>
                </a:moveTo>
                <a:lnTo>
                  <a:pt x="1104430" y="1224546"/>
                </a:lnTo>
                <a:lnTo>
                  <a:pt x="1102563" y="1222692"/>
                </a:lnTo>
                <a:lnTo>
                  <a:pt x="1101445" y="1222222"/>
                </a:lnTo>
                <a:lnTo>
                  <a:pt x="1089291" y="1222222"/>
                </a:lnTo>
                <a:lnTo>
                  <a:pt x="1088174" y="1222692"/>
                </a:lnTo>
                <a:lnTo>
                  <a:pt x="1086307" y="1224546"/>
                </a:lnTo>
                <a:lnTo>
                  <a:pt x="1085850" y="1225677"/>
                </a:lnTo>
                <a:lnTo>
                  <a:pt x="1085850" y="1228305"/>
                </a:lnTo>
                <a:lnTo>
                  <a:pt x="1086307" y="1229423"/>
                </a:lnTo>
                <a:lnTo>
                  <a:pt x="1088174" y="1231290"/>
                </a:lnTo>
                <a:lnTo>
                  <a:pt x="1089291" y="1231747"/>
                </a:lnTo>
                <a:lnTo>
                  <a:pt x="1101445" y="1231747"/>
                </a:lnTo>
                <a:lnTo>
                  <a:pt x="1102563" y="1231290"/>
                </a:lnTo>
                <a:lnTo>
                  <a:pt x="1104430" y="1229423"/>
                </a:lnTo>
                <a:lnTo>
                  <a:pt x="1104900" y="1228305"/>
                </a:lnTo>
                <a:lnTo>
                  <a:pt x="1104900" y="1225677"/>
                </a:lnTo>
                <a:close/>
              </a:path>
              <a:path w="11163300" h="4533900">
                <a:moveTo>
                  <a:pt x="1104900" y="401320"/>
                </a:moveTo>
                <a:lnTo>
                  <a:pt x="1104430" y="400202"/>
                </a:lnTo>
                <a:lnTo>
                  <a:pt x="1102563" y="398348"/>
                </a:lnTo>
                <a:lnTo>
                  <a:pt x="1101445" y="397878"/>
                </a:lnTo>
                <a:lnTo>
                  <a:pt x="1089291" y="397878"/>
                </a:lnTo>
                <a:lnTo>
                  <a:pt x="1088174" y="398348"/>
                </a:lnTo>
                <a:lnTo>
                  <a:pt x="1086307" y="400202"/>
                </a:lnTo>
                <a:lnTo>
                  <a:pt x="1085850" y="401320"/>
                </a:lnTo>
                <a:lnTo>
                  <a:pt x="1085850" y="403961"/>
                </a:lnTo>
                <a:lnTo>
                  <a:pt x="1086307" y="405079"/>
                </a:lnTo>
                <a:lnTo>
                  <a:pt x="1088174" y="406933"/>
                </a:lnTo>
                <a:lnTo>
                  <a:pt x="1089291" y="407403"/>
                </a:lnTo>
                <a:lnTo>
                  <a:pt x="1101445" y="407403"/>
                </a:lnTo>
                <a:lnTo>
                  <a:pt x="1102563" y="406933"/>
                </a:lnTo>
                <a:lnTo>
                  <a:pt x="1104430" y="405079"/>
                </a:lnTo>
                <a:lnTo>
                  <a:pt x="1104900" y="403961"/>
                </a:lnTo>
                <a:lnTo>
                  <a:pt x="1104900" y="401320"/>
                </a:lnTo>
                <a:close/>
              </a:path>
              <a:path w="11163300" h="4533900">
                <a:moveTo>
                  <a:pt x="1162050" y="4523054"/>
                </a:moveTo>
                <a:lnTo>
                  <a:pt x="1161580" y="4521936"/>
                </a:lnTo>
                <a:lnTo>
                  <a:pt x="1159713" y="4520069"/>
                </a:lnTo>
                <a:lnTo>
                  <a:pt x="1158595" y="4519612"/>
                </a:lnTo>
                <a:lnTo>
                  <a:pt x="1146441" y="4519612"/>
                </a:lnTo>
                <a:lnTo>
                  <a:pt x="1145324" y="4520069"/>
                </a:lnTo>
                <a:lnTo>
                  <a:pt x="1143457" y="4521936"/>
                </a:lnTo>
                <a:lnTo>
                  <a:pt x="1143000" y="4523054"/>
                </a:lnTo>
                <a:lnTo>
                  <a:pt x="1143000" y="4525683"/>
                </a:lnTo>
                <a:lnTo>
                  <a:pt x="1143457" y="4526800"/>
                </a:lnTo>
                <a:lnTo>
                  <a:pt x="1145324" y="4528667"/>
                </a:lnTo>
                <a:lnTo>
                  <a:pt x="1146441" y="4529137"/>
                </a:lnTo>
                <a:lnTo>
                  <a:pt x="1158595" y="4529137"/>
                </a:lnTo>
                <a:lnTo>
                  <a:pt x="1159713" y="4528667"/>
                </a:lnTo>
                <a:lnTo>
                  <a:pt x="1161580" y="4526800"/>
                </a:lnTo>
                <a:lnTo>
                  <a:pt x="1162050" y="4525683"/>
                </a:lnTo>
                <a:lnTo>
                  <a:pt x="1162050" y="4523054"/>
                </a:lnTo>
                <a:close/>
              </a:path>
              <a:path w="11163300" h="4533900">
                <a:moveTo>
                  <a:pt x="1162050" y="3698710"/>
                </a:moveTo>
                <a:lnTo>
                  <a:pt x="1161580" y="3697579"/>
                </a:lnTo>
                <a:lnTo>
                  <a:pt x="1159713" y="3695725"/>
                </a:lnTo>
                <a:lnTo>
                  <a:pt x="1158595" y="3695255"/>
                </a:lnTo>
                <a:lnTo>
                  <a:pt x="1146441" y="3695255"/>
                </a:lnTo>
                <a:lnTo>
                  <a:pt x="1145324" y="3695725"/>
                </a:lnTo>
                <a:lnTo>
                  <a:pt x="1143457" y="3697579"/>
                </a:lnTo>
                <a:lnTo>
                  <a:pt x="1143000" y="3698710"/>
                </a:lnTo>
                <a:lnTo>
                  <a:pt x="1143000" y="3701338"/>
                </a:lnTo>
                <a:lnTo>
                  <a:pt x="1143457" y="3702456"/>
                </a:lnTo>
                <a:lnTo>
                  <a:pt x="1145324" y="3704323"/>
                </a:lnTo>
                <a:lnTo>
                  <a:pt x="1146441" y="3704780"/>
                </a:lnTo>
                <a:lnTo>
                  <a:pt x="1158595" y="3704780"/>
                </a:lnTo>
                <a:lnTo>
                  <a:pt x="1159713" y="3704323"/>
                </a:lnTo>
                <a:lnTo>
                  <a:pt x="1161580" y="3702456"/>
                </a:lnTo>
                <a:lnTo>
                  <a:pt x="1162050" y="3701338"/>
                </a:lnTo>
                <a:lnTo>
                  <a:pt x="1162050" y="3698710"/>
                </a:lnTo>
                <a:close/>
              </a:path>
              <a:path w="11163300" h="4533900">
                <a:moveTo>
                  <a:pt x="1162050" y="2874365"/>
                </a:moveTo>
                <a:lnTo>
                  <a:pt x="1161580" y="2873235"/>
                </a:lnTo>
                <a:lnTo>
                  <a:pt x="1159713" y="2871381"/>
                </a:lnTo>
                <a:lnTo>
                  <a:pt x="1158595" y="2870911"/>
                </a:lnTo>
                <a:lnTo>
                  <a:pt x="1146441" y="2870911"/>
                </a:lnTo>
                <a:lnTo>
                  <a:pt x="1145324" y="2871381"/>
                </a:lnTo>
                <a:lnTo>
                  <a:pt x="1143457" y="2873235"/>
                </a:lnTo>
                <a:lnTo>
                  <a:pt x="1143000" y="2874365"/>
                </a:lnTo>
                <a:lnTo>
                  <a:pt x="1143000" y="2876994"/>
                </a:lnTo>
                <a:lnTo>
                  <a:pt x="1143457" y="2878112"/>
                </a:lnTo>
                <a:lnTo>
                  <a:pt x="1145324" y="2879979"/>
                </a:lnTo>
                <a:lnTo>
                  <a:pt x="1146441" y="2880436"/>
                </a:lnTo>
                <a:lnTo>
                  <a:pt x="1158595" y="2880436"/>
                </a:lnTo>
                <a:lnTo>
                  <a:pt x="1159713" y="2879979"/>
                </a:lnTo>
                <a:lnTo>
                  <a:pt x="1161580" y="2878112"/>
                </a:lnTo>
                <a:lnTo>
                  <a:pt x="1162050" y="2876994"/>
                </a:lnTo>
                <a:lnTo>
                  <a:pt x="1162050" y="2874365"/>
                </a:lnTo>
                <a:close/>
              </a:path>
              <a:path w="11163300" h="4533900">
                <a:moveTo>
                  <a:pt x="1162050" y="2050021"/>
                </a:moveTo>
                <a:lnTo>
                  <a:pt x="1161580" y="2048891"/>
                </a:lnTo>
                <a:lnTo>
                  <a:pt x="1159713" y="2047036"/>
                </a:lnTo>
                <a:lnTo>
                  <a:pt x="1158595" y="2046566"/>
                </a:lnTo>
                <a:lnTo>
                  <a:pt x="1146441" y="2046566"/>
                </a:lnTo>
                <a:lnTo>
                  <a:pt x="1145324" y="2047036"/>
                </a:lnTo>
                <a:lnTo>
                  <a:pt x="1143457" y="2048891"/>
                </a:lnTo>
                <a:lnTo>
                  <a:pt x="1143000" y="2050021"/>
                </a:lnTo>
                <a:lnTo>
                  <a:pt x="1143000" y="2052650"/>
                </a:lnTo>
                <a:lnTo>
                  <a:pt x="1143457" y="2053767"/>
                </a:lnTo>
                <a:lnTo>
                  <a:pt x="1145324" y="2055634"/>
                </a:lnTo>
                <a:lnTo>
                  <a:pt x="1146441" y="2056091"/>
                </a:lnTo>
                <a:lnTo>
                  <a:pt x="1158595" y="2056091"/>
                </a:lnTo>
                <a:lnTo>
                  <a:pt x="1159713" y="2055634"/>
                </a:lnTo>
                <a:lnTo>
                  <a:pt x="1161580" y="2053767"/>
                </a:lnTo>
                <a:lnTo>
                  <a:pt x="1162050" y="2052650"/>
                </a:lnTo>
                <a:lnTo>
                  <a:pt x="1162050" y="2050021"/>
                </a:lnTo>
                <a:close/>
              </a:path>
              <a:path w="11163300" h="4533900">
                <a:moveTo>
                  <a:pt x="1162050" y="1225677"/>
                </a:moveTo>
                <a:lnTo>
                  <a:pt x="1161580" y="1224546"/>
                </a:lnTo>
                <a:lnTo>
                  <a:pt x="1159713" y="1222692"/>
                </a:lnTo>
                <a:lnTo>
                  <a:pt x="1158595" y="1222222"/>
                </a:lnTo>
                <a:lnTo>
                  <a:pt x="1146441" y="1222222"/>
                </a:lnTo>
                <a:lnTo>
                  <a:pt x="1145324" y="1222692"/>
                </a:lnTo>
                <a:lnTo>
                  <a:pt x="1143457" y="1224546"/>
                </a:lnTo>
                <a:lnTo>
                  <a:pt x="1143000" y="1225677"/>
                </a:lnTo>
                <a:lnTo>
                  <a:pt x="1143000" y="1228305"/>
                </a:lnTo>
                <a:lnTo>
                  <a:pt x="1143457" y="1229423"/>
                </a:lnTo>
                <a:lnTo>
                  <a:pt x="1145324" y="1231290"/>
                </a:lnTo>
                <a:lnTo>
                  <a:pt x="1146441" y="1231747"/>
                </a:lnTo>
                <a:lnTo>
                  <a:pt x="1158595" y="1231747"/>
                </a:lnTo>
                <a:lnTo>
                  <a:pt x="1159713" y="1231290"/>
                </a:lnTo>
                <a:lnTo>
                  <a:pt x="1161580" y="1229423"/>
                </a:lnTo>
                <a:lnTo>
                  <a:pt x="1162050" y="1228305"/>
                </a:lnTo>
                <a:lnTo>
                  <a:pt x="1162050" y="1225677"/>
                </a:lnTo>
                <a:close/>
              </a:path>
              <a:path w="11163300" h="4533900">
                <a:moveTo>
                  <a:pt x="1162050" y="401320"/>
                </a:moveTo>
                <a:lnTo>
                  <a:pt x="1161580" y="400202"/>
                </a:lnTo>
                <a:lnTo>
                  <a:pt x="1159713" y="398348"/>
                </a:lnTo>
                <a:lnTo>
                  <a:pt x="1158595" y="397878"/>
                </a:lnTo>
                <a:lnTo>
                  <a:pt x="1146441" y="397878"/>
                </a:lnTo>
                <a:lnTo>
                  <a:pt x="1145324" y="398348"/>
                </a:lnTo>
                <a:lnTo>
                  <a:pt x="1143457" y="400202"/>
                </a:lnTo>
                <a:lnTo>
                  <a:pt x="1143000" y="401320"/>
                </a:lnTo>
                <a:lnTo>
                  <a:pt x="1143000" y="403961"/>
                </a:lnTo>
                <a:lnTo>
                  <a:pt x="1143457" y="405079"/>
                </a:lnTo>
                <a:lnTo>
                  <a:pt x="1145324" y="406933"/>
                </a:lnTo>
                <a:lnTo>
                  <a:pt x="1146441" y="407403"/>
                </a:lnTo>
                <a:lnTo>
                  <a:pt x="1158595" y="407403"/>
                </a:lnTo>
                <a:lnTo>
                  <a:pt x="1159713" y="406933"/>
                </a:lnTo>
                <a:lnTo>
                  <a:pt x="1161580" y="405079"/>
                </a:lnTo>
                <a:lnTo>
                  <a:pt x="1162050" y="403961"/>
                </a:lnTo>
                <a:lnTo>
                  <a:pt x="1162050" y="401320"/>
                </a:lnTo>
                <a:close/>
              </a:path>
              <a:path w="11163300" h="4533900">
                <a:moveTo>
                  <a:pt x="1219200" y="4523054"/>
                </a:moveTo>
                <a:lnTo>
                  <a:pt x="1218730" y="4521936"/>
                </a:lnTo>
                <a:lnTo>
                  <a:pt x="1216863" y="4520069"/>
                </a:lnTo>
                <a:lnTo>
                  <a:pt x="1215745" y="4519612"/>
                </a:lnTo>
                <a:lnTo>
                  <a:pt x="1203591" y="4519612"/>
                </a:lnTo>
                <a:lnTo>
                  <a:pt x="1202474" y="4520069"/>
                </a:lnTo>
                <a:lnTo>
                  <a:pt x="1200607" y="4521936"/>
                </a:lnTo>
                <a:lnTo>
                  <a:pt x="1200150" y="4523054"/>
                </a:lnTo>
                <a:lnTo>
                  <a:pt x="1200150" y="4525683"/>
                </a:lnTo>
                <a:lnTo>
                  <a:pt x="1200607" y="4526800"/>
                </a:lnTo>
                <a:lnTo>
                  <a:pt x="1202474" y="4528667"/>
                </a:lnTo>
                <a:lnTo>
                  <a:pt x="1203591" y="4529137"/>
                </a:lnTo>
                <a:lnTo>
                  <a:pt x="1215745" y="4529137"/>
                </a:lnTo>
                <a:lnTo>
                  <a:pt x="1216863" y="4528667"/>
                </a:lnTo>
                <a:lnTo>
                  <a:pt x="1218730" y="4526800"/>
                </a:lnTo>
                <a:lnTo>
                  <a:pt x="1219200" y="4525683"/>
                </a:lnTo>
                <a:lnTo>
                  <a:pt x="1219200" y="4523054"/>
                </a:lnTo>
                <a:close/>
              </a:path>
              <a:path w="11163300" h="4533900">
                <a:moveTo>
                  <a:pt x="1219200" y="3698710"/>
                </a:moveTo>
                <a:lnTo>
                  <a:pt x="1218730" y="3697579"/>
                </a:lnTo>
                <a:lnTo>
                  <a:pt x="1216863" y="3695725"/>
                </a:lnTo>
                <a:lnTo>
                  <a:pt x="1215745" y="3695255"/>
                </a:lnTo>
                <a:lnTo>
                  <a:pt x="1203591" y="3695255"/>
                </a:lnTo>
                <a:lnTo>
                  <a:pt x="1202474" y="3695725"/>
                </a:lnTo>
                <a:lnTo>
                  <a:pt x="1200607" y="3697579"/>
                </a:lnTo>
                <a:lnTo>
                  <a:pt x="1200150" y="3698710"/>
                </a:lnTo>
                <a:lnTo>
                  <a:pt x="1200150" y="3701338"/>
                </a:lnTo>
                <a:lnTo>
                  <a:pt x="1200607" y="3702456"/>
                </a:lnTo>
                <a:lnTo>
                  <a:pt x="1202474" y="3704323"/>
                </a:lnTo>
                <a:lnTo>
                  <a:pt x="1203591" y="3704780"/>
                </a:lnTo>
                <a:lnTo>
                  <a:pt x="1215745" y="3704780"/>
                </a:lnTo>
                <a:lnTo>
                  <a:pt x="1216863" y="3704323"/>
                </a:lnTo>
                <a:lnTo>
                  <a:pt x="1218730" y="3702456"/>
                </a:lnTo>
                <a:lnTo>
                  <a:pt x="1219200" y="3701338"/>
                </a:lnTo>
                <a:lnTo>
                  <a:pt x="1219200" y="3698710"/>
                </a:lnTo>
                <a:close/>
              </a:path>
              <a:path w="11163300" h="4533900">
                <a:moveTo>
                  <a:pt x="1219200" y="2874365"/>
                </a:moveTo>
                <a:lnTo>
                  <a:pt x="1218730" y="2873235"/>
                </a:lnTo>
                <a:lnTo>
                  <a:pt x="1216863" y="2871381"/>
                </a:lnTo>
                <a:lnTo>
                  <a:pt x="1215745" y="2870911"/>
                </a:lnTo>
                <a:lnTo>
                  <a:pt x="1203591" y="2870911"/>
                </a:lnTo>
                <a:lnTo>
                  <a:pt x="1202474" y="2871381"/>
                </a:lnTo>
                <a:lnTo>
                  <a:pt x="1200607" y="2873235"/>
                </a:lnTo>
                <a:lnTo>
                  <a:pt x="1200150" y="2874365"/>
                </a:lnTo>
                <a:lnTo>
                  <a:pt x="1200150" y="2876994"/>
                </a:lnTo>
                <a:lnTo>
                  <a:pt x="1200607" y="2878112"/>
                </a:lnTo>
                <a:lnTo>
                  <a:pt x="1202474" y="2879979"/>
                </a:lnTo>
                <a:lnTo>
                  <a:pt x="1203591" y="2880436"/>
                </a:lnTo>
                <a:lnTo>
                  <a:pt x="1215745" y="2880436"/>
                </a:lnTo>
                <a:lnTo>
                  <a:pt x="1216863" y="2879979"/>
                </a:lnTo>
                <a:lnTo>
                  <a:pt x="1218730" y="2878112"/>
                </a:lnTo>
                <a:lnTo>
                  <a:pt x="1219200" y="2876994"/>
                </a:lnTo>
                <a:lnTo>
                  <a:pt x="1219200" y="2874365"/>
                </a:lnTo>
                <a:close/>
              </a:path>
              <a:path w="11163300" h="4533900">
                <a:moveTo>
                  <a:pt x="1219200" y="2050021"/>
                </a:moveTo>
                <a:lnTo>
                  <a:pt x="1218730" y="2048891"/>
                </a:lnTo>
                <a:lnTo>
                  <a:pt x="1216863" y="2047036"/>
                </a:lnTo>
                <a:lnTo>
                  <a:pt x="1215745" y="2046566"/>
                </a:lnTo>
                <a:lnTo>
                  <a:pt x="1203591" y="2046566"/>
                </a:lnTo>
                <a:lnTo>
                  <a:pt x="1202474" y="2047036"/>
                </a:lnTo>
                <a:lnTo>
                  <a:pt x="1200607" y="2048891"/>
                </a:lnTo>
                <a:lnTo>
                  <a:pt x="1200150" y="2050021"/>
                </a:lnTo>
                <a:lnTo>
                  <a:pt x="1200150" y="2052650"/>
                </a:lnTo>
                <a:lnTo>
                  <a:pt x="1200607" y="2053767"/>
                </a:lnTo>
                <a:lnTo>
                  <a:pt x="1202474" y="2055634"/>
                </a:lnTo>
                <a:lnTo>
                  <a:pt x="1203591" y="2056091"/>
                </a:lnTo>
                <a:lnTo>
                  <a:pt x="1215745" y="2056091"/>
                </a:lnTo>
                <a:lnTo>
                  <a:pt x="1216863" y="2055634"/>
                </a:lnTo>
                <a:lnTo>
                  <a:pt x="1218730" y="2053767"/>
                </a:lnTo>
                <a:lnTo>
                  <a:pt x="1219200" y="2052650"/>
                </a:lnTo>
                <a:lnTo>
                  <a:pt x="1219200" y="2050021"/>
                </a:lnTo>
                <a:close/>
              </a:path>
              <a:path w="11163300" h="4533900">
                <a:moveTo>
                  <a:pt x="1219200" y="1225677"/>
                </a:moveTo>
                <a:lnTo>
                  <a:pt x="1218730" y="1224546"/>
                </a:lnTo>
                <a:lnTo>
                  <a:pt x="1216863" y="1222692"/>
                </a:lnTo>
                <a:lnTo>
                  <a:pt x="1215745" y="1222222"/>
                </a:lnTo>
                <a:lnTo>
                  <a:pt x="1203591" y="1222222"/>
                </a:lnTo>
                <a:lnTo>
                  <a:pt x="1202474" y="1222692"/>
                </a:lnTo>
                <a:lnTo>
                  <a:pt x="1200607" y="1224546"/>
                </a:lnTo>
                <a:lnTo>
                  <a:pt x="1200150" y="1225677"/>
                </a:lnTo>
                <a:lnTo>
                  <a:pt x="1200150" y="1228305"/>
                </a:lnTo>
                <a:lnTo>
                  <a:pt x="1200607" y="1229423"/>
                </a:lnTo>
                <a:lnTo>
                  <a:pt x="1202474" y="1231290"/>
                </a:lnTo>
                <a:lnTo>
                  <a:pt x="1203591" y="1231747"/>
                </a:lnTo>
                <a:lnTo>
                  <a:pt x="1215745" y="1231747"/>
                </a:lnTo>
                <a:lnTo>
                  <a:pt x="1216863" y="1231290"/>
                </a:lnTo>
                <a:lnTo>
                  <a:pt x="1218730" y="1229423"/>
                </a:lnTo>
                <a:lnTo>
                  <a:pt x="1219200" y="1228305"/>
                </a:lnTo>
                <a:lnTo>
                  <a:pt x="1219200" y="1225677"/>
                </a:lnTo>
                <a:close/>
              </a:path>
              <a:path w="11163300" h="4533900">
                <a:moveTo>
                  <a:pt x="1219200" y="401320"/>
                </a:moveTo>
                <a:lnTo>
                  <a:pt x="1218730" y="400202"/>
                </a:lnTo>
                <a:lnTo>
                  <a:pt x="1216863" y="398348"/>
                </a:lnTo>
                <a:lnTo>
                  <a:pt x="1215745" y="397878"/>
                </a:lnTo>
                <a:lnTo>
                  <a:pt x="1203591" y="397878"/>
                </a:lnTo>
                <a:lnTo>
                  <a:pt x="1202474" y="398348"/>
                </a:lnTo>
                <a:lnTo>
                  <a:pt x="1200607" y="400202"/>
                </a:lnTo>
                <a:lnTo>
                  <a:pt x="1200150" y="401320"/>
                </a:lnTo>
                <a:lnTo>
                  <a:pt x="1200150" y="403961"/>
                </a:lnTo>
                <a:lnTo>
                  <a:pt x="1200607" y="405079"/>
                </a:lnTo>
                <a:lnTo>
                  <a:pt x="1202474" y="406933"/>
                </a:lnTo>
                <a:lnTo>
                  <a:pt x="1203591" y="407403"/>
                </a:lnTo>
                <a:lnTo>
                  <a:pt x="1215745" y="407403"/>
                </a:lnTo>
                <a:lnTo>
                  <a:pt x="1216863" y="406933"/>
                </a:lnTo>
                <a:lnTo>
                  <a:pt x="1218730" y="405079"/>
                </a:lnTo>
                <a:lnTo>
                  <a:pt x="1219200" y="403961"/>
                </a:lnTo>
                <a:lnTo>
                  <a:pt x="1219200" y="401320"/>
                </a:lnTo>
                <a:close/>
              </a:path>
              <a:path w="11163300" h="4533900">
                <a:moveTo>
                  <a:pt x="1276337" y="4523054"/>
                </a:moveTo>
                <a:lnTo>
                  <a:pt x="1275880" y="4521936"/>
                </a:lnTo>
                <a:lnTo>
                  <a:pt x="1274013" y="4520069"/>
                </a:lnTo>
                <a:lnTo>
                  <a:pt x="1272895" y="4519612"/>
                </a:lnTo>
                <a:lnTo>
                  <a:pt x="1260741" y="4519612"/>
                </a:lnTo>
                <a:lnTo>
                  <a:pt x="1259624" y="4520069"/>
                </a:lnTo>
                <a:lnTo>
                  <a:pt x="1257757" y="4521936"/>
                </a:lnTo>
                <a:lnTo>
                  <a:pt x="1257300" y="4523054"/>
                </a:lnTo>
                <a:lnTo>
                  <a:pt x="1257300" y="4525683"/>
                </a:lnTo>
                <a:lnTo>
                  <a:pt x="1257757" y="4526800"/>
                </a:lnTo>
                <a:lnTo>
                  <a:pt x="1259624" y="4528667"/>
                </a:lnTo>
                <a:lnTo>
                  <a:pt x="1260741" y="4529137"/>
                </a:lnTo>
                <a:lnTo>
                  <a:pt x="1272895" y="4529137"/>
                </a:lnTo>
                <a:lnTo>
                  <a:pt x="1274013" y="4528667"/>
                </a:lnTo>
                <a:lnTo>
                  <a:pt x="1275880" y="4526800"/>
                </a:lnTo>
                <a:lnTo>
                  <a:pt x="1276337" y="4525683"/>
                </a:lnTo>
                <a:lnTo>
                  <a:pt x="1276337" y="4523054"/>
                </a:lnTo>
                <a:close/>
              </a:path>
              <a:path w="11163300" h="4533900">
                <a:moveTo>
                  <a:pt x="1276337" y="3698710"/>
                </a:moveTo>
                <a:lnTo>
                  <a:pt x="1275880" y="3697579"/>
                </a:lnTo>
                <a:lnTo>
                  <a:pt x="1274013" y="3695725"/>
                </a:lnTo>
                <a:lnTo>
                  <a:pt x="1272895" y="3695255"/>
                </a:lnTo>
                <a:lnTo>
                  <a:pt x="1260741" y="3695255"/>
                </a:lnTo>
                <a:lnTo>
                  <a:pt x="1259624" y="3695725"/>
                </a:lnTo>
                <a:lnTo>
                  <a:pt x="1257757" y="3697579"/>
                </a:lnTo>
                <a:lnTo>
                  <a:pt x="1257300" y="3698710"/>
                </a:lnTo>
                <a:lnTo>
                  <a:pt x="1257300" y="3701338"/>
                </a:lnTo>
                <a:lnTo>
                  <a:pt x="1257757" y="3702456"/>
                </a:lnTo>
                <a:lnTo>
                  <a:pt x="1259624" y="3704323"/>
                </a:lnTo>
                <a:lnTo>
                  <a:pt x="1260741" y="3704780"/>
                </a:lnTo>
                <a:lnTo>
                  <a:pt x="1272895" y="3704780"/>
                </a:lnTo>
                <a:lnTo>
                  <a:pt x="1274013" y="3704323"/>
                </a:lnTo>
                <a:lnTo>
                  <a:pt x="1275880" y="3702456"/>
                </a:lnTo>
                <a:lnTo>
                  <a:pt x="1276337" y="3701338"/>
                </a:lnTo>
                <a:lnTo>
                  <a:pt x="1276337" y="3698710"/>
                </a:lnTo>
                <a:close/>
              </a:path>
              <a:path w="11163300" h="4533900">
                <a:moveTo>
                  <a:pt x="1276337" y="2874365"/>
                </a:moveTo>
                <a:lnTo>
                  <a:pt x="1275880" y="2873235"/>
                </a:lnTo>
                <a:lnTo>
                  <a:pt x="1274013" y="2871381"/>
                </a:lnTo>
                <a:lnTo>
                  <a:pt x="1272895" y="2870911"/>
                </a:lnTo>
                <a:lnTo>
                  <a:pt x="1260741" y="2870911"/>
                </a:lnTo>
                <a:lnTo>
                  <a:pt x="1259624" y="2871381"/>
                </a:lnTo>
                <a:lnTo>
                  <a:pt x="1257757" y="2873235"/>
                </a:lnTo>
                <a:lnTo>
                  <a:pt x="1257300" y="2874365"/>
                </a:lnTo>
                <a:lnTo>
                  <a:pt x="1257300" y="2876994"/>
                </a:lnTo>
                <a:lnTo>
                  <a:pt x="1257757" y="2878112"/>
                </a:lnTo>
                <a:lnTo>
                  <a:pt x="1259624" y="2879979"/>
                </a:lnTo>
                <a:lnTo>
                  <a:pt x="1260741" y="2880436"/>
                </a:lnTo>
                <a:lnTo>
                  <a:pt x="1272895" y="2880436"/>
                </a:lnTo>
                <a:lnTo>
                  <a:pt x="1274013" y="2879979"/>
                </a:lnTo>
                <a:lnTo>
                  <a:pt x="1275880" y="2878112"/>
                </a:lnTo>
                <a:lnTo>
                  <a:pt x="1276337" y="2876994"/>
                </a:lnTo>
                <a:lnTo>
                  <a:pt x="1276337" y="2874365"/>
                </a:lnTo>
                <a:close/>
              </a:path>
              <a:path w="11163300" h="4533900">
                <a:moveTo>
                  <a:pt x="1276337" y="2050021"/>
                </a:moveTo>
                <a:lnTo>
                  <a:pt x="1275880" y="2048891"/>
                </a:lnTo>
                <a:lnTo>
                  <a:pt x="1274013" y="2047036"/>
                </a:lnTo>
                <a:lnTo>
                  <a:pt x="1272895" y="2046566"/>
                </a:lnTo>
                <a:lnTo>
                  <a:pt x="1260741" y="2046566"/>
                </a:lnTo>
                <a:lnTo>
                  <a:pt x="1259624" y="2047036"/>
                </a:lnTo>
                <a:lnTo>
                  <a:pt x="1257757" y="2048891"/>
                </a:lnTo>
                <a:lnTo>
                  <a:pt x="1257300" y="2050021"/>
                </a:lnTo>
                <a:lnTo>
                  <a:pt x="1257300" y="2052650"/>
                </a:lnTo>
                <a:lnTo>
                  <a:pt x="1257757" y="2053767"/>
                </a:lnTo>
                <a:lnTo>
                  <a:pt x="1259624" y="2055634"/>
                </a:lnTo>
                <a:lnTo>
                  <a:pt x="1260741" y="2056091"/>
                </a:lnTo>
                <a:lnTo>
                  <a:pt x="1272895" y="2056091"/>
                </a:lnTo>
                <a:lnTo>
                  <a:pt x="1274013" y="2055634"/>
                </a:lnTo>
                <a:lnTo>
                  <a:pt x="1275880" y="2053767"/>
                </a:lnTo>
                <a:lnTo>
                  <a:pt x="1276337" y="2052650"/>
                </a:lnTo>
                <a:lnTo>
                  <a:pt x="1276337" y="2050021"/>
                </a:lnTo>
                <a:close/>
              </a:path>
              <a:path w="11163300" h="4533900">
                <a:moveTo>
                  <a:pt x="1276337" y="1225677"/>
                </a:moveTo>
                <a:lnTo>
                  <a:pt x="1275880" y="1224546"/>
                </a:lnTo>
                <a:lnTo>
                  <a:pt x="1274013" y="1222692"/>
                </a:lnTo>
                <a:lnTo>
                  <a:pt x="1272895" y="1222222"/>
                </a:lnTo>
                <a:lnTo>
                  <a:pt x="1260741" y="1222222"/>
                </a:lnTo>
                <a:lnTo>
                  <a:pt x="1259624" y="1222692"/>
                </a:lnTo>
                <a:lnTo>
                  <a:pt x="1257757" y="1224546"/>
                </a:lnTo>
                <a:lnTo>
                  <a:pt x="1257300" y="1225677"/>
                </a:lnTo>
                <a:lnTo>
                  <a:pt x="1257300" y="1228305"/>
                </a:lnTo>
                <a:lnTo>
                  <a:pt x="1257757" y="1229423"/>
                </a:lnTo>
                <a:lnTo>
                  <a:pt x="1259624" y="1231290"/>
                </a:lnTo>
                <a:lnTo>
                  <a:pt x="1260741" y="1231747"/>
                </a:lnTo>
                <a:lnTo>
                  <a:pt x="1272895" y="1231747"/>
                </a:lnTo>
                <a:lnTo>
                  <a:pt x="1274013" y="1231290"/>
                </a:lnTo>
                <a:lnTo>
                  <a:pt x="1275880" y="1229423"/>
                </a:lnTo>
                <a:lnTo>
                  <a:pt x="1276337" y="1228305"/>
                </a:lnTo>
                <a:lnTo>
                  <a:pt x="1276337" y="1225677"/>
                </a:lnTo>
                <a:close/>
              </a:path>
              <a:path w="11163300" h="4533900">
                <a:moveTo>
                  <a:pt x="1276337" y="401320"/>
                </a:moveTo>
                <a:lnTo>
                  <a:pt x="1275880" y="400202"/>
                </a:lnTo>
                <a:lnTo>
                  <a:pt x="1274013" y="398348"/>
                </a:lnTo>
                <a:lnTo>
                  <a:pt x="1272895" y="397878"/>
                </a:lnTo>
                <a:lnTo>
                  <a:pt x="1260741" y="397878"/>
                </a:lnTo>
                <a:lnTo>
                  <a:pt x="1259624" y="398348"/>
                </a:lnTo>
                <a:lnTo>
                  <a:pt x="1257757" y="400202"/>
                </a:lnTo>
                <a:lnTo>
                  <a:pt x="1257300" y="401320"/>
                </a:lnTo>
                <a:lnTo>
                  <a:pt x="1257300" y="403961"/>
                </a:lnTo>
                <a:lnTo>
                  <a:pt x="1257757" y="405079"/>
                </a:lnTo>
                <a:lnTo>
                  <a:pt x="1259624" y="406933"/>
                </a:lnTo>
                <a:lnTo>
                  <a:pt x="1260741" y="407403"/>
                </a:lnTo>
                <a:lnTo>
                  <a:pt x="1272895" y="407403"/>
                </a:lnTo>
                <a:lnTo>
                  <a:pt x="1274013" y="406933"/>
                </a:lnTo>
                <a:lnTo>
                  <a:pt x="1275880" y="405079"/>
                </a:lnTo>
                <a:lnTo>
                  <a:pt x="1276337" y="403961"/>
                </a:lnTo>
                <a:lnTo>
                  <a:pt x="1276337" y="401320"/>
                </a:lnTo>
                <a:close/>
              </a:path>
              <a:path w="11163300" h="4533900">
                <a:moveTo>
                  <a:pt x="1333487" y="4523054"/>
                </a:moveTo>
                <a:lnTo>
                  <a:pt x="1333030" y="4521936"/>
                </a:lnTo>
                <a:lnTo>
                  <a:pt x="1331163" y="4520069"/>
                </a:lnTo>
                <a:lnTo>
                  <a:pt x="1330045" y="4519612"/>
                </a:lnTo>
                <a:lnTo>
                  <a:pt x="1317891" y="4519612"/>
                </a:lnTo>
                <a:lnTo>
                  <a:pt x="1316774" y="4520069"/>
                </a:lnTo>
                <a:lnTo>
                  <a:pt x="1314907" y="4521936"/>
                </a:lnTo>
                <a:lnTo>
                  <a:pt x="1314437" y="4523054"/>
                </a:lnTo>
                <a:lnTo>
                  <a:pt x="1314437" y="4525683"/>
                </a:lnTo>
                <a:lnTo>
                  <a:pt x="1314907" y="4526800"/>
                </a:lnTo>
                <a:lnTo>
                  <a:pt x="1316774" y="4528667"/>
                </a:lnTo>
                <a:lnTo>
                  <a:pt x="1317891" y="4529137"/>
                </a:lnTo>
                <a:lnTo>
                  <a:pt x="1330045" y="4529137"/>
                </a:lnTo>
                <a:lnTo>
                  <a:pt x="1331163" y="4528667"/>
                </a:lnTo>
                <a:lnTo>
                  <a:pt x="1333030" y="4526800"/>
                </a:lnTo>
                <a:lnTo>
                  <a:pt x="1333487" y="4525683"/>
                </a:lnTo>
                <a:lnTo>
                  <a:pt x="1333487" y="4523054"/>
                </a:lnTo>
                <a:close/>
              </a:path>
              <a:path w="11163300" h="4533900">
                <a:moveTo>
                  <a:pt x="1333487" y="3698710"/>
                </a:moveTo>
                <a:lnTo>
                  <a:pt x="1333030" y="3697579"/>
                </a:lnTo>
                <a:lnTo>
                  <a:pt x="1331163" y="3695725"/>
                </a:lnTo>
                <a:lnTo>
                  <a:pt x="1330045" y="3695255"/>
                </a:lnTo>
                <a:lnTo>
                  <a:pt x="1317891" y="3695255"/>
                </a:lnTo>
                <a:lnTo>
                  <a:pt x="1316774" y="3695725"/>
                </a:lnTo>
                <a:lnTo>
                  <a:pt x="1314907" y="3697579"/>
                </a:lnTo>
                <a:lnTo>
                  <a:pt x="1314437" y="3698710"/>
                </a:lnTo>
                <a:lnTo>
                  <a:pt x="1314437" y="3701338"/>
                </a:lnTo>
                <a:lnTo>
                  <a:pt x="1314907" y="3702456"/>
                </a:lnTo>
                <a:lnTo>
                  <a:pt x="1316774" y="3704323"/>
                </a:lnTo>
                <a:lnTo>
                  <a:pt x="1317891" y="3704780"/>
                </a:lnTo>
                <a:lnTo>
                  <a:pt x="1330045" y="3704780"/>
                </a:lnTo>
                <a:lnTo>
                  <a:pt x="1331163" y="3704323"/>
                </a:lnTo>
                <a:lnTo>
                  <a:pt x="1333030" y="3702456"/>
                </a:lnTo>
                <a:lnTo>
                  <a:pt x="1333487" y="3701338"/>
                </a:lnTo>
                <a:lnTo>
                  <a:pt x="1333487" y="3698710"/>
                </a:lnTo>
                <a:close/>
              </a:path>
              <a:path w="11163300" h="4533900">
                <a:moveTo>
                  <a:pt x="1333487" y="2874365"/>
                </a:moveTo>
                <a:lnTo>
                  <a:pt x="1333030" y="2873235"/>
                </a:lnTo>
                <a:lnTo>
                  <a:pt x="1331163" y="2871381"/>
                </a:lnTo>
                <a:lnTo>
                  <a:pt x="1330045" y="2870911"/>
                </a:lnTo>
                <a:lnTo>
                  <a:pt x="1317891" y="2870911"/>
                </a:lnTo>
                <a:lnTo>
                  <a:pt x="1316774" y="2871381"/>
                </a:lnTo>
                <a:lnTo>
                  <a:pt x="1314907" y="2873235"/>
                </a:lnTo>
                <a:lnTo>
                  <a:pt x="1314437" y="2874365"/>
                </a:lnTo>
                <a:lnTo>
                  <a:pt x="1314437" y="2876994"/>
                </a:lnTo>
                <a:lnTo>
                  <a:pt x="1314907" y="2878112"/>
                </a:lnTo>
                <a:lnTo>
                  <a:pt x="1316774" y="2879979"/>
                </a:lnTo>
                <a:lnTo>
                  <a:pt x="1317891" y="2880436"/>
                </a:lnTo>
                <a:lnTo>
                  <a:pt x="1330045" y="2880436"/>
                </a:lnTo>
                <a:lnTo>
                  <a:pt x="1331163" y="2879979"/>
                </a:lnTo>
                <a:lnTo>
                  <a:pt x="1333030" y="2878112"/>
                </a:lnTo>
                <a:lnTo>
                  <a:pt x="1333487" y="2876994"/>
                </a:lnTo>
                <a:lnTo>
                  <a:pt x="1333487" y="2874365"/>
                </a:lnTo>
                <a:close/>
              </a:path>
              <a:path w="11163300" h="4533900">
                <a:moveTo>
                  <a:pt x="1333487" y="2050021"/>
                </a:moveTo>
                <a:lnTo>
                  <a:pt x="1333030" y="2048891"/>
                </a:lnTo>
                <a:lnTo>
                  <a:pt x="1331163" y="2047036"/>
                </a:lnTo>
                <a:lnTo>
                  <a:pt x="1330045" y="2046566"/>
                </a:lnTo>
                <a:lnTo>
                  <a:pt x="1317891" y="2046566"/>
                </a:lnTo>
                <a:lnTo>
                  <a:pt x="1316774" y="2047036"/>
                </a:lnTo>
                <a:lnTo>
                  <a:pt x="1314907" y="2048891"/>
                </a:lnTo>
                <a:lnTo>
                  <a:pt x="1314437" y="2050021"/>
                </a:lnTo>
                <a:lnTo>
                  <a:pt x="1314437" y="2052650"/>
                </a:lnTo>
                <a:lnTo>
                  <a:pt x="1314907" y="2053767"/>
                </a:lnTo>
                <a:lnTo>
                  <a:pt x="1316774" y="2055634"/>
                </a:lnTo>
                <a:lnTo>
                  <a:pt x="1317891" y="2056091"/>
                </a:lnTo>
                <a:lnTo>
                  <a:pt x="1330045" y="2056091"/>
                </a:lnTo>
                <a:lnTo>
                  <a:pt x="1331163" y="2055634"/>
                </a:lnTo>
                <a:lnTo>
                  <a:pt x="1333030" y="2053767"/>
                </a:lnTo>
                <a:lnTo>
                  <a:pt x="1333487" y="2052650"/>
                </a:lnTo>
                <a:lnTo>
                  <a:pt x="1333487" y="2050021"/>
                </a:lnTo>
                <a:close/>
              </a:path>
              <a:path w="11163300" h="4533900">
                <a:moveTo>
                  <a:pt x="1333487" y="1225677"/>
                </a:moveTo>
                <a:lnTo>
                  <a:pt x="1333030" y="1224546"/>
                </a:lnTo>
                <a:lnTo>
                  <a:pt x="1331163" y="1222692"/>
                </a:lnTo>
                <a:lnTo>
                  <a:pt x="1330045" y="1222222"/>
                </a:lnTo>
                <a:lnTo>
                  <a:pt x="1317891" y="1222222"/>
                </a:lnTo>
                <a:lnTo>
                  <a:pt x="1316774" y="1222692"/>
                </a:lnTo>
                <a:lnTo>
                  <a:pt x="1314907" y="1224546"/>
                </a:lnTo>
                <a:lnTo>
                  <a:pt x="1314437" y="1225677"/>
                </a:lnTo>
                <a:lnTo>
                  <a:pt x="1314437" y="1228305"/>
                </a:lnTo>
                <a:lnTo>
                  <a:pt x="1314907" y="1229423"/>
                </a:lnTo>
                <a:lnTo>
                  <a:pt x="1316774" y="1231290"/>
                </a:lnTo>
                <a:lnTo>
                  <a:pt x="1317891" y="1231747"/>
                </a:lnTo>
                <a:lnTo>
                  <a:pt x="1330045" y="1231747"/>
                </a:lnTo>
                <a:lnTo>
                  <a:pt x="1331163" y="1231290"/>
                </a:lnTo>
                <a:lnTo>
                  <a:pt x="1333030" y="1229423"/>
                </a:lnTo>
                <a:lnTo>
                  <a:pt x="1333487" y="1228305"/>
                </a:lnTo>
                <a:lnTo>
                  <a:pt x="1333487" y="1225677"/>
                </a:lnTo>
                <a:close/>
              </a:path>
              <a:path w="11163300" h="4533900">
                <a:moveTo>
                  <a:pt x="1333487" y="401320"/>
                </a:moveTo>
                <a:lnTo>
                  <a:pt x="1333030" y="400202"/>
                </a:lnTo>
                <a:lnTo>
                  <a:pt x="1331163" y="398348"/>
                </a:lnTo>
                <a:lnTo>
                  <a:pt x="1330045" y="397878"/>
                </a:lnTo>
                <a:lnTo>
                  <a:pt x="1317891" y="397878"/>
                </a:lnTo>
                <a:lnTo>
                  <a:pt x="1316774" y="398348"/>
                </a:lnTo>
                <a:lnTo>
                  <a:pt x="1314907" y="400202"/>
                </a:lnTo>
                <a:lnTo>
                  <a:pt x="1314437" y="401320"/>
                </a:lnTo>
                <a:lnTo>
                  <a:pt x="1314437" y="403961"/>
                </a:lnTo>
                <a:lnTo>
                  <a:pt x="1314907" y="405079"/>
                </a:lnTo>
                <a:lnTo>
                  <a:pt x="1316774" y="406933"/>
                </a:lnTo>
                <a:lnTo>
                  <a:pt x="1317891" y="407403"/>
                </a:lnTo>
                <a:lnTo>
                  <a:pt x="1330045" y="407403"/>
                </a:lnTo>
                <a:lnTo>
                  <a:pt x="1331163" y="406933"/>
                </a:lnTo>
                <a:lnTo>
                  <a:pt x="1333030" y="405079"/>
                </a:lnTo>
                <a:lnTo>
                  <a:pt x="1333487" y="403961"/>
                </a:lnTo>
                <a:lnTo>
                  <a:pt x="1333487" y="401320"/>
                </a:lnTo>
                <a:close/>
              </a:path>
              <a:path w="11163300" h="4533900">
                <a:moveTo>
                  <a:pt x="1390637" y="4523054"/>
                </a:moveTo>
                <a:lnTo>
                  <a:pt x="1390180" y="4521936"/>
                </a:lnTo>
                <a:lnTo>
                  <a:pt x="1388313" y="4520069"/>
                </a:lnTo>
                <a:lnTo>
                  <a:pt x="1387195" y="4519612"/>
                </a:lnTo>
                <a:lnTo>
                  <a:pt x="1375041" y="4519612"/>
                </a:lnTo>
                <a:lnTo>
                  <a:pt x="1373924" y="4520069"/>
                </a:lnTo>
                <a:lnTo>
                  <a:pt x="1372057" y="4521936"/>
                </a:lnTo>
                <a:lnTo>
                  <a:pt x="1371587" y="4523054"/>
                </a:lnTo>
                <a:lnTo>
                  <a:pt x="1371587" y="4525683"/>
                </a:lnTo>
                <a:lnTo>
                  <a:pt x="1372057" y="4526800"/>
                </a:lnTo>
                <a:lnTo>
                  <a:pt x="1373924" y="4528667"/>
                </a:lnTo>
                <a:lnTo>
                  <a:pt x="1375041" y="4529137"/>
                </a:lnTo>
                <a:lnTo>
                  <a:pt x="1387195" y="4529137"/>
                </a:lnTo>
                <a:lnTo>
                  <a:pt x="1388313" y="4528667"/>
                </a:lnTo>
                <a:lnTo>
                  <a:pt x="1390180" y="4526800"/>
                </a:lnTo>
                <a:lnTo>
                  <a:pt x="1390637" y="4525683"/>
                </a:lnTo>
                <a:lnTo>
                  <a:pt x="1390637" y="4523054"/>
                </a:lnTo>
                <a:close/>
              </a:path>
              <a:path w="11163300" h="4533900">
                <a:moveTo>
                  <a:pt x="1390637" y="3698710"/>
                </a:moveTo>
                <a:lnTo>
                  <a:pt x="1390180" y="3697579"/>
                </a:lnTo>
                <a:lnTo>
                  <a:pt x="1388313" y="3695725"/>
                </a:lnTo>
                <a:lnTo>
                  <a:pt x="1387195" y="3695255"/>
                </a:lnTo>
                <a:lnTo>
                  <a:pt x="1375041" y="3695255"/>
                </a:lnTo>
                <a:lnTo>
                  <a:pt x="1373924" y="3695725"/>
                </a:lnTo>
                <a:lnTo>
                  <a:pt x="1372057" y="3697579"/>
                </a:lnTo>
                <a:lnTo>
                  <a:pt x="1371587" y="3698710"/>
                </a:lnTo>
                <a:lnTo>
                  <a:pt x="1371587" y="3701338"/>
                </a:lnTo>
                <a:lnTo>
                  <a:pt x="1372057" y="3702456"/>
                </a:lnTo>
                <a:lnTo>
                  <a:pt x="1373924" y="3704323"/>
                </a:lnTo>
                <a:lnTo>
                  <a:pt x="1375041" y="3704780"/>
                </a:lnTo>
                <a:lnTo>
                  <a:pt x="1387195" y="3704780"/>
                </a:lnTo>
                <a:lnTo>
                  <a:pt x="1388313" y="3704323"/>
                </a:lnTo>
                <a:lnTo>
                  <a:pt x="1390180" y="3702456"/>
                </a:lnTo>
                <a:lnTo>
                  <a:pt x="1390637" y="3701338"/>
                </a:lnTo>
                <a:lnTo>
                  <a:pt x="1390637" y="3698710"/>
                </a:lnTo>
                <a:close/>
              </a:path>
              <a:path w="11163300" h="4533900">
                <a:moveTo>
                  <a:pt x="1390637" y="2874365"/>
                </a:moveTo>
                <a:lnTo>
                  <a:pt x="1390180" y="2873235"/>
                </a:lnTo>
                <a:lnTo>
                  <a:pt x="1388313" y="2871381"/>
                </a:lnTo>
                <a:lnTo>
                  <a:pt x="1387195" y="2870911"/>
                </a:lnTo>
                <a:lnTo>
                  <a:pt x="1375041" y="2870911"/>
                </a:lnTo>
                <a:lnTo>
                  <a:pt x="1373924" y="2871381"/>
                </a:lnTo>
                <a:lnTo>
                  <a:pt x="1372057" y="2873235"/>
                </a:lnTo>
                <a:lnTo>
                  <a:pt x="1371587" y="2874365"/>
                </a:lnTo>
                <a:lnTo>
                  <a:pt x="1371587" y="2876994"/>
                </a:lnTo>
                <a:lnTo>
                  <a:pt x="1372057" y="2878112"/>
                </a:lnTo>
                <a:lnTo>
                  <a:pt x="1373924" y="2879979"/>
                </a:lnTo>
                <a:lnTo>
                  <a:pt x="1375041" y="2880436"/>
                </a:lnTo>
                <a:lnTo>
                  <a:pt x="1387195" y="2880436"/>
                </a:lnTo>
                <a:lnTo>
                  <a:pt x="1388313" y="2879979"/>
                </a:lnTo>
                <a:lnTo>
                  <a:pt x="1390180" y="2878112"/>
                </a:lnTo>
                <a:lnTo>
                  <a:pt x="1390637" y="2876994"/>
                </a:lnTo>
                <a:lnTo>
                  <a:pt x="1390637" y="2874365"/>
                </a:lnTo>
                <a:close/>
              </a:path>
              <a:path w="11163300" h="4533900">
                <a:moveTo>
                  <a:pt x="1390637" y="2050021"/>
                </a:moveTo>
                <a:lnTo>
                  <a:pt x="1390180" y="2048891"/>
                </a:lnTo>
                <a:lnTo>
                  <a:pt x="1388313" y="2047036"/>
                </a:lnTo>
                <a:lnTo>
                  <a:pt x="1387195" y="2046566"/>
                </a:lnTo>
                <a:lnTo>
                  <a:pt x="1375041" y="2046566"/>
                </a:lnTo>
                <a:lnTo>
                  <a:pt x="1373924" y="2047036"/>
                </a:lnTo>
                <a:lnTo>
                  <a:pt x="1372057" y="2048891"/>
                </a:lnTo>
                <a:lnTo>
                  <a:pt x="1371587" y="2050021"/>
                </a:lnTo>
                <a:lnTo>
                  <a:pt x="1371587" y="2052650"/>
                </a:lnTo>
                <a:lnTo>
                  <a:pt x="1372057" y="2053767"/>
                </a:lnTo>
                <a:lnTo>
                  <a:pt x="1373924" y="2055634"/>
                </a:lnTo>
                <a:lnTo>
                  <a:pt x="1375041" y="2056091"/>
                </a:lnTo>
                <a:lnTo>
                  <a:pt x="1387195" y="2056091"/>
                </a:lnTo>
                <a:lnTo>
                  <a:pt x="1388313" y="2055634"/>
                </a:lnTo>
                <a:lnTo>
                  <a:pt x="1390180" y="2053767"/>
                </a:lnTo>
                <a:lnTo>
                  <a:pt x="1390637" y="2052650"/>
                </a:lnTo>
                <a:lnTo>
                  <a:pt x="1390637" y="2050021"/>
                </a:lnTo>
                <a:close/>
              </a:path>
              <a:path w="11163300" h="4533900">
                <a:moveTo>
                  <a:pt x="1390637" y="1225677"/>
                </a:moveTo>
                <a:lnTo>
                  <a:pt x="1390180" y="1224546"/>
                </a:lnTo>
                <a:lnTo>
                  <a:pt x="1388313" y="1222692"/>
                </a:lnTo>
                <a:lnTo>
                  <a:pt x="1387195" y="1222222"/>
                </a:lnTo>
                <a:lnTo>
                  <a:pt x="1375041" y="1222222"/>
                </a:lnTo>
                <a:lnTo>
                  <a:pt x="1373924" y="1222692"/>
                </a:lnTo>
                <a:lnTo>
                  <a:pt x="1372057" y="1224546"/>
                </a:lnTo>
                <a:lnTo>
                  <a:pt x="1371587" y="1225677"/>
                </a:lnTo>
                <a:lnTo>
                  <a:pt x="1371587" y="1228305"/>
                </a:lnTo>
                <a:lnTo>
                  <a:pt x="1372057" y="1229423"/>
                </a:lnTo>
                <a:lnTo>
                  <a:pt x="1373924" y="1231290"/>
                </a:lnTo>
                <a:lnTo>
                  <a:pt x="1375041" y="1231747"/>
                </a:lnTo>
                <a:lnTo>
                  <a:pt x="1387195" y="1231747"/>
                </a:lnTo>
                <a:lnTo>
                  <a:pt x="1388313" y="1231290"/>
                </a:lnTo>
                <a:lnTo>
                  <a:pt x="1390180" y="1229423"/>
                </a:lnTo>
                <a:lnTo>
                  <a:pt x="1390637" y="1228305"/>
                </a:lnTo>
                <a:lnTo>
                  <a:pt x="1390637" y="1225677"/>
                </a:lnTo>
                <a:close/>
              </a:path>
              <a:path w="11163300" h="4533900">
                <a:moveTo>
                  <a:pt x="1390637" y="401320"/>
                </a:moveTo>
                <a:lnTo>
                  <a:pt x="1390180" y="400202"/>
                </a:lnTo>
                <a:lnTo>
                  <a:pt x="1388313" y="398348"/>
                </a:lnTo>
                <a:lnTo>
                  <a:pt x="1387195" y="397878"/>
                </a:lnTo>
                <a:lnTo>
                  <a:pt x="1375041" y="397878"/>
                </a:lnTo>
                <a:lnTo>
                  <a:pt x="1373924" y="398348"/>
                </a:lnTo>
                <a:lnTo>
                  <a:pt x="1372057" y="400202"/>
                </a:lnTo>
                <a:lnTo>
                  <a:pt x="1371587" y="401320"/>
                </a:lnTo>
                <a:lnTo>
                  <a:pt x="1371587" y="403961"/>
                </a:lnTo>
                <a:lnTo>
                  <a:pt x="1372057" y="405079"/>
                </a:lnTo>
                <a:lnTo>
                  <a:pt x="1373924" y="406933"/>
                </a:lnTo>
                <a:lnTo>
                  <a:pt x="1375041" y="407403"/>
                </a:lnTo>
                <a:lnTo>
                  <a:pt x="1387195" y="407403"/>
                </a:lnTo>
                <a:lnTo>
                  <a:pt x="1388313" y="406933"/>
                </a:lnTo>
                <a:lnTo>
                  <a:pt x="1390180" y="405079"/>
                </a:lnTo>
                <a:lnTo>
                  <a:pt x="1390637" y="403961"/>
                </a:lnTo>
                <a:lnTo>
                  <a:pt x="1390637" y="401320"/>
                </a:lnTo>
                <a:close/>
              </a:path>
              <a:path w="11163300" h="4533900">
                <a:moveTo>
                  <a:pt x="1447787" y="4523054"/>
                </a:moveTo>
                <a:lnTo>
                  <a:pt x="1447330" y="4521936"/>
                </a:lnTo>
                <a:lnTo>
                  <a:pt x="1445463" y="4520069"/>
                </a:lnTo>
                <a:lnTo>
                  <a:pt x="1444345" y="4519612"/>
                </a:lnTo>
                <a:lnTo>
                  <a:pt x="1432191" y="4519612"/>
                </a:lnTo>
                <a:lnTo>
                  <a:pt x="1431074" y="4520069"/>
                </a:lnTo>
                <a:lnTo>
                  <a:pt x="1429207" y="4521936"/>
                </a:lnTo>
                <a:lnTo>
                  <a:pt x="1428737" y="4523054"/>
                </a:lnTo>
                <a:lnTo>
                  <a:pt x="1428737" y="4525683"/>
                </a:lnTo>
                <a:lnTo>
                  <a:pt x="1429207" y="4526800"/>
                </a:lnTo>
                <a:lnTo>
                  <a:pt x="1431074" y="4528667"/>
                </a:lnTo>
                <a:lnTo>
                  <a:pt x="1432191" y="4529137"/>
                </a:lnTo>
                <a:lnTo>
                  <a:pt x="1444345" y="4529137"/>
                </a:lnTo>
                <a:lnTo>
                  <a:pt x="1445463" y="4528667"/>
                </a:lnTo>
                <a:lnTo>
                  <a:pt x="1447330" y="4526800"/>
                </a:lnTo>
                <a:lnTo>
                  <a:pt x="1447787" y="4525683"/>
                </a:lnTo>
                <a:lnTo>
                  <a:pt x="1447787" y="4523054"/>
                </a:lnTo>
                <a:close/>
              </a:path>
              <a:path w="11163300" h="4533900">
                <a:moveTo>
                  <a:pt x="1447787" y="3698710"/>
                </a:moveTo>
                <a:lnTo>
                  <a:pt x="1447330" y="3697579"/>
                </a:lnTo>
                <a:lnTo>
                  <a:pt x="1445463" y="3695725"/>
                </a:lnTo>
                <a:lnTo>
                  <a:pt x="1444345" y="3695255"/>
                </a:lnTo>
                <a:lnTo>
                  <a:pt x="1432191" y="3695255"/>
                </a:lnTo>
                <a:lnTo>
                  <a:pt x="1431074" y="3695725"/>
                </a:lnTo>
                <a:lnTo>
                  <a:pt x="1429207" y="3697579"/>
                </a:lnTo>
                <a:lnTo>
                  <a:pt x="1428737" y="3698710"/>
                </a:lnTo>
                <a:lnTo>
                  <a:pt x="1428737" y="3701338"/>
                </a:lnTo>
                <a:lnTo>
                  <a:pt x="1429207" y="3702456"/>
                </a:lnTo>
                <a:lnTo>
                  <a:pt x="1431074" y="3704323"/>
                </a:lnTo>
                <a:lnTo>
                  <a:pt x="1432191" y="3704780"/>
                </a:lnTo>
                <a:lnTo>
                  <a:pt x="1444345" y="3704780"/>
                </a:lnTo>
                <a:lnTo>
                  <a:pt x="1445463" y="3704323"/>
                </a:lnTo>
                <a:lnTo>
                  <a:pt x="1447330" y="3702456"/>
                </a:lnTo>
                <a:lnTo>
                  <a:pt x="1447787" y="3701338"/>
                </a:lnTo>
                <a:lnTo>
                  <a:pt x="1447787" y="3698710"/>
                </a:lnTo>
                <a:close/>
              </a:path>
              <a:path w="11163300" h="4533900">
                <a:moveTo>
                  <a:pt x="1447787" y="2874365"/>
                </a:moveTo>
                <a:lnTo>
                  <a:pt x="1447330" y="2873235"/>
                </a:lnTo>
                <a:lnTo>
                  <a:pt x="1445463" y="2871381"/>
                </a:lnTo>
                <a:lnTo>
                  <a:pt x="1444345" y="2870911"/>
                </a:lnTo>
                <a:lnTo>
                  <a:pt x="1432191" y="2870911"/>
                </a:lnTo>
                <a:lnTo>
                  <a:pt x="1431074" y="2871381"/>
                </a:lnTo>
                <a:lnTo>
                  <a:pt x="1429207" y="2873235"/>
                </a:lnTo>
                <a:lnTo>
                  <a:pt x="1428737" y="2874365"/>
                </a:lnTo>
                <a:lnTo>
                  <a:pt x="1428737" y="2876994"/>
                </a:lnTo>
                <a:lnTo>
                  <a:pt x="1429207" y="2878112"/>
                </a:lnTo>
                <a:lnTo>
                  <a:pt x="1431074" y="2879979"/>
                </a:lnTo>
                <a:lnTo>
                  <a:pt x="1432191" y="2880436"/>
                </a:lnTo>
                <a:lnTo>
                  <a:pt x="1444345" y="2880436"/>
                </a:lnTo>
                <a:lnTo>
                  <a:pt x="1445463" y="2879979"/>
                </a:lnTo>
                <a:lnTo>
                  <a:pt x="1447330" y="2878112"/>
                </a:lnTo>
                <a:lnTo>
                  <a:pt x="1447787" y="2876994"/>
                </a:lnTo>
                <a:lnTo>
                  <a:pt x="1447787" y="2874365"/>
                </a:lnTo>
                <a:close/>
              </a:path>
              <a:path w="11163300" h="4533900">
                <a:moveTo>
                  <a:pt x="1447787" y="2050021"/>
                </a:moveTo>
                <a:lnTo>
                  <a:pt x="1447330" y="2048891"/>
                </a:lnTo>
                <a:lnTo>
                  <a:pt x="1445463" y="2047036"/>
                </a:lnTo>
                <a:lnTo>
                  <a:pt x="1444345" y="2046566"/>
                </a:lnTo>
                <a:lnTo>
                  <a:pt x="1432191" y="2046566"/>
                </a:lnTo>
                <a:lnTo>
                  <a:pt x="1431074" y="2047036"/>
                </a:lnTo>
                <a:lnTo>
                  <a:pt x="1429207" y="2048891"/>
                </a:lnTo>
                <a:lnTo>
                  <a:pt x="1428737" y="2050021"/>
                </a:lnTo>
                <a:lnTo>
                  <a:pt x="1428737" y="2052650"/>
                </a:lnTo>
                <a:lnTo>
                  <a:pt x="1429207" y="2053767"/>
                </a:lnTo>
                <a:lnTo>
                  <a:pt x="1431074" y="2055634"/>
                </a:lnTo>
                <a:lnTo>
                  <a:pt x="1432191" y="2056091"/>
                </a:lnTo>
                <a:lnTo>
                  <a:pt x="1444345" y="2056091"/>
                </a:lnTo>
                <a:lnTo>
                  <a:pt x="1445463" y="2055634"/>
                </a:lnTo>
                <a:lnTo>
                  <a:pt x="1447330" y="2053767"/>
                </a:lnTo>
                <a:lnTo>
                  <a:pt x="1447787" y="2052650"/>
                </a:lnTo>
                <a:lnTo>
                  <a:pt x="1447787" y="2050021"/>
                </a:lnTo>
                <a:close/>
              </a:path>
              <a:path w="11163300" h="4533900">
                <a:moveTo>
                  <a:pt x="1447787" y="1225677"/>
                </a:moveTo>
                <a:lnTo>
                  <a:pt x="1447330" y="1224546"/>
                </a:lnTo>
                <a:lnTo>
                  <a:pt x="1445463" y="1222692"/>
                </a:lnTo>
                <a:lnTo>
                  <a:pt x="1444345" y="1222222"/>
                </a:lnTo>
                <a:lnTo>
                  <a:pt x="1432191" y="1222222"/>
                </a:lnTo>
                <a:lnTo>
                  <a:pt x="1431074" y="1222692"/>
                </a:lnTo>
                <a:lnTo>
                  <a:pt x="1429207" y="1224546"/>
                </a:lnTo>
                <a:lnTo>
                  <a:pt x="1428737" y="1225677"/>
                </a:lnTo>
                <a:lnTo>
                  <a:pt x="1428737" y="1228305"/>
                </a:lnTo>
                <a:lnTo>
                  <a:pt x="1429207" y="1229423"/>
                </a:lnTo>
                <a:lnTo>
                  <a:pt x="1431074" y="1231290"/>
                </a:lnTo>
                <a:lnTo>
                  <a:pt x="1432191" y="1231747"/>
                </a:lnTo>
                <a:lnTo>
                  <a:pt x="1444345" y="1231747"/>
                </a:lnTo>
                <a:lnTo>
                  <a:pt x="1445463" y="1231290"/>
                </a:lnTo>
                <a:lnTo>
                  <a:pt x="1447330" y="1229423"/>
                </a:lnTo>
                <a:lnTo>
                  <a:pt x="1447787" y="1228305"/>
                </a:lnTo>
                <a:lnTo>
                  <a:pt x="1447787" y="1225677"/>
                </a:lnTo>
                <a:close/>
              </a:path>
              <a:path w="11163300" h="4533900">
                <a:moveTo>
                  <a:pt x="1447787" y="401320"/>
                </a:moveTo>
                <a:lnTo>
                  <a:pt x="1447330" y="400202"/>
                </a:lnTo>
                <a:lnTo>
                  <a:pt x="1445463" y="398348"/>
                </a:lnTo>
                <a:lnTo>
                  <a:pt x="1444345" y="397878"/>
                </a:lnTo>
                <a:lnTo>
                  <a:pt x="1432191" y="397878"/>
                </a:lnTo>
                <a:lnTo>
                  <a:pt x="1431074" y="398348"/>
                </a:lnTo>
                <a:lnTo>
                  <a:pt x="1429207" y="400202"/>
                </a:lnTo>
                <a:lnTo>
                  <a:pt x="1428737" y="401320"/>
                </a:lnTo>
                <a:lnTo>
                  <a:pt x="1428737" y="403961"/>
                </a:lnTo>
                <a:lnTo>
                  <a:pt x="1429207" y="405079"/>
                </a:lnTo>
                <a:lnTo>
                  <a:pt x="1431074" y="406933"/>
                </a:lnTo>
                <a:lnTo>
                  <a:pt x="1432191" y="407403"/>
                </a:lnTo>
                <a:lnTo>
                  <a:pt x="1444345" y="407403"/>
                </a:lnTo>
                <a:lnTo>
                  <a:pt x="1445463" y="406933"/>
                </a:lnTo>
                <a:lnTo>
                  <a:pt x="1447330" y="405079"/>
                </a:lnTo>
                <a:lnTo>
                  <a:pt x="1447787" y="403961"/>
                </a:lnTo>
                <a:lnTo>
                  <a:pt x="1447787" y="401320"/>
                </a:lnTo>
                <a:close/>
              </a:path>
              <a:path w="11163300" h="4533900">
                <a:moveTo>
                  <a:pt x="1504950" y="4523054"/>
                </a:moveTo>
                <a:lnTo>
                  <a:pt x="1504480" y="4521936"/>
                </a:lnTo>
                <a:lnTo>
                  <a:pt x="1502613" y="4520069"/>
                </a:lnTo>
                <a:lnTo>
                  <a:pt x="1501495" y="4519612"/>
                </a:lnTo>
                <a:lnTo>
                  <a:pt x="1489341" y="4519612"/>
                </a:lnTo>
                <a:lnTo>
                  <a:pt x="1488224" y="4520069"/>
                </a:lnTo>
                <a:lnTo>
                  <a:pt x="1486357" y="4521936"/>
                </a:lnTo>
                <a:lnTo>
                  <a:pt x="1485900" y="4523054"/>
                </a:lnTo>
                <a:lnTo>
                  <a:pt x="1485900" y="4525683"/>
                </a:lnTo>
                <a:lnTo>
                  <a:pt x="1486357" y="4526800"/>
                </a:lnTo>
                <a:lnTo>
                  <a:pt x="1488224" y="4528667"/>
                </a:lnTo>
                <a:lnTo>
                  <a:pt x="1489341" y="4529137"/>
                </a:lnTo>
                <a:lnTo>
                  <a:pt x="1501495" y="4529137"/>
                </a:lnTo>
                <a:lnTo>
                  <a:pt x="1502613" y="4528667"/>
                </a:lnTo>
                <a:lnTo>
                  <a:pt x="1504480" y="4526800"/>
                </a:lnTo>
                <a:lnTo>
                  <a:pt x="1504950" y="4525683"/>
                </a:lnTo>
                <a:lnTo>
                  <a:pt x="1504950" y="4523054"/>
                </a:lnTo>
                <a:close/>
              </a:path>
              <a:path w="11163300" h="4533900">
                <a:moveTo>
                  <a:pt x="1504950" y="3698710"/>
                </a:moveTo>
                <a:lnTo>
                  <a:pt x="1504480" y="3697579"/>
                </a:lnTo>
                <a:lnTo>
                  <a:pt x="1502613" y="3695725"/>
                </a:lnTo>
                <a:lnTo>
                  <a:pt x="1501495" y="3695255"/>
                </a:lnTo>
                <a:lnTo>
                  <a:pt x="1489341" y="3695255"/>
                </a:lnTo>
                <a:lnTo>
                  <a:pt x="1488224" y="3695725"/>
                </a:lnTo>
                <a:lnTo>
                  <a:pt x="1486357" y="3697579"/>
                </a:lnTo>
                <a:lnTo>
                  <a:pt x="1485900" y="3698710"/>
                </a:lnTo>
                <a:lnTo>
                  <a:pt x="1485900" y="3701338"/>
                </a:lnTo>
                <a:lnTo>
                  <a:pt x="1486357" y="3702456"/>
                </a:lnTo>
                <a:lnTo>
                  <a:pt x="1488224" y="3704323"/>
                </a:lnTo>
                <a:lnTo>
                  <a:pt x="1489341" y="3704780"/>
                </a:lnTo>
                <a:lnTo>
                  <a:pt x="1501495" y="3704780"/>
                </a:lnTo>
                <a:lnTo>
                  <a:pt x="1502613" y="3704323"/>
                </a:lnTo>
                <a:lnTo>
                  <a:pt x="1504480" y="3702456"/>
                </a:lnTo>
                <a:lnTo>
                  <a:pt x="1504950" y="3701338"/>
                </a:lnTo>
                <a:lnTo>
                  <a:pt x="1504950" y="3698710"/>
                </a:lnTo>
                <a:close/>
              </a:path>
              <a:path w="11163300" h="4533900">
                <a:moveTo>
                  <a:pt x="1504950" y="2874365"/>
                </a:moveTo>
                <a:lnTo>
                  <a:pt x="1504480" y="2873235"/>
                </a:lnTo>
                <a:lnTo>
                  <a:pt x="1502613" y="2871381"/>
                </a:lnTo>
                <a:lnTo>
                  <a:pt x="1501495" y="2870911"/>
                </a:lnTo>
                <a:lnTo>
                  <a:pt x="1489341" y="2870911"/>
                </a:lnTo>
                <a:lnTo>
                  <a:pt x="1488224" y="2871381"/>
                </a:lnTo>
                <a:lnTo>
                  <a:pt x="1486357" y="2873235"/>
                </a:lnTo>
                <a:lnTo>
                  <a:pt x="1485900" y="2874365"/>
                </a:lnTo>
                <a:lnTo>
                  <a:pt x="1485900" y="2876994"/>
                </a:lnTo>
                <a:lnTo>
                  <a:pt x="1486357" y="2878112"/>
                </a:lnTo>
                <a:lnTo>
                  <a:pt x="1488224" y="2879979"/>
                </a:lnTo>
                <a:lnTo>
                  <a:pt x="1489341" y="2880436"/>
                </a:lnTo>
                <a:lnTo>
                  <a:pt x="1501495" y="2880436"/>
                </a:lnTo>
                <a:lnTo>
                  <a:pt x="1502613" y="2879979"/>
                </a:lnTo>
                <a:lnTo>
                  <a:pt x="1504480" y="2878112"/>
                </a:lnTo>
                <a:lnTo>
                  <a:pt x="1504950" y="2876994"/>
                </a:lnTo>
                <a:lnTo>
                  <a:pt x="1504950" y="2874365"/>
                </a:lnTo>
                <a:close/>
              </a:path>
              <a:path w="11163300" h="4533900">
                <a:moveTo>
                  <a:pt x="1504950" y="2050021"/>
                </a:moveTo>
                <a:lnTo>
                  <a:pt x="1504480" y="2048891"/>
                </a:lnTo>
                <a:lnTo>
                  <a:pt x="1502613" y="2047036"/>
                </a:lnTo>
                <a:lnTo>
                  <a:pt x="1501495" y="2046566"/>
                </a:lnTo>
                <a:lnTo>
                  <a:pt x="1489341" y="2046566"/>
                </a:lnTo>
                <a:lnTo>
                  <a:pt x="1488224" y="2047036"/>
                </a:lnTo>
                <a:lnTo>
                  <a:pt x="1486357" y="2048891"/>
                </a:lnTo>
                <a:lnTo>
                  <a:pt x="1485900" y="2050021"/>
                </a:lnTo>
                <a:lnTo>
                  <a:pt x="1485900" y="2052650"/>
                </a:lnTo>
                <a:lnTo>
                  <a:pt x="1486357" y="2053767"/>
                </a:lnTo>
                <a:lnTo>
                  <a:pt x="1488224" y="2055634"/>
                </a:lnTo>
                <a:lnTo>
                  <a:pt x="1489341" y="2056091"/>
                </a:lnTo>
                <a:lnTo>
                  <a:pt x="1501495" y="2056091"/>
                </a:lnTo>
                <a:lnTo>
                  <a:pt x="1502613" y="2055634"/>
                </a:lnTo>
                <a:lnTo>
                  <a:pt x="1504480" y="2053767"/>
                </a:lnTo>
                <a:lnTo>
                  <a:pt x="1504950" y="2052650"/>
                </a:lnTo>
                <a:lnTo>
                  <a:pt x="1504950" y="2050021"/>
                </a:lnTo>
                <a:close/>
              </a:path>
              <a:path w="11163300" h="4533900">
                <a:moveTo>
                  <a:pt x="1504950" y="1225677"/>
                </a:moveTo>
                <a:lnTo>
                  <a:pt x="1504480" y="1224546"/>
                </a:lnTo>
                <a:lnTo>
                  <a:pt x="1502613" y="1222692"/>
                </a:lnTo>
                <a:lnTo>
                  <a:pt x="1501495" y="1222222"/>
                </a:lnTo>
                <a:lnTo>
                  <a:pt x="1489341" y="1222222"/>
                </a:lnTo>
                <a:lnTo>
                  <a:pt x="1488224" y="1222692"/>
                </a:lnTo>
                <a:lnTo>
                  <a:pt x="1486357" y="1224546"/>
                </a:lnTo>
                <a:lnTo>
                  <a:pt x="1485900" y="1225677"/>
                </a:lnTo>
                <a:lnTo>
                  <a:pt x="1485900" y="1228305"/>
                </a:lnTo>
                <a:lnTo>
                  <a:pt x="1486357" y="1229423"/>
                </a:lnTo>
                <a:lnTo>
                  <a:pt x="1488224" y="1231290"/>
                </a:lnTo>
                <a:lnTo>
                  <a:pt x="1489341" y="1231747"/>
                </a:lnTo>
                <a:lnTo>
                  <a:pt x="1501495" y="1231747"/>
                </a:lnTo>
                <a:lnTo>
                  <a:pt x="1502613" y="1231290"/>
                </a:lnTo>
                <a:lnTo>
                  <a:pt x="1504480" y="1229423"/>
                </a:lnTo>
                <a:lnTo>
                  <a:pt x="1504950" y="1228305"/>
                </a:lnTo>
                <a:lnTo>
                  <a:pt x="1504950" y="1225677"/>
                </a:lnTo>
                <a:close/>
              </a:path>
              <a:path w="11163300" h="4533900">
                <a:moveTo>
                  <a:pt x="1504950" y="401320"/>
                </a:moveTo>
                <a:lnTo>
                  <a:pt x="1504480" y="400202"/>
                </a:lnTo>
                <a:lnTo>
                  <a:pt x="1502613" y="398348"/>
                </a:lnTo>
                <a:lnTo>
                  <a:pt x="1501495" y="397878"/>
                </a:lnTo>
                <a:lnTo>
                  <a:pt x="1489341" y="397878"/>
                </a:lnTo>
                <a:lnTo>
                  <a:pt x="1488224" y="398348"/>
                </a:lnTo>
                <a:lnTo>
                  <a:pt x="1486357" y="400202"/>
                </a:lnTo>
                <a:lnTo>
                  <a:pt x="1485900" y="401320"/>
                </a:lnTo>
                <a:lnTo>
                  <a:pt x="1485900" y="403961"/>
                </a:lnTo>
                <a:lnTo>
                  <a:pt x="1486357" y="405079"/>
                </a:lnTo>
                <a:lnTo>
                  <a:pt x="1488224" y="406933"/>
                </a:lnTo>
                <a:lnTo>
                  <a:pt x="1489341" y="407403"/>
                </a:lnTo>
                <a:lnTo>
                  <a:pt x="1501495" y="407403"/>
                </a:lnTo>
                <a:lnTo>
                  <a:pt x="1502613" y="406933"/>
                </a:lnTo>
                <a:lnTo>
                  <a:pt x="1504480" y="405079"/>
                </a:lnTo>
                <a:lnTo>
                  <a:pt x="1504950" y="403961"/>
                </a:lnTo>
                <a:lnTo>
                  <a:pt x="1504950" y="401320"/>
                </a:lnTo>
                <a:close/>
              </a:path>
              <a:path w="11163300" h="4533900">
                <a:moveTo>
                  <a:pt x="1562087" y="4523054"/>
                </a:moveTo>
                <a:lnTo>
                  <a:pt x="1561630" y="4521936"/>
                </a:lnTo>
                <a:lnTo>
                  <a:pt x="1559763" y="4520069"/>
                </a:lnTo>
                <a:lnTo>
                  <a:pt x="1558645" y="4519612"/>
                </a:lnTo>
                <a:lnTo>
                  <a:pt x="1546491" y="4519612"/>
                </a:lnTo>
                <a:lnTo>
                  <a:pt x="1545374" y="4520069"/>
                </a:lnTo>
                <a:lnTo>
                  <a:pt x="1543507" y="4521936"/>
                </a:lnTo>
                <a:lnTo>
                  <a:pt x="1543050" y="4523054"/>
                </a:lnTo>
                <a:lnTo>
                  <a:pt x="1543050" y="4525683"/>
                </a:lnTo>
                <a:lnTo>
                  <a:pt x="1543507" y="4526800"/>
                </a:lnTo>
                <a:lnTo>
                  <a:pt x="1545374" y="4528667"/>
                </a:lnTo>
                <a:lnTo>
                  <a:pt x="1546491" y="4529137"/>
                </a:lnTo>
                <a:lnTo>
                  <a:pt x="1558645" y="4529137"/>
                </a:lnTo>
                <a:lnTo>
                  <a:pt x="1559763" y="4528667"/>
                </a:lnTo>
                <a:lnTo>
                  <a:pt x="1561630" y="4526800"/>
                </a:lnTo>
                <a:lnTo>
                  <a:pt x="1562087" y="4525683"/>
                </a:lnTo>
                <a:lnTo>
                  <a:pt x="1562087" y="4523054"/>
                </a:lnTo>
                <a:close/>
              </a:path>
              <a:path w="11163300" h="4533900">
                <a:moveTo>
                  <a:pt x="1562087" y="3698710"/>
                </a:moveTo>
                <a:lnTo>
                  <a:pt x="1561630" y="3697579"/>
                </a:lnTo>
                <a:lnTo>
                  <a:pt x="1559763" y="3695725"/>
                </a:lnTo>
                <a:lnTo>
                  <a:pt x="1558645" y="3695255"/>
                </a:lnTo>
                <a:lnTo>
                  <a:pt x="1546491" y="3695255"/>
                </a:lnTo>
                <a:lnTo>
                  <a:pt x="1545374" y="3695725"/>
                </a:lnTo>
                <a:lnTo>
                  <a:pt x="1543507" y="3697579"/>
                </a:lnTo>
                <a:lnTo>
                  <a:pt x="1543050" y="3698710"/>
                </a:lnTo>
                <a:lnTo>
                  <a:pt x="1543050" y="3701338"/>
                </a:lnTo>
                <a:lnTo>
                  <a:pt x="1543507" y="3702456"/>
                </a:lnTo>
                <a:lnTo>
                  <a:pt x="1545374" y="3704323"/>
                </a:lnTo>
                <a:lnTo>
                  <a:pt x="1546491" y="3704780"/>
                </a:lnTo>
                <a:lnTo>
                  <a:pt x="1558645" y="3704780"/>
                </a:lnTo>
                <a:lnTo>
                  <a:pt x="1559763" y="3704323"/>
                </a:lnTo>
                <a:lnTo>
                  <a:pt x="1561630" y="3702456"/>
                </a:lnTo>
                <a:lnTo>
                  <a:pt x="1562087" y="3701338"/>
                </a:lnTo>
                <a:lnTo>
                  <a:pt x="1562087" y="3698710"/>
                </a:lnTo>
                <a:close/>
              </a:path>
              <a:path w="11163300" h="4533900">
                <a:moveTo>
                  <a:pt x="1562087" y="2874365"/>
                </a:moveTo>
                <a:lnTo>
                  <a:pt x="1561630" y="2873235"/>
                </a:lnTo>
                <a:lnTo>
                  <a:pt x="1559763" y="2871381"/>
                </a:lnTo>
                <a:lnTo>
                  <a:pt x="1558645" y="2870911"/>
                </a:lnTo>
                <a:lnTo>
                  <a:pt x="1546491" y="2870911"/>
                </a:lnTo>
                <a:lnTo>
                  <a:pt x="1545374" y="2871381"/>
                </a:lnTo>
                <a:lnTo>
                  <a:pt x="1543507" y="2873235"/>
                </a:lnTo>
                <a:lnTo>
                  <a:pt x="1543050" y="2874365"/>
                </a:lnTo>
                <a:lnTo>
                  <a:pt x="1543050" y="2876994"/>
                </a:lnTo>
                <a:lnTo>
                  <a:pt x="1543507" y="2878112"/>
                </a:lnTo>
                <a:lnTo>
                  <a:pt x="1545374" y="2879979"/>
                </a:lnTo>
                <a:lnTo>
                  <a:pt x="1546491" y="2880436"/>
                </a:lnTo>
                <a:lnTo>
                  <a:pt x="1558645" y="2880436"/>
                </a:lnTo>
                <a:lnTo>
                  <a:pt x="1559763" y="2879979"/>
                </a:lnTo>
                <a:lnTo>
                  <a:pt x="1561630" y="2878112"/>
                </a:lnTo>
                <a:lnTo>
                  <a:pt x="1562087" y="2876994"/>
                </a:lnTo>
                <a:lnTo>
                  <a:pt x="1562087" y="2874365"/>
                </a:lnTo>
                <a:close/>
              </a:path>
              <a:path w="11163300" h="4533900">
                <a:moveTo>
                  <a:pt x="1562087" y="2050021"/>
                </a:moveTo>
                <a:lnTo>
                  <a:pt x="1561630" y="2048891"/>
                </a:lnTo>
                <a:lnTo>
                  <a:pt x="1559763" y="2047036"/>
                </a:lnTo>
                <a:lnTo>
                  <a:pt x="1558645" y="2046566"/>
                </a:lnTo>
                <a:lnTo>
                  <a:pt x="1546491" y="2046566"/>
                </a:lnTo>
                <a:lnTo>
                  <a:pt x="1545374" y="2047036"/>
                </a:lnTo>
                <a:lnTo>
                  <a:pt x="1543507" y="2048891"/>
                </a:lnTo>
                <a:lnTo>
                  <a:pt x="1543050" y="2050021"/>
                </a:lnTo>
                <a:lnTo>
                  <a:pt x="1543050" y="2052650"/>
                </a:lnTo>
                <a:lnTo>
                  <a:pt x="1543507" y="2053767"/>
                </a:lnTo>
                <a:lnTo>
                  <a:pt x="1545374" y="2055634"/>
                </a:lnTo>
                <a:lnTo>
                  <a:pt x="1546491" y="2056091"/>
                </a:lnTo>
                <a:lnTo>
                  <a:pt x="1558645" y="2056091"/>
                </a:lnTo>
                <a:lnTo>
                  <a:pt x="1559763" y="2055634"/>
                </a:lnTo>
                <a:lnTo>
                  <a:pt x="1561630" y="2053767"/>
                </a:lnTo>
                <a:lnTo>
                  <a:pt x="1562087" y="2052650"/>
                </a:lnTo>
                <a:lnTo>
                  <a:pt x="1562087" y="2050021"/>
                </a:lnTo>
                <a:close/>
              </a:path>
              <a:path w="11163300" h="4533900">
                <a:moveTo>
                  <a:pt x="1562087" y="1225677"/>
                </a:moveTo>
                <a:lnTo>
                  <a:pt x="1561630" y="1224546"/>
                </a:lnTo>
                <a:lnTo>
                  <a:pt x="1559763" y="1222692"/>
                </a:lnTo>
                <a:lnTo>
                  <a:pt x="1558645" y="1222222"/>
                </a:lnTo>
                <a:lnTo>
                  <a:pt x="1546491" y="1222222"/>
                </a:lnTo>
                <a:lnTo>
                  <a:pt x="1545374" y="1222692"/>
                </a:lnTo>
                <a:lnTo>
                  <a:pt x="1543507" y="1224546"/>
                </a:lnTo>
                <a:lnTo>
                  <a:pt x="1543050" y="1225677"/>
                </a:lnTo>
                <a:lnTo>
                  <a:pt x="1543050" y="1228305"/>
                </a:lnTo>
                <a:lnTo>
                  <a:pt x="1543507" y="1229423"/>
                </a:lnTo>
                <a:lnTo>
                  <a:pt x="1545374" y="1231290"/>
                </a:lnTo>
                <a:lnTo>
                  <a:pt x="1546491" y="1231747"/>
                </a:lnTo>
                <a:lnTo>
                  <a:pt x="1558645" y="1231747"/>
                </a:lnTo>
                <a:lnTo>
                  <a:pt x="1559763" y="1231290"/>
                </a:lnTo>
                <a:lnTo>
                  <a:pt x="1561630" y="1229423"/>
                </a:lnTo>
                <a:lnTo>
                  <a:pt x="1562087" y="1228305"/>
                </a:lnTo>
                <a:lnTo>
                  <a:pt x="1562087" y="1225677"/>
                </a:lnTo>
                <a:close/>
              </a:path>
              <a:path w="11163300" h="4533900">
                <a:moveTo>
                  <a:pt x="1562087" y="401320"/>
                </a:moveTo>
                <a:lnTo>
                  <a:pt x="1561630" y="400202"/>
                </a:lnTo>
                <a:lnTo>
                  <a:pt x="1559763" y="398348"/>
                </a:lnTo>
                <a:lnTo>
                  <a:pt x="1558645" y="397878"/>
                </a:lnTo>
                <a:lnTo>
                  <a:pt x="1546491" y="397878"/>
                </a:lnTo>
                <a:lnTo>
                  <a:pt x="1545374" y="398348"/>
                </a:lnTo>
                <a:lnTo>
                  <a:pt x="1543507" y="400202"/>
                </a:lnTo>
                <a:lnTo>
                  <a:pt x="1543050" y="401320"/>
                </a:lnTo>
                <a:lnTo>
                  <a:pt x="1543050" y="403961"/>
                </a:lnTo>
                <a:lnTo>
                  <a:pt x="1543507" y="405079"/>
                </a:lnTo>
                <a:lnTo>
                  <a:pt x="1545374" y="406933"/>
                </a:lnTo>
                <a:lnTo>
                  <a:pt x="1546491" y="407403"/>
                </a:lnTo>
                <a:lnTo>
                  <a:pt x="1558645" y="407403"/>
                </a:lnTo>
                <a:lnTo>
                  <a:pt x="1559763" y="406933"/>
                </a:lnTo>
                <a:lnTo>
                  <a:pt x="1561630" y="405079"/>
                </a:lnTo>
                <a:lnTo>
                  <a:pt x="1562087" y="403961"/>
                </a:lnTo>
                <a:lnTo>
                  <a:pt x="1562087" y="401320"/>
                </a:lnTo>
                <a:close/>
              </a:path>
              <a:path w="11163300" h="4533900">
                <a:moveTo>
                  <a:pt x="1619250" y="4523054"/>
                </a:moveTo>
                <a:lnTo>
                  <a:pt x="1618780" y="4521936"/>
                </a:lnTo>
                <a:lnTo>
                  <a:pt x="1616913" y="4520069"/>
                </a:lnTo>
                <a:lnTo>
                  <a:pt x="1615795" y="4519612"/>
                </a:lnTo>
                <a:lnTo>
                  <a:pt x="1603641" y="4519612"/>
                </a:lnTo>
                <a:lnTo>
                  <a:pt x="1602524" y="4520069"/>
                </a:lnTo>
                <a:lnTo>
                  <a:pt x="1600657" y="4521936"/>
                </a:lnTo>
                <a:lnTo>
                  <a:pt x="1600187" y="4523054"/>
                </a:lnTo>
                <a:lnTo>
                  <a:pt x="1600187" y="4525683"/>
                </a:lnTo>
                <a:lnTo>
                  <a:pt x="1600657" y="4526800"/>
                </a:lnTo>
                <a:lnTo>
                  <a:pt x="1602524" y="4528667"/>
                </a:lnTo>
                <a:lnTo>
                  <a:pt x="1603641" y="4529137"/>
                </a:lnTo>
                <a:lnTo>
                  <a:pt x="1615795" y="4529137"/>
                </a:lnTo>
                <a:lnTo>
                  <a:pt x="1616913" y="4528667"/>
                </a:lnTo>
                <a:lnTo>
                  <a:pt x="1618780" y="4526800"/>
                </a:lnTo>
                <a:lnTo>
                  <a:pt x="1619250" y="4525683"/>
                </a:lnTo>
                <a:lnTo>
                  <a:pt x="1619250" y="4523054"/>
                </a:lnTo>
                <a:close/>
              </a:path>
              <a:path w="11163300" h="4533900">
                <a:moveTo>
                  <a:pt x="1619250" y="3698710"/>
                </a:moveTo>
                <a:lnTo>
                  <a:pt x="1618780" y="3697579"/>
                </a:lnTo>
                <a:lnTo>
                  <a:pt x="1616913" y="3695725"/>
                </a:lnTo>
                <a:lnTo>
                  <a:pt x="1615795" y="3695255"/>
                </a:lnTo>
                <a:lnTo>
                  <a:pt x="1603641" y="3695255"/>
                </a:lnTo>
                <a:lnTo>
                  <a:pt x="1602524" y="3695725"/>
                </a:lnTo>
                <a:lnTo>
                  <a:pt x="1600657" y="3697579"/>
                </a:lnTo>
                <a:lnTo>
                  <a:pt x="1600187" y="3698710"/>
                </a:lnTo>
                <a:lnTo>
                  <a:pt x="1600187" y="3701338"/>
                </a:lnTo>
                <a:lnTo>
                  <a:pt x="1600657" y="3702456"/>
                </a:lnTo>
                <a:lnTo>
                  <a:pt x="1602524" y="3704323"/>
                </a:lnTo>
                <a:lnTo>
                  <a:pt x="1603641" y="3704780"/>
                </a:lnTo>
                <a:lnTo>
                  <a:pt x="1615795" y="3704780"/>
                </a:lnTo>
                <a:lnTo>
                  <a:pt x="1616913" y="3704323"/>
                </a:lnTo>
                <a:lnTo>
                  <a:pt x="1618780" y="3702456"/>
                </a:lnTo>
                <a:lnTo>
                  <a:pt x="1619250" y="3701338"/>
                </a:lnTo>
                <a:lnTo>
                  <a:pt x="1619250" y="3698710"/>
                </a:lnTo>
                <a:close/>
              </a:path>
              <a:path w="11163300" h="4533900">
                <a:moveTo>
                  <a:pt x="1619250" y="2874365"/>
                </a:moveTo>
                <a:lnTo>
                  <a:pt x="1618780" y="2873235"/>
                </a:lnTo>
                <a:lnTo>
                  <a:pt x="1616913" y="2871381"/>
                </a:lnTo>
                <a:lnTo>
                  <a:pt x="1615795" y="2870911"/>
                </a:lnTo>
                <a:lnTo>
                  <a:pt x="1603641" y="2870911"/>
                </a:lnTo>
                <a:lnTo>
                  <a:pt x="1602524" y="2871381"/>
                </a:lnTo>
                <a:lnTo>
                  <a:pt x="1600657" y="2873235"/>
                </a:lnTo>
                <a:lnTo>
                  <a:pt x="1600187" y="2874365"/>
                </a:lnTo>
                <a:lnTo>
                  <a:pt x="1600187" y="2876994"/>
                </a:lnTo>
                <a:lnTo>
                  <a:pt x="1600657" y="2878112"/>
                </a:lnTo>
                <a:lnTo>
                  <a:pt x="1602524" y="2879979"/>
                </a:lnTo>
                <a:lnTo>
                  <a:pt x="1603641" y="2880436"/>
                </a:lnTo>
                <a:lnTo>
                  <a:pt x="1615795" y="2880436"/>
                </a:lnTo>
                <a:lnTo>
                  <a:pt x="1616913" y="2879979"/>
                </a:lnTo>
                <a:lnTo>
                  <a:pt x="1618780" y="2878112"/>
                </a:lnTo>
                <a:lnTo>
                  <a:pt x="1619250" y="2876994"/>
                </a:lnTo>
                <a:lnTo>
                  <a:pt x="1619250" y="2874365"/>
                </a:lnTo>
                <a:close/>
              </a:path>
              <a:path w="11163300" h="4533900">
                <a:moveTo>
                  <a:pt x="1619250" y="2050021"/>
                </a:moveTo>
                <a:lnTo>
                  <a:pt x="1618780" y="2048891"/>
                </a:lnTo>
                <a:lnTo>
                  <a:pt x="1616913" y="2047036"/>
                </a:lnTo>
                <a:lnTo>
                  <a:pt x="1615795" y="2046566"/>
                </a:lnTo>
                <a:lnTo>
                  <a:pt x="1603641" y="2046566"/>
                </a:lnTo>
                <a:lnTo>
                  <a:pt x="1602524" y="2047036"/>
                </a:lnTo>
                <a:lnTo>
                  <a:pt x="1600657" y="2048891"/>
                </a:lnTo>
                <a:lnTo>
                  <a:pt x="1600187" y="2050021"/>
                </a:lnTo>
                <a:lnTo>
                  <a:pt x="1600187" y="2052650"/>
                </a:lnTo>
                <a:lnTo>
                  <a:pt x="1600657" y="2053767"/>
                </a:lnTo>
                <a:lnTo>
                  <a:pt x="1602524" y="2055634"/>
                </a:lnTo>
                <a:lnTo>
                  <a:pt x="1603641" y="2056091"/>
                </a:lnTo>
                <a:lnTo>
                  <a:pt x="1615795" y="2056091"/>
                </a:lnTo>
                <a:lnTo>
                  <a:pt x="1616913" y="2055634"/>
                </a:lnTo>
                <a:lnTo>
                  <a:pt x="1618780" y="2053767"/>
                </a:lnTo>
                <a:lnTo>
                  <a:pt x="1619250" y="2052650"/>
                </a:lnTo>
                <a:lnTo>
                  <a:pt x="1619250" y="2050021"/>
                </a:lnTo>
                <a:close/>
              </a:path>
              <a:path w="11163300" h="4533900">
                <a:moveTo>
                  <a:pt x="1619250" y="1225677"/>
                </a:moveTo>
                <a:lnTo>
                  <a:pt x="1618780" y="1224546"/>
                </a:lnTo>
                <a:lnTo>
                  <a:pt x="1616913" y="1222692"/>
                </a:lnTo>
                <a:lnTo>
                  <a:pt x="1615795" y="1222222"/>
                </a:lnTo>
                <a:lnTo>
                  <a:pt x="1603641" y="1222222"/>
                </a:lnTo>
                <a:lnTo>
                  <a:pt x="1602524" y="1222692"/>
                </a:lnTo>
                <a:lnTo>
                  <a:pt x="1600657" y="1224546"/>
                </a:lnTo>
                <a:lnTo>
                  <a:pt x="1600187" y="1225677"/>
                </a:lnTo>
                <a:lnTo>
                  <a:pt x="1600187" y="1228305"/>
                </a:lnTo>
                <a:lnTo>
                  <a:pt x="1600657" y="1229423"/>
                </a:lnTo>
                <a:lnTo>
                  <a:pt x="1602524" y="1231290"/>
                </a:lnTo>
                <a:lnTo>
                  <a:pt x="1603641" y="1231747"/>
                </a:lnTo>
                <a:lnTo>
                  <a:pt x="1615795" y="1231747"/>
                </a:lnTo>
                <a:lnTo>
                  <a:pt x="1616913" y="1231290"/>
                </a:lnTo>
                <a:lnTo>
                  <a:pt x="1618780" y="1229423"/>
                </a:lnTo>
                <a:lnTo>
                  <a:pt x="1619250" y="1228305"/>
                </a:lnTo>
                <a:lnTo>
                  <a:pt x="1619250" y="1225677"/>
                </a:lnTo>
                <a:close/>
              </a:path>
              <a:path w="11163300" h="4533900">
                <a:moveTo>
                  <a:pt x="1619250" y="401320"/>
                </a:moveTo>
                <a:lnTo>
                  <a:pt x="1618780" y="400202"/>
                </a:lnTo>
                <a:lnTo>
                  <a:pt x="1616913" y="398348"/>
                </a:lnTo>
                <a:lnTo>
                  <a:pt x="1615795" y="397878"/>
                </a:lnTo>
                <a:lnTo>
                  <a:pt x="1603641" y="397878"/>
                </a:lnTo>
                <a:lnTo>
                  <a:pt x="1602524" y="398348"/>
                </a:lnTo>
                <a:lnTo>
                  <a:pt x="1600657" y="400202"/>
                </a:lnTo>
                <a:lnTo>
                  <a:pt x="1600187" y="401320"/>
                </a:lnTo>
                <a:lnTo>
                  <a:pt x="1600187" y="403961"/>
                </a:lnTo>
                <a:lnTo>
                  <a:pt x="1600657" y="405079"/>
                </a:lnTo>
                <a:lnTo>
                  <a:pt x="1602524" y="406933"/>
                </a:lnTo>
                <a:lnTo>
                  <a:pt x="1603641" y="407403"/>
                </a:lnTo>
                <a:lnTo>
                  <a:pt x="1615795" y="407403"/>
                </a:lnTo>
                <a:lnTo>
                  <a:pt x="1616913" y="406933"/>
                </a:lnTo>
                <a:lnTo>
                  <a:pt x="1618780" y="405079"/>
                </a:lnTo>
                <a:lnTo>
                  <a:pt x="1619250" y="403961"/>
                </a:lnTo>
                <a:lnTo>
                  <a:pt x="1619250" y="401320"/>
                </a:lnTo>
                <a:close/>
              </a:path>
              <a:path w="11163300" h="4533900">
                <a:moveTo>
                  <a:pt x="1676387" y="4523054"/>
                </a:moveTo>
                <a:lnTo>
                  <a:pt x="1675930" y="4521936"/>
                </a:lnTo>
                <a:lnTo>
                  <a:pt x="1674063" y="4520069"/>
                </a:lnTo>
                <a:lnTo>
                  <a:pt x="1672945" y="4519612"/>
                </a:lnTo>
                <a:lnTo>
                  <a:pt x="1660791" y="4519612"/>
                </a:lnTo>
                <a:lnTo>
                  <a:pt x="1659674" y="4520069"/>
                </a:lnTo>
                <a:lnTo>
                  <a:pt x="1657807" y="4521936"/>
                </a:lnTo>
                <a:lnTo>
                  <a:pt x="1657337" y="4523054"/>
                </a:lnTo>
                <a:lnTo>
                  <a:pt x="1657337" y="4525683"/>
                </a:lnTo>
                <a:lnTo>
                  <a:pt x="1657807" y="4526800"/>
                </a:lnTo>
                <a:lnTo>
                  <a:pt x="1659674" y="4528667"/>
                </a:lnTo>
                <a:lnTo>
                  <a:pt x="1660791" y="4529137"/>
                </a:lnTo>
                <a:lnTo>
                  <a:pt x="1672945" y="4529137"/>
                </a:lnTo>
                <a:lnTo>
                  <a:pt x="1674063" y="4528667"/>
                </a:lnTo>
                <a:lnTo>
                  <a:pt x="1675930" y="4526800"/>
                </a:lnTo>
                <a:lnTo>
                  <a:pt x="1676387" y="4525683"/>
                </a:lnTo>
                <a:lnTo>
                  <a:pt x="1676387" y="4523054"/>
                </a:lnTo>
                <a:close/>
              </a:path>
              <a:path w="11163300" h="4533900">
                <a:moveTo>
                  <a:pt x="1676387" y="3698710"/>
                </a:moveTo>
                <a:lnTo>
                  <a:pt x="1675930" y="3697579"/>
                </a:lnTo>
                <a:lnTo>
                  <a:pt x="1674063" y="3695725"/>
                </a:lnTo>
                <a:lnTo>
                  <a:pt x="1672945" y="3695255"/>
                </a:lnTo>
                <a:lnTo>
                  <a:pt x="1660791" y="3695255"/>
                </a:lnTo>
                <a:lnTo>
                  <a:pt x="1659674" y="3695725"/>
                </a:lnTo>
                <a:lnTo>
                  <a:pt x="1657807" y="3697579"/>
                </a:lnTo>
                <a:lnTo>
                  <a:pt x="1657337" y="3698710"/>
                </a:lnTo>
                <a:lnTo>
                  <a:pt x="1657337" y="3701338"/>
                </a:lnTo>
                <a:lnTo>
                  <a:pt x="1657807" y="3702456"/>
                </a:lnTo>
                <a:lnTo>
                  <a:pt x="1659674" y="3704323"/>
                </a:lnTo>
                <a:lnTo>
                  <a:pt x="1660791" y="3704780"/>
                </a:lnTo>
                <a:lnTo>
                  <a:pt x="1672945" y="3704780"/>
                </a:lnTo>
                <a:lnTo>
                  <a:pt x="1674063" y="3704323"/>
                </a:lnTo>
                <a:lnTo>
                  <a:pt x="1675930" y="3702456"/>
                </a:lnTo>
                <a:lnTo>
                  <a:pt x="1676387" y="3701338"/>
                </a:lnTo>
                <a:lnTo>
                  <a:pt x="1676387" y="3698710"/>
                </a:lnTo>
                <a:close/>
              </a:path>
              <a:path w="11163300" h="4533900">
                <a:moveTo>
                  <a:pt x="1676387" y="2874365"/>
                </a:moveTo>
                <a:lnTo>
                  <a:pt x="1675930" y="2873235"/>
                </a:lnTo>
                <a:lnTo>
                  <a:pt x="1674063" y="2871381"/>
                </a:lnTo>
                <a:lnTo>
                  <a:pt x="1672945" y="2870911"/>
                </a:lnTo>
                <a:lnTo>
                  <a:pt x="1660791" y="2870911"/>
                </a:lnTo>
                <a:lnTo>
                  <a:pt x="1659674" y="2871381"/>
                </a:lnTo>
                <a:lnTo>
                  <a:pt x="1657807" y="2873235"/>
                </a:lnTo>
                <a:lnTo>
                  <a:pt x="1657337" y="2874365"/>
                </a:lnTo>
                <a:lnTo>
                  <a:pt x="1657337" y="2876994"/>
                </a:lnTo>
                <a:lnTo>
                  <a:pt x="1657807" y="2878112"/>
                </a:lnTo>
                <a:lnTo>
                  <a:pt x="1659674" y="2879979"/>
                </a:lnTo>
                <a:lnTo>
                  <a:pt x="1660791" y="2880436"/>
                </a:lnTo>
                <a:lnTo>
                  <a:pt x="1672945" y="2880436"/>
                </a:lnTo>
                <a:lnTo>
                  <a:pt x="1674063" y="2879979"/>
                </a:lnTo>
                <a:lnTo>
                  <a:pt x="1675930" y="2878112"/>
                </a:lnTo>
                <a:lnTo>
                  <a:pt x="1676387" y="2876994"/>
                </a:lnTo>
                <a:lnTo>
                  <a:pt x="1676387" y="2874365"/>
                </a:lnTo>
                <a:close/>
              </a:path>
              <a:path w="11163300" h="4533900">
                <a:moveTo>
                  <a:pt x="1676387" y="2050021"/>
                </a:moveTo>
                <a:lnTo>
                  <a:pt x="1675930" y="2048891"/>
                </a:lnTo>
                <a:lnTo>
                  <a:pt x="1674063" y="2047036"/>
                </a:lnTo>
                <a:lnTo>
                  <a:pt x="1672945" y="2046566"/>
                </a:lnTo>
                <a:lnTo>
                  <a:pt x="1660791" y="2046566"/>
                </a:lnTo>
                <a:lnTo>
                  <a:pt x="1659674" y="2047036"/>
                </a:lnTo>
                <a:lnTo>
                  <a:pt x="1657807" y="2048891"/>
                </a:lnTo>
                <a:lnTo>
                  <a:pt x="1657337" y="2050021"/>
                </a:lnTo>
                <a:lnTo>
                  <a:pt x="1657337" y="2052650"/>
                </a:lnTo>
                <a:lnTo>
                  <a:pt x="1657807" y="2053767"/>
                </a:lnTo>
                <a:lnTo>
                  <a:pt x="1659674" y="2055634"/>
                </a:lnTo>
                <a:lnTo>
                  <a:pt x="1660791" y="2056091"/>
                </a:lnTo>
                <a:lnTo>
                  <a:pt x="1672945" y="2056091"/>
                </a:lnTo>
                <a:lnTo>
                  <a:pt x="1674063" y="2055634"/>
                </a:lnTo>
                <a:lnTo>
                  <a:pt x="1675930" y="2053767"/>
                </a:lnTo>
                <a:lnTo>
                  <a:pt x="1676387" y="2052650"/>
                </a:lnTo>
                <a:lnTo>
                  <a:pt x="1676387" y="2050021"/>
                </a:lnTo>
                <a:close/>
              </a:path>
              <a:path w="11163300" h="4533900">
                <a:moveTo>
                  <a:pt x="1676387" y="1225677"/>
                </a:moveTo>
                <a:lnTo>
                  <a:pt x="1675930" y="1224546"/>
                </a:lnTo>
                <a:lnTo>
                  <a:pt x="1674063" y="1222692"/>
                </a:lnTo>
                <a:lnTo>
                  <a:pt x="1672945" y="1222222"/>
                </a:lnTo>
                <a:lnTo>
                  <a:pt x="1660791" y="1222222"/>
                </a:lnTo>
                <a:lnTo>
                  <a:pt x="1659674" y="1222692"/>
                </a:lnTo>
                <a:lnTo>
                  <a:pt x="1657807" y="1224546"/>
                </a:lnTo>
                <a:lnTo>
                  <a:pt x="1657337" y="1225677"/>
                </a:lnTo>
                <a:lnTo>
                  <a:pt x="1657337" y="1228305"/>
                </a:lnTo>
                <a:lnTo>
                  <a:pt x="1657807" y="1229423"/>
                </a:lnTo>
                <a:lnTo>
                  <a:pt x="1659674" y="1231290"/>
                </a:lnTo>
                <a:lnTo>
                  <a:pt x="1660791" y="1231747"/>
                </a:lnTo>
                <a:lnTo>
                  <a:pt x="1672945" y="1231747"/>
                </a:lnTo>
                <a:lnTo>
                  <a:pt x="1674063" y="1231290"/>
                </a:lnTo>
                <a:lnTo>
                  <a:pt x="1675930" y="1229423"/>
                </a:lnTo>
                <a:lnTo>
                  <a:pt x="1676387" y="1228305"/>
                </a:lnTo>
                <a:lnTo>
                  <a:pt x="1676387" y="1225677"/>
                </a:lnTo>
                <a:close/>
              </a:path>
              <a:path w="11163300" h="4533900">
                <a:moveTo>
                  <a:pt x="1676387" y="401320"/>
                </a:moveTo>
                <a:lnTo>
                  <a:pt x="1675930" y="400202"/>
                </a:lnTo>
                <a:lnTo>
                  <a:pt x="1674063" y="398348"/>
                </a:lnTo>
                <a:lnTo>
                  <a:pt x="1672945" y="397878"/>
                </a:lnTo>
                <a:lnTo>
                  <a:pt x="1660791" y="397878"/>
                </a:lnTo>
                <a:lnTo>
                  <a:pt x="1659674" y="398348"/>
                </a:lnTo>
                <a:lnTo>
                  <a:pt x="1657807" y="400202"/>
                </a:lnTo>
                <a:lnTo>
                  <a:pt x="1657337" y="401320"/>
                </a:lnTo>
                <a:lnTo>
                  <a:pt x="1657337" y="403961"/>
                </a:lnTo>
                <a:lnTo>
                  <a:pt x="1657807" y="405079"/>
                </a:lnTo>
                <a:lnTo>
                  <a:pt x="1659674" y="406933"/>
                </a:lnTo>
                <a:lnTo>
                  <a:pt x="1660791" y="407403"/>
                </a:lnTo>
                <a:lnTo>
                  <a:pt x="1672945" y="407403"/>
                </a:lnTo>
                <a:lnTo>
                  <a:pt x="1674063" y="406933"/>
                </a:lnTo>
                <a:lnTo>
                  <a:pt x="1675930" y="405079"/>
                </a:lnTo>
                <a:lnTo>
                  <a:pt x="1676387" y="403961"/>
                </a:lnTo>
                <a:lnTo>
                  <a:pt x="1676387" y="401320"/>
                </a:lnTo>
                <a:close/>
              </a:path>
              <a:path w="11163300" h="4533900">
                <a:moveTo>
                  <a:pt x="1733537" y="4523054"/>
                </a:moveTo>
                <a:lnTo>
                  <a:pt x="1733080" y="4521936"/>
                </a:lnTo>
                <a:lnTo>
                  <a:pt x="1731213" y="4520069"/>
                </a:lnTo>
                <a:lnTo>
                  <a:pt x="1730095" y="4519612"/>
                </a:lnTo>
                <a:lnTo>
                  <a:pt x="1717941" y="4519612"/>
                </a:lnTo>
                <a:lnTo>
                  <a:pt x="1716824" y="4520069"/>
                </a:lnTo>
                <a:lnTo>
                  <a:pt x="1714957" y="4521936"/>
                </a:lnTo>
                <a:lnTo>
                  <a:pt x="1714487" y="4523054"/>
                </a:lnTo>
                <a:lnTo>
                  <a:pt x="1714487" y="4525683"/>
                </a:lnTo>
                <a:lnTo>
                  <a:pt x="1714957" y="4526800"/>
                </a:lnTo>
                <a:lnTo>
                  <a:pt x="1716824" y="4528667"/>
                </a:lnTo>
                <a:lnTo>
                  <a:pt x="1717941" y="4529137"/>
                </a:lnTo>
                <a:lnTo>
                  <a:pt x="1730095" y="4529137"/>
                </a:lnTo>
                <a:lnTo>
                  <a:pt x="1731213" y="4528667"/>
                </a:lnTo>
                <a:lnTo>
                  <a:pt x="1733080" y="4526800"/>
                </a:lnTo>
                <a:lnTo>
                  <a:pt x="1733537" y="4525683"/>
                </a:lnTo>
                <a:lnTo>
                  <a:pt x="1733537" y="4523054"/>
                </a:lnTo>
                <a:close/>
              </a:path>
              <a:path w="11163300" h="4533900">
                <a:moveTo>
                  <a:pt x="1733537" y="3698710"/>
                </a:moveTo>
                <a:lnTo>
                  <a:pt x="1733080" y="3697579"/>
                </a:lnTo>
                <a:lnTo>
                  <a:pt x="1731213" y="3695725"/>
                </a:lnTo>
                <a:lnTo>
                  <a:pt x="1730095" y="3695255"/>
                </a:lnTo>
                <a:lnTo>
                  <a:pt x="1717941" y="3695255"/>
                </a:lnTo>
                <a:lnTo>
                  <a:pt x="1716824" y="3695725"/>
                </a:lnTo>
                <a:lnTo>
                  <a:pt x="1714957" y="3697579"/>
                </a:lnTo>
                <a:lnTo>
                  <a:pt x="1714487" y="3698710"/>
                </a:lnTo>
                <a:lnTo>
                  <a:pt x="1714487" y="3701338"/>
                </a:lnTo>
                <a:lnTo>
                  <a:pt x="1714957" y="3702456"/>
                </a:lnTo>
                <a:lnTo>
                  <a:pt x="1716824" y="3704323"/>
                </a:lnTo>
                <a:lnTo>
                  <a:pt x="1717941" y="3704780"/>
                </a:lnTo>
                <a:lnTo>
                  <a:pt x="1730095" y="3704780"/>
                </a:lnTo>
                <a:lnTo>
                  <a:pt x="1731213" y="3704323"/>
                </a:lnTo>
                <a:lnTo>
                  <a:pt x="1733080" y="3702456"/>
                </a:lnTo>
                <a:lnTo>
                  <a:pt x="1733537" y="3701338"/>
                </a:lnTo>
                <a:lnTo>
                  <a:pt x="1733537" y="3698710"/>
                </a:lnTo>
                <a:close/>
              </a:path>
              <a:path w="11163300" h="4533900">
                <a:moveTo>
                  <a:pt x="1733537" y="2874365"/>
                </a:moveTo>
                <a:lnTo>
                  <a:pt x="1733080" y="2873235"/>
                </a:lnTo>
                <a:lnTo>
                  <a:pt x="1731213" y="2871381"/>
                </a:lnTo>
                <a:lnTo>
                  <a:pt x="1730095" y="2870911"/>
                </a:lnTo>
                <a:lnTo>
                  <a:pt x="1717941" y="2870911"/>
                </a:lnTo>
                <a:lnTo>
                  <a:pt x="1716824" y="2871381"/>
                </a:lnTo>
                <a:lnTo>
                  <a:pt x="1714957" y="2873235"/>
                </a:lnTo>
                <a:lnTo>
                  <a:pt x="1714487" y="2874365"/>
                </a:lnTo>
                <a:lnTo>
                  <a:pt x="1714487" y="2876994"/>
                </a:lnTo>
                <a:lnTo>
                  <a:pt x="1714957" y="2878112"/>
                </a:lnTo>
                <a:lnTo>
                  <a:pt x="1716824" y="2879979"/>
                </a:lnTo>
                <a:lnTo>
                  <a:pt x="1717941" y="2880436"/>
                </a:lnTo>
                <a:lnTo>
                  <a:pt x="1730095" y="2880436"/>
                </a:lnTo>
                <a:lnTo>
                  <a:pt x="1731213" y="2879979"/>
                </a:lnTo>
                <a:lnTo>
                  <a:pt x="1733080" y="2878112"/>
                </a:lnTo>
                <a:lnTo>
                  <a:pt x="1733537" y="2876994"/>
                </a:lnTo>
                <a:lnTo>
                  <a:pt x="1733537" y="2874365"/>
                </a:lnTo>
                <a:close/>
              </a:path>
              <a:path w="11163300" h="4533900">
                <a:moveTo>
                  <a:pt x="1733537" y="2050021"/>
                </a:moveTo>
                <a:lnTo>
                  <a:pt x="1733080" y="2048891"/>
                </a:lnTo>
                <a:lnTo>
                  <a:pt x="1731213" y="2047036"/>
                </a:lnTo>
                <a:lnTo>
                  <a:pt x="1730095" y="2046566"/>
                </a:lnTo>
                <a:lnTo>
                  <a:pt x="1717941" y="2046566"/>
                </a:lnTo>
                <a:lnTo>
                  <a:pt x="1716824" y="2047036"/>
                </a:lnTo>
                <a:lnTo>
                  <a:pt x="1714957" y="2048891"/>
                </a:lnTo>
                <a:lnTo>
                  <a:pt x="1714487" y="2050021"/>
                </a:lnTo>
                <a:lnTo>
                  <a:pt x="1714487" y="2052650"/>
                </a:lnTo>
                <a:lnTo>
                  <a:pt x="1714957" y="2053767"/>
                </a:lnTo>
                <a:lnTo>
                  <a:pt x="1716824" y="2055634"/>
                </a:lnTo>
                <a:lnTo>
                  <a:pt x="1717941" y="2056091"/>
                </a:lnTo>
                <a:lnTo>
                  <a:pt x="1730095" y="2056091"/>
                </a:lnTo>
                <a:lnTo>
                  <a:pt x="1731213" y="2055634"/>
                </a:lnTo>
                <a:lnTo>
                  <a:pt x="1733080" y="2053767"/>
                </a:lnTo>
                <a:lnTo>
                  <a:pt x="1733537" y="2052650"/>
                </a:lnTo>
                <a:lnTo>
                  <a:pt x="1733537" y="2050021"/>
                </a:lnTo>
                <a:close/>
              </a:path>
              <a:path w="11163300" h="4533900">
                <a:moveTo>
                  <a:pt x="1733537" y="1225677"/>
                </a:moveTo>
                <a:lnTo>
                  <a:pt x="1733080" y="1224546"/>
                </a:lnTo>
                <a:lnTo>
                  <a:pt x="1731213" y="1222692"/>
                </a:lnTo>
                <a:lnTo>
                  <a:pt x="1730095" y="1222222"/>
                </a:lnTo>
                <a:lnTo>
                  <a:pt x="1717941" y="1222222"/>
                </a:lnTo>
                <a:lnTo>
                  <a:pt x="1716824" y="1222692"/>
                </a:lnTo>
                <a:lnTo>
                  <a:pt x="1714957" y="1224546"/>
                </a:lnTo>
                <a:lnTo>
                  <a:pt x="1714487" y="1225677"/>
                </a:lnTo>
                <a:lnTo>
                  <a:pt x="1714487" y="1228305"/>
                </a:lnTo>
                <a:lnTo>
                  <a:pt x="1714957" y="1229423"/>
                </a:lnTo>
                <a:lnTo>
                  <a:pt x="1716824" y="1231290"/>
                </a:lnTo>
                <a:lnTo>
                  <a:pt x="1717941" y="1231747"/>
                </a:lnTo>
                <a:lnTo>
                  <a:pt x="1730095" y="1231747"/>
                </a:lnTo>
                <a:lnTo>
                  <a:pt x="1731213" y="1231290"/>
                </a:lnTo>
                <a:lnTo>
                  <a:pt x="1733080" y="1229423"/>
                </a:lnTo>
                <a:lnTo>
                  <a:pt x="1733537" y="1228305"/>
                </a:lnTo>
                <a:lnTo>
                  <a:pt x="1733537" y="1225677"/>
                </a:lnTo>
                <a:close/>
              </a:path>
              <a:path w="11163300" h="4533900">
                <a:moveTo>
                  <a:pt x="1733537" y="401320"/>
                </a:moveTo>
                <a:lnTo>
                  <a:pt x="1733080" y="400202"/>
                </a:lnTo>
                <a:lnTo>
                  <a:pt x="1731213" y="398348"/>
                </a:lnTo>
                <a:lnTo>
                  <a:pt x="1730095" y="397878"/>
                </a:lnTo>
                <a:lnTo>
                  <a:pt x="1717941" y="397878"/>
                </a:lnTo>
                <a:lnTo>
                  <a:pt x="1716824" y="398348"/>
                </a:lnTo>
                <a:lnTo>
                  <a:pt x="1714957" y="400202"/>
                </a:lnTo>
                <a:lnTo>
                  <a:pt x="1714487" y="401320"/>
                </a:lnTo>
                <a:lnTo>
                  <a:pt x="1714487" y="403961"/>
                </a:lnTo>
                <a:lnTo>
                  <a:pt x="1714957" y="405079"/>
                </a:lnTo>
                <a:lnTo>
                  <a:pt x="1716824" y="406933"/>
                </a:lnTo>
                <a:lnTo>
                  <a:pt x="1717941" y="407403"/>
                </a:lnTo>
                <a:lnTo>
                  <a:pt x="1730095" y="407403"/>
                </a:lnTo>
                <a:lnTo>
                  <a:pt x="1731213" y="406933"/>
                </a:lnTo>
                <a:lnTo>
                  <a:pt x="1733080" y="405079"/>
                </a:lnTo>
                <a:lnTo>
                  <a:pt x="1733537" y="403961"/>
                </a:lnTo>
                <a:lnTo>
                  <a:pt x="1733537" y="401320"/>
                </a:lnTo>
                <a:close/>
              </a:path>
              <a:path w="11163300" h="4533900">
                <a:moveTo>
                  <a:pt x="1790687" y="4523054"/>
                </a:moveTo>
                <a:lnTo>
                  <a:pt x="1790230" y="4521936"/>
                </a:lnTo>
                <a:lnTo>
                  <a:pt x="1788363" y="4520069"/>
                </a:lnTo>
                <a:lnTo>
                  <a:pt x="1787245" y="4519612"/>
                </a:lnTo>
                <a:lnTo>
                  <a:pt x="1775091" y="4519612"/>
                </a:lnTo>
                <a:lnTo>
                  <a:pt x="1773974" y="4520069"/>
                </a:lnTo>
                <a:lnTo>
                  <a:pt x="1772107" y="4521936"/>
                </a:lnTo>
                <a:lnTo>
                  <a:pt x="1771637" y="4523054"/>
                </a:lnTo>
                <a:lnTo>
                  <a:pt x="1771637" y="4525683"/>
                </a:lnTo>
                <a:lnTo>
                  <a:pt x="1772107" y="4526800"/>
                </a:lnTo>
                <a:lnTo>
                  <a:pt x="1773974" y="4528667"/>
                </a:lnTo>
                <a:lnTo>
                  <a:pt x="1775091" y="4529137"/>
                </a:lnTo>
                <a:lnTo>
                  <a:pt x="1787245" y="4529137"/>
                </a:lnTo>
                <a:lnTo>
                  <a:pt x="1788363" y="4528667"/>
                </a:lnTo>
                <a:lnTo>
                  <a:pt x="1790230" y="4526800"/>
                </a:lnTo>
                <a:lnTo>
                  <a:pt x="1790687" y="4525683"/>
                </a:lnTo>
                <a:lnTo>
                  <a:pt x="1790687" y="4523054"/>
                </a:lnTo>
                <a:close/>
              </a:path>
              <a:path w="11163300" h="4533900">
                <a:moveTo>
                  <a:pt x="1790687" y="3698710"/>
                </a:moveTo>
                <a:lnTo>
                  <a:pt x="1790230" y="3697579"/>
                </a:lnTo>
                <a:lnTo>
                  <a:pt x="1788363" y="3695725"/>
                </a:lnTo>
                <a:lnTo>
                  <a:pt x="1787245" y="3695255"/>
                </a:lnTo>
                <a:lnTo>
                  <a:pt x="1775091" y="3695255"/>
                </a:lnTo>
                <a:lnTo>
                  <a:pt x="1773974" y="3695725"/>
                </a:lnTo>
                <a:lnTo>
                  <a:pt x="1772107" y="3697579"/>
                </a:lnTo>
                <a:lnTo>
                  <a:pt x="1771637" y="3698710"/>
                </a:lnTo>
                <a:lnTo>
                  <a:pt x="1771637" y="3701338"/>
                </a:lnTo>
                <a:lnTo>
                  <a:pt x="1772107" y="3702456"/>
                </a:lnTo>
                <a:lnTo>
                  <a:pt x="1773974" y="3704323"/>
                </a:lnTo>
                <a:lnTo>
                  <a:pt x="1775091" y="3704780"/>
                </a:lnTo>
                <a:lnTo>
                  <a:pt x="1787245" y="3704780"/>
                </a:lnTo>
                <a:lnTo>
                  <a:pt x="1788363" y="3704323"/>
                </a:lnTo>
                <a:lnTo>
                  <a:pt x="1790230" y="3702456"/>
                </a:lnTo>
                <a:lnTo>
                  <a:pt x="1790687" y="3701338"/>
                </a:lnTo>
                <a:lnTo>
                  <a:pt x="1790687" y="3698710"/>
                </a:lnTo>
                <a:close/>
              </a:path>
              <a:path w="11163300" h="4533900">
                <a:moveTo>
                  <a:pt x="1790687" y="2874365"/>
                </a:moveTo>
                <a:lnTo>
                  <a:pt x="1790230" y="2873235"/>
                </a:lnTo>
                <a:lnTo>
                  <a:pt x="1788363" y="2871381"/>
                </a:lnTo>
                <a:lnTo>
                  <a:pt x="1787245" y="2870911"/>
                </a:lnTo>
                <a:lnTo>
                  <a:pt x="1775091" y="2870911"/>
                </a:lnTo>
                <a:lnTo>
                  <a:pt x="1773974" y="2871381"/>
                </a:lnTo>
                <a:lnTo>
                  <a:pt x="1772107" y="2873235"/>
                </a:lnTo>
                <a:lnTo>
                  <a:pt x="1771637" y="2874365"/>
                </a:lnTo>
                <a:lnTo>
                  <a:pt x="1771637" y="2876994"/>
                </a:lnTo>
                <a:lnTo>
                  <a:pt x="1772107" y="2878112"/>
                </a:lnTo>
                <a:lnTo>
                  <a:pt x="1773974" y="2879979"/>
                </a:lnTo>
                <a:lnTo>
                  <a:pt x="1775091" y="2880436"/>
                </a:lnTo>
                <a:lnTo>
                  <a:pt x="1787245" y="2880436"/>
                </a:lnTo>
                <a:lnTo>
                  <a:pt x="1788363" y="2879979"/>
                </a:lnTo>
                <a:lnTo>
                  <a:pt x="1790230" y="2878112"/>
                </a:lnTo>
                <a:lnTo>
                  <a:pt x="1790687" y="2876994"/>
                </a:lnTo>
                <a:lnTo>
                  <a:pt x="1790687" y="2874365"/>
                </a:lnTo>
                <a:close/>
              </a:path>
              <a:path w="11163300" h="4533900">
                <a:moveTo>
                  <a:pt x="1790687" y="2050021"/>
                </a:moveTo>
                <a:lnTo>
                  <a:pt x="1790230" y="2048891"/>
                </a:lnTo>
                <a:lnTo>
                  <a:pt x="1788363" y="2047036"/>
                </a:lnTo>
                <a:lnTo>
                  <a:pt x="1787245" y="2046566"/>
                </a:lnTo>
                <a:lnTo>
                  <a:pt x="1775091" y="2046566"/>
                </a:lnTo>
                <a:lnTo>
                  <a:pt x="1773974" y="2047036"/>
                </a:lnTo>
                <a:lnTo>
                  <a:pt x="1772107" y="2048891"/>
                </a:lnTo>
                <a:lnTo>
                  <a:pt x="1771637" y="2050021"/>
                </a:lnTo>
                <a:lnTo>
                  <a:pt x="1771637" y="2052650"/>
                </a:lnTo>
                <a:lnTo>
                  <a:pt x="1772107" y="2053767"/>
                </a:lnTo>
                <a:lnTo>
                  <a:pt x="1773974" y="2055634"/>
                </a:lnTo>
                <a:lnTo>
                  <a:pt x="1775091" y="2056091"/>
                </a:lnTo>
                <a:lnTo>
                  <a:pt x="1787245" y="2056091"/>
                </a:lnTo>
                <a:lnTo>
                  <a:pt x="1788363" y="2055634"/>
                </a:lnTo>
                <a:lnTo>
                  <a:pt x="1790230" y="2053767"/>
                </a:lnTo>
                <a:lnTo>
                  <a:pt x="1790687" y="2052650"/>
                </a:lnTo>
                <a:lnTo>
                  <a:pt x="1790687" y="2050021"/>
                </a:lnTo>
                <a:close/>
              </a:path>
              <a:path w="11163300" h="4533900">
                <a:moveTo>
                  <a:pt x="1790687" y="1225677"/>
                </a:moveTo>
                <a:lnTo>
                  <a:pt x="1790230" y="1224546"/>
                </a:lnTo>
                <a:lnTo>
                  <a:pt x="1788363" y="1222692"/>
                </a:lnTo>
                <a:lnTo>
                  <a:pt x="1787245" y="1222222"/>
                </a:lnTo>
                <a:lnTo>
                  <a:pt x="1775091" y="1222222"/>
                </a:lnTo>
                <a:lnTo>
                  <a:pt x="1773974" y="1222692"/>
                </a:lnTo>
                <a:lnTo>
                  <a:pt x="1772107" y="1224546"/>
                </a:lnTo>
                <a:lnTo>
                  <a:pt x="1771637" y="1225677"/>
                </a:lnTo>
                <a:lnTo>
                  <a:pt x="1771637" y="1228305"/>
                </a:lnTo>
                <a:lnTo>
                  <a:pt x="1772107" y="1229423"/>
                </a:lnTo>
                <a:lnTo>
                  <a:pt x="1773974" y="1231290"/>
                </a:lnTo>
                <a:lnTo>
                  <a:pt x="1775091" y="1231747"/>
                </a:lnTo>
                <a:lnTo>
                  <a:pt x="1787245" y="1231747"/>
                </a:lnTo>
                <a:lnTo>
                  <a:pt x="1788363" y="1231290"/>
                </a:lnTo>
                <a:lnTo>
                  <a:pt x="1790230" y="1229423"/>
                </a:lnTo>
                <a:lnTo>
                  <a:pt x="1790687" y="1228305"/>
                </a:lnTo>
                <a:lnTo>
                  <a:pt x="1790687" y="1225677"/>
                </a:lnTo>
                <a:close/>
              </a:path>
              <a:path w="11163300" h="4533900">
                <a:moveTo>
                  <a:pt x="1790687" y="401320"/>
                </a:moveTo>
                <a:lnTo>
                  <a:pt x="1790230" y="400202"/>
                </a:lnTo>
                <a:lnTo>
                  <a:pt x="1788363" y="398348"/>
                </a:lnTo>
                <a:lnTo>
                  <a:pt x="1787245" y="397878"/>
                </a:lnTo>
                <a:lnTo>
                  <a:pt x="1775091" y="397878"/>
                </a:lnTo>
                <a:lnTo>
                  <a:pt x="1773974" y="398348"/>
                </a:lnTo>
                <a:lnTo>
                  <a:pt x="1772107" y="400202"/>
                </a:lnTo>
                <a:lnTo>
                  <a:pt x="1771637" y="401320"/>
                </a:lnTo>
                <a:lnTo>
                  <a:pt x="1771637" y="403961"/>
                </a:lnTo>
                <a:lnTo>
                  <a:pt x="1772107" y="405079"/>
                </a:lnTo>
                <a:lnTo>
                  <a:pt x="1773974" y="406933"/>
                </a:lnTo>
                <a:lnTo>
                  <a:pt x="1775091" y="407403"/>
                </a:lnTo>
                <a:lnTo>
                  <a:pt x="1787245" y="407403"/>
                </a:lnTo>
                <a:lnTo>
                  <a:pt x="1788363" y="406933"/>
                </a:lnTo>
                <a:lnTo>
                  <a:pt x="1790230" y="405079"/>
                </a:lnTo>
                <a:lnTo>
                  <a:pt x="1790687" y="403961"/>
                </a:lnTo>
                <a:lnTo>
                  <a:pt x="1790687" y="401320"/>
                </a:lnTo>
                <a:close/>
              </a:path>
              <a:path w="11163300" h="4533900">
                <a:moveTo>
                  <a:pt x="1847837" y="4523054"/>
                </a:moveTo>
                <a:lnTo>
                  <a:pt x="1847380" y="4521936"/>
                </a:lnTo>
                <a:lnTo>
                  <a:pt x="1845513" y="4520069"/>
                </a:lnTo>
                <a:lnTo>
                  <a:pt x="1844395" y="4519612"/>
                </a:lnTo>
                <a:lnTo>
                  <a:pt x="1832241" y="4519612"/>
                </a:lnTo>
                <a:lnTo>
                  <a:pt x="1831124" y="4520069"/>
                </a:lnTo>
                <a:lnTo>
                  <a:pt x="1829257" y="4521936"/>
                </a:lnTo>
                <a:lnTo>
                  <a:pt x="1828787" y="4523054"/>
                </a:lnTo>
                <a:lnTo>
                  <a:pt x="1828787" y="4525683"/>
                </a:lnTo>
                <a:lnTo>
                  <a:pt x="1829257" y="4526800"/>
                </a:lnTo>
                <a:lnTo>
                  <a:pt x="1831124" y="4528667"/>
                </a:lnTo>
                <a:lnTo>
                  <a:pt x="1832241" y="4529137"/>
                </a:lnTo>
                <a:lnTo>
                  <a:pt x="1844395" y="4529137"/>
                </a:lnTo>
                <a:lnTo>
                  <a:pt x="1845513" y="4528667"/>
                </a:lnTo>
                <a:lnTo>
                  <a:pt x="1847380" y="4526800"/>
                </a:lnTo>
                <a:lnTo>
                  <a:pt x="1847837" y="4525683"/>
                </a:lnTo>
                <a:lnTo>
                  <a:pt x="1847837" y="4523054"/>
                </a:lnTo>
                <a:close/>
              </a:path>
              <a:path w="11163300" h="4533900">
                <a:moveTo>
                  <a:pt x="1847837" y="3698710"/>
                </a:moveTo>
                <a:lnTo>
                  <a:pt x="1847380" y="3697579"/>
                </a:lnTo>
                <a:lnTo>
                  <a:pt x="1845513" y="3695725"/>
                </a:lnTo>
                <a:lnTo>
                  <a:pt x="1844395" y="3695255"/>
                </a:lnTo>
                <a:lnTo>
                  <a:pt x="1832241" y="3695255"/>
                </a:lnTo>
                <a:lnTo>
                  <a:pt x="1831124" y="3695725"/>
                </a:lnTo>
                <a:lnTo>
                  <a:pt x="1829257" y="3697579"/>
                </a:lnTo>
                <a:lnTo>
                  <a:pt x="1828787" y="3698710"/>
                </a:lnTo>
                <a:lnTo>
                  <a:pt x="1828787" y="3701338"/>
                </a:lnTo>
                <a:lnTo>
                  <a:pt x="1829257" y="3702456"/>
                </a:lnTo>
                <a:lnTo>
                  <a:pt x="1831124" y="3704323"/>
                </a:lnTo>
                <a:lnTo>
                  <a:pt x="1832241" y="3704780"/>
                </a:lnTo>
                <a:lnTo>
                  <a:pt x="1844395" y="3704780"/>
                </a:lnTo>
                <a:lnTo>
                  <a:pt x="1845513" y="3704323"/>
                </a:lnTo>
                <a:lnTo>
                  <a:pt x="1847380" y="3702456"/>
                </a:lnTo>
                <a:lnTo>
                  <a:pt x="1847837" y="3701338"/>
                </a:lnTo>
                <a:lnTo>
                  <a:pt x="1847837" y="3698710"/>
                </a:lnTo>
                <a:close/>
              </a:path>
              <a:path w="11163300" h="4533900">
                <a:moveTo>
                  <a:pt x="1847837" y="2874365"/>
                </a:moveTo>
                <a:lnTo>
                  <a:pt x="1847380" y="2873235"/>
                </a:lnTo>
                <a:lnTo>
                  <a:pt x="1845513" y="2871381"/>
                </a:lnTo>
                <a:lnTo>
                  <a:pt x="1844395" y="2870911"/>
                </a:lnTo>
                <a:lnTo>
                  <a:pt x="1832241" y="2870911"/>
                </a:lnTo>
                <a:lnTo>
                  <a:pt x="1831124" y="2871381"/>
                </a:lnTo>
                <a:lnTo>
                  <a:pt x="1829257" y="2873235"/>
                </a:lnTo>
                <a:lnTo>
                  <a:pt x="1828787" y="2874365"/>
                </a:lnTo>
                <a:lnTo>
                  <a:pt x="1828787" y="2876994"/>
                </a:lnTo>
                <a:lnTo>
                  <a:pt x="1829257" y="2878112"/>
                </a:lnTo>
                <a:lnTo>
                  <a:pt x="1831124" y="2879979"/>
                </a:lnTo>
                <a:lnTo>
                  <a:pt x="1832241" y="2880436"/>
                </a:lnTo>
                <a:lnTo>
                  <a:pt x="1844395" y="2880436"/>
                </a:lnTo>
                <a:lnTo>
                  <a:pt x="1845513" y="2879979"/>
                </a:lnTo>
                <a:lnTo>
                  <a:pt x="1847380" y="2878112"/>
                </a:lnTo>
                <a:lnTo>
                  <a:pt x="1847837" y="2876994"/>
                </a:lnTo>
                <a:lnTo>
                  <a:pt x="1847837" y="2874365"/>
                </a:lnTo>
                <a:close/>
              </a:path>
              <a:path w="11163300" h="4533900">
                <a:moveTo>
                  <a:pt x="1847837" y="2050021"/>
                </a:moveTo>
                <a:lnTo>
                  <a:pt x="1847380" y="2048891"/>
                </a:lnTo>
                <a:lnTo>
                  <a:pt x="1845513" y="2047036"/>
                </a:lnTo>
                <a:lnTo>
                  <a:pt x="1844395" y="2046566"/>
                </a:lnTo>
                <a:lnTo>
                  <a:pt x="1832241" y="2046566"/>
                </a:lnTo>
                <a:lnTo>
                  <a:pt x="1831124" y="2047036"/>
                </a:lnTo>
                <a:lnTo>
                  <a:pt x="1829257" y="2048891"/>
                </a:lnTo>
                <a:lnTo>
                  <a:pt x="1828787" y="2050021"/>
                </a:lnTo>
                <a:lnTo>
                  <a:pt x="1828787" y="2052650"/>
                </a:lnTo>
                <a:lnTo>
                  <a:pt x="1829257" y="2053767"/>
                </a:lnTo>
                <a:lnTo>
                  <a:pt x="1831124" y="2055634"/>
                </a:lnTo>
                <a:lnTo>
                  <a:pt x="1832241" y="2056091"/>
                </a:lnTo>
                <a:lnTo>
                  <a:pt x="1844395" y="2056091"/>
                </a:lnTo>
                <a:lnTo>
                  <a:pt x="1845513" y="2055634"/>
                </a:lnTo>
                <a:lnTo>
                  <a:pt x="1847380" y="2053767"/>
                </a:lnTo>
                <a:lnTo>
                  <a:pt x="1847837" y="2052650"/>
                </a:lnTo>
                <a:lnTo>
                  <a:pt x="1847837" y="2050021"/>
                </a:lnTo>
                <a:close/>
              </a:path>
              <a:path w="11163300" h="4533900">
                <a:moveTo>
                  <a:pt x="1847837" y="1225677"/>
                </a:moveTo>
                <a:lnTo>
                  <a:pt x="1847380" y="1224546"/>
                </a:lnTo>
                <a:lnTo>
                  <a:pt x="1845513" y="1222692"/>
                </a:lnTo>
                <a:lnTo>
                  <a:pt x="1844395" y="1222222"/>
                </a:lnTo>
                <a:lnTo>
                  <a:pt x="1832241" y="1222222"/>
                </a:lnTo>
                <a:lnTo>
                  <a:pt x="1831124" y="1222692"/>
                </a:lnTo>
                <a:lnTo>
                  <a:pt x="1829257" y="1224546"/>
                </a:lnTo>
                <a:lnTo>
                  <a:pt x="1828787" y="1225677"/>
                </a:lnTo>
                <a:lnTo>
                  <a:pt x="1828787" y="1228305"/>
                </a:lnTo>
                <a:lnTo>
                  <a:pt x="1829257" y="1229423"/>
                </a:lnTo>
                <a:lnTo>
                  <a:pt x="1831124" y="1231290"/>
                </a:lnTo>
                <a:lnTo>
                  <a:pt x="1832241" y="1231747"/>
                </a:lnTo>
                <a:lnTo>
                  <a:pt x="1844395" y="1231747"/>
                </a:lnTo>
                <a:lnTo>
                  <a:pt x="1845513" y="1231290"/>
                </a:lnTo>
                <a:lnTo>
                  <a:pt x="1847380" y="1229423"/>
                </a:lnTo>
                <a:lnTo>
                  <a:pt x="1847837" y="1228305"/>
                </a:lnTo>
                <a:lnTo>
                  <a:pt x="1847837" y="1225677"/>
                </a:lnTo>
                <a:close/>
              </a:path>
              <a:path w="11163300" h="4533900">
                <a:moveTo>
                  <a:pt x="1847837" y="401320"/>
                </a:moveTo>
                <a:lnTo>
                  <a:pt x="1847380" y="400202"/>
                </a:lnTo>
                <a:lnTo>
                  <a:pt x="1845513" y="398348"/>
                </a:lnTo>
                <a:lnTo>
                  <a:pt x="1844395" y="397878"/>
                </a:lnTo>
                <a:lnTo>
                  <a:pt x="1832241" y="397878"/>
                </a:lnTo>
                <a:lnTo>
                  <a:pt x="1831124" y="398348"/>
                </a:lnTo>
                <a:lnTo>
                  <a:pt x="1829257" y="400202"/>
                </a:lnTo>
                <a:lnTo>
                  <a:pt x="1828787" y="401320"/>
                </a:lnTo>
                <a:lnTo>
                  <a:pt x="1828787" y="403961"/>
                </a:lnTo>
                <a:lnTo>
                  <a:pt x="1829257" y="405079"/>
                </a:lnTo>
                <a:lnTo>
                  <a:pt x="1831124" y="406933"/>
                </a:lnTo>
                <a:lnTo>
                  <a:pt x="1832241" y="407403"/>
                </a:lnTo>
                <a:lnTo>
                  <a:pt x="1844395" y="407403"/>
                </a:lnTo>
                <a:lnTo>
                  <a:pt x="1845513" y="406933"/>
                </a:lnTo>
                <a:lnTo>
                  <a:pt x="1847380" y="405079"/>
                </a:lnTo>
                <a:lnTo>
                  <a:pt x="1847837" y="403961"/>
                </a:lnTo>
                <a:lnTo>
                  <a:pt x="1847837" y="401320"/>
                </a:lnTo>
                <a:close/>
              </a:path>
              <a:path w="11163300" h="4533900">
                <a:moveTo>
                  <a:pt x="1904987" y="4523054"/>
                </a:moveTo>
                <a:lnTo>
                  <a:pt x="1904530" y="4521936"/>
                </a:lnTo>
                <a:lnTo>
                  <a:pt x="1902663" y="4520069"/>
                </a:lnTo>
                <a:lnTo>
                  <a:pt x="1901545" y="4519612"/>
                </a:lnTo>
                <a:lnTo>
                  <a:pt x="1889391" y="4519612"/>
                </a:lnTo>
                <a:lnTo>
                  <a:pt x="1888274" y="4520069"/>
                </a:lnTo>
                <a:lnTo>
                  <a:pt x="1886407" y="4521936"/>
                </a:lnTo>
                <a:lnTo>
                  <a:pt x="1885950" y="4523054"/>
                </a:lnTo>
                <a:lnTo>
                  <a:pt x="1885950" y="4525683"/>
                </a:lnTo>
                <a:lnTo>
                  <a:pt x="1886407" y="4526800"/>
                </a:lnTo>
                <a:lnTo>
                  <a:pt x="1888274" y="4528667"/>
                </a:lnTo>
                <a:lnTo>
                  <a:pt x="1889391" y="4529137"/>
                </a:lnTo>
                <a:lnTo>
                  <a:pt x="1901545" y="4529137"/>
                </a:lnTo>
                <a:lnTo>
                  <a:pt x="1902663" y="4528667"/>
                </a:lnTo>
                <a:lnTo>
                  <a:pt x="1904530" y="4526800"/>
                </a:lnTo>
                <a:lnTo>
                  <a:pt x="1904987" y="4525683"/>
                </a:lnTo>
                <a:lnTo>
                  <a:pt x="1904987" y="4523054"/>
                </a:lnTo>
                <a:close/>
              </a:path>
              <a:path w="11163300" h="4533900">
                <a:moveTo>
                  <a:pt x="1904987" y="3698710"/>
                </a:moveTo>
                <a:lnTo>
                  <a:pt x="1904530" y="3697579"/>
                </a:lnTo>
                <a:lnTo>
                  <a:pt x="1902663" y="3695725"/>
                </a:lnTo>
                <a:lnTo>
                  <a:pt x="1901545" y="3695255"/>
                </a:lnTo>
                <a:lnTo>
                  <a:pt x="1889391" y="3695255"/>
                </a:lnTo>
                <a:lnTo>
                  <a:pt x="1888274" y="3695725"/>
                </a:lnTo>
                <a:lnTo>
                  <a:pt x="1886407" y="3697579"/>
                </a:lnTo>
                <a:lnTo>
                  <a:pt x="1885950" y="3698710"/>
                </a:lnTo>
                <a:lnTo>
                  <a:pt x="1885950" y="3701338"/>
                </a:lnTo>
                <a:lnTo>
                  <a:pt x="1886407" y="3702456"/>
                </a:lnTo>
                <a:lnTo>
                  <a:pt x="1888274" y="3704323"/>
                </a:lnTo>
                <a:lnTo>
                  <a:pt x="1889391" y="3704780"/>
                </a:lnTo>
                <a:lnTo>
                  <a:pt x="1901545" y="3704780"/>
                </a:lnTo>
                <a:lnTo>
                  <a:pt x="1902663" y="3704323"/>
                </a:lnTo>
                <a:lnTo>
                  <a:pt x="1904530" y="3702456"/>
                </a:lnTo>
                <a:lnTo>
                  <a:pt x="1904987" y="3701338"/>
                </a:lnTo>
                <a:lnTo>
                  <a:pt x="1904987" y="3698710"/>
                </a:lnTo>
                <a:close/>
              </a:path>
              <a:path w="11163300" h="4533900">
                <a:moveTo>
                  <a:pt x="1904987" y="2874365"/>
                </a:moveTo>
                <a:lnTo>
                  <a:pt x="1904530" y="2873235"/>
                </a:lnTo>
                <a:lnTo>
                  <a:pt x="1902663" y="2871381"/>
                </a:lnTo>
                <a:lnTo>
                  <a:pt x="1901545" y="2870911"/>
                </a:lnTo>
                <a:lnTo>
                  <a:pt x="1889391" y="2870911"/>
                </a:lnTo>
                <a:lnTo>
                  <a:pt x="1888274" y="2871381"/>
                </a:lnTo>
                <a:lnTo>
                  <a:pt x="1886407" y="2873235"/>
                </a:lnTo>
                <a:lnTo>
                  <a:pt x="1885950" y="2874365"/>
                </a:lnTo>
                <a:lnTo>
                  <a:pt x="1885950" y="2876994"/>
                </a:lnTo>
                <a:lnTo>
                  <a:pt x="1886407" y="2878112"/>
                </a:lnTo>
                <a:lnTo>
                  <a:pt x="1888274" y="2879979"/>
                </a:lnTo>
                <a:lnTo>
                  <a:pt x="1889391" y="2880436"/>
                </a:lnTo>
                <a:lnTo>
                  <a:pt x="1901545" y="2880436"/>
                </a:lnTo>
                <a:lnTo>
                  <a:pt x="1902663" y="2879979"/>
                </a:lnTo>
                <a:lnTo>
                  <a:pt x="1904530" y="2878112"/>
                </a:lnTo>
                <a:lnTo>
                  <a:pt x="1904987" y="2876994"/>
                </a:lnTo>
                <a:lnTo>
                  <a:pt x="1904987" y="2874365"/>
                </a:lnTo>
                <a:close/>
              </a:path>
              <a:path w="11163300" h="4533900">
                <a:moveTo>
                  <a:pt x="1904987" y="2050021"/>
                </a:moveTo>
                <a:lnTo>
                  <a:pt x="1904530" y="2048891"/>
                </a:lnTo>
                <a:lnTo>
                  <a:pt x="1902663" y="2047036"/>
                </a:lnTo>
                <a:lnTo>
                  <a:pt x="1901545" y="2046566"/>
                </a:lnTo>
                <a:lnTo>
                  <a:pt x="1889391" y="2046566"/>
                </a:lnTo>
                <a:lnTo>
                  <a:pt x="1888274" y="2047036"/>
                </a:lnTo>
                <a:lnTo>
                  <a:pt x="1886407" y="2048891"/>
                </a:lnTo>
                <a:lnTo>
                  <a:pt x="1885950" y="2050021"/>
                </a:lnTo>
                <a:lnTo>
                  <a:pt x="1885950" y="2052650"/>
                </a:lnTo>
                <a:lnTo>
                  <a:pt x="1886407" y="2053767"/>
                </a:lnTo>
                <a:lnTo>
                  <a:pt x="1888274" y="2055634"/>
                </a:lnTo>
                <a:lnTo>
                  <a:pt x="1889391" y="2056091"/>
                </a:lnTo>
                <a:lnTo>
                  <a:pt x="1901545" y="2056091"/>
                </a:lnTo>
                <a:lnTo>
                  <a:pt x="1902663" y="2055634"/>
                </a:lnTo>
                <a:lnTo>
                  <a:pt x="1904530" y="2053767"/>
                </a:lnTo>
                <a:lnTo>
                  <a:pt x="1904987" y="2052650"/>
                </a:lnTo>
                <a:lnTo>
                  <a:pt x="1904987" y="2050021"/>
                </a:lnTo>
                <a:close/>
              </a:path>
              <a:path w="11163300" h="4533900">
                <a:moveTo>
                  <a:pt x="1904987" y="1225677"/>
                </a:moveTo>
                <a:lnTo>
                  <a:pt x="1904530" y="1224546"/>
                </a:lnTo>
                <a:lnTo>
                  <a:pt x="1902663" y="1222692"/>
                </a:lnTo>
                <a:lnTo>
                  <a:pt x="1901545" y="1222222"/>
                </a:lnTo>
                <a:lnTo>
                  <a:pt x="1889391" y="1222222"/>
                </a:lnTo>
                <a:lnTo>
                  <a:pt x="1888274" y="1222692"/>
                </a:lnTo>
                <a:lnTo>
                  <a:pt x="1886407" y="1224546"/>
                </a:lnTo>
                <a:lnTo>
                  <a:pt x="1885950" y="1225677"/>
                </a:lnTo>
                <a:lnTo>
                  <a:pt x="1885950" y="1228305"/>
                </a:lnTo>
                <a:lnTo>
                  <a:pt x="1886407" y="1229423"/>
                </a:lnTo>
                <a:lnTo>
                  <a:pt x="1888274" y="1231290"/>
                </a:lnTo>
                <a:lnTo>
                  <a:pt x="1889391" y="1231747"/>
                </a:lnTo>
                <a:lnTo>
                  <a:pt x="1901545" y="1231747"/>
                </a:lnTo>
                <a:lnTo>
                  <a:pt x="1902663" y="1231290"/>
                </a:lnTo>
                <a:lnTo>
                  <a:pt x="1904530" y="1229423"/>
                </a:lnTo>
                <a:lnTo>
                  <a:pt x="1904987" y="1228305"/>
                </a:lnTo>
                <a:lnTo>
                  <a:pt x="1904987" y="1225677"/>
                </a:lnTo>
                <a:close/>
              </a:path>
              <a:path w="11163300" h="4533900">
                <a:moveTo>
                  <a:pt x="1904987" y="401320"/>
                </a:moveTo>
                <a:lnTo>
                  <a:pt x="1904530" y="400202"/>
                </a:lnTo>
                <a:lnTo>
                  <a:pt x="1902663" y="398348"/>
                </a:lnTo>
                <a:lnTo>
                  <a:pt x="1901545" y="397878"/>
                </a:lnTo>
                <a:lnTo>
                  <a:pt x="1889391" y="397878"/>
                </a:lnTo>
                <a:lnTo>
                  <a:pt x="1888274" y="398348"/>
                </a:lnTo>
                <a:lnTo>
                  <a:pt x="1886407" y="400202"/>
                </a:lnTo>
                <a:lnTo>
                  <a:pt x="1885950" y="401320"/>
                </a:lnTo>
                <a:lnTo>
                  <a:pt x="1885950" y="403961"/>
                </a:lnTo>
                <a:lnTo>
                  <a:pt x="1886407" y="405079"/>
                </a:lnTo>
                <a:lnTo>
                  <a:pt x="1888274" y="406933"/>
                </a:lnTo>
                <a:lnTo>
                  <a:pt x="1889391" y="407403"/>
                </a:lnTo>
                <a:lnTo>
                  <a:pt x="1901545" y="407403"/>
                </a:lnTo>
                <a:lnTo>
                  <a:pt x="1902663" y="406933"/>
                </a:lnTo>
                <a:lnTo>
                  <a:pt x="1904530" y="405079"/>
                </a:lnTo>
                <a:lnTo>
                  <a:pt x="1904987" y="403961"/>
                </a:lnTo>
                <a:lnTo>
                  <a:pt x="1904987" y="401320"/>
                </a:lnTo>
                <a:close/>
              </a:path>
              <a:path w="11163300" h="4533900">
                <a:moveTo>
                  <a:pt x="1962137" y="4523054"/>
                </a:moveTo>
                <a:lnTo>
                  <a:pt x="1961680" y="4521936"/>
                </a:lnTo>
                <a:lnTo>
                  <a:pt x="1959813" y="4520069"/>
                </a:lnTo>
                <a:lnTo>
                  <a:pt x="1958695" y="4519612"/>
                </a:lnTo>
                <a:lnTo>
                  <a:pt x="1946541" y="4519612"/>
                </a:lnTo>
                <a:lnTo>
                  <a:pt x="1945424" y="4520069"/>
                </a:lnTo>
                <a:lnTo>
                  <a:pt x="1943557" y="4521936"/>
                </a:lnTo>
                <a:lnTo>
                  <a:pt x="1943100" y="4523054"/>
                </a:lnTo>
                <a:lnTo>
                  <a:pt x="1943100" y="4525683"/>
                </a:lnTo>
                <a:lnTo>
                  <a:pt x="1943557" y="4526800"/>
                </a:lnTo>
                <a:lnTo>
                  <a:pt x="1945424" y="4528667"/>
                </a:lnTo>
                <a:lnTo>
                  <a:pt x="1946541" y="4529137"/>
                </a:lnTo>
                <a:lnTo>
                  <a:pt x="1958695" y="4529137"/>
                </a:lnTo>
                <a:lnTo>
                  <a:pt x="1959813" y="4528667"/>
                </a:lnTo>
                <a:lnTo>
                  <a:pt x="1961680" y="4526800"/>
                </a:lnTo>
                <a:lnTo>
                  <a:pt x="1962137" y="4525683"/>
                </a:lnTo>
                <a:lnTo>
                  <a:pt x="1962137" y="4523054"/>
                </a:lnTo>
                <a:close/>
              </a:path>
              <a:path w="11163300" h="4533900">
                <a:moveTo>
                  <a:pt x="1962137" y="3698710"/>
                </a:moveTo>
                <a:lnTo>
                  <a:pt x="1961680" y="3697579"/>
                </a:lnTo>
                <a:lnTo>
                  <a:pt x="1959813" y="3695725"/>
                </a:lnTo>
                <a:lnTo>
                  <a:pt x="1958695" y="3695255"/>
                </a:lnTo>
                <a:lnTo>
                  <a:pt x="1946541" y="3695255"/>
                </a:lnTo>
                <a:lnTo>
                  <a:pt x="1945424" y="3695725"/>
                </a:lnTo>
                <a:lnTo>
                  <a:pt x="1943557" y="3697579"/>
                </a:lnTo>
                <a:lnTo>
                  <a:pt x="1943100" y="3698710"/>
                </a:lnTo>
                <a:lnTo>
                  <a:pt x="1943100" y="3701338"/>
                </a:lnTo>
                <a:lnTo>
                  <a:pt x="1943557" y="3702456"/>
                </a:lnTo>
                <a:lnTo>
                  <a:pt x="1945424" y="3704323"/>
                </a:lnTo>
                <a:lnTo>
                  <a:pt x="1946541" y="3704780"/>
                </a:lnTo>
                <a:lnTo>
                  <a:pt x="1958695" y="3704780"/>
                </a:lnTo>
                <a:lnTo>
                  <a:pt x="1959813" y="3704323"/>
                </a:lnTo>
                <a:lnTo>
                  <a:pt x="1961680" y="3702456"/>
                </a:lnTo>
                <a:lnTo>
                  <a:pt x="1962137" y="3701338"/>
                </a:lnTo>
                <a:lnTo>
                  <a:pt x="1962137" y="3698710"/>
                </a:lnTo>
                <a:close/>
              </a:path>
              <a:path w="11163300" h="4533900">
                <a:moveTo>
                  <a:pt x="1962137" y="2874365"/>
                </a:moveTo>
                <a:lnTo>
                  <a:pt x="1961680" y="2873235"/>
                </a:lnTo>
                <a:lnTo>
                  <a:pt x="1959813" y="2871381"/>
                </a:lnTo>
                <a:lnTo>
                  <a:pt x="1958695" y="2870911"/>
                </a:lnTo>
                <a:lnTo>
                  <a:pt x="1946541" y="2870911"/>
                </a:lnTo>
                <a:lnTo>
                  <a:pt x="1945424" y="2871381"/>
                </a:lnTo>
                <a:lnTo>
                  <a:pt x="1943557" y="2873235"/>
                </a:lnTo>
                <a:lnTo>
                  <a:pt x="1943100" y="2874365"/>
                </a:lnTo>
                <a:lnTo>
                  <a:pt x="1943100" y="2876994"/>
                </a:lnTo>
                <a:lnTo>
                  <a:pt x="1943557" y="2878112"/>
                </a:lnTo>
                <a:lnTo>
                  <a:pt x="1945424" y="2879979"/>
                </a:lnTo>
                <a:lnTo>
                  <a:pt x="1946541" y="2880436"/>
                </a:lnTo>
                <a:lnTo>
                  <a:pt x="1958695" y="2880436"/>
                </a:lnTo>
                <a:lnTo>
                  <a:pt x="1959813" y="2879979"/>
                </a:lnTo>
                <a:lnTo>
                  <a:pt x="1961680" y="2878112"/>
                </a:lnTo>
                <a:lnTo>
                  <a:pt x="1962137" y="2876994"/>
                </a:lnTo>
                <a:lnTo>
                  <a:pt x="1962137" y="2874365"/>
                </a:lnTo>
                <a:close/>
              </a:path>
              <a:path w="11163300" h="4533900">
                <a:moveTo>
                  <a:pt x="1962137" y="2050021"/>
                </a:moveTo>
                <a:lnTo>
                  <a:pt x="1961680" y="2048891"/>
                </a:lnTo>
                <a:lnTo>
                  <a:pt x="1959813" y="2047036"/>
                </a:lnTo>
                <a:lnTo>
                  <a:pt x="1958695" y="2046566"/>
                </a:lnTo>
                <a:lnTo>
                  <a:pt x="1946541" y="2046566"/>
                </a:lnTo>
                <a:lnTo>
                  <a:pt x="1945424" y="2047036"/>
                </a:lnTo>
                <a:lnTo>
                  <a:pt x="1943557" y="2048891"/>
                </a:lnTo>
                <a:lnTo>
                  <a:pt x="1943100" y="2050021"/>
                </a:lnTo>
                <a:lnTo>
                  <a:pt x="1943100" y="2052650"/>
                </a:lnTo>
                <a:lnTo>
                  <a:pt x="1943557" y="2053767"/>
                </a:lnTo>
                <a:lnTo>
                  <a:pt x="1945424" y="2055634"/>
                </a:lnTo>
                <a:lnTo>
                  <a:pt x="1946541" y="2056091"/>
                </a:lnTo>
                <a:lnTo>
                  <a:pt x="1958695" y="2056091"/>
                </a:lnTo>
                <a:lnTo>
                  <a:pt x="1959813" y="2055634"/>
                </a:lnTo>
                <a:lnTo>
                  <a:pt x="1961680" y="2053767"/>
                </a:lnTo>
                <a:lnTo>
                  <a:pt x="1962137" y="2052650"/>
                </a:lnTo>
                <a:lnTo>
                  <a:pt x="1962137" y="2050021"/>
                </a:lnTo>
                <a:close/>
              </a:path>
              <a:path w="11163300" h="4533900">
                <a:moveTo>
                  <a:pt x="1962137" y="1225677"/>
                </a:moveTo>
                <a:lnTo>
                  <a:pt x="1961680" y="1224546"/>
                </a:lnTo>
                <a:lnTo>
                  <a:pt x="1959813" y="1222692"/>
                </a:lnTo>
                <a:lnTo>
                  <a:pt x="1958695" y="1222222"/>
                </a:lnTo>
                <a:lnTo>
                  <a:pt x="1946541" y="1222222"/>
                </a:lnTo>
                <a:lnTo>
                  <a:pt x="1945424" y="1222692"/>
                </a:lnTo>
                <a:lnTo>
                  <a:pt x="1943557" y="1224546"/>
                </a:lnTo>
                <a:lnTo>
                  <a:pt x="1943100" y="1225677"/>
                </a:lnTo>
                <a:lnTo>
                  <a:pt x="1943100" y="1228305"/>
                </a:lnTo>
                <a:lnTo>
                  <a:pt x="1943557" y="1229423"/>
                </a:lnTo>
                <a:lnTo>
                  <a:pt x="1945424" y="1231290"/>
                </a:lnTo>
                <a:lnTo>
                  <a:pt x="1946541" y="1231747"/>
                </a:lnTo>
                <a:lnTo>
                  <a:pt x="1958695" y="1231747"/>
                </a:lnTo>
                <a:lnTo>
                  <a:pt x="1959813" y="1231290"/>
                </a:lnTo>
                <a:lnTo>
                  <a:pt x="1961680" y="1229423"/>
                </a:lnTo>
                <a:lnTo>
                  <a:pt x="1962137" y="1228305"/>
                </a:lnTo>
                <a:lnTo>
                  <a:pt x="1962137" y="1225677"/>
                </a:lnTo>
                <a:close/>
              </a:path>
              <a:path w="11163300" h="4533900">
                <a:moveTo>
                  <a:pt x="1962137" y="401320"/>
                </a:moveTo>
                <a:lnTo>
                  <a:pt x="1961680" y="400202"/>
                </a:lnTo>
                <a:lnTo>
                  <a:pt x="1959813" y="398348"/>
                </a:lnTo>
                <a:lnTo>
                  <a:pt x="1958695" y="397878"/>
                </a:lnTo>
                <a:lnTo>
                  <a:pt x="1946541" y="397878"/>
                </a:lnTo>
                <a:lnTo>
                  <a:pt x="1945424" y="398348"/>
                </a:lnTo>
                <a:lnTo>
                  <a:pt x="1943557" y="400202"/>
                </a:lnTo>
                <a:lnTo>
                  <a:pt x="1943100" y="401320"/>
                </a:lnTo>
                <a:lnTo>
                  <a:pt x="1943100" y="403961"/>
                </a:lnTo>
                <a:lnTo>
                  <a:pt x="1943557" y="405079"/>
                </a:lnTo>
                <a:lnTo>
                  <a:pt x="1945424" y="406933"/>
                </a:lnTo>
                <a:lnTo>
                  <a:pt x="1946541" y="407403"/>
                </a:lnTo>
                <a:lnTo>
                  <a:pt x="1958695" y="407403"/>
                </a:lnTo>
                <a:lnTo>
                  <a:pt x="1959813" y="406933"/>
                </a:lnTo>
                <a:lnTo>
                  <a:pt x="1961680" y="405079"/>
                </a:lnTo>
                <a:lnTo>
                  <a:pt x="1962137" y="403961"/>
                </a:lnTo>
                <a:lnTo>
                  <a:pt x="1962137" y="401320"/>
                </a:lnTo>
                <a:close/>
              </a:path>
              <a:path w="11163300" h="4533900">
                <a:moveTo>
                  <a:pt x="2019300" y="4523054"/>
                </a:moveTo>
                <a:lnTo>
                  <a:pt x="2018830" y="4521936"/>
                </a:lnTo>
                <a:lnTo>
                  <a:pt x="2016963" y="4520069"/>
                </a:lnTo>
                <a:lnTo>
                  <a:pt x="2015845" y="4519612"/>
                </a:lnTo>
                <a:lnTo>
                  <a:pt x="2003691" y="4519612"/>
                </a:lnTo>
                <a:lnTo>
                  <a:pt x="2002574" y="4520069"/>
                </a:lnTo>
                <a:lnTo>
                  <a:pt x="2000707" y="4521936"/>
                </a:lnTo>
                <a:lnTo>
                  <a:pt x="2000237" y="4523054"/>
                </a:lnTo>
                <a:lnTo>
                  <a:pt x="2000237" y="4525683"/>
                </a:lnTo>
                <a:lnTo>
                  <a:pt x="2000707" y="4526800"/>
                </a:lnTo>
                <a:lnTo>
                  <a:pt x="2002574" y="4528667"/>
                </a:lnTo>
                <a:lnTo>
                  <a:pt x="2003691" y="4529137"/>
                </a:lnTo>
                <a:lnTo>
                  <a:pt x="2015845" y="4529137"/>
                </a:lnTo>
                <a:lnTo>
                  <a:pt x="2016963" y="4528667"/>
                </a:lnTo>
                <a:lnTo>
                  <a:pt x="2018830" y="4526800"/>
                </a:lnTo>
                <a:lnTo>
                  <a:pt x="2019300" y="4525683"/>
                </a:lnTo>
                <a:lnTo>
                  <a:pt x="2019300" y="4523054"/>
                </a:lnTo>
                <a:close/>
              </a:path>
              <a:path w="11163300" h="4533900">
                <a:moveTo>
                  <a:pt x="2019300" y="3698710"/>
                </a:moveTo>
                <a:lnTo>
                  <a:pt x="2018830" y="3697579"/>
                </a:lnTo>
                <a:lnTo>
                  <a:pt x="2016963" y="3695725"/>
                </a:lnTo>
                <a:lnTo>
                  <a:pt x="2015845" y="3695255"/>
                </a:lnTo>
                <a:lnTo>
                  <a:pt x="2003691" y="3695255"/>
                </a:lnTo>
                <a:lnTo>
                  <a:pt x="2002574" y="3695725"/>
                </a:lnTo>
                <a:lnTo>
                  <a:pt x="2000707" y="3697579"/>
                </a:lnTo>
                <a:lnTo>
                  <a:pt x="2000237" y="3698710"/>
                </a:lnTo>
                <a:lnTo>
                  <a:pt x="2000237" y="3701338"/>
                </a:lnTo>
                <a:lnTo>
                  <a:pt x="2000707" y="3702456"/>
                </a:lnTo>
                <a:lnTo>
                  <a:pt x="2002574" y="3704323"/>
                </a:lnTo>
                <a:lnTo>
                  <a:pt x="2003691" y="3704780"/>
                </a:lnTo>
                <a:lnTo>
                  <a:pt x="2015845" y="3704780"/>
                </a:lnTo>
                <a:lnTo>
                  <a:pt x="2016963" y="3704323"/>
                </a:lnTo>
                <a:lnTo>
                  <a:pt x="2018830" y="3702456"/>
                </a:lnTo>
                <a:lnTo>
                  <a:pt x="2019300" y="3701338"/>
                </a:lnTo>
                <a:lnTo>
                  <a:pt x="2019300" y="3698710"/>
                </a:lnTo>
                <a:close/>
              </a:path>
              <a:path w="11163300" h="4533900">
                <a:moveTo>
                  <a:pt x="2019300" y="2874365"/>
                </a:moveTo>
                <a:lnTo>
                  <a:pt x="2018830" y="2873235"/>
                </a:lnTo>
                <a:lnTo>
                  <a:pt x="2016963" y="2871381"/>
                </a:lnTo>
                <a:lnTo>
                  <a:pt x="2015845" y="2870911"/>
                </a:lnTo>
                <a:lnTo>
                  <a:pt x="2003691" y="2870911"/>
                </a:lnTo>
                <a:lnTo>
                  <a:pt x="2002574" y="2871381"/>
                </a:lnTo>
                <a:lnTo>
                  <a:pt x="2000707" y="2873235"/>
                </a:lnTo>
                <a:lnTo>
                  <a:pt x="2000237" y="2874365"/>
                </a:lnTo>
                <a:lnTo>
                  <a:pt x="2000237" y="2876994"/>
                </a:lnTo>
                <a:lnTo>
                  <a:pt x="2000707" y="2878112"/>
                </a:lnTo>
                <a:lnTo>
                  <a:pt x="2002574" y="2879979"/>
                </a:lnTo>
                <a:lnTo>
                  <a:pt x="2003691" y="2880436"/>
                </a:lnTo>
                <a:lnTo>
                  <a:pt x="2015845" y="2880436"/>
                </a:lnTo>
                <a:lnTo>
                  <a:pt x="2016963" y="2879979"/>
                </a:lnTo>
                <a:lnTo>
                  <a:pt x="2018830" y="2878112"/>
                </a:lnTo>
                <a:lnTo>
                  <a:pt x="2019300" y="2876994"/>
                </a:lnTo>
                <a:lnTo>
                  <a:pt x="2019300" y="2874365"/>
                </a:lnTo>
                <a:close/>
              </a:path>
              <a:path w="11163300" h="4533900">
                <a:moveTo>
                  <a:pt x="2019300" y="2050021"/>
                </a:moveTo>
                <a:lnTo>
                  <a:pt x="2018830" y="2048891"/>
                </a:lnTo>
                <a:lnTo>
                  <a:pt x="2016963" y="2047036"/>
                </a:lnTo>
                <a:lnTo>
                  <a:pt x="2015845" y="2046566"/>
                </a:lnTo>
                <a:lnTo>
                  <a:pt x="2003691" y="2046566"/>
                </a:lnTo>
                <a:lnTo>
                  <a:pt x="2002574" y="2047036"/>
                </a:lnTo>
                <a:lnTo>
                  <a:pt x="2000707" y="2048891"/>
                </a:lnTo>
                <a:lnTo>
                  <a:pt x="2000237" y="2050021"/>
                </a:lnTo>
                <a:lnTo>
                  <a:pt x="2000237" y="2052650"/>
                </a:lnTo>
                <a:lnTo>
                  <a:pt x="2000707" y="2053767"/>
                </a:lnTo>
                <a:lnTo>
                  <a:pt x="2002574" y="2055634"/>
                </a:lnTo>
                <a:lnTo>
                  <a:pt x="2003691" y="2056091"/>
                </a:lnTo>
                <a:lnTo>
                  <a:pt x="2015845" y="2056091"/>
                </a:lnTo>
                <a:lnTo>
                  <a:pt x="2016963" y="2055634"/>
                </a:lnTo>
                <a:lnTo>
                  <a:pt x="2018830" y="2053767"/>
                </a:lnTo>
                <a:lnTo>
                  <a:pt x="2019300" y="2052650"/>
                </a:lnTo>
                <a:lnTo>
                  <a:pt x="2019300" y="2050021"/>
                </a:lnTo>
                <a:close/>
              </a:path>
              <a:path w="11163300" h="4533900">
                <a:moveTo>
                  <a:pt x="2019300" y="1225677"/>
                </a:moveTo>
                <a:lnTo>
                  <a:pt x="2018830" y="1224546"/>
                </a:lnTo>
                <a:lnTo>
                  <a:pt x="2016963" y="1222692"/>
                </a:lnTo>
                <a:lnTo>
                  <a:pt x="2015845" y="1222222"/>
                </a:lnTo>
                <a:lnTo>
                  <a:pt x="2003691" y="1222222"/>
                </a:lnTo>
                <a:lnTo>
                  <a:pt x="2002574" y="1222692"/>
                </a:lnTo>
                <a:lnTo>
                  <a:pt x="2000707" y="1224546"/>
                </a:lnTo>
                <a:lnTo>
                  <a:pt x="2000237" y="1225677"/>
                </a:lnTo>
                <a:lnTo>
                  <a:pt x="2000237" y="1228305"/>
                </a:lnTo>
                <a:lnTo>
                  <a:pt x="2000707" y="1229423"/>
                </a:lnTo>
                <a:lnTo>
                  <a:pt x="2002574" y="1231290"/>
                </a:lnTo>
                <a:lnTo>
                  <a:pt x="2003691" y="1231747"/>
                </a:lnTo>
                <a:lnTo>
                  <a:pt x="2015845" y="1231747"/>
                </a:lnTo>
                <a:lnTo>
                  <a:pt x="2016963" y="1231290"/>
                </a:lnTo>
                <a:lnTo>
                  <a:pt x="2018830" y="1229423"/>
                </a:lnTo>
                <a:lnTo>
                  <a:pt x="2019300" y="1228305"/>
                </a:lnTo>
                <a:lnTo>
                  <a:pt x="2019300" y="1225677"/>
                </a:lnTo>
                <a:close/>
              </a:path>
              <a:path w="11163300" h="4533900">
                <a:moveTo>
                  <a:pt x="2019300" y="401320"/>
                </a:moveTo>
                <a:lnTo>
                  <a:pt x="2018830" y="400202"/>
                </a:lnTo>
                <a:lnTo>
                  <a:pt x="2016963" y="398348"/>
                </a:lnTo>
                <a:lnTo>
                  <a:pt x="2015845" y="397878"/>
                </a:lnTo>
                <a:lnTo>
                  <a:pt x="2003691" y="397878"/>
                </a:lnTo>
                <a:lnTo>
                  <a:pt x="2002574" y="398348"/>
                </a:lnTo>
                <a:lnTo>
                  <a:pt x="2000707" y="400202"/>
                </a:lnTo>
                <a:lnTo>
                  <a:pt x="2000237" y="401320"/>
                </a:lnTo>
                <a:lnTo>
                  <a:pt x="2000237" y="403961"/>
                </a:lnTo>
                <a:lnTo>
                  <a:pt x="2000707" y="405079"/>
                </a:lnTo>
                <a:lnTo>
                  <a:pt x="2002574" y="406933"/>
                </a:lnTo>
                <a:lnTo>
                  <a:pt x="2003691" y="407403"/>
                </a:lnTo>
                <a:lnTo>
                  <a:pt x="2015845" y="407403"/>
                </a:lnTo>
                <a:lnTo>
                  <a:pt x="2016963" y="406933"/>
                </a:lnTo>
                <a:lnTo>
                  <a:pt x="2018830" y="405079"/>
                </a:lnTo>
                <a:lnTo>
                  <a:pt x="2019300" y="403961"/>
                </a:lnTo>
                <a:lnTo>
                  <a:pt x="2019300" y="401320"/>
                </a:lnTo>
                <a:close/>
              </a:path>
              <a:path w="11163300" h="4533900">
                <a:moveTo>
                  <a:pt x="2076437" y="4523054"/>
                </a:moveTo>
                <a:lnTo>
                  <a:pt x="2075980" y="4521936"/>
                </a:lnTo>
                <a:lnTo>
                  <a:pt x="2074113" y="4520069"/>
                </a:lnTo>
                <a:lnTo>
                  <a:pt x="2072995" y="4519612"/>
                </a:lnTo>
                <a:lnTo>
                  <a:pt x="2060841" y="4519612"/>
                </a:lnTo>
                <a:lnTo>
                  <a:pt x="2059724" y="4520069"/>
                </a:lnTo>
                <a:lnTo>
                  <a:pt x="2057857" y="4521936"/>
                </a:lnTo>
                <a:lnTo>
                  <a:pt x="2057400" y="4523054"/>
                </a:lnTo>
                <a:lnTo>
                  <a:pt x="2057400" y="4525683"/>
                </a:lnTo>
                <a:lnTo>
                  <a:pt x="2057857" y="4526800"/>
                </a:lnTo>
                <a:lnTo>
                  <a:pt x="2059724" y="4528667"/>
                </a:lnTo>
                <a:lnTo>
                  <a:pt x="2060841" y="4529137"/>
                </a:lnTo>
                <a:lnTo>
                  <a:pt x="2072995" y="4529137"/>
                </a:lnTo>
                <a:lnTo>
                  <a:pt x="2074113" y="4528667"/>
                </a:lnTo>
                <a:lnTo>
                  <a:pt x="2075980" y="4526800"/>
                </a:lnTo>
                <a:lnTo>
                  <a:pt x="2076437" y="4525683"/>
                </a:lnTo>
                <a:lnTo>
                  <a:pt x="2076437" y="4523054"/>
                </a:lnTo>
                <a:close/>
              </a:path>
              <a:path w="11163300" h="4533900">
                <a:moveTo>
                  <a:pt x="2076437" y="3698710"/>
                </a:moveTo>
                <a:lnTo>
                  <a:pt x="2075980" y="3697579"/>
                </a:lnTo>
                <a:lnTo>
                  <a:pt x="2074113" y="3695725"/>
                </a:lnTo>
                <a:lnTo>
                  <a:pt x="2072995" y="3695255"/>
                </a:lnTo>
                <a:lnTo>
                  <a:pt x="2060841" y="3695255"/>
                </a:lnTo>
                <a:lnTo>
                  <a:pt x="2059724" y="3695725"/>
                </a:lnTo>
                <a:lnTo>
                  <a:pt x="2057857" y="3697579"/>
                </a:lnTo>
                <a:lnTo>
                  <a:pt x="2057400" y="3698710"/>
                </a:lnTo>
                <a:lnTo>
                  <a:pt x="2057400" y="3701338"/>
                </a:lnTo>
                <a:lnTo>
                  <a:pt x="2057857" y="3702456"/>
                </a:lnTo>
                <a:lnTo>
                  <a:pt x="2059724" y="3704323"/>
                </a:lnTo>
                <a:lnTo>
                  <a:pt x="2060841" y="3704780"/>
                </a:lnTo>
                <a:lnTo>
                  <a:pt x="2072995" y="3704780"/>
                </a:lnTo>
                <a:lnTo>
                  <a:pt x="2074113" y="3704323"/>
                </a:lnTo>
                <a:lnTo>
                  <a:pt x="2075980" y="3702456"/>
                </a:lnTo>
                <a:lnTo>
                  <a:pt x="2076437" y="3701338"/>
                </a:lnTo>
                <a:lnTo>
                  <a:pt x="2076437" y="3698710"/>
                </a:lnTo>
                <a:close/>
              </a:path>
              <a:path w="11163300" h="4533900">
                <a:moveTo>
                  <a:pt x="2076437" y="2874365"/>
                </a:moveTo>
                <a:lnTo>
                  <a:pt x="2075980" y="2873235"/>
                </a:lnTo>
                <a:lnTo>
                  <a:pt x="2074113" y="2871381"/>
                </a:lnTo>
                <a:lnTo>
                  <a:pt x="2072995" y="2870911"/>
                </a:lnTo>
                <a:lnTo>
                  <a:pt x="2060841" y="2870911"/>
                </a:lnTo>
                <a:lnTo>
                  <a:pt x="2059724" y="2871381"/>
                </a:lnTo>
                <a:lnTo>
                  <a:pt x="2057857" y="2873235"/>
                </a:lnTo>
                <a:lnTo>
                  <a:pt x="2057400" y="2874365"/>
                </a:lnTo>
                <a:lnTo>
                  <a:pt x="2057400" y="2876994"/>
                </a:lnTo>
                <a:lnTo>
                  <a:pt x="2057857" y="2878112"/>
                </a:lnTo>
                <a:lnTo>
                  <a:pt x="2059724" y="2879979"/>
                </a:lnTo>
                <a:lnTo>
                  <a:pt x="2060841" y="2880436"/>
                </a:lnTo>
                <a:lnTo>
                  <a:pt x="2072995" y="2880436"/>
                </a:lnTo>
                <a:lnTo>
                  <a:pt x="2074113" y="2879979"/>
                </a:lnTo>
                <a:lnTo>
                  <a:pt x="2075980" y="2878112"/>
                </a:lnTo>
                <a:lnTo>
                  <a:pt x="2076437" y="2876994"/>
                </a:lnTo>
                <a:lnTo>
                  <a:pt x="2076437" y="2874365"/>
                </a:lnTo>
                <a:close/>
              </a:path>
              <a:path w="11163300" h="4533900">
                <a:moveTo>
                  <a:pt x="2076437" y="2050021"/>
                </a:moveTo>
                <a:lnTo>
                  <a:pt x="2075980" y="2048891"/>
                </a:lnTo>
                <a:lnTo>
                  <a:pt x="2074113" y="2047036"/>
                </a:lnTo>
                <a:lnTo>
                  <a:pt x="2072995" y="2046566"/>
                </a:lnTo>
                <a:lnTo>
                  <a:pt x="2060841" y="2046566"/>
                </a:lnTo>
                <a:lnTo>
                  <a:pt x="2059724" y="2047036"/>
                </a:lnTo>
                <a:lnTo>
                  <a:pt x="2057857" y="2048891"/>
                </a:lnTo>
                <a:lnTo>
                  <a:pt x="2057400" y="2050021"/>
                </a:lnTo>
                <a:lnTo>
                  <a:pt x="2057400" y="2052650"/>
                </a:lnTo>
                <a:lnTo>
                  <a:pt x="2057857" y="2053767"/>
                </a:lnTo>
                <a:lnTo>
                  <a:pt x="2059724" y="2055634"/>
                </a:lnTo>
                <a:lnTo>
                  <a:pt x="2060841" y="2056091"/>
                </a:lnTo>
                <a:lnTo>
                  <a:pt x="2072995" y="2056091"/>
                </a:lnTo>
                <a:lnTo>
                  <a:pt x="2074113" y="2055634"/>
                </a:lnTo>
                <a:lnTo>
                  <a:pt x="2075980" y="2053767"/>
                </a:lnTo>
                <a:lnTo>
                  <a:pt x="2076437" y="2052650"/>
                </a:lnTo>
                <a:lnTo>
                  <a:pt x="2076437" y="2050021"/>
                </a:lnTo>
                <a:close/>
              </a:path>
              <a:path w="11163300" h="4533900">
                <a:moveTo>
                  <a:pt x="2076437" y="1225677"/>
                </a:moveTo>
                <a:lnTo>
                  <a:pt x="2075980" y="1224546"/>
                </a:lnTo>
                <a:lnTo>
                  <a:pt x="2074113" y="1222692"/>
                </a:lnTo>
                <a:lnTo>
                  <a:pt x="2072995" y="1222222"/>
                </a:lnTo>
                <a:lnTo>
                  <a:pt x="2060841" y="1222222"/>
                </a:lnTo>
                <a:lnTo>
                  <a:pt x="2059724" y="1222692"/>
                </a:lnTo>
                <a:lnTo>
                  <a:pt x="2057857" y="1224546"/>
                </a:lnTo>
                <a:lnTo>
                  <a:pt x="2057400" y="1225677"/>
                </a:lnTo>
                <a:lnTo>
                  <a:pt x="2057400" y="1228305"/>
                </a:lnTo>
                <a:lnTo>
                  <a:pt x="2057857" y="1229423"/>
                </a:lnTo>
                <a:lnTo>
                  <a:pt x="2059724" y="1231290"/>
                </a:lnTo>
                <a:lnTo>
                  <a:pt x="2060841" y="1231747"/>
                </a:lnTo>
                <a:lnTo>
                  <a:pt x="2072995" y="1231747"/>
                </a:lnTo>
                <a:lnTo>
                  <a:pt x="2074113" y="1231290"/>
                </a:lnTo>
                <a:lnTo>
                  <a:pt x="2075980" y="1229423"/>
                </a:lnTo>
                <a:lnTo>
                  <a:pt x="2076437" y="1228305"/>
                </a:lnTo>
                <a:lnTo>
                  <a:pt x="2076437" y="1225677"/>
                </a:lnTo>
                <a:close/>
              </a:path>
              <a:path w="11163300" h="4533900">
                <a:moveTo>
                  <a:pt x="2076437" y="401320"/>
                </a:moveTo>
                <a:lnTo>
                  <a:pt x="2075980" y="400202"/>
                </a:lnTo>
                <a:lnTo>
                  <a:pt x="2074113" y="398348"/>
                </a:lnTo>
                <a:lnTo>
                  <a:pt x="2072995" y="397878"/>
                </a:lnTo>
                <a:lnTo>
                  <a:pt x="2060841" y="397878"/>
                </a:lnTo>
                <a:lnTo>
                  <a:pt x="2059724" y="398348"/>
                </a:lnTo>
                <a:lnTo>
                  <a:pt x="2057857" y="400202"/>
                </a:lnTo>
                <a:lnTo>
                  <a:pt x="2057400" y="401320"/>
                </a:lnTo>
                <a:lnTo>
                  <a:pt x="2057400" y="403961"/>
                </a:lnTo>
                <a:lnTo>
                  <a:pt x="2057857" y="405079"/>
                </a:lnTo>
                <a:lnTo>
                  <a:pt x="2059724" y="406933"/>
                </a:lnTo>
                <a:lnTo>
                  <a:pt x="2060841" y="407403"/>
                </a:lnTo>
                <a:lnTo>
                  <a:pt x="2072995" y="407403"/>
                </a:lnTo>
                <a:lnTo>
                  <a:pt x="2074113" y="406933"/>
                </a:lnTo>
                <a:lnTo>
                  <a:pt x="2075980" y="405079"/>
                </a:lnTo>
                <a:lnTo>
                  <a:pt x="2076437" y="403961"/>
                </a:lnTo>
                <a:lnTo>
                  <a:pt x="2076437" y="401320"/>
                </a:lnTo>
                <a:close/>
              </a:path>
              <a:path w="11163300" h="4533900">
                <a:moveTo>
                  <a:pt x="2133587" y="4523054"/>
                </a:moveTo>
                <a:lnTo>
                  <a:pt x="2133130" y="4521936"/>
                </a:lnTo>
                <a:lnTo>
                  <a:pt x="2131263" y="4520069"/>
                </a:lnTo>
                <a:lnTo>
                  <a:pt x="2130145" y="4519612"/>
                </a:lnTo>
                <a:lnTo>
                  <a:pt x="2117991" y="4519612"/>
                </a:lnTo>
                <a:lnTo>
                  <a:pt x="2116874" y="4520069"/>
                </a:lnTo>
                <a:lnTo>
                  <a:pt x="2115007" y="4521936"/>
                </a:lnTo>
                <a:lnTo>
                  <a:pt x="2114537" y="4523054"/>
                </a:lnTo>
                <a:lnTo>
                  <a:pt x="2114537" y="4525683"/>
                </a:lnTo>
                <a:lnTo>
                  <a:pt x="2115007" y="4526800"/>
                </a:lnTo>
                <a:lnTo>
                  <a:pt x="2116874" y="4528667"/>
                </a:lnTo>
                <a:lnTo>
                  <a:pt x="2117991" y="4529137"/>
                </a:lnTo>
                <a:lnTo>
                  <a:pt x="2130145" y="4529137"/>
                </a:lnTo>
                <a:lnTo>
                  <a:pt x="2131263" y="4528667"/>
                </a:lnTo>
                <a:lnTo>
                  <a:pt x="2133130" y="4526800"/>
                </a:lnTo>
                <a:lnTo>
                  <a:pt x="2133587" y="4525683"/>
                </a:lnTo>
                <a:lnTo>
                  <a:pt x="2133587" y="4523054"/>
                </a:lnTo>
                <a:close/>
              </a:path>
              <a:path w="11163300" h="4533900">
                <a:moveTo>
                  <a:pt x="2133587" y="3698710"/>
                </a:moveTo>
                <a:lnTo>
                  <a:pt x="2133130" y="3697579"/>
                </a:lnTo>
                <a:lnTo>
                  <a:pt x="2131263" y="3695725"/>
                </a:lnTo>
                <a:lnTo>
                  <a:pt x="2130145" y="3695255"/>
                </a:lnTo>
                <a:lnTo>
                  <a:pt x="2117991" y="3695255"/>
                </a:lnTo>
                <a:lnTo>
                  <a:pt x="2116874" y="3695725"/>
                </a:lnTo>
                <a:lnTo>
                  <a:pt x="2115007" y="3697579"/>
                </a:lnTo>
                <a:lnTo>
                  <a:pt x="2114537" y="3698710"/>
                </a:lnTo>
                <a:lnTo>
                  <a:pt x="2114537" y="3701338"/>
                </a:lnTo>
                <a:lnTo>
                  <a:pt x="2115007" y="3702456"/>
                </a:lnTo>
                <a:lnTo>
                  <a:pt x="2116874" y="3704323"/>
                </a:lnTo>
                <a:lnTo>
                  <a:pt x="2117991" y="3704780"/>
                </a:lnTo>
                <a:lnTo>
                  <a:pt x="2130145" y="3704780"/>
                </a:lnTo>
                <a:lnTo>
                  <a:pt x="2131263" y="3704323"/>
                </a:lnTo>
                <a:lnTo>
                  <a:pt x="2133130" y="3702456"/>
                </a:lnTo>
                <a:lnTo>
                  <a:pt x="2133587" y="3701338"/>
                </a:lnTo>
                <a:lnTo>
                  <a:pt x="2133587" y="3698710"/>
                </a:lnTo>
                <a:close/>
              </a:path>
              <a:path w="11163300" h="4533900">
                <a:moveTo>
                  <a:pt x="2133587" y="2874365"/>
                </a:moveTo>
                <a:lnTo>
                  <a:pt x="2133130" y="2873235"/>
                </a:lnTo>
                <a:lnTo>
                  <a:pt x="2131263" y="2871381"/>
                </a:lnTo>
                <a:lnTo>
                  <a:pt x="2130145" y="2870911"/>
                </a:lnTo>
                <a:lnTo>
                  <a:pt x="2117991" y="2870911"/>
                </a:lnTo>
                <a:lnTo>
                  <a:pt x="2116874" y="2871381"/>
                </a:lnTo>
                <a:lnTo>
                  <a:pt x="2115007" y="2873235"/>
                </a:lnTo>
                <a:lnTo>
                  <a:pt x="2114537" y="2874365"/>
                </a:lnTo>
                <a:lnTo>
                  <a:pt x="2114537" y="2876994"/>
                </a:lnTo>
                <a:lnTo>
                  <a:pt x="2115007" y="2878112"/>
                </a:lnTo>
                <a:lnTo>
                  <a:pt x="2116874" y="2879979"/>
                </a:lnTo>
                <a:lnTo>
                  <a:pt x="2117991" y="2880436"/>
                </a:lnTo>
                <a:lnTo>
                  <a:pt x="2130145" y="2880436"/>
                </a:lnTo>
                <a:lnTo>
                  <a:pt x="2131263" y="2879979"/>
                </a:lnTo>
                <a:lnTo>
                  <a:pt x="2133130" y="2878112"/>
                </a:lnTo>
                <a:lnTo>
                  <a:pt x="2133587" y="2876994"/>
                </a:lnTo>
                <a:lnTo>
                  <a:pt x="2133587" y="2874365"/>
                </a:lnTo>
                <a:close/>
              </a:path>
              <a:path w="11163300" h="4533900">
                <a:moveTo>
                  <a:pt x="2133587" y="2050021"/>
                </a:moveTo>
                <a:lnTo>
                  <a:pt x="2133130" y="2048891"/>
                </a:lnTo>
                <a:lnTo>
                  <a:pt x="2131263" y="2047036"/>
                </a:lnTo>
                <a:lnTo>
                  <a:pt x="2130145" y="2046566"/>
                </a:lnTo>
                <a:lnTo>
                  <a:pt x="2117991" y="2046566"/>
                </a:lnTo>
                <a:lnTo>
                  <a:pt x="2116874" y="2047036"/>
                </a:lnTo>
                <a:lnTo>
                  <a:pt x="2115007" y="2048891"/>
                </a:lnTo>
                <a:lnTo>
                  <a:pt x="2114537" y="2050021"/>
                </a:lnTo>
                <a:lnTo>
                  <a:pt x="2114537" y="2052650"/>
                </a:lnTo>
                <a:lnTo>
                  <a:pt x="2115007" y="2053767"/>
                </a:lnTo>
                <a:lnTo>
                  <a:pt x="2116874" y="2055634"/>
                </a:lnTo>
                <a:lnTo>
                  <a:pt x="2117991" y="2056091"/>
                </a:lnTo>
                <a:lnTo>
                  <a:pt x="2130145" y="2056091"/>
                </a:lnTo>
                <a:lnTo>
                  <a:pt x="2131263" y="2055634"/>
                </a:lnTo>
                <a:lnTo>
                  <a:pt x="2133130" y="2053767"/>
                </a:lnTo>
                <a:lnTo>
                  <a:pt x="2133587" y="2052650"/>
                </a:lnTo>
                <a:lnTo>
                  <a:pt x="2133587" y="2050021"/>
                </a:lnTo>
                <a:close/>
              </a:path>
              <a:path w="11163300" h="4533900">
                <a:moveTo>
                  <a:pt x="2133587" y="1225677"/>
                </a:moveTo>
                <a:lnTo>
                  <a:pt x="2133130" y="1224546"/>
                </a:lnTo>
                <a:lnTo>
                  <a:pt x="2131263" y="1222692"/>
                </a:lnTo>
                <a:lnTo>
                  <a:pt x="2130145" y="1222222"/>
                </a:lnTo>
                <a:lnTo>
                  <a:pt x="2117991" y="1222222"/>
                </a:lnTo>
                <a:lnTo>
                  <a:pt x="2116874" y="1222692"/>
                </a:lnTo>
                <a:lnTo>
                  <a:pt x="2115007" y="1224546"/>
                </a:lnTo>
                <a:lnTo>
                  <a:pt x="2114537" y="1225677"/>
                </a:lnTo>
                <a:lnTo>
                  <a:pt x="2114537" y="1228305"/>
                </a:lnTo>
                <a:lnTo>
                  <a:pt x="2115007" y="1229423"/>
                </a:lnTo>
                <a:lnTo>
                  <a:pt x="2116874" y="1231290"/>
                </a:lnTo>
                <a:lnTo>
                  <a:pt x="2117991" y="1231747"/>
                </a:lnTo>
                <a:lnTo>
                  <a:pt x="2130145" y="1231747"/>
                </a:lnTo>
                <a:lnTo>
                  <a:pt x="2131263" y="1231290"/>
                </a:lnTo>
                <a:lnTo>
                  <a:pt x="2133130" y="1229423"/>
                </a:lnTo>
                <a:lnTo>
                  <a:pt x="2133587" y="1228305"/>
                </a:lnTo>
                <a:lnTo>
                  <a:pt x="2133587" y="1225677"/>
                </a:lnTo>
                <a:close/>
              </a:path>
              <a:path w="11163300" h="4533900">
                <a:moveTo>
                  <a:pt x="2133587" y="401320"/>
                </a:moveTo>
                <a:lnTo>
                  <a:pt x="2133130" y="400202"/>
                </a:lnTo>
                <a:lnTo>
                  <a:pt x="2131263" y="398348"/>
                </a:lnTo>
                <a:lnTo>
                  <a:pt x="2130145" y="397878"/>
                </a:lnTo>
                <a:lnTo>
                  <a:pt x="2117991" y="397878"/>
                </a:lnTo>
                <a:lnTo>
                  <a:pt x="2116874" y="398348"/>
                </a:lnTo>
                <a:lnTo>
                  <a:pt x="2115007" y="400202"/>
                </a:lnTo>
                <a:lnTo>
                  <a:pt x="2114537" y="401320"/>
                </a:lnTo>
                <a:lnTo>
                  <a:pt x="2114537" y="403961"/>
                </a:lnTo>
                <a:lnTo>
                  <a:pt x="2115007" y="405079"/>
                </a:lnTo>
                <a:lnTo>
                  <a:pt x="2116874" y="406933"/>
                </a:lnTo>
                <a:lnTo>
                  <a:pt x="2117991" y="407403"/>
                </a:lnTo>
                <a:lnTo>
                  <a:pt x="2130145" y="407403"/>
                </a:lnTo>
                <a:lnTo>
                  <a:pt x="2131263" y="406933"/>
                </a:lnTo>
                <a:lnTo>
                  <a:pt x="2133130" y="405079"/>
                </a:lnTo>
                <a:lnTo>
                  <a:pt x="2133587" y="403961"/>
                </a:lnTo>
                <a:lnTo>
                  <a:pt x="2133587" y="401320"/>
                </a:lnTo>
                <a:close/>
              </a:path>
              <a:path w="11163300" h="4533900">
                <a:moveTo>
                  <a:pt x="2190737" y="4523054"/>
                </a:moveTo>
                <a:lnTo>
                  <a:pt x="2190280" y="4521936"/>
                </a:lnTo>
                <a:lnTo>
                  <a:pt x="2188413" y="4520069"/>
                </a:lnTo>
                <a:lnTo>
                  <a:pt x="2187295" y="4519612"/>
                </a:lnTo>
                <a:lnTo>
                  <a:pt x="2175141" y="4519612"/>
                </a:lnTo>
                <a:lnTo>
                  <a:pt x="2174024" y="4520069"/>
                </a:lnTo>
                <a:lnTo>
                  <a:pt x="2172157" y="4521936"/>
                </a:lnTo>
                <a:lnTo>
                  <a:pt x="2171687" y="4523054"/>
                </a:lnTo>
                <a:lnTo>
                  <a:pt x="2171687" y="4525683"/>
                </a:lnTo>
                <a:lnTo>
                  <a:pt x="2172157" y="4526800"/>
                </a:lnTo>
                <a:lnTo>
                  <a:pt x="2174024" y="4528667"/>
                </a:lnTo>
                <a:lnTo>
                  <a:pt x="2175141" y="4529137"/>
                </a:lnTo>
                <a:lnTo>
                  <a:pt x="2187295" y="4529137"/>
                </a:lnTo>
                <a:lnTo>
                  <a:pt x="2188413" y="4528667"/>
                </a:lnTo>
                <a:lnTo>
                  <a:pt x="2190280" y="4526800"/>
                </a:lnTo>
                <a:lnTo>
                  <a:pt x="2190737" y="4525683"/>
                </a:lnTo>
                <a:lnTo>
                  <a:pt x="2190737" y="4523054"/>
                </a:lnTo>
                <a:close/>
              </a:path>
              <a:path w="11163300" h="4533900">
                <a:moveTo>
                  <a:pt x="2190737" y="3698710"/>
                </a:moveTo>
                <a:lnTo>
                  <a:pt x="2190280" y="3697579"/>
                </a:lnTo>
                <a:lnTo>
                  <a:pt x="2188413" y="3695725"/>
                </a:lnTo>
                <a:lnTo>
                  <a:pt x="2187295" y="3695255"/>
                </a:lnTo>
                <a:lnTo>
                  <a:pt x="2175141" y="3695255"/>
                </a:lnTo>
                <a:lnTo>
                  <a:pt x="2174024" y="3695725"/>
                </a:lnTo>
                <a:lnTo>
                  <a:pt x="2172157" y="3697579"/>
                </a:lnTo>
                <a:lnTo>
                  <a:pt x="2171687" y="3698710"/>
                </a:lnTo>
                <a:lnTo>
                  <a:pt x="2171687" y="3701338"/>
                </a:lnTo>
                <a:lnTo>
                  <a:pt x="2172157" y="3702456"/>
                </a:lnTo>
                <a:lnTo>
                  <a:pt x="2174024" y="3704323"/>
                </a:lnTo>
                <a:lnTo>
                  <a:pt x="2175141" y="3704780"/>
                </a:lnTo>
                <a:lnTo>
                  <a:pt x="2187295" y="3704780"/>
                </a:lnTo>
                <a:lnTo>
                  <a:pt x="2188413" y="3704323"/>
                </a:lnTo>
                <a:lnTo>
                  <a:pt x="2190280" y="3702456"/>
                </a:lnTo>
                <a:lnTo>
                  <a:pt x="2190737" y="3701338"/>
                </a:lnTo>
                <a:lnTo>
                  <a:pt x="2190737" y="3698710"/>
                </a:lnTo>
                <a:close/>
              </a:path>
              <a:path w="11163300" h="4533900">
                <a:moveTo>
                  <a:pt x="2190737" y="2874365"/>
                </a:moveTo>
                <a:lnTo>
                  <a:pt x="2190280" y="2873235"/>
                </a:lnTo>
                <a:lnTo>
                  <a:pt x="2188413" y="2871381"/>
                </a:lnTo>
                <a:lnTo>
                  <a:pt x="2187295" y="2870911"/>
                </a:lnTo>
                <a:lnTo>
                  <a:pt x="2175141" y="2870911"/>
                </a:lnTo>
                <a:lnTo>
                  <a:pt x="2174024" y="2871381"/>
                </a:lnTo>
                <a:lnTo>
                  <a:pt x="2172157" y="2873235"/>
                </a:lnTo>
                <a:lnTo>
                  <a:pt x="2171687" y="2874365"/>
                </a:lnTo>
                <a:lnTo>
                  <a:pt x="2171687" y="2876994"/>
                </a:lnTo>
                <a:lnTo>
                  <a:pt x="2172157" y="2878112"/>
                </a:lnTo>
                <a:lnTo>
                  <a:pt x="2174024" y="2879979"/>
                </a:lnTo>
                <a:lnTo>
                  <a:pt x="2175141" y="2880436"/>
                </a:lnTo>
                <a:lnTo>
                  <a:pt x="2187295" y="2880436"/>
                </a:lnTo>
                <a:lnTo>
                  <a:pt x="2188413" y="2879979"/>
                </a:lnTo>
                <a:lnTo>
                  <a:pt x="2190280" y="2878112"/>
                </a:lnTo>
                <a:lnTo>
                  <a:pt x="2190737" y="2876994"/>
                </a:lnTo>
                <a:lnTo>
                  <a:pt x="2190737" y="2874365"/>
                </a:lnTo>
                <a:close/>
              </a:path>
              <a:path w="11163300" h="4533900">
                <a:moveTo>
                  <a:pt x="2190737" y="2050021"/>
                </a:moveTo>
                <a:lnTo>
                  <a:pt x="2190280" y="2048891"/>
                </a:lnTo>
                <a:lnTo>
                  <a:pt x="2188413" y="2047036"/>
                </a:lnTo>
                <a:lnTo>
                  <a:pt x="2187295" y="2046566"/>
                </a:lnTo>
                <a:lnTo>
                  <a:pt x="2175141" y="2046566"/>
                </a:lnTo>
                <a:lnTo>
                  <a:pt x="2174024" y="2047036"/>
                </a:lnTo>
                <a:lnTo>
                  <a:pt x="2172157" y="2048891"/>
                </a:lnTo>
                <a:lnTo>
                  <a:pt x="2171687" y="2050021"/>
                </a:lnTo>
                <a:lnTo>
                  <a:pt x="2171687" y="2052650"/>
                </a:lnTo>
                <a:lnTo>
                  <a:pt x="2172157" y="2053767"/>
                </a:lnTo>
                <a:lnTo>
                  <a:pt x="2174024" y="2055634"/>
                </a:lnTo>
                <a:lnTo>
                  <a:pt x="2175141" y="2056091"/>
                </a:lnTo>
                <a:lnTo>
                  <a:pt x="2187295" y="2056091"/>
                </a:lnTo>
                <a:lnTo>
                  <a:pt x="2188413" y="2055634"/>
                </a:lnTo>
                <a:lnTo>
                  <a:pt x="2190280" y="2053767"/>
                </a:lnTo>
                <a:lnTo>
                  <a:pt x="2190737" y="2052650"/>
                </a:lnTo>
                <a:lnTo>
                  <a:pt x="2190737" y="2050021"/>
                </a:lnTo>
                <a:close/>
              </a:path>
              <a:path w="11163300" h="4533900">
                <a:moveTo>
                  <a:pt x="2190737" y="1225677"/>
                </a:moveTo>
                <a:lnTo>
                  <a:pt x="2190280" y="1224546"/>
                </a:lnTo>
                <a:lnTo>
                  <a:pt x="2188413" y="1222692"/>
                </a:lnTo>
                <a:lnTo>
                  <a:pt x="2187295" y="1222222"/>
                </a:lnTo>
                <a:lnTo>
                  <a:pt x="2175141" y="1222222"/>
                </a:lnTo>
                <a:lnTo>
                  <a:pt x="2174024" y="1222692"/>
                </a:lnTo>
                <a:lnTo>
                  <a:pt x="2172157" y="1224546"/>
                </a:lnTo>
                <a:lnTo>
                  <a:pt x="2171687" y="1225677"/>
                </a:lnTo>
                <a:lnTo>
                  <a:pt x="2171687" y="1228305"/>
                </a:lnTo>
                <a:lnTo>
                  <a:pt x="2172157" y="1229423"/>
                </a:lnTo>
                <a:lnTo>
                  <a:pt x="2174024" y="1231290"/>
                </a:lnTo>
                <a:lnTo>
                  <a:pt x="2175141" y="1231747"/>
                </a:lnTo>
                <a:lnTo>
                  <a:pt x="2187295" y="1231747"/>
                </a:lnTo>
                <a:lnTo>
                  <a:pt x="2188413" y="1231290"/>
                </a:lnTo>
                <a:lnTo>
                  <a:pt x="2190280" y="1229423"/>
                </a:lnTo>
                <a:lnTo>
                  <a:pt x="2190737" y="1228305"/>
                </a:lnTo>
                <a:lnTo>
                  <a:pt x="2190737" y="1225677"/>
                </a:lnTo>
                <a:close/>
              </a:path>
              <a:path w="11163300" h="4533900">
                <a:moveTo>
                  <a:pt x="2190737" y="401320"/>
                </a:moveTo>
                <a:lnTo>
                  <a:pt x="2190280" y="400202"/>
                </a:lnTo>
                <a:lnTo>
                  <a:pt x="2188413" y="398348"/>
                </a:lnTo>
                <a:lnTo>
                  <a:pt x="2187295" y="397878"/>
                </a:lnTo>
                <a:lnTo>
                  <a:pt x="2175141" y="397878"/>
                </a:lnTo>
                <a:lnTo>
                  <a:pt x="2174024" y="398348"/>
                </a:lnTo>
                <a:lnTo>
                  <a:pt x="2172157" y="400202"/>
                </a:lnTo>
                <a:lnTo>
                  <a:pt x="2171687" y="401320"/>
                </a:lnTo>
                <a:lnTo>
                  <a:pt x="2171687" y="403961"/>
                </a:lnTo>
                <a:lnTo>
                  <a:pt x="2172157" y="405079"/>
                </a:lnTo>
                <a:lnTo>
                  <a:pt x="2174024" y="406933"/>
                </a:lnTo>
                <a:lnTo>
                  <a:pt x="2175141" y="407403"/>
                </a:lnTo>
                <a:lnTo>
                  <a:pt x="2187295" y="407403"/>
                </a:lnTo>
                <a:lnTo>
                  <a:pt x="2188413" y="406933"/>
                </a:lnTo>
                <a:lnTo>
                  <a:pt x="2190280" y="405079"/>
                </a:lnTo>
                <a:lnTo>
                  <a:pt x="2190737" y="403961"/>
                </a:lnTo>
                <a:lnTo>
                  <a:pt x="2190737" y="401320"/>
                </a:lnTo>
                <a:close/>
              </a:path>
              <a:path w="11163300" h="4533900">
                <a:moveTo>
                  <a:pt x="2247887" y="4523054"/>
                </a:moveTo>
                <a:lnTo>
                  <a:pt x="2247430" y="4521936"/>
                </a:lnTo>
                <a:lnTo>
                  <a:pt x="2245563" y="4520069"/>
                </a:lnTo>
                <a:lnTo>
                  <a:pt x="2244445" y="4519612"/>
                </a:lnTo>
                <a:lnTo>
                  <a:pt x="2232291" y="4519612"/>
                </a:lnTo>
                <a:lnTo>
                  <a:pt x="2231174" y="4520069"/>
                </a:lnTo>
                <a:lnTo>
                  <a:pt x="2229307" y="4521936"/>
                </a:lnTo>
                <a:lnTo>
                  <a:pt x="2228837" y="4523054"/>
                </a:lnTo>
                <a:lnTo>
                  <a:pt x="2228837" y="4525683"/>
                </a:lnTo>
                <a:lnTo>
                  <a:pt x="2229307" y="4526800"/>
                </a:lnTo>
                <a:lnTo>
                  <a:pt x="2231174" y="4528667"/>
                </a:lnTo>
                <a:lnTo>
                  <a:pt x="2232291" y="4529137"/>
                </a:lnTo>
                <a:lnTo>
                  <a:pt x="2244445" y="4529137"/>
                </a:lnTo>
                <a:lnTo>
                  <a:pt x="2245563" y="4528667"/>
                </a:lnTo>
                <a:lnTo>
                  <a:pt x="2247430" y="4526800"/>
                </a:lnTo>
                <a:lnTo>
                  <a:pt x="2247887" y="4525683"/>
                </a:lnTo>
                <a:lnTo>
                  <a:pt x="2247887" y="4523054"/>
                </a:lnTo>
                <a:close/>
              </a:path>
              <a:path w="11163300" h="4533900">
                <a:moveTo>
                  <a:pt x="2247887" y="3698710"/>
                </a:moveTo>
                <a:lnTo>
                  <a:pt x="2247430" y="3697579"/>
                </a:lnTo>
                <a:lnTo>
                  <a:pt x="2245563" y="3695725"/>
                </a:lnTo>
                <a:lnTo>
                  <a:pt x="2244445" y="3695255"/>
                </a:lnTo>
                <a:lnTo>
                  <a:pt x="2232291" y="3695255"/>
                </a:lnTo>
                <a:lnTo>
                  <a:pt x="2231174" y="3695725"/>
                </a:lnTo>
                <a:lnTo>
                  <a:pt x="2229307" y="3697579"/>
                </a:lnTo>
                <a:lnTo>
                  <a:pt x="2228837" y="3698710"/>
                </a:lnTo>
                <a:lnTo>
                  <a:pt x="2228837" y="3701338"/>
                </a:lnTo>
                <a:lnTo>
                  <a:pt x="2229307" y="3702456"/>
                </a:lnTo>
                <a:lnTo>
                  <a:pt x="2231174" y="3704323"/>
                </a:lnTo>
                <a:lnTo>
                  <a:pt x="2232291" y="3704780"/>
                </a:lnTo>
                <a:lnTo>
                  <a:pt x="2244445" y="3704780"/>
                </a:lnTo>
                <a:lnTo>
                  <a:pt x="2245563" y="3704323"/>
                </a:lnTo>
                <a:lnTo>
                  <a:pt x="2247430" y="3702456"/>
                </a:lnTo>
                <a:lnTo>
                  <a:pt x="2247887" y="3701338"/>
                </a:lnTo>
                <a:lnTo>
                  <a:pt x="2247887" y="3698710"/>
                </a:lnTo>
                <a:close/>
              </a:path>
              <a:path w="11163300" h="4533900">
                <a:moveTo>
                  <a:pt x="2247887" y="2874365"/>
                </a:moveTo>
                <a:lnTo>
                  <a:pt x="2247430" y="2873235"/>
                </a:lnTo>
                <a:lnTo>
                  <a:pt x="2245563" y="2871381"/>
                </a:lnTo>
                <a:lnTo>
                  <a:pt x="2244445" y="2870911"/>
                </a:lnTo>
                <a:lnTo>
                  <a:pt x="2232291" y="2870911"/>
                </a:lnTo>
                <a:lnTo>
                  <a:pt x="2231174" y="2871381"/>
                </a:lnTo>
                <a:lnTo>
                  <a:pt x="2229307" y="2873235"/>
                </a:lnTo>
                <a:lnTo>
                  <a:pt x="2228837" y="2874365"/>
                </a:lnTo>
                <a:lnTo>
                  <a:pt x="2228837" y="2876994"/>
                </a:lnTo>
                <a:lnTo>
                  <a:pt x="2229307" y="2878112"/>
                </a:lnTo>
                <a:lnTo>
                  <a:pt x="2231174" y="2879979"/>
                </a:lnTo>
                <a:lnTo>
                  <a:pt x="2232291" y="2880436"/>
                </a:lnTo>
                <a:lnTo>
                  <a:pt x="2244445" y="2880436"/>
                </a:lnTo>
                <a:lnTo>
                  <a:pt x="2245563" y="2879979"/>
                </a:lnTo>
                <a:lnTo>
                  <a:pt x="2247430" y="2878112"/>
                </a:lnTo>
                <a:lnTo>
                  <a:pt x="2247887" y="2876994"/>
                </a:lnTo>
                <a:lnTo>
                  <a:pt x="2247887" y="2874365"/>
                </a:lnTo>
                <a:close/>
              </a:path>
              <a:path w="11163300" h="4533900">
                <a:moveTo>
                  <a:pt x="2247887" y="2050021"/>
                </a:moveTo>
                <a:lnTo>
                  <a:pt x="2247430" y="2048891"/>
                </a:lnTo>
                <a:lnTo>
                  <a:pt x="2245563" y="2047036"/>
                </a:lnTo>
                <a:lnTo>
                  <a:pt x="2244445" y="2046566"/>
                </a:lnTo>
                <a:lnTo>
                  <a:pt x="2232291" y="2046566"/>
                </a:lnTo>
                <a:lnTo>
                  <a:pt x="2231174" y="2047036"/>
                </a:lnTo>
                <a:lnTo>
                  <a:pt x="2229307" y="2048891"/>
                </a:lnTo>
                <a:lnTo>
                  <a:pt x="2228837" y="2050021"/>
                </a:lnTo>
                <a:lnTo>
                  <a:pt x="2228837" y="2052650"/>
                </a:lnTo>
                <a:lnTo>
                  <a:pt x="2229307" y="2053767"/>
                </a:lnTo>
                <a:lnTo>
                  <a:pt x="2231174" y="2055634"/>
                </a:lnTo>
                <a:lnTo>
                  <a:pt x="2232291" y="2056091"/>
                </a:lnTo>
                <a:lnTo>
                  <a:pt x="2244445" y="2056091"/>
                </a:lnTo>
                <a:lnTo>
                  <a:pt x="2245563" y="2055634"/>
                </a:lnTo>
                <a:lnTo>
                  <a:pt x="2247430" y="2053767"/>
                </a:lnTo>
                <a:lnTo>
                  <a:pt x="2247887" y="2052650"/>
                </a:lnTo>
                <a:lnTo>
                  <a:pt x="2247887" y="2050021"/>
                </a:lnTo>
                <a:close/>
              </a:path>
              <a:path w="11163300" h="4533900">
                <a:moveTo>
                  <a:pt x="2247887" y="1225677"/>
                </a:moveTo>
                <a:lnTo>
                  <a:pt x="2247430" y="1224546"/>
                </a:lnTo>
                <a:lnTo>
                  <a:pt x="2245563" y="1222692"/>
                </a:lnTo>
                <a:lnTo>
                  <a:pt x="2244445" y="1222222"/>
                </a:lnTo>
                <a:lnTo>
                  <a:pt x="2232291" y="1222222"/>
                </a:lnTo>
                <a:lnTo>
                  <a:pt x="2231174" y="1222692"/>
                </a:lnTo>
                <a:lnTo>
                  <a:pt x="2229307" y="1224546"/>
                </a:lnTo>
                <a:lnTo>
                  <a:pt x="2228837" y="1225677"/>
                </a:lnTo>
                <a:lnTo>
                  <a:pt x="2228837" y="1228305"/>
                </a:lnTo>
                <a:lnTo>
                  <a:pt x="2229307" y="1229423"/>
                </a:lnTo>
                <a:lnTo>
                  <a:pt x="2231174" y="1231290"/>
                </a:lnTo>
                <a:lnTo>
                  <a:pt x="2232291" y="1231747"/>
                </a:lnTo>
                <a:lnTo>
                  <a:pt x="2244445" y="1231747"/>
                </a:lnTo>
                <a:lnTo>
                  <a:pt x="2245563" y="1231290"/>
                </a:lnTo>
                <a:lnTo>
                  <a:pt x="2247430" y="1229423"/>
                </a:lnTo>
                <a:lnTo>
                  <a:pt x="2247887" y="1228305"/>
                </a:lnTo>
                <a:lnTo>
                  <a:pt x="2247887" y="1225677"/>
                </a:lnTo>
                <a:close/>
              </a:path>
              <a:path w="11163300" h="4533900">
                <a:moveTo>
                  <a:pt x="2247887" y="401320"/>
                </a:moveTo>
                <a:lnTo>
                  <a:pt x="2247430" y="400202"/>
                </a:lnTo>
                <a:lnTo>
                  <a:pt x="2245563" y="398348"/>
                </a:lnTo>
                <a:lnTo>
                  <a:pt x="2244445" y="397878"/>
                </a:lnTo>
                <a:lnTo>
                  <a:pt x="2232291" y="397878"/>
                </a:lnTo>
                <a:lnTo>
                  <a:pt x="2231174" y="398348"/>
                </a:lnTo>
                <a:lnTo>
                  <a:pt x="2229307" y="400202"/>
                </a:lnTo>
                <a:lnTo>
                  <a:pt x="2228837" y="401320"/>
                </a:lnTo>
                <a:lnTo>
                  <a:pt x="2228837" y="403961"/>
                </a:lnTo>
                <a:lnTo>
                  <a:pt x="2229307" y="405079"/>
                </a:lnTo>
                <a:lnTo>
                  <a:pt x="2231174" y="406933"/>
                </a:lnTo>
                <a:lnTo>
                  <a:pt x="2232291" y="407403"/>
                </a:lnTo>
                <a:lnTo>
                  <a:pt x="2244445" y="407403"/>
                </a:lnTo>
                <a:lnTo>
                  <a:pt x="2245563" y="406933"/>
                </a:lnTo>
                <a:lnTo>
                  <a:pt x="2247430" y="405079"/>
                </a:lnTo>
                <a:lnTo>
                  <a:pt x="2247887" y="403961"/>
                </a:lnTo>
                <a:lnTo>
                  <a:pt x="2247887" y="401320"/>
                </a:lnTo>
                <a:close/>
              </a:path>
              <a:path w="11163300" h="4533900">
                <a:moveTo>
                  <a:pt x="2305037" y="4523054"/>
                </a:moveTo>
                <a:lnTo>
                  <a:pt x="2304580" y="4521936"/>
                </a:lnTo>
                <a:lnTo>
                  <a:pt x="2302713" y="4520069"/>
                </a:lnTo>
                <a:lnTo>
                  <a:pt x="2301595" y="4519612"/>
                </a:lnTo>
                <a:lnTo>
                  <a:pt x="2289441" y="4519612"/>
                </a:lnTo>
                <a:lnTo>
                  <a:pt x="2288324" y="4520069"/>
                </a:lnTo>
                <a:lnTo>
                  <a:pt x="2286457" y="4521936"/>
                </a:lnTo>
                <a:lnTo>
                  <a:pt x="2285987" y="4523054"/>
                </a:lnTo>
                <a:lnTo>
                  <a:pt x="2285987" y="4525683"/>
                </a:lnTo>
                <a:lnTo>
                  <a:pt x="2286457" y="4526800"/>
                </a:lnTo>
                <a:lnTo>
                  <a:pt x="2288324" y="4528667"/>
                </a:lnTo>
                <a:lnTo>
                  <a:pt x="2289441" y="4529137"/>
                </a:lnTo>
                <a:lnTo>
                  <a:pt x="2301595" y="4529137"/>
                </a:lnTo>
                <a:lnTo>
                  <a:pt x="2302713" y="4528667"/>
                </a:lnTo>
                <a:lnTo>
                  <a:pt x="2304580" y="4526800"/>
                </a:lnTo>
                <a:lnTo>
                  <a:pt x="2305037" y="4525683"/>
                </a:lnTo>
                <a:lnTo>
                  <a:pt x="2305037" y="4523054"/>
                </a:lnTo>
                <a:close/>
              </a:path>
              <a:path w="11163300" h="4533900">
                <a:moveTo>
                  <a:pt x="2305037" y="3698710"/>
                </a:moveTo>
                <a:lnTo>
                  <a:pt x="2304580" y="3697579"/>
                </a:lnTo>
                <a:lnTo>
                  <a:pt x="2302713" y="3695725"/>
                </a:lnTo>
                <a:lnTo>
                  <a:pt x="2301595" y="3695255"/>
                </a:lnTo>
                <a:lnTo>
                  <a:pt x="2289441" y="3695255"/>
                </a:lnTo>
                <a:lnTo>
                  <a:pt x="2288324" y="3695725"/>
                </a:lnTo>
                <a:lnTo>
                  <a:pt x="2286457" y="3697579"/>
                </a:lnTo>
                <a:lnTo>
                  <a:pt x="2285987" y="3698710"/>
                </a:lnTo>
                <a:lnTo>
                  <a:pt x="2285987" y="3701338"/>
                </a:lnTo>
                <a:lnTo>
                  <a:pt x="2286457" y="3702456"/>
                </a:lnTo>
                <a:lnTo>
                  <a:pt x="2288324" y="3704323"/>
                </a:lnTo>
                <a:lnTo>
                  <a:pt x="2289441" y="3704780"/>
                </a:lnTo>
                <a:lnTo>
                  <a:pt x="2301595" y="3704780"/>
                </a:lnTo>
                <a:lnTo>
                  <a:pt x="2302713" y="3704323"/>
                </a:lnTo>
                <a:lnTo>
                  <a:pt x="2304580" y="3702456"/>
                </a:lnTo>
                <a:lnTo>
                  <a:pt x="2305037" y="3701338"/>
                </a:lnTo>
                <a:lnTo>
                  <a:pt x="2305037" y="3698710"/>
                </a:lnTo>
                <a:close/>
              </a:path>
              <a:path w="11163300" h="4533900">
                <a:moveTo>
                  <a:pt x="2305037" y="2874365"/>
                </a:moveTo>
                <a:lnTo>
                  <a:pt x="2304580" y="2873235"/>
                </a:lnTo>
                <a:lnTo>
                  <a:pt x="2302713" y="2871381"/>
                </a:lnTo>
                <a:lnTo>
                  <a:pt x="2301595" y="2870911"/>
                </a:lnTo>
                <a:lnTo>
                  <a:pt x="2289441" y="2870911"/>
                </a:lnTo>
                <a:lnTo>
                  <a:pt x="2288324" y="2871381"/>
                </a:lnTo>
                <a:lnTo>
                  <a:pt x="2286457" y="2873235"/>
                </a:lnTo>
                <a:lnTo>
                  <a:pt x="2285987" y="2874365"/>
                </a:lnTo>
                <a:lnTo>
                  <a:pt x="2285987" y="2876994"/>
                </a:lnTo>
                <a:lnTo>
                  <a:pt x="2286457" y="2878112"/>
                </a:lnTo>
                <a:lnTo>
                  <a:pt x="2288324" y="2879979"/>
                </a:lnTo>
                <a:lnTo>
                  <a:pt x="2289441" y="2880436"/>
                </a:lnTo>
                <a:lnTo>
                  <a:pt x="2301595" y="2880436"/>
                </a:lnTo>
                <a:lnTo>
                  <a:pt x="2302713" y="2879979"/>
                </a:lnTo>
                <a:lnTo>
                  <a:pt x="2304580" y="2878112"/>
                </a:lnTo>
                <a:lnTo>
                  <a:pt x="2305037" y="2876994"/>
                </a:lnTo>
                <a:lnTo>
                  <a:pt x="2305037" y="2874365"/>
                </a:lnTo>
                <a:close/>
              </a:path>
              <a:path w="11163300" h="4533900">
                <a:moveTo>
                  <a:pt x="2305037" y="2050021"/>
                </a:moveTo>
                <a:lnTo>
                  <a:pt x="2304580" y="2048891"/>
                </a:lnTo>
                <a:lnTo>
                  <a:pt x="2302713" y="2047036"/>
                </a:lnTo>
                <a:lnTo>
                  <a:pt x="2301595" y="2046566"/>
                </a:lnTo>
                <a:lnTo>
                  <a:pt x="2289441" y="2046566"/>
                </a:lnTo>
                <a:lnTo>
                  <a:pt x="2288324" y="2047036"/>
                </a:lnTo>
                <a:lnTo>
                  <a:pt x="2286457" y="2048891"/>
                </a:lnTo>
                <a:lnTo>
                  <a:pt x="2285987" y="2050021"/>
                </a:lnTo>
                <a:lnTo>
                  <a:pt x="2285987" y="2052650"/>
                </a:lnTo>
                <a:lnTo>
                  <a:pt x="2286457" y="2053767"/>
                </a:lnTo>
                <a:lnTo>
                  <a:pt x="2288324" y="2055634"/>
                </a:lnTo>
                <a:lnTo>
                  <a:pt x="2289441" y="2056091"/>
                </a:lnTo>
                <a:lnTo>
                  <a:pt x="2301595" y="2056091"/>
                </a:lnTo>
                <a:lnTo>
                  <a:pt x="2302713" y="2055634"/>
                </a:lnTo>
                <a:lnTo>
                  <a:pt x="2304580" y="2053767"/>
                </a:lnTo>
                <a:lnTo>
                  <a:pt x="2305037" y="2052650"/>
                </a:lnTo>
                <a:lnTo>
                  <a:pt x="2305037" y="2050021"/>
                </a:lnTo>
                <a:close/>
              </a:path>
              <a:path w="11163300" h="4533900">
                <a:moveTo>
                  <a:pt x="2305037" y="1225677"/>
                </a:moveTo>
                <a:lnTo>
                  <a:pt x="2304580" y="1224546"/>
                </a:lnTo>
                <a:lnTo>
                  <a:pt x="2302713" y="1222692"/>
                </a:lnTo>
                <a:lnTo>
                  <a:pt x="2301595" y="1222222"/>
                </a:lnTo>
                <a:lnTo>
                  <a:pt x="2289441" y="1222222"/>
                </a:lnTo>
                <a:lnTo>
                  <a:pt x="2288324" y="1222692"/>
                </a:lnTo>
                <a:lnTo>
                  <a:pt x="2286457" y="1224546"/>
                </a:lnTo>
                <a:lnTo>
                  <a:pt x="2285987" y="1225677"/>
                </a:lnTo>
                <a:lnTo>
                  <a:pt x="2285987" y="1228305"/>
                </a:lnTo>
                <a:lnTo>
                  <a:pt x="2286457" y="1229423"/>
                </a:lnTo>
                <a:lnTo>
                  <a:pt x="2288324" y="1231290"/>
                </a:lnTo>
                <a:lnTo>
                  <a:pt x="2289441" y="1231747"/>
                </a:lnTo>
                <a:lnTo>
                  <a:pt x="2301595" y="1231747"/>
                </a:lnTo>
                <a:lnTo>
                  <a:pt x="2302713" y="1231290"/>
                </a:lnTo>
                <a:lnTo>
                  <a:pt x="2304580" y="1229423"/>
                </a:lnTo>
                <a:lnTo>
                  <a:pt x="2305037" y="1228305"/>
                </a:lnTo>
                <a:lnTo>
                  <a:pt x="2305037" y="1225677"/>
                </a:lnTo>
                <a:close/>
              </a:path>
              <a:path w="11163300" h="4533900">
                <a:moveTo>
                  <a:pt x="2305037" y="401320"/>
                </a:moveTo>
                <a:lnTo>
                  <a:pt x="2304580" y="400202"/>
                </a:lnTo>
                <a:lnTo>
                  <a:pt x="2302713" y="398348"/>
                </a:lnTo>
                <a:lnTo>
                  <a:pt x="2301595" y="397878"/>
                </a:lnTo>
                <a:lnTo>
                  <a:pt x="2289441" y="397878"/>
                </a:lnTo>
                <a:lnTo>
                  <a:pt x="2288324" y="398348"/>
                </a:lnTo>
                <a:lnTo>
                  <a:pt x="2286457" y="400202"/>
                </a:lnTo>
                <a:lnTo>
                  <a:pt x="2285987" y="401320"/>
                </a:lnTo>
                <a:lnTo>
                  <a:pt x="2285987" y="403961"/>
                </a:lnTo>
                <a:lnTo>
                  <a:pt x="2286457" y="405079"/>
                </a:lnTo>
                <a:lnTo>
                  <a:pt x="2288324" y="406933"/>
                </a:lnTo>
                <a:lnTo>
                  <a:pt x="2289441" y="407403"/>
                </a:lnTo>
                <a:lnTo>
                  <a:pt x="2301595" y="407403"/>
                </a:lnTo>
                <a:lnTo>
                  <a:pt x="2302713" y="406933"/>
                </a:lnTo>
                <a:lnTo>
                  <a:pt x="2304580" y="405079"/>
                </a:lnTo>
                <a:lnTo>
                  <a:pt x="2305037" y="403961"/>
                </a:lnTo>
                <a:lnTo>
                  <a:pt x="2305037" y="401320"/>
                </a:lnTo>
                <a:close/>
              </a:path>
              <a:path w="11163300" h="4533900">
                <a:moveTo>
                  <a:pt x="2362187" y="4523054"/>
                </a:moveTo>
                <a:lnTo>
                  <a:pt x="2361730" y="4521936"/>
                </a:lnTo>
                <a:lnTo>
                  <a:pt x="2359863" y="4520069"/>
                </a:lnTo>
                <a:lnTo>
                  <a:pt x="2358745" y="4519612"/>
                </a:lnTo>
                <a:lnTo>
                  <a:pt x="2346591" y="4519612"/>
                </a:lnTo>
                <a:lnTo>
                  <a:pt x="2345474" y="4520069"/>
                </a:lnTo>
                <a:lnTo>
                  <a:pt x="2343607" y="4521936"/>
                </a:lnTo>
                <a:lnTo>
                  <a:pt x="2343137" y="4523054"/>
                </a:lnTo>
                <a:lnTo>
                  <a:pt x="2343137" y="4525683"/>
                </a:lnTo>
                <a:lnTo>
                  <a:pt x="2343607" y="4526800"/>
                </a:lnTo>
                <a:lnTo>
                  <a:pt x="2345474" y="4528667"/>
                </a:lnTo>
                <a:lnTo>
                  <a:pt x="2346591" y="4529137"/>
                </a:lnTo>
                <a:lnTo>
                  <a:pt x="2358745" y="4529137"/>
                </a:lnTo>
                <a:lnTo>
                  <a:pt x="2359863" y="4528667"/>
                </a:lnTo>
                <a:lnTo>
                  <a:pt x="2361730" y="4526800"/>
                </a:lnTo>
                <a:lnTo>
                  <a:pt x="2362187" y="4525683"/>
                </a:lnTo>
                <a:lnTo>
                  <a:pt x="2362187" y="4523054"/>
                </a:lnTo>
                <a:close/>
              </a:path>
              <a:path w="11163300" h="4533900">
                <a:moveTo>
                  <a:pt x="2362187" y="3698710"/>
                </a:moveTo>
                <a:lnTo>
                  <a:pt x="2361730" y="3697579"/>
                </a:lnTo>
                <a:lnTo>
                  <a:pt x="2359863" y="3695725"/>
                </a:lnTo>
                <a:lnTo>
                  <a:pt x="2358745" y="3695255"/>
                </a:lnTo>
                <a:lnTo>
                  <a:pt x="2346591" y="3695255"/>
                </a:lnTo>
                <a:lnTo>
                  <a:pt x="2345474" y="3695725"/>
                </a:lnTo>
                <a:lnTo>
                  <a:pt x="2343607" y="3697579"/>
                </a:lnTo>
                <a:lnTo>
                  <a:pt x="2343137" y="3698710"/>
                </a:lnTo>
                <a:lnTo>
                  <a:pt x="2343137" y="3701338"/>
                </a:lnTo>
                <a:lnTo>
                  <a:pt x="2343607" y="3702456"/>
                </a:lnTo>
                <a:lnTo>
                  <a:pt x="2345474" y="3704323"/>
                </a:lnTo>
                <a:lnTo>
                  <a:pt x="2346591" y="3704780"/>
                </a:lnTo>
                <a:lnTo>
                  <a:pt x="2358745" y="3704780"/>
                </a:lnTo>
                <a:lnTo>
                  <a:pt x="2359863" y="3704323"/>
                </a:lnTo>
                <a:lnTo>
                  <a:pt x="2361730" y="3702456"/>
                </a:lnTo>
                <a:lnTo>
                  <a:pt x="2362187" y="3701338"/>
                </a:lnTo>
                <a:lnTo>
                  <a:pt x="2362187" y="3698710"/>
                </a:lnTo>
                <a:close/>
              </a:path>
              <a:path w="11163300" h="4533900">
                <a:moveTo>
                  <a:pt x="2362187" y="2874365"/>
                </a:moveTo>
                <a:lnTo>
                  <a:pt x="2361730" y="2873235"/>
                </a:lnTo>
                <a:lnTo>
                  <a:pt x="2359863" y="2871381"/>
                </a:lnTo>
                <a:lnTo>
                  <a:pt x="2358745" y="2870911"/>
                </a:lnTo>
                <a:lnTo>
                  <a:pt x="2346591" y="2870911"/>
                </a:lnTo>
                <a:lnTo>
                  <a:pt x="2345474" y="2871381"/>
                </a:lnTo>
                <a:lnTo>
                  <a:pt x="2343607" y="2873235"/>
                </a:lnTo>
                <a:lnTo>
                  <a:pt x="2343137" y="2874365"/>
                </a:lnTo>
                <a:lnTo>
                  <a:pt x="2343137" y="2876994"/>
                </a:lnTo>
                <a:lnTo>
                  <a:pt x="2343607" y="2878112"/>
                </a:lnTo>
                <a:lnTo>
                  <a:pt x="2345474" y="2879979"/>
                </a:lnTo>
                <a:lnTo>
                  <a:pt x="2346591" y="2880436"/>
                </a:lnTo>
                <a:lnTo>
                  <a:pt x="2358745" y="2880436"/>
                </a:lnTo>
                <a:lnTo>
                  <a:pt x="2359863" y="2879979"/>
                </a:lnTo>
                <a:lnTo>
                  <a:pt x="2361730" y="2878112"/>
                </a:lnTo>
                <a:lnTo>
                  <a:pt x="2362187" y="2876994"/>
                </a:lnTo>
                <a:lnTo>
                  <a:pt x="2362187" y="2874365"/>
                </a:lnTo>
                <a:close/>
              </a:path>
              <a:path w="11163300" h="4533900">
                <a:moveTo>
                  <a:pt x="2362187" y="2050021"/>
                </a:moveTo>
                <a:lnTo>
                  <a:pt x="2361730" y="2048891"/>
                </a:lnTo>
                <a:lnTo>
                  <a:pt x="2359863" y="2047036"/>
                </a:lnTo>
                <a:lnTo>
                  <a:pt x="2358745" y="2046566"/>
                </a:lnTo>
                <a:lnTo>
                  <a:pt x="2346591" y="2046566"/>
                </a:lnTo>
                <a:lnTo>
                  <a:pt x="2345474" y="2047036"/>
                </a:lnTo>
                <a:lnTo>
                  <a:pt x="2343607" y="2048891"/>
                </a:lnTo>
                <a:lnTo>
                  <a:pt x="2343137" y="2050021"/>
                </a:lnTo>
                <a:lnTo>
                  <a:pt x="2343137" y="2052650"/>
                </a:lnTo>
                <a:lnTo>
                  <a:pt x="2343607" y="2053767"/>
                </a:lnTo>
                <a:lnTo>
                  <a:pt x="2345474" y="2055634"/>
                </a:lnTo>
                <a:lnTo>
                  <a:pt x="2346591" y="2056091"/>
                </a:lnTo>
                <a:lnTo>
                  <a:pt x="2358745" y="2056091"/>
                </a:lnTo>
                <a:lnTo>
                  <a:pt x="2359863" y="2055634"/>
                </a:lnTo>
                <a:lnTo>
                  <a:pt x="2361730" y="2053767"/>
                </a:lnTo>
                <a:lnTo>
                  <a:pt x="2362187" y="2052650"/>
                </a:lnTo>
                <a:lnTo>
                  <a:pt x="2362187" y="2050021"/>
                </a:lnTo>
                <a:close/>
              </a:path>
              <a:path w="11163300" h="4533900">
                <a:moveTo>
                  <a:pt x="2362187" y="1225677"/>
                </a:moveTo>
                <a:lnTo>
                  <a:pt x="2361730" y="1224546"/>
                </a:lnTo>
                <a:lnTo>
                  <a:pt x="2359863" y="1222692"/>
                </a:lnTo>
                <a:lnTo>
                  <a:pt x="2358745" y="1222222"/>
                </a:lnTo>
                <a:lnTo>
                  <a:pt x="2346591" y="1222222"/>
                </a:lnTo>
                <a:lnTo>
                  <a:pt x="2345474" y="1222692"/>
                </a:lnTo>
                <a:lnTo>
                  <a:pt x="2343607" y="1224546"/>
                </a:lnTo>
                <a:lnTo>
                  <a:pt x="2343137" y="1225677"/>
                </a:lnTo>
                <a:lnTo>
                  <a:pt x="2343137" y="1228305"/>
                </a:lnTo>
                <a:lnTo>
                  <a:pt x="2343607" y="1229423"/>
                </a:lnTo>
                <a:lnTo>
                  <a:pt x="2345474" y="1231290"/>
                </a:lnTo>
                <a:lnTo>
                  <a:pt x="2346591" y="1231747"/>
                </a:lnTo>
                <a:lnTo>
                  <a:pt x="2358745" y="1231747"/>
                </a:lnTo>
                <a:lnTo>
                  <a:pt x="2359863" y="1231290"/>
                </a:lnTo>
                <a:lnTo>
                  <a:pt x="2361730" y="1229423"/>
                </a:lnTo>
                <a:lnTo>
                  <a:pt x="2362187" y="1228305"/>
                </a:lnTo>
                <a:lnTo>
                  <a:pt x="2362187" y="1225677"/>
                </a:lnTo>
                <a:close/>
              </a:path>
              <a:path w="11163300" h="4533900">
                <a:moveTo>
                  <a:pt x="2362187" y="401320"/>
                </a:moveTo>
                <a:lnTo>
                  <a:pt x="2361730" y="400202"/>
                </a:lnTo>
                <a:lnTo>
                  <a:pt x="2359863" y="398348"/>
                </a:lnTo>
                <a:lnTo>
                  <a:pt x="2358745" y="397878"/>
                </a:lnTo>
                <a:lnTo>
                  <a:pt x="2346591" y="397878"/>
                </a:lnTo>
                <a:lnTo>
                  <a:pt x="2345474" y="398348"/>
                </a:lnTo>
                <a:lnTo>
                  <a:pt x="2343607" y="400202"/>
                </a:lnTo>
                <a:lnTo>
                  <a:pt x="2343137" y="401320"/>
                </a:lnTo>
                <a:lnTo>
                  <a:pt x="2343137" y="403961"/>
                </a:lnTo>
                <a:lnTo>
                  <a:pt x="2343607" y="405079"/>
                </a:lnTo>
                <a:lnTo>
                  <a:pt x="2345474" y="406933"/>
                </a:lnTo>
                <a:lnTo>
                  <a:pt x="2346591" y="407403"/>
                </a:lnTo>
                <a:lnTo>
                  <a:pt x="2358745" y="407403"/>
                </a:lnTo>
                <a:lnTo>
                  <a:pt x="2359863" y="406933"/>
                </a:lnTo>
                <a:lnTo>
                  <a:pt x="2361730" y="405079"/>
                </a:lnTo>
                <a:lnTo>
                  <a:pt x="2362187" y="403961"/>
                </a:lnTo>
                <a:lnTo>
                  <a:pt x="2362187" y="401320"/>
                </a:lnTo>
                <a:close/>
              </a:path>
              <a:path w="11163300" h="4533900">
                <a:moveTo>
                  <a:pt x="2419337" y="4523054"/>
                </a:moveTo>
                <a:lnTo>
                  <a:pt x="2418880" y="4521936"/>
                </a:lnTo>
                <a:lnTo>
                  <a:pt x="2417013" y="4520069"/>
                </a:lnTo>
                <a:lnTo>
                  <a:pt x="2415895" y="4519612"/>
                </a:lnTo>
                <a:lnTo>
                  <a:pt x="2403741" y="4519612"/>
                </a:lnTo>
                <a:lnTo>
                  <a:pt x="2402624" y="4520069"/>
                </a:lnTo>
                <a:lnTo>
                  <a:pt x="2400757" y="4521936"/>
                </a:lnTo>
                <a:lnTo>
                  <a:pt x="2400300" y="4523054"/>
                </a:lnTo>
                <a:lnTo>
                  <a:pt x="2400300" y="4525683"/>
                </a:lnTo>
                <a:lnTo>
                  <a:pt x="2400757" y="4526800"/>
                </a:lnTo>
                <a:lnTo>
                  <a:pt x="2402624" y="4528667"/>
                </a:lnTo>
                <a:lnTo>
                  <a:pt x="2403741" y="4529137"/>
                </a:lnTo>
                <a:lnTo>
                  <a:pt x="2415895" y="4529137"/>
                </a:lnTo>
                <a:lnTo>
                  <a:pt x="2417013" y="4528667"/>
                </a:lnTo>
                <a:lnTo>
                  <a:pt x="2418880" y="4526800"/>
                </a:lnTo>
                <a:lnTo>
                  <a:pt x="2419337" y="4525683"/>
                </a:lnTo>
                <a:lnTo>
                  <a:pt x="2419337" y="4523054"/>
                </a:lnTo>
                <a:close/>
              </a:path>
              <a:path w="11163300" h="4533900">
                <a:moveTo>
                  <a:pt x="2419337" y="3698710"/>
                </a:moveTo>
                <a:lnTo>
                  <a:pt x="2418880" y="3697579"/>
                </a:lnTo>
                <a:lnTo>
                  <a:pt x="2417013" y="3695725"/>
                </a:lnTo>
                <a:lnTo>
                  <a:pt x="2415895" y="3695255"/>
                </a:lnTo>
                <a:lnTo>
                  <a:pt x="2403741" y="3695255"/>
                </a:lnTo>
                <a:lnTo>
                  <a:pt x="2402624" y="3695725"/>
                </a:lnTo>
                <a:lnTo>
                  <a:pt x="2400757" y="3697579"/>
                </a:lnTo>
                <a:lnTo>
                  <a:pt x="2400300" y="3698710"/>
                </a:lnTo>
                <a:lnTo>
                  <a:pt x="2400300" y="3701338"/>
                </a:lnTo>
                <a:lnTo>
                  <a:pt x="2400757" y="3702456"/>
                </a:lnTo>
                <a:lnTo>
                  <a:pt x="2402624" y="3704323"/>
                </a:lnTo>
                <a:lnTo>
                  <a:pt x="2403741" y="3704780"/>
                </a:lnTo>
                <a:lnTo>
                  <a:pt x="2415895" y="3704780"/>
                </a:lnTo>
                <a:lnTo>
                  <a:pt x="2417013" y="3704323"/>
                </a:lnTo>
                <a:lnTo>
                  <a:pt x="2418880" y="3702456"/>
                </a:lnTo>
                <a:lnTo>
                  <a:pt x="2419337" y="3701338"/>
                </a:lnTo>
                <a:lnTo>
                  <a:pt x="2419337" y="3698710"/>
                </a:lnTo>
                <a:close/>
              </a:path>
              <a:path w="11163300" h="4533900">
                <a:moveTo>
                  <a:pt x="2419337" y="2874365"/>
                </a:moveTo>
                <a:lnTo>
                  <a:pt x="2418880" y="2873235"/>
                </a:lnTo>
                <a:lnTo>
                  <a:pt x="2417013" y="2871381"/>
                </a:lnTo>
                <a:lnTo>
                  <a:pt x="2415895" y="2870911"/>
                </a:lnTo>
                <a:lnTo>
                  <a:pt x="2403741" y="2870911"/>
                </a:lnTo>
                <a:lnTo>
                  <a:pt x="2402624" y="2871381"/>
                </a:lnTo>
                <a:lnTo>
                  <a:pt x="2400757" y="2873235"/>
                </a:lnTo>
                <a:lnTo>
                  <a:pt x="2400300" y="2874365"/>
                </a:lnTo>
                <a:lnTo>
                  <a:pt x="2400300" y="2876994"/>
                </a:lnTo>
                <a:lnTo>
                  <a:pt x="2400757" y="2878112"/>
                </a:lnTo>
                <a:lnTo>
                  <a:pt x="2402624" y="2879979"/>
                </a:lnTo>
                <a:lnTo>
                  <a:pt x="2403741" y="2880436"/>
                </a:lnTo>
                <a:lnTo>
                  <a:pt x="2415895" y="2880436"/>
                </a:lnTo>
                <a:lnTo>
                  <a:pt x="2417013" y="2879979"/>
                </a:lnTo>
                <a:lnTo>
                  <a:pt x="2418880" y="2878112"/>
                </a:lnTo>
                <a:lnTo>
                  <a:pt x="2419337" y="2876994"/>
                </a:lnTo>
                <a:lnTo>
                  <a:pt x="2419337" y="2874365"/>
                </a:lnTo>
                <a:close/>
              </a:path>
              <a:path w="11163300" h="4533900">
                <a:moveTo>
                  <a:pt x="2419337" y="2050021"/>
                </a:moveTo>
                <a:lnTo>
                  <a:pt x="2418880" y="2048891"/>
                </a:lnTo>
                <a:lnTo>
                  <a:pt x="2417013" y="2047036"/>
                </a:lnTo>
                <a:lnTo>
                  <a:pt x="2415895" y="2046566"/>
                </a:lnTo>
                <a:lnTo>
                  <a:pt x="2403741" y="2046566"/>
                </a:lnTo>
                <a:lnTo>
                  <a:pt x="2402624" y="2047036"/>
                </a:lnTo>
                <a:lnTo>
                  <a:pt x="2400757" y="2048891"/>
                </a:lnTo>
                <a:lnTo>
                  <a:pt x="2400300" y="2050021"/>
                </a:lnTo>
                <a:lnTo>
                  <a:pt x="2400300" y="2052650"/>
                </a:lnTo>
                <a:lnTo>
                  <a:pt x="2400757" y="2053767"/>
                </a:lnTo>
                <a:lnTo>
                  <a:pt x="2402624" y="2055634"/>
                </a:lnTo>
                <a:lnTo>
                  <a:pt x="2403741" y="2056091"/>
                </a:lnTo>
                <a:lnTo>
                  <a:pt x="2415895" y="2056091"/>
                </a:lnTo>
                <a:lnTo>
                  <a:pt x="2417013" y="2055634"/>
                </a:lnTo>
                <a:lnTo>
                  <a:pt x="2418880" y="2053767"/>
                </a:lnTo>
                <a:lnTo>
                  <a:pt x="2419337" y="2052650"/>
                </a:lnTo>
                <a:lnTo>
                  <a:pt x="2419337" y="2050021"/>
                </a:lnTo>
                <a:close/>
              </a:path>
              <a:path w="11163300" h="4533900">
                <a:moveTo>
                  <a:pt x="2419337" y="1225677"/>
                </a:moveTo>
                <a:lnTo>
                  <a:pt x="2418880" y="1224546"/>
                </a:lnTo>
                <a:lnTo>
                  <a:pt x="2417013" y="1222692"/>
                </a:lnTo>
                <a:lnTo>
                  <a:pt x="2415895" y="1222222"/>
                </a:lnTo>
                <a:lnTo>
                  <a:pt x="2403741" y="1222222"/>
                </a:lnTo>
                <a:lnTo>
                  <a:pt x="2402624" y="1222692"/>
                </a:lnTo>
                <a:lnTo>
                  <a:pt x="2400757" y="1224546"/>
                </a:lnTo>
                <a:lnTo>
                  <a:pt x="2400300" y="1225677"/>
                </a:lnTo>
                <a:lnTo>
                  <a:pt x="2400300" y="1228305"/>
                </a:lnTo>
                <a:lnTo>
                  <a:pt x="2400757" y="1229423"/>
                </a:lnTo>
                <a:lnTo>
                  <a:pt x="2402624" y="1231290"/>
                </a:lnTo>
                <a:lnTo>
                  <a:pt x="2403741" y="1231747"/>
                </a:lnTo>
                <a:lnTo>
                  <a:pt x="2415895" y="1231747"/>
                </a:lnTo>
                <a:lnTo>
                  <a:pt x="2417013" y="1231290"/>
                </a:lnTo>
                <a:lnTo>
                  <a:pt x="2418880" y="1229423"/>
                </a:lnTo>
                <a:lnTo>
                  <a:pt x="2419337" y="1228305"/>
                </a:lnTo>
                <a:lnTo>
                  <a:pt x="2419337" y="1225677"/>
                </a:lnTo>
                <a:close/>
              </a:path>
              <a:path w="11163300" h="4533900">
                <a:moveTo>
                  <a:pt x="2419337" y="401320"/>
                </a:moveTo>
                <a:lnTo>
                  <a:pt x="2418880" y="400202"/>
                </a:lnTo>
                <a:lnTo>
                  <a:pt x="2417013" y="398348"/>
                </a:lnTo>
                <a:lnTo>
                  <a:pt x="2415895" y="397878"/>
                </a:lnTo>
                <a:lnTo>
                  <a:pt x="2403741" y="397878"/>
                </a:lnTo>
                <a:lnTo>
                  <a:pt x="2402624" y="398348"/>
                </a:lnTo>
                <a:lnTo>
                  <a:pt x="2400757" y="400202"/>
                </a:lnTo>
                <a:lnTo>
                  <a:pt x="2400300" y="401320"/>
                </a:lnTo>
                <a:lnTo>
                  <a:pt x="2400300" y="403961"/>
                </a:lnTo>
                <a:lnTo>
                  <a:pt x="2400757" y="405079"/>
                </a:lnTo>
                <a:lnTo>
                  <a:pt x="2402624" y="406933"/>
                </a:lnTo>
                <a:lnTo>
                  <a:pt x="2403741" y="407403"/>
                </a:lnTo>
                <a:lnTo>
                  <a:pt x="2415895" y="407403"/>
                </a:lnTo>
                <a:lnTo>
                  <a:pt x="2417013" y="406933"/>
                </a:lnTo>
                <a:lnTo>
                  <a:pt x="2418880" y="405079"/>
                </a:lnTo>
                <a:lnTo>
                  <a:pt x="2419337" y="403961"/>
                </a:lnTo>
                <a:lnTo>
                  <a:pt x="2419337" y="401320"/>
                </a:lnTo>
                <a:close/>
              </a:path>
              <a:path w="11163300" h="4533900">
                <a:moveTo>
                  <a:pt x="2476487" y="4523054"/>
                </a:moveTo>
                <a:lnTo>
                  <a:pt x="2476030" y="4521936"/>
                </a:lnTo>
                <a:lnTo>
                  <a:pt x="2474163" y="4520069"/>
                </a:lnTo>
                <a:lnTo>
                  <a:pt x="2473045" y="4519612"/>
                </a:lnTo>
                <a:lnTo>
                  <a:pt x="2460891" y="4519612"/>
                </a:lnTo>
                <a:lnTo>
                  <a:pt x="2459774" y="4520069"/>
                </a:lnTo>
                <a:lnTo>
                  <a:pt x="2457907" y="4521936"/>
                </a:lnTo>
                <a:lnTo>
                  <a:pt x="2457437" y="4523054"/>
                </a:lnTo>
                <a:lnTo>
                  <a:pt x="2457437" y="4525683"/>
                </a:lnTo>
                <a:lnTo>
                  <a:pt x="2457907" y="4526800"/>
                </a:lnTo>
                <a:lnTo>
                  <a:pt x="2459774" y="4528667"/>
                </a:lnTo>
                <a:lnTo>
                  <a:pt x="2460891" y="4529137"/>
                </a:lnTo>
                <a:lnTo>
                  <a:pt x="2473045" y="4529137"/>
                </a:lnTo>
                <a:lnTo>
                  <a:pt x="2474163" y="4528667"/>
                </a:lnTo>
                <a:lnTo>
                  <a:pt x="2476030" y="4526800"/>
                </a:lnTo>
                <a:lnTo>
                  <a:pt x="2476487" y="4525683"/>
                </a:lnTo>
                <a:lnTo>
                  <a:pt x="2476487" y="4523054"/>
                </a:lnTo>
                <a:close/>
              </a:path>
              <a:path w="11163300" h="4533900">
                <a:moveTo>
                  <a:pt x="2476487" y="3698710"/>
                </a:moveTo>
                <a:lnTo>
                  <a:pt x="2476030" y="3697579"/>
                </a:lnTo>
                <a:lnTo>
                  <a:pt x="2474163" y="3695725"/>
                </a:lnTo>
                <a:lnTo>
                  <a:pt x="2473045" y="3695255"/>
                </a:lnTo>
                <a:lnTo>
                  <a:pt x="2460891" y="3695255"/>
                </a:lnTo>
                <a:lnTo>
                  <a:pt x="2459774" y="3695725"/>
                </a:lnTo>
                <a:lnTo>
                  <a:pt x="2457907" y="3697579"/>
                </a:lnTo>
                <a:lnTo>
                  <a:pt x="2457437" y="3698710"/>
                </a:lnTo>
                <a:lnTo>
                  <a:pt x="2457437" y="3701338"/>
                </a:lnTo>
                <a:lnTo>
                  <a:pt x="2457907" y="3702456"/>
                </a:lnTo>
                <a:lnTo>
                  <a:pt x="2459774" y="3704323"/>
                </a:lnTo>
                <a:lnTo>
                  <a:pt x="2460891" y="3704780"/>
                </a:lnTo>
                <a:lnTo>
                  <a:pt x="2473045" y="3704780"/>
                </a:lnTo>
                <a:lnTo>
                  <a:pt x="2474163" y="3704323"/>
                </a:lnTo>
                <a:lnTo>
                  <a:pt x="2476030" y="3702456"/>
                </a:lnTo>
                <a:lnTo>
                  <a:pt x="2476487" y="3701338"/>
                </a:lnTo>
                <a:lnTo>
                  <a:pt x="2476487" y="3698710"/>
                </a:lnTo>
                <a:close/>
              </a:path>
              <a:path w="11163300" h="4533900">
                <a:moveTo>
                  <a:pt x="2476487" y="2874365"/>
                </a:moveTo>
                <a:lnTo>
                  <a:pt x="2476030" y="2873235"/>
                </a:lnTo>
                <a:lnTo>
                  <a:pt x="2474163" y="2871381"/>
                </a:lnTo>
                <a:lnTo>
                  <a:pt x="2473045" y="2870911"/>
                </a:lnTo>
                <a:lnTo>
                  <a:pt x="2460891" y="2870911"/>
                </a:lnTo>
                <a:lnTo>
                  <a:pt x="2459774" y="2871381"/>
                </a:lnTo>
                <a:lnTo>
                  <a:pt x="2457907" y="2873235"/>
                </a:lnTo>
                <a:lnTo>
                  <a:pt x="2457437" y="2874365"/>
                </a:lnTo>
                <a:lnTo>
                  <a:pt x="2457437" y="2876994"/>
                </a:lnTo>
                <a:lnTo>
                  <a:pt x="2457907" y="2878112"/>
                </a:lnTo>
                <a:lnTo>
                  <a:pt x="2459774" y="2879979"/>
                </a:lnTo>
                <a:lnTo>
                  <a:pt x="2460891" y="2880436"/>
                </a:lnTo>
                <a:lnTo>
                  <a:pt x="2473045" y="2880436"/>
                </a:lnTo>
                <a:lnTo>
                  <a:pt x="2474163" y="2879979"/>
                </a:lnTo>
                <a:lnTo>
                  <a:pt x="2476030" y="2878112"/>
                </a:lnTo>
                <a:lnTo>
                  <a:pt x="2476487" y="2876994"/>
                </a:lnTo>
                <a:lnTo>
                  <a:pt x="2476487" y="2874365"/>
                </a:lnTo>
                <a:close/>
              </a:path>
              <a:path w="11163300" h="4533900">
                <a:moveTo>
                  <a:pt x="2476487" y="2050021"/>
                </a:moveTo>
                <a:lnTo>
                  <a:pt x="2476030" y="2048891"/>
                </a:lnTo>
                <a:lnTo>
                  <a:pt x="2474163" y="2047036"/>
                </a:lnTo>
                <a:lnTo>
                  <a:pt x="2473045" y="2046566"/>
                </a:lnTo>
                <a:lnTo>
                  <a:pt x="2460891" y="2046566"/>
                </a:lnTo>
                <a:lnTo>
                  <a:pt x="2459774" y="2047036"/>
                </a:lnTo>
                <a:lnTo>
                  <a:pt x="2457907" y="2048891"/>
                </a:lnTo>
                <a:lnTo>
                  <a:pt x="2457437" y="2050021"/>
                </a:lnTo>
                <a:lnTo>
                  <a:pt x="2457437" y="2052650"/>
                </a:lnTo>
                <a:lnTo>
                  <a:pt x="2457907" y="2053767"/>
                </a:lnTo>
                <a:lnTo>
                  <a:pt x="2459774" y="2055634"/>
                </a:lnTo>
                <a:lnTo>
                  <a:pt x="2460891" y="2056091"/>
                </a:lnTo>
                <a:lnTo>
                  <a:pt x="2473045" y="2056091"/>
                </a:lnTo>
                <a:lnTo>
                  <a:pt x="2474163" y="2055634"/>
                </a:lnTo>
                <a:lnTo>
                  <a:pt x="2476030" y="2053767"/>
                </a:lnTo>
                <a:lnTo>
                  <a:pt x="2476487" y="2052650"/>
                </a:lnTo>
                <a:lnTo>
                  <a:pt x="2476487" y="2050021"/>
                </a:lnTo>
                <a:close/>
              </a:path>
              <a:path w="11163300" h="4533900">
                <a:moveTo>
                  <a:pt x="2476487" y="1225677"/>
                </a:moveTo>
                <a:lnTo>
                  <a:pt x="2476030" y="1224546"/>
                </a:lnTo>
                <a:lnTo>
                  <a:pt x="2474163" y="1222692"/>
                </a:lnTo>
                <a:lnTo>
                  <a:pt x="2473045" y="1222222"/>
                </a:lnTo>
                <a:lnTo>
                  <a:pt x="2460891" y="1222222"/>
                </a:lnTo>
                <a:lnTo>
                  <a:pt x="2459774" y="1222692"/>
                </a:lnTo>
                <a:lnTo>
                  <a:pt x="2457907" y="1224546"/>
                </a:lnTo>
                <a:lnTo>
                  <a:pt x="2457437" y="1225677"/>
                </a:lnTo>
                <a:lnTo>
                  <a:pt x="2457437" y="1228305"/>
                </a:lnTo>
                <a:lnTo>
                  <a:pt x="2457907" y="1229423"/>
                </a:lnTo>
                <a:lnTo>
                  <a:pt x="2459774" y="1231290"/>
                </a:lnTo>
                <a:lnTo>
                  <a:pt x="2460891" y="1231747"/>
                </a:lnTo>
                <a:lnTo>
                  <a:pt x="2473045" y="1231747"/>
                </a:lnTo>
                <a:lnTo>
                  <a:pt x="2474163" y="1231290"/>
                </a:lnTo>
                <a:lnTo>
                  <a:pt x="2476030" y="1229423"/>
                </a:lnTo>
                <a:lnTo>
                  <a:pt x="2476487" y="1228305"/>
                </a:lnTo>
                <a:lnTo>
                  <a:pt x="2476487" y="1225677"/>
                </a:lnTo>
                <a:close/>
              </a:path>
              <a:path w="11163300" h="4533900">
                <a:moveTo>
                  <a:pt x="2476487" y="401320"/>
                </a:moveTo>
                <a:lnTo>
                  <a:pt x="2476030" y="400202"/>
                </a:lnTo>
                <a:lnTo>
                  <a:pt x="2474163" y="398348"/>
                </a:lnTo>
                <a:lnTo>
                  <a:pt x="2473045" y="397878"/>
                </a:lnTo>
                <a:lnTo>
                  <a:pt x="2460891" y="397878"/>
                </a:lnTo>
                <a:lnTo>
                  <a:pt x="2459774" y="398348"/>
                </a:lnTo>
                <a:lnTo>
                  <a:pt x="2457907" y="400202"/>
                </a:lnTo>
                <a:lnTo>
                  <a:pt x="2457437" y="401320"/>
                </a:lnTo>
                <a:lnTo>
                  <a:pt x="2457437" y="403961"/>
                </a:lnTo>
                <a:lnTo>
                  <a:pt x="2457907" y="405079"/>
                </a:lnTo>
                <a:lnTo>
                  <a:pt x="2459774" y="406933"/>
                </a:lnTo>
                <a:lnTo>
                  <a:pt x="2460891" y="407403"/>
                </a:lnTo>
                <a:lnTo>
                  <a:pt x="2473045" y="407403"/>
                </a:lnTo>
                <a:lnTo>
                  <a:pt x="2474163" y="406933"/>
                </a:lnTo>
                <a:lnTo>
                  <a:pt x="2476030" y="405079"/>
                </a:lnTo>
                <a:lnTo>
                  <a:pt x="2476487" y="403961"/>
                </a:lnTo>
                <a:lnTo>
                  <a:pt x="2476487" y="401320"/>
                </a:lnTo>
                <a:close/>
              </a:path>
              <a:path w="11163300" h="4533900">
                <a:moveTo>
                  <a:pt x="2533637" y="4523054"/>
                </a:moveTo>
                <a:lnTo>
                  <a:pt x="2533180" y="4521936"/>
                </a:lnTo>
                <a:lnTo>
                  <a:pt x="2531313" y="4520069"/>
                </a:lnTo>
                <a:lnTo>
                  <a:pt x="2530195" y="4519612"/>
                </a:lnTo>
                <a:lnTo>
                  <a:pt x="2518041" y="4519612"/>
                </a:lnTo>
                <a:lnTo>
                  <a:pt x="2516924" y="4520069"/>
                </a:lnTo>
                <a:lnTo>
                  <a:pt x="2515057" y="4521936"/>
                </a:lnTo>
                <a:lnTo>
                  <a:pt x="2514587" y="4523054"/>
                </a:lnTo>
                <a:lnTo>
                  <a:pt x="2514587" y="4525683"/>
                </a:lnTo>
                <a:lnTo>
                  <a:pt x="2515057" y="4526800"/>
                </a:lnTo>
                <a:lnTo>
                  <a:pt x="2516924" y="4528667"/>
                </a:lnTo>
                <a:lnTo>
                  <a:pt x="2518041" y="4529137"/>
                </a:lnTo>
                <a:lnTo>
                  <a:pt x="2530195" y="4529137"/>
                </a:lnTo>
                <a:lnTo>
                  <a:pt x="2531313" y="4528667"/>
                </a:lnTo>
                <a:lnTo>
                  <a:pt x="2533180" y="4526800"/>
                </a:lnTo>
                <a:lnTo>
                  <a:pt x="2533637" y="4525683"/>
                </a:lnTo>
                <a:lnTo>
                  <a:pt x="2533637" y="4523054"/>
                </a:lnTo>
                <a:close/>
              </a:path>
              <a:path w="11163300" h="4533900">
                <a:moveTo>
                  <a:pt x="2533637" y="3698710"/>
                </a:moveTo>
                <a:lnTo>
                  <a:pt x="2533180" y="3697579"/>
                </a:lnTo>
                <a:lnTo>
                  <a:pt x="2531313" y="3695725"/>
                </a:lnTo>
                <a:lnTo>
                  <a:pt x="2530195" y="3695255"/>
                </a:lnTo>
                <a:lnTo>
                  <a:pt x="2518041" y="3695255"/>
                </a:lnTo>
                <a:lnTo>
                  <a:pt x="2516924" y="3695725"/>
                </a:lnTo>
                <a:lnTo>
                  <a:pt x="2515057" y="3697579"/>
                </a:lnTo>
                <a:lnTo>
                  <a:pt x="2514587" y="3698710"/>
                </a:lnTo>
                <a:lnTo>
                  <a:pt x="2514587" y="3701338"/>
                </a:lnTo>
                <a:lnTo>
                  <a:pt x="2515057" y="3702456"/>
                </a:lnTo>
                <a:lnTo>
                  <a:pt x="2516924" y="3704323"/>
                </a:lnTo>
                <a:lnTo>
                  <a:pt x="2518041" y="3704780"/>
                </a:lnTo>
                <a:lnTo>
                  <a:pt x="2530195" y="3704780"/>
                </a:lnTo>
                <a:lnTo>
                  <a:pt x="2531313" y="3704323"/>
                </a:lnTo>
                <a:lnTo>
                  <a:pt x="2533180" y="3702456"/>
                </a:lnTo>
                <a:lnTo>
                  <a:pt x="2533637" y="3701338"/>
                </a:lnTo>
                <a:lnTo>
                  <a:pt x="2533637" y="3698710"/>
                </a:lnTo>
                <a:close/>
              </a:path>
              <a:path w="11163300" h="4533900">
                <a:moveTo>
                  <a:pt x="2533637" y="2874365"/>
                </a:moveTo>
                <a:lnTo>
                  <a:pt x="2533180" y="2873235"/>
                </a:lnTo>
                <a:lnTo>
                  <a:pt x="2531313" y="2871381"/>
                </a:lnTo>
                <a:lnTo>
                  <a:pt x="2530195" y="2870911"/>
                </a:lnTo>
                <a:lnTo>
                  <a:pt x="2518041" y="2870911"/>
                </a:lnTo>
                <a:lnTo>
                  <a:pt x="2516924" y="2871381"/>
                </a:lnTo>
                <a:lnTo>
                  <a:pt x="2515057" y="2873235"/>
                </a:lnTo>
                <a:lnTo>
                  <a:pt x="2514587" y="2874365"/>
                </a:lnTo>
                <a:lnTo>
                  <a:pt x="2514587" y="2876994"/>
                </a:lnTo>
                <a:lnTo>
                  <a:pt x="2515057" y="2878112"/>
                </a:lnTo>
                <a:lnTo>
                  <a:pt x="2516924" y="2879979"/>
                </a:lnTo>
                <a:lnTo>
                  <a:pt x="2518041" y="2880436"/>
                </a:lnTo>
                <a:lnTo>
                  <a:pt x="2530195" y="2880436"/>
                </a:lnTo>
                <a:lnTo>
                  <a:pt x="2531313" y="2879979"/>
                </a:lnTo>
                <a:lnTo>
                  <a:pt x="2533180" y="2878112"/>
                </a:lnTo>
                <a:lnTo>
                  <a:pt x="2533637" y="2876994"/>
                </a:lnTo>
                <a:lnTo>
                  <a:pt x="2533637" y="2874365"/>
                </a:lnTo>
                <a:close/>
              </a:path>
              <a:path w="11163300" h="4533900">
                <a:moveTo>
                  <a:pt x="2533637" y="2050021"/>
                </a:moveTo>
                <a:lnTo>
                  <a:pt x="2533180" y="2048891"/>
                </a:lnTo>
                <a:lnTo>
                  <a:pt x="2531313" y="2047036"/>
                </a:lnTo>
                <a:lnTo>
                  <a:pt x="2530195" y="2046566"/>
                </a:lnTo>
                <a:lnTo>
                  <a:pt x="2518041" y="2046566"/>
                </a:lnTo>
                <a:lnTo>
                  <a:pt x="2516924" y="2047036"/>
                </a:lnTo>
                <a:lnTo>
                  <a:pt x="2515057" y="2048891"/>
                </a:lnTo>
                <a:lnTo>
                  <a:pt x="2514587" y="2050021"/>
                </a:lnTo>
                <a:lnTo>
                  <a:pt x="2514587" y="2052650"/>
                </a:lnTo>
                <a:lnTo>
                  <a:pt x="2515057" y="2053767"/>
                </a:lnTo>
                <a:lnTo>
                  <a:pt x="2516924" y="2055634"/>
                </a:lnTo>
                <a:lnTo>
                  <a:pt x="2518041" y="2056091"/>
                </a:lnTo>
                <a:lnTo>
                  <a:pt x="2530195" y="2056091"/>
                </a:lnTo>
                <a:lnTo>
                  <a:pt x="2531313" y="2055634"/>
                </a:lnTo>
                <a:lnTo>
                  <a:pt x="2533180" y="2053767"/>
                </a:lnTo>
                <a:lnTo>
                  <a:pt x="2533637" y="2052650"/>
                </a:lnTo>
                <a:lnTo>
                  <a:pt x="2533637" y="2050021"/>
                </a:lnTo>
                <a:close/>
              </a:path>
              <a:path w="11163300" h="4533900">
                <a:moveTo>
                  <a:pt x="2533637" y="1225677"/>
                </a:moveTo>
                <a:lnTo>
                  <a:pt x="2533180" y="1224546"/>
                </a:lnTo>
                <a:lnTo>
                  <a:pt x="2531313" y="1222692"/>
                </a:lnTo>
                <a:lnTo>
                  <a:pt x="2530195" y="1222222"/>
                </a:lnTo>
                <a:lnTo>
                  <a:pt x="2518041" y="1222222"/>
                </a:lnTo>
                <a:lnTo>
                  <a:pt x="2516924" y="1222692"/>
                </a:lnTo>
                <a:lnTo>
                  <a:pt x="2515057" y="1224546"/>
                </a:lnTo>
                <a:lnTo>
                  <a:pt x="2514587" y="1225677"/>
                </a:lnTo>
                <a:lnTo>
                  <a:pt x="2514587" y="1228305"/>
                </a:lnTo>
                <a:lnTo>
                  <a:pt x="2515057" y="1229423"/>
                </a:lnTo>
                <a:lnTo>
                  <a:pt x="2516924" y="1231290"/>
                </a:lnTo>
                <a:lnTo>
                  <a:pt x="2518041" y="1231747"/>
                </a:lnTo>
                <a:lnTo>
                  <a:pt x="2530195" y="1231747"/>
                </a:lnTo>
                <a:lnTo>
                  <a:pt x="2531313" y="1231290"/>
                </a:lnTo>
                <a:lnTo>
                  <a:pt x="2533180" y="1229423"/>
                </a:lnTo>
                <a:lnTo>
                  <a:pt x="2533637" y="1228305"/>
                </a:lnTo>
                <a:lnTo>
                  <a:pt x="2533637" y="1225677"/>
                </a:lnTo>
                <a:close/>
              </a:path>
              <a:path w="11163300" h="4533900">
                <a:moveTo>
                  <a:pt x="2533637" y="401320"/>
                </a:moveTo>
                <a:lnTo>
                  <a:pt x="2533180" y="400202"/>
                </a:lnTo>
                <a:lnTo>
                  <a:pt x="2531313" y="398348"/>
                </a:lnTo>
                <a:lnTo>
                  <a:pt x="2530195" y="397878"/>
                </a:lnTo>
                <a:lnTo>
                  <a:pt x="2518041" y="397878"/>
                </a:lnTo>
                <a:lnTo>
                  <a:pt x="2516924" y="398348"/>
                </a:lnTo>
                <a:lnTo>
                  <a:pt x="2515057" y="400202"/>
                </a:lnTo>
                <a:lnTo>
                  <a:pt x="2514587" y="401320"/>
                </a:lnTo>
                <a:lnTo>
                  <a:pt x="2514587" y="403961"/>
                </a:lnTo>
                <a:lnTo>
                  <a:pt x="2515057" y="405079"/>
                </a:lnTo>
                <a:lnTo>
                  <a:pt x="2516924" y="406933"/>
                </a:lnTo>
                <a:lnTo>
                  <a:pt x="2518041" y="407403"/>
                </a:lnTo>
                <a:lnTo>
                  <a:pt x="2530195" y="407403"/>
                </a:lnTo>
                <a:lnTo>
                  <a:pt x="2531313" y="406933"/>
                </a:lnTo>
                <a:lnTo>
                  <a:pt x="2533180" y="405079"/>
                </a:lnTo>
                <a:lnTo>
                  <a:pt x="2533637" y="403961"/>
                </a:lnTo>
                <a:lnTo>
                  <a:pt x="2533637" y="401320"/>
                </a:lnTo>
                <a:close/>
              </a:path>
              <a:path w="11163300" h="4533900">
                <a:moveTo>
                  <a:pt x="2590787" y="4523054"/>
                </a:moveTo>
                <a:lnTo>
                  <a:pt x="2590330" y="4521936"/>
                </a:lnTo>
                <a:lnTo>
                  <a:pt x="2588463" y="4520069"/>
                </a:lnTo>
                <a:lnTo>
                  <a:pt x="2587345" y="4519612"/>
                </a:lnTo>
                <a:lnTo>
                  <a:pt x="2575191" y="4519612"/>
                </a:lnTo>
                <a:lnTo>
                  <a:pt x="2574074" y="4520069"/>
                </a:lnTo>
                <a:lnTo>
                  <a:pt x="2572207" y="4521936"/>
                </a:lnTo>
                <a:lnTo>
                  <a:pt x="2571737" y="4523054"/>
                </a:lnTo>
                <a:lnTo>
                  <a:pt x="2571737" y="4525683"/>
                </a:lnTo>
                <a:lnTo>
                  <a:pt x="2572207" y="4526800"/>
                </a:lnTo>
                <a:lnTo>
                  <a:pt x="2574074" y="4528667"/>
                </a:lnTo>
                <a:lnTo>
                  <a:pt x="2575191" y="4529137"/>
                </a:lnTo>
                <a:lnTo>
                  <a:pt x="2587345" y="4529137"/>
                </a:lnTo>
                <a:lnTo>
                  <a:pt x="2588463" y="4528667"/>
                </a:lnTo>
                <a:lnTo>
                  <a:pt x="2590330" y="4526800"/>
                </a:lnTo>
                <a:lnTo>
                  <a:pt x="2590787" y="4525683"/>
                </a:lnTo>
                <a:lnTo>
                  <a:pt x="2590787" y="4523054"/>
                </a:lnTo>
                <a:close/>
              </a:path>
              <a:path w="11163300" h="4533900">
                <a:moveTo>
                  <a:pt x="2590787" y="3698710"/>
                </a:moveTo>
                <a:lnTo>
                  <a:pt x="2590330" y="3697579"/>
                </a:lnTo>
                <a:lnTo>
                  <a:pt x="2588463" y="3695725"/>
                </a:lnTo>
                <a:lnTo>
                  <a:pt x="2587345" y="3695255"/>
                </a:lnTo>
                <a:lnTo>
                  <a:pt x="2575191" y="3695255"/>
                </a:lnTo>
                <a:lnTo>
                  <a:pt x="2574074" y="3695725"/>
                </a:lnTo>
                <a:lnTo>
                  <a:pt x="2572207" y="3697579"/>
                </a:lnTo>
                <a:lnTo>
                  <a:pt x="2571737" y="3698710"/>
                </a:lnTo>
                <a:lnTo>
                  <a:pt x="2571737" y="3701338"/>
                </a:lnTo>
                <a:lnTo>
                  <a:pt x="2572207" y="3702456"/>
                </a:lnTo>
                <a:lnTo>
                  <a:pt x="2574074" y="3704323"/>
                </a:lnTo>
                <a:lnTo>
                  <a:pt x="2575191" y="3704780"/>
                </a:lnTo>
                <a:lnTo>
                  <a:pt x="2587345" y="3704780"/>
                </a:lnTo>
                <a:lnTo>
                  <a:pt x="2588463" y="3704323"/>
                </a:lnTo>
                <a:lnTo>
                  <a:pt x="2590330" y="3702456"/>
                </a:lnTo>
                <a:lnTo>
                  <a:pt x="2590787" y="3701338"/>
                </a:lnTo>
                <a:lnTo>
                  <a:pt x="2590787" y="3698710"/>
                </a:lnTo>
                <a:close/>
              </a:path>
              <a:path w="11163300" h="4533900">
                <a:moveTo>
                  <a:pt x="2590787" y="2874365"/>
                </a:moveTo>
                <a:lnTo>
                  <a:pt x="2590330" y="2873235"/>
                </a:lnTo>
                <a:lnTo>
                  <a:pt x="2588463" y="2871381"/>
                </a:lnTo>
                <a:lnTo>
                  <a:pt x="2587345" y="2870911"/>
                </a:lnTo>
                <a:lnTo>
                  <a:pt x="2575191" y="2870911"/>
                </a:lnTo>
                <a:lnTo>
                  <a:pt x="2574074" y="2871381"/>
                </a:lnTo>
                <a:lnTo>
                  <a:pt x="2572207" y="2873235"/>
                </a:lnTo>
                <a:lnTo>
                  <a:pt x="2571737" y="2874365"/>
                </a:lnTo>
                <a:lnTo>
                  <a:pt x="2571737" y="2876994"/>
                </a:lnTo>
                <a:lnTo>
                  <a:pt x="2572207" y="2878112"/>
                </a:lnTo>
                <a:lnTo>
                  <a:pt x="2574074" y="2879979"/>
                </a:lnTo>
                <a:lnTo>
                  <a:pt x="2575191" y="2880436"/>
                </a:lnTo>
                <a:lnTo>
                  <a:pt x="2587345" y="2880436"/>
                </a:lnTo>
                <a:lnTo>
                  <a:pt x="2588463" y="2879979"/>
                </a:lnTo>
                <a:lnTo>
                  <a:pt x="2590330" y="2878112"/>
                </a:lnTo>
                <a:lnTo>
                  <a:pt x="2590787" y="2876994"/>
                </a:lnTo>
                <a:lnTo>
                  <a:pt x="2590787" y="2874365"/>
                </a:lnTo>
                <a:close/>
              </a:path>
              <a:path w="11163300" h="4533900">
                <a:moveTo>
                  <a:pt x="2590787" y="2050021"/>
                </a:moveTo>
                <a:lnTo>
                  <a:pt x="2590330" y="2048891"/>
                </a:lnTo>
                <a:lnTo>
                  <a:pt x="2588463" y="2047036"/>
                </a:lnTo>
                <a:lnTo>
                  <a:pt x="2587345" y="2046566"/>
                </a:lnTo>
                <a:lnTo>
                  <a:pt x="2575191" y="2046566"/>
                </a:lnTo>
                <a:lnTo>
                  <a:pt x="2574074" y="2047036"/>
                </a:lnTo>
                <a:lnTo>
                  <a:pt x="2572207" y="2048891"/>
                </a:lnTo>
                <a:lnTo>
                  <a:pt x="2571737" y="2050021"/>
                </a:lnTo>
                <a:lnTo>
                  <a:pt x="2571737" y="2052650"/>
                </a:lnTo>
                <a:lnTo>
                  <a:pt x="2572207" y="2053767"/>
                </a:lnTo>
                <a:lnTo>
                  <a:pt x="2574074" y="2055634"/>
                </a:lnTo>
                <a:lnTo>
                  <a:pt x="2575191" y="2056091"/>
                </a:lnTo>
                <a:lnTo>
                  <a:pt x="2587345" y="2056091"/>
                </a:lnTo>
                <a:lnTo>
                  <a:pt x="2588463" y="2055634"/>
                </a:lnTo>
                <a:lnTo>
                  <a:pt x="2590330" y="2053767"/>
                </a:lnTo>
                <a:lnTo>
                  <a:pt x="2590787" y="2052650"/>
                </a:lnTo>
                <a:lnTo>
                  <a:pt x="2590787" y="2050021"/>
                </a:lnTo>
                <a:close/>
              </a:path>
              <a:path w="11163300" h="4533900">
                <a:moveTo>
                  <a:pt x="2590787" y="1225677"/>
                </a:moveTo>
                <a:lnTo>
                  <a:pt x="2590330" y="1224546"/>
                </a:lnTo>
                <a:lnTo>
                  <a:pt x="2588463" y="1222692"/>
                </a:lnTo>
                <a:lnTo>
                  <a:pt x="2587345" y="1222222"/>
                </a:lnTo>
                <a:lnTo>
                  <a:pt x="2575191" y="1222222"/>
                </a:lnTo>
                <a:lnTo>
                  <a:pt x="2574074" y="1222692"/>
                </a:lnTo>
                <a:lnTo>
                  <a:pt x="2572207" y="1224546"/>
                </a:lnTo>
                <a:lnTo>
                  <a:pt x="2571737" y="1225677"/>
                </a:lnTo>
                <a:lnTo>
                  <a:pt x="2571737" y="1228305"/>
                </a:lnTo>
                <a:lnTo>
                  <a:pt x="2572207" y="1229423"/>
                </a:lnTo>
                <a:lnTo>
                  <a:pt x="2574074" y="1231290"/>
                </a:lnTo>
                <a:lnTo>
                  <a:pt x="2575191" y="1231747"/>
                </a:lnTo>
                <a:lnTo>
                  <a:pt x="2587345" y="1231747"/>
                </a:lnTo>
                <a:lnTo>
                  <a:pt x="2588463" y="1231290"/>
                </a:lnTo>
                <a:lnTo>
                  <a:pt x="2590330" y="1229423"/>
                </a:lnTo>
                <a:lnTo>
                  <a:pt x="2590787" y="1228305"/>
                </a:lnTo>
                <a:lnTo>
                  <a:pt x="2590787" y="1225677"/>
                </a:lnTo>
                <a:close/>
              </a:path>
              <a:path w="11163300" h="4533900">
                <a:moveTo>
                  <a:pt x="2590787" y="401320"/>
                </a:moveTo>
                <a:lnTo>
                  <a:pt x="2590330" y="400202"/>
                </a:lnTo>
                <a:lnTo>
                  <a:pt x="2588463" y="398348"/>
                </a:lnTo>
                <a:lnTo>
                  <a:pt x="2587345" y="397878"/>
                </a:lnTo>
                <a:lnTo>
                  <a:pt x="2575191" y="397878"/>
                </a:lnTo>
                <a:lnTo>
                  <a:pt x="2574074" y="398348"/>
                </a:lnTo>
                <a:lnTo>
                  <a:pt x="2572207" y="400202"/>
                </a:lnTo>
                <a:lnTo>
                  <a:pt x="2571737" y="401320"/>
                </a:lnTo>
                <a:lnTo>
                  <a:pt x="2571737" y="403961"/>
                </a:lnTo>
                <a:lnTo>
                  <a:pt x="2572207" y="405079"/>
                </a:lnTo>
                <a:lnTo>
                  <a:pt x="2574074" y="406933"/>
                </a:lnTo>
                <a:lnTo>
                  <a:pt x="2575191" y="407403"/>
                </a:lnTo>
                <a:lnTo>
                  <a:pt x="2587345" y="407403"/>
                </a:lnTo>
                <a:lnTo>
                  <a:pt x="2588463" y="406933"/>
                </a:lnTo>
                <a:lnTo>
                  <a:pt x="2590330" y="405079"/>
                </a:lnTo>
                <a:lnTo>
                  <a:pt x="2590787" y="403961"/>
                </a:lnTo>
                <a:lnTo>
                  <a:pt x="2590787" y="401320"/>
                </a:lnTo>
                <a:close/>
              </a:path>
              <a:path w="11163300" h="4533900">
                <a:moveTo>
                  <a:pt x="2647937" y="4523054"/>
                </a:moveTo>
                <a:lnTo>
                  <a:pt x="2647480" y="4521936"/>
                </a:lnTo>
                <a:lnTo>
                  <a:pt x="2645613" y="4520069"/>
                </a:lnTo>
                <a:lnTo>
                  <a:pt x="2644495" y="4519612"/>
                </a:lnTo>
                <a:lnTo>
                  <a:pt x="2632341" y="4519612"/>
                </a:lnTo>
                <a:lnTo>
                  <a:pt x="2631224" y="4520069"/>
                </a:lnTo>
                <a:lnTo>
                  <a:pt x="2629357" y="4521936"/>
                </a:lnTo>
                <a:lnTo>
                  <a:pt x="2628900" y="4523054"/>
                </a:lnTo>
                <a:lnTo>
                  <a:pt x="2628900" y="4525683"/>
                </a:lnTo>
                <a:lnTo>
                  <a:pt x="2629357" y="4526800"/>
                </a:lnTo>
                <a:lnTo>
                  <a:pt x="2631224" y="4528667"/>
                </a:lnTo>
                <a:lnTo>
                  <a:pt x="2632341" y="4529137"/>
                </a:lnTo>
                <a:lnTo>
                  <a:pt x="2644495" y="4529137"/>
                </a:lnTo>
                <a:lnTo>
                  <a:pt x="2645613" y="4528667"/>
                </a:lnTo>
                <a:lnTo>
                  <a:pt x="2647480" y="4526800"/>
                </a:lnTo>
                <a:lnTo>
                  <a:pt x="2647937" y="4525683"/>
                </a:lnTo>
                <a:lnTo>
                  <a:pt x="2647937" y="4523054"/>
                </a:lnTo>
                <a:close/>
              </a:path>
              <a:path w="11163300" h="4533900">
                <a:moveTo>
                  <a:pt x="2647937" y="3698710"/>
                </a:moveTo>
                <a:lnTo>
                  <a:pt x="2647480" y="3697579"/>
                </a:lnTo>
                <a:lnTo>
                  <a:pt x="2645613" y="3695725"/>
                </a:lnTo>
                <a:lnTo>
                  <a:pt x="2644495" y="3695255"/>
                </a:lnTo>
                <a:lnTo>
                  <a:pt x="2632341" y="3695255"/>
                </a:lnTo>
                <a:lnTo>
                  <a:pt x="2631224" y="3695725"/>
                </a:lnTo>
                <a:lnTo>
                  <a:pt x="2629357" y="3697579"/>
                </a:lnTo>
                <a:lnTo>
                  <a:pt x="2628900" y="3698710"/>
                </a:lnTo>
                <a:lnTo>
                  <a:pt x="2628900" y="3701338"/>
                </a:lnTo>
                <a:lnTo>
                  <a:pt x="2629357" y="3702456"/>
                </a:lnTo>
                <a:lnTo>
                  <a:pt x="2631224" y="3704323"/>
                </a:lnTo>
                <a:lnTo>
                  <a:pt x="2632341" y="3704780"/>
                </a:lnTo>
                <a:lnTo>
                  <a:pt x="2644495" y="3704780"/>
                </a:lnTo>
                <a:lnTo>
                  <a:pt x="2645613" y="3704323"/>
                </a:lnTo>
                <a:lnTo>
                  <a:pt x="2647480" y="3702456"/>
                </a:lnTo>
                <a:lnTo>
                  <a:pt x="2647937" y="3701338"/>
                </a:lnTo>
                <a:lnTo>
                  <a:pt x="2647937" y="3698710"/>
                </a:lnTo>
                <a:close/>
              </a:path>
              <a:path w="11163300" h="4533900">
                <a:moveTo>
                  <a:pt x="2647937" y="2874365"/>
                </a:moveTo>
                <a:lnTo>
                  <a:pt x="2647480" y="2873235"/>
                </a:lnTo>
                <a:lnTo>
                  <a:pt x="2645613" y="2871381"/>
                </a:lnTo>
                <a:lnTo>
                  <a:pt x="2644495" y="2870911"/>
                </a:lnTo>
                <a:lnTo>
                  <a:pt x="2632341" y="2870911"/>
                </a:lnTo>
                <a:lnTo>
                  <a:pt x="2631224" y="2871381"/>
                </a:lnTo>
                <a:lnTo>
                  <a:pt x="2629357" y="2873235"/>
                </a:lnTo>
                <a:lnTo>
                  <a:pt x="2628900" y="2874365"/>
                </a:lnTo>
                <a:lnTo>
                  <a:pt x="2628900" y="2876994"/>
                </a:lnTo>
                <a:lnTo>
                  <a:pt x="2629357" y="2878112"/>
                </a:lnTo>
                <a:lnTo>
                  <a:pt x="2631224" y="2879979"/>
                </a:lnTo>
                <a:lnTo>
                  <a:pt x="2632341" y="2880436"/>
                </a:lnTo>
                <a:lnTo>
                  <a:pt x="2644495" y="2880436"/>
                </a:lnTo>
                <a:lnTo>
                  <a:pt x="2645613" y="2879979"/>
                </a:lnTo>
                <a:lnTo>
                  <a:pt x="2647480" y="2878112"/>
                </a:lnTo>
                <a:lnTo>
                  <a:pt x="2647937" y="2876994"/>
                </a:lnTo>
                <a:lnTo>
                  <a:pt x="2647937" y="2874365"/>
                </a:lnTo>
                <a:close/>
              </a:path>
              <a:path w="11163300" h="4533900">
                <a:moveTo>
                  <a:pt x="2647937" y="2050021"/>
                </a:moveTo>
                <a:lnTo>
                  <a:pt x="2647480" y="2048891"/>
                </a:lnTo>
                <a:lnTo>
                  <a:pt x="2645613" y="2047036"/>
                </a:lnTo>
                <a:lnTo>
                  <a:pt x="2644495" y="2046566"/>
                </a:lnTo>
                <a:lnTo>
                  <a:pt x="2632341" y="2046566"/>
                </a:lnTo>
                <a:lnTo>
                  <a:pt x="2631224" y="2047036"/>
                </a:lnTo>
                <a:lnTo>
                  <a:pt x="2629357" y="2048891"/>
                </a:lnTo>
                <a:lnTo>
                  <a:pt x="2628900" y="2050021"/>
                </a:lnTo>
                <a:lnTo>
                  <a:pt x="2628900" y="2052650"/>
                </a:lnTo>
                <a:lnTo>
                  <a:pt x="2629357" y="2053767"/>
                </a:lnTo>
                <a:lnTo>
                  <a:pt x="2631224" y="2055634"/>
                </a:lnTo>
                <a:lnTo>
                  <a:pt x="2632341" y="2056091"/>
                </a:lnTo>
                <a:lnTo>
                  <a:pt x="2644495" y="2056091"/>
                </a:lnTo>
                <a:lnTo>
                  <a:pt x="2645613" y="2055634"/>
                </a:lnTo>
                <a:lnTo>
                  <a:pt x="2647480" y="2053767"/>
                </a:lnTo>
                <a:lnTo>
                  <a:pt x="2647937" y="2052650"/>
                </a:lnTo>
                <a:lnTo>
                  <a:pt x="2647937" y="2050021"/>
                </a:lnTo>
                <a:close/>
              </a:path>
              <a:path w="11163300" h="4533900">
                <a:moveTo>
                  <a:pt x="2647937" y="1225677"/>
                </a:moveTo>
                <a:lnTo>
                  <a:pt x="2647480" y="1224546"/>
                </a:lnTo>
                <a:lnTo>
                  <a:pt x="2645613" y="1222692"/>
                </a:lnTo>
                <a:lnTo>
                  <a:pt x="2644495" y="1222222"/>
                </a:lnTo>
                <a:lnTo>
                  <a:pt x="2632341" y="1222222"/>
                </a:lnTo>
                <a:lnTo>
                  <a:pt x="2631224" y="1222692"/>
                </a:lnTo>
                <a:lnTo>
                  <a:pt x="2629357" y="1224546"/>
                </a:lnTo>
                <a:lnTo>
                  <a:pt x="2628900" y="1225677"/>
                </a:lnTo>
                <a:lnTo>
                  <a:pt x="2628900" y="1228305"/>
                </a:lnTo>
                <a:lnTo>
                  <a:pt x="2629357" y="1229423"/>
                </a:lnTo>
                <a:lnTo>
                  <a:pt x="2631224" y="1231290"/>
                </a:lnTo>
                <a:lnTo>
                  <a:pt x="2632341" y="1231747"/>
                </a:lnTo>
                <a:lnTo>
                  <a:pt x="2644495" y="1231747"/>
                </a:lnTo>
                <a:lnTo>
                  <a:pt x="2645613" y="1231290"/>
                </a:lnTo>
                <a:lnTo>
                  <a:pt x="2647480" y="1229423"/>
                </a:lnTo>
                <a:lnTo>
                  <a:pt x="2647937" y="1228305"/>
                </a:lnTo>
                <a:lnTo>
                  <a:pt x="2647937" y="1225677"/>
                </a:lnTo>
                <a:close/>
              </a:path>
              <a:path w="11163300" h="4533900">
                <a:moveTo>
                  <a:pt x="2647937" y="401320"/>
                </a:moveTo>
                <a:lnTo>
                  <a:pt x="2647480" y="400202"/>
                </a:lnTo>
                <a:lnTo>
                  <a:pt x="2645613" y="398348"/>
                </a:lnTo>
                <a:lnTo>
                  <a:pt x="2644495" y="397878"/>
                </a:lnTo>
                <a:lnTo>
                  <a:pt x="2632341" y="397878"/>
                </a:lnTo>
                <a:lnTo>
                  <a:pt x="2631224" y="398348"/>
                </a:lnTo>
                <a:lnTo>
                  <a:pt x="2629357" y="400202"/>
                </a:lnTo>
                <a:lnTo>
                  <a:pt x="2628900" y="401320"/>
                </a:lnTo>
                <a:lnTo>
                  <a:pt x="2628900" y="403961"/>
                </a:lnTo>
                <a:lnTo>
                  <a:pt x="2629357" y="405079"/>
                </a:lnTo>
                <a:lnTo>
                  <a:pt x="2631224" y="406933"/>
                </a:lnTo>
                <a:lnTo>
                  <a:pt x="2632341" y="407403"/>
                </a:lnTo>
                <a:lnTo>
                  <a:pt x="2644495" y="407403"/>
                </a:lnTo>
                <a:lnTo>
                  <a:pt x="2645613" y="406933"/>
                </a:lnTo>
                <a:lnTo>
                  <a:pt x="2647480" y="405079"/>
                </a:lnTo>
                <a:lnTo>
                  <a:pt x="2647937" y="403961"/>
                </a:lnTo>
                <a:lnTo>
                  <a:pt x="2647937" y="401320"/>
                </a:lnTo>
                <a:close/>
              </a:path>
              <a:path w="11163300" h="4533900">
                <a:moveTo>
                  <a:pt x="2705100" y="4523054"/>
                </a:moveTo>
                <a:lnTo>
                  <a:pt x="2704630" y="4521936"/>
                </a:lnTo>
                <a:lnTo>
                  <a:pt x="2702763" y="4520069"/>
                </a:lnTo>
                <a:lnTo>
                  <a:pt x="2701645" y="4519612"/>
                </a:lnTo>
                <a:lnTo>
                  <a:pt x="2689491" y="4519612"/>
                </a:lnTo>
                <a:lnTo>
                  <a:pt x="2688374" y="4520069"/>
                </a:lnTo>
                <a:lnTo>
                  <a:pt x="2686507" y="4521936"/>
                </a:lnTo>
                <a:lnTo>
                  <a:pt x="2686037" y="4523054"/>
                </a:lnTo>
                <a:lnTo>
                  <a:pt x="2686037" y="4525683"/>
                </a:lnTo>
                <a:lnTo>
                  <a:pt x="2686507" y="4526800"/>
                </a:lnTo>
                <a:lnTo>
                  <a:pt x="2688374" y="4528667"/>
                </a:lnTo>
                <a:lnTo>
                  <a:pt x="2689491" y="4529137"/>
                </a:lnTo>
                <a:lnTo>
                  <a:pt x="2701645" y="4529137"/>
                </a:lnTo>
                <a:lnTo>
                  <a:pt x="2702763" y="4528667"/>
                </a:lnTo>
                <a:lnTo>
                  <a:pt x="2704630" y="4526800"/>
                </a:lnTo>
                <a:lnTo>
                  <a:pt x="2705100" y="4525683"/>
                </a:lnTo>
                <a:lnTo>
                  <a:pt x="2705100" y="4523054"/>
                </a:lnTo>
                <a:close/>
              </a:path>
              <a:path w="11163300" h="4533900">
                <a:moveTo>
                  <a:pt x="2705100" y="3698710"/>
                </a:moveTo>
                <a:lnTo>
                  <a:pt x="2704630" y="3697579"/>
                </a:lnTo>
                <a:lnTo>
                  <a:pt x="2702763" y="3695725"/>
                </a:lnTo>
                <a:lnTo>
                  <a:pt x="2701645" y="3695255"/>
                </a:lnTo>
                <a:lnTo>
                  <a:pt x="2689491" y="3695255"/>
                </a:lnTo>
                <a:lnTo>
                  <a:pt x="2688374" y="3695725"/>
                </a:lnTo>
                <a:lnTo>
                  <a:pt x="2686507" y="3697579"/>
                </a:lnTo>
                <a:lnTo>
                  <a:pt x="2686037" y="3698710"/>
                </a:lnTo>
                <a:lnTo>
                  <a:pt x="2686037" y="3701338"/>
                </a:lnTo>
                <a:lnTo>
                  <a:pt x="2686507" y="3702456"/>
                </a:lnTo>
                <a:lnTo>
                  <a:pt x="2688374" y="3704323"/>
                </a:lnTo>
                <a:lnTo>
                  <a:pt x="2689491" y="3704780"/>
                </a:lnTo>
                <a:lnTo>
                  <a:pt x="2701645" y="3704780"/>
                </a:lnTo>
                <a:lnTo>
                  <a:pt x="2702763" y="3704323"/>
                </a:lnTo>
                <a:lnTo>
                  <a:pt x="2704630" y="3702456"/>
                </a:lnTo>
                <a:lnTo>
                  <a:pt x="2705100" y="3701338"/>
                </a:lnTo>
                <a:lnTo>
                  <a:pt x="2705100" y="3698710"/>
                </a:lnTo>
                <a:close/>
              </a:path>
              <a:path w="11163300" h="4533900">
                <a:moveTo>
                  <a:pt x="2705100" y="2874365"/>
                </a:moveTo>
                <a:lnTo>
                  <a:pt x="2704630" y="2873235"/>
                </a:lnTo>
                <a:lnTo>
                  <a:pt x="2702763" y="2871381"/>
                </a:lnTo>
                <a:lnTo>
                  <a:pt x="2701645" y="2870911"/>
                </a:lnTo>
                <a:lnTo>
                  <a:pt x="2689491" y="2870911"/>
                </a:lnTo>
                <a:lnTo>
                  <a:pt x="2688374" y="2871381"/>
                </a:lnTo>
                <a:lnTo>
                  <a:pt x="2686507" y="2873235"/>
                </a:lnTo>
                <a:lnTo>
                  <a:pt x="2686037" y="2874365"/>
                </a:lnTo>
                <a:lnTo>
                  <a:pt x="2686037" y="2876994"/>
                </a:lnTo>
                <a:lnTo>
                  <a:pt x="2686507" y="2878112"/>
                </a:lnTo>
                <a:lnTo>
                  <a:pt x="2688374" y="2879979"/>
                </a:lnTo>
                <a:lnTo>
                  <a:pt x="2689491" y="2880436"/>
                </a:lnTo>
                <a:lnTo>
                  <a:pt x="2701645" y="2880436"/>
                </a:lnTo>
                <a:lnTo>
                  <a:pt x="2702763" y="2879979"/>
                </a:lnTo>
                <a:lnTo>
                  <a:pt x="2704630" y="2878112"/>
                </a:lnTo>
                <a:lnTo>
                  <a:pt x="2705100" y="2876994"/>
                </a:lnTo>
                <a:lnTo>
                  <a:pt x="2705100" y="2874365"/>
                </a:lnTo>
                <a:close/>
              </a:path>
              <a:path w="11163300" h="4533900">
                <a:moveTo>
                  <a:pt x="2705100" y="2050021"/>
                </a:moveTo>
                <a:lnTo>
                  <a:pt x="2704630" y="2048891"/>
                </a:lnTo>
                <a:lnTo>
                  <a:pt x="2702763" y="2047036"/>
                </a:lnTo>
                <a:lnTo>
                  <a:pt x="2701645" y="2046566"/>
                </a:lnTo>
                <a:lnTo>
                  <a:pt x="2689491" y="2046566"/>
                </a:lnTo>
                <a:lnTo>
                  <a:pt x="2688374" y="2047036"/>
                </a:lnTo>
                <a:lnTo>
                  <a:pt x="2686507" y="2048891"/>
                </a:lnTo>
                <a:lnTo>
                  <a:pt x="2686037" y="2050021"/>
                </a:lnTo>
                <a:lnTo>
                  <a:pt x="2686037" y="2052650"/>
                </a:lnTo>
                <a:lnTo>
                  <a:pt x="2686507" y="2053767"/>
                </a:lnTo>
                <a:lnTo>
                  <a:pt x="2688374" y="2055634"/>
                </a:lnTo>
                <a:lnTo>
                  <a:pt x="2689491" y="2056091"/>
                </a:lnTo>
                <a:lnTo>
                  <a:pt x="2701645" y="2056091"/>
                </a:lnTo>
                <a:lnTo>
                  <a:pt x="2702763" y="2055634"/>
                </a:lnTo>
                <a:lnTo>
                  <a:pt x="2704630" y="2053767"/>
                </a:lnTo>
                <a:lnTo>
                  <a:pt x="2705100" y="2052650"/>
                </a:lnTo>
                <a:lnTo>
                  <a:pt x="2705100" y="2050021"/>
                </a:lnTo>
                <a:close/>
              </a:path>
              <a:path w="11163300" h="4533900">
                <a:moveTo>
                  <a:pt x="2705100" y="1225677"/>
                </a:moveTo>
                <a:lnTo>
                  <a:pt x="2704630" y="1224546"/>
                </a:lnTo>
                <a:lnTo>
                  <a:pt x="2702763" y="1222692"/>
                </a:lnTo>
                <a:lnTo>
                  <a:pt x="2701645" y="1222222"/>
                </a:lnTo>
                <a:lnTo>
                  <a:pt x="2689491" y="1222222"/>
                </a:lnTo>
                <a:lnTo>
                  <a:pt x="2688374" y="1222692"/>
                </a:lnTo>
                <a:lnTo>
                  <a:pt x="2686507" y="1224546"/>
                </a:lnTo>
                <a:lnTo>
                  <a:pt x="2686037" y="1225677"/>
                </a:lnTo>
                <a:lnTo>
                  <a:pt x="2686037" y="1228305"/>
                </a:lnTo>
                <a:lnTo>
                  <a:pt x="2686507" y="1229423"/>
                </a:lnTo>
                <a:lnTo>
                  <a:pt x="2688374" y="1231290"/>
                </a:lnTo>
                <a:lnTo>
                  <a:pt x="2689491" y="1231747"/>
                </a:lnTo>
                <a:lnTo>
                  <a:pt x="2701645" y="1231747"/>
                </a:lnTo>
                <a:lnTo>
                  <a:pt x="2702763" y="1231290"/>
                </a:lnTo>
                <a:lnTo>
                  <a:pt x="2704630" y="1229423"/>
                </a:lnTo>
                <a:lnTo>
                  <a:pt x="2705100" y="1228305"/>
                </a:lnTo>
                <a:lnTo>
                  <a:pt x="2705100" y="1225677"/>
                </a:lnTo>
                <a:close/>
              </a:path>
              <a:path w="11163300" h="4533900">
                <a:moveTo>
                  <a:pt x="2705100" y="401320"/>
                </a:moveTo>
                <a:lnTo>
                  <a:pt x="2704630" y="400202"/>
                </a:lnTo>
                <a:lnTo>
                  <a:pt x="2702763" y="398348"/>
                </a:lnTo>
                <a:lnTo>
                  <a:pt x="2701645" y="397878"/>
                </a:lnTo>
                <a:lnTo>
                  <a:pt x="2689491" y="397878"/>
                </a:lnTo>
                <a:lnTo>
                  <a:pt x="2688374" y="398348"/>
                </a:lnTo>
                <a:lnTo>
                  <a:pt x="2686507" y="400202"/>
                </a:lnTo>
                <a:lnTo>
                  <a:pt x="2686037" y="401320"/>
                </a:lnTo>
                <a:lnTo>
                  <a:pt x="2686037" y="403961"/>
                </a:lnTo>
                <a:lnTo>
                  <a:pt x="2686507" y="405079"/>
                </a:lnTo>
                <a:lnTo>
                  <a:pt x="2688374" y="406933"/>
                </a:lnTo>
                <a:lnTo>
                  <a:pt x="2689491" y="407403"/>
                </a:lnTo>
                <a:lnTo>
                  <a:pt x="2701645" y="407403"/>
                </a:lnTo>
                <a:lnTo>
                  <a:pt x="2702763" y="406933"/>
                </a:lnTo>
                <a:lnTo>
                  <a:pt x="2704630" y="405079"/>
                </a:lnTo>
                <a:lnTo>
                  <a:pt x="2705100" y="403961"/>
                </a:lnTo>
                <a:lnTo>
                  <a:pt x="2705100" y="401320"/>
                </a:lnTo>
                <a:close/>
              </a:path>
              <a:path w="11163300" h="4533900">
                <a:moveTo>
                  <a:pt x="2762237" y="4523054"/>
                </a:moveTo>
                <a:lnTo>
                  <a:pt x="2761780" y="4521936"/>
                </a:lnTo>
                <a:lnTo>
                  <a:pt x="2759913" y="4520069"/>
                </a:lnTo>
                <a:lnTo>
                  <a:pt x="2758795" y="4519612"/>
                </a:lnTo>
                <a:lnTo>
                  <a:pt x="2746641" y="4519612"/>
                </a:lnTo>
                <a:lnTo>
                  <a:pt x="2745524" y="4520069"/>
                </a:lnTo>
                <a:lnTo>
                  <a:pt x="2743657" y="4521936"/>
                </a:lnTo>
                <a:lnTo>
                  <a:pt x="2743200" y="4523054"/>
                </a:lnTo>
                <a:lnTo>
                  <a:pt x="2743200" y="4525683"/>
                </a:lnTo>
                <a:lnTo>
                  <a:pt x="2743657" y="4526800"/>
                </a:lnTo>
                <a:lnTo>
                  <a:pt x="2745524" y="4528667"/>
                </a:lnTo>
                <a:lnTo>
                  <a:pt x="2746641" y="4529137"/>
                </a:lnTo>
                <a:lnTo>
                  <a:pt x="2758795" y="4529137"/>
                </a:lnTo>
                <a:lnTo>
                  <a:pt x="2759913" y="4528667"/>
                </a:lnTo>
                <a:lnTo>
                  <a:pt x="2761780" y="4526800"/>
                </a:lnTo>
                <a:lnTo>
                  <a:pt x="2762237" y="4525683"/>
                </a:lnTo>
                <a:lnTo>
                  <a:pt x="2762237" y="4523054"/>
                </a:lnTo>
                <a:close/>
              </a:path>
              <a:path w="11163300" h="4533900">
                <a:moveTo>
                  <a:pt x="2762237" y="3698710"/>
                </a:moveTo>
                <a:lnTo>
                  <a:pt x="2761780" y="3697579"/>
                </a:lnTo>
                <a:lnTo>
                  <a:pt x="2759913" y="3695725"/>
                </a:lnTo>
                <a:lnTo>
                  <a:pt x="2758795" y="3695255"/>
                </a:lnTo>
                <a:lnTo>
                  <a:pt x="2746641" y="3695255"/>
                </a:lnTo>
                <a:lnTo>
                  <a:pt x="2745524" y="3695725"/>
                </a:lnTo>
                <a:lnTo>
                  <a:pt x="2743657" y="3697579"/>
                </a:lnTo>
                <a:lnTo>
                  <a:pt x="2743200" y="3698710"/>
                </a:lnTo>
                <a:lnTo>
                  <a:pt x="2743200" y="3701338"/>
                </a:lnTo>
                <a:lnTo>
                  <a:pt x="2743657" y="3702456"/>
                </a:lnTo>
                <a:lnTo>
                  <a:pt x="2745524" y="3704323"/>
                </a:lnTo>
                <a:lnTo>
                  <a:pt x="2746641" y="3704780"/>
                </a:lnTo>
                <a:lnTo>
                  <a:pt x="2758795" y="3704780"/>
                </a:lnTo>
                <a:lnTo>
                  <a:pt x="2759913" y="3704323"/>
                </a:lnTo>
                <a:lnTo>
                  <a:pt x="2761780" y="3702456"/>
                </a:lnTo>
                <a:lnTo>
                  <a:pt x="2762237" y="3701338"/>
                </a:lnTo>
                <a:lnTo>
                  <a:pt x="2762237" y="3698710"/>
                </a:lnTo>
                <a:close/>
              </a:path>
              <a:path w="11163300" h="4533900">
                <a:moveTo>
                  <a:pt x="2762237" y="2874365"/>
                </a:moveTo>
                <a:lnTo>
                  <a:pt x="2761780" y="2873235"/>
                </a:lnTo>
                <a:lnTo>
                  <a:pt x="2759913" y="2871381"/>
                </a:lnTo>
                <a:lnTo>
                  <a:pt x="2758795" y="2870911"/>
                </a:lnTo>
                <a:lnTo>
                  <a:pt x="2746641" y="2870911"/>
                </a:lnTo>
                <a:lnTo>
                  <a:pt x="2745524" y="2871381"/>
                </a:lnTo>
                <a:lnTo>
                  <a:pt x="2743657" y="2873235"/>
                </a:lnTo>
                <a:lnTo>
                  <a:pt x="2743200" y="2874365"/>
                </a:lnTo>
                <a:lnTo>
                  <a:pt x="2743200" y="2876994"/>
                </a:lnTo>
                <a:lnTo>
                  <a:pt x="2743657" y="2878112"/>
                </a:lnTo>
                <a:lnTo>
                  <a:pt x="2745524" y="2879979"/>
                </a:lnTo>
                <a:lnTo>
                  <a:pt x="2746641" y="2880436"/>
                </a:lnTo>
                <a:lnTo>
                  <a:pt x="2758795" y="2880436"/>
                </a:lnTo>
                <a:lnTo>
                  <a:pt x="2759913" y="2879979"/>
                </a:lnTo>
                <a:lnTo>
                  <a:pt x="2761780" y="2878112"/>
                </a:lnTo>
                <a:lnTo>
                  <a:pt x="2762237" y="2876994"/>
                </a:lnTo>
                <a:lnTo>
                  <a:pt x="2762237" y="2874365"/>
                </a:lnTo>
                <a:close/>
              </a:path>
              <a:path w="11163300" h="4533900">
                <a:moveTo>
                  <a:pt x="2762237" y="2050021"/>
                </a:moveTo>
                <a:lnTo>
                  <a:pt x="2761780" y="2048891"/>
                </a:lnTo>
                <a:lnTo>
                  <a:pt x="2759913" y="2047036"/>
                </a:lnTo>
                <a:lnTo>
                  <a:pt x="2758795" y="2046566"/>
                </a:lnTo>
                <a:lnTo>
                  <a:pt x="2746641" y="2046566"/>
                </a:lnTo>
                <a:lnTo>
                  <a:pt x="2745524" y="2047036"/>
                </a:lnTo>
                <a:lnTo>
                  <a:pt x="2743657" y="2048891"/>
                </a:lnTo>
                <a:lnTo>
                  <a:pt x="2743200" y="2050021"/>
                </a:lnTo>
                <a:lnTo>
                  <a:pt x="2743200" y="2052650"/>
                </a:lnTo>
                <a:lnTo>
                  <a:pt x="2743657" y="2053767"/>
                </a:lnTo>
                <a:lnTo>
                  <a:pt x="2745524" y="2055634"/>
                </a:lnTo>
                <a:lnTo>
                  <a:pt x="2746641" y="2056091"/>
                </a:lnTo>
                <a:lnTo>
                  <a:pt x="2758795" y="2056091"/>
                </a:lnTo>
                <a:lnTo>
                  <a:pt x="2759913" y="2055634"/>
                </a:lnTo>
                <a:lnTo>
                  <a:pt x="2761780" y="2053767"/>
                </a:lnTo>
                <a:lnTo>
                  <a:pt x="2762237" y="2052650"/>
                </a:lnTo>
                <a:lnTo>
                  <a:pt x="2762237" y="2050021"/>
                </a:lnTo>
                <a:close/>
              </a:path>
              <a:path w="11163300" h="4533900">
                <a:moveTo>
                  <a:pt x="2762237" y="1225677"/>
                </a:moveTo>
                <a:lnTo>
                  <a:pt x="2761780" y="1224546"/>
                </a:lnTo>
                <a:lnTo>
                  <a:pt x="2759913" y="1222692"/>
                </a:lnTo>
                <a:lnTo>
                  <a:pt x="2758795" y="1222222"/>
                </a:lnTo>
                <a:lnTo>
                  <a:pt x="2746641" y="1222222"/>
                </a:lnTo>
                <a:lnTo>
                  <a:pt x="2745524" y="1222692"/>
                </a:lnTo>
                <a:lnTo>
                  <a:pt x="2743657" y="1224546"/>
                </a:lnTo>
                <a:lnTo>
                  <a:pt x="2743200" y="1225677"/>
                </a:lnTo>
                <a:lnTo>
                  <a:pt x="2743200" y="1228305"/>
                </a:lnTo>
                <a:lnTo>
                  <a:pt x="2743657" y="1229423"/>
                </a:lnTo>
                <a:lnTo>
                  <a:pt x="2745524" y="1231290"/>
                </a:lnTo>
                <a:lnTo>
                  <a:pt x="2746641" y="1231747"/>
                </a:lnTo>
                <a:lnTo>
                  <a:pt x="2758795" y="1231747"/>
                </a:lnTo>
                <a:lnTo>
                  <a:pt x="2759913" y="1231290"/>
                </a:lnTo>
                <a:lnTo>
                  <a:pt x="2761780" y="1229423"/>
                </a:lnTo>
                <a:lnTo>
                  <a:pt x="2762237" y="1228305"/>
                </a:lnTo>
                <a:lnTo>
                  <a:pt x="2762237" y="1225677"/>
                </a:lnTo>
                <a:close/>
              </a:path>
              <a:path w="11163300" h="4533900">
                <a:moveTo>
                  <a:pt x="2762237" y="401320"/>
                </a:moveTo>
                <a:lnTo>
                  <a:pt x="2761780" y="400202"/>
                </a:lnTo>
                <a:lnTo>
                  <a:pt x="2759913" y="398348"/>
                </a:lnTo>
                <a:lnTo>
                  <a:pt x="2758795" y="397878"/>
                </a:lnTo>
                <a:lnTo>
                  <a:pt x="2746641" y="397878"/>
                </a:lnTo>
                <a:lnTo>
                  <a:pt x="2745524" y="398348"/>
                </a:lnTo>
                <a:lnTo>
                  <a:pt x="2743657" y="400202"/>
                </a:lnTo>
                <a:lnTo>
                  <a:pt x="2743200" y="401320"/>
                </a:lnTo>
                <a:lnTo>
                  <a:pt x="2743200" y="403961"/>
                </a:lnTo>
                <a:lnTo>
                  <a:pt x="2743657" y="405079"/>
                </a:lnTo>
                <a:lnTo>
                  <a:pt x="2745524" y="406933"/>
                </a:lnTo>
                <a:lnTo>
                  <a:pt x="2746641" y="407403"/>
                </a:lnTo>
                <a:lnTo>
                  <a:pt x="2758795" y="407403"/>
                </a:lnTo>
                <a:lnTo>
                  <a:pt x="2759913" y="406933"/>
                </a:lnTo>
                <a:lnTo>
                  <a:pt x="2761780" y="405079"/>
                </a:lnTo>
                <a:lnTo>
                  <a:pt x="2762237" y="403961"/>
                </a:lnTo>
                <a:lnTo>
                  <a:pt x="2762237" y="401320"/>
                </a:lnTo>
                <a:close/>
              </a:path>
              <a:path w="11163300" h="4533900">
                <a:moveTo>
                  <a:pt x="2819387" y="4523054"/>
                </a:moveTo>
                <a:lnTo>
                  <a:pt x="2818930" y="4521936"/>
                </a:lnTo>
                <a:lnTo>
                  <a:pt x="2817063" y="4520069"/>
                </a:lnTo>
                <a:lnTo>
                  <a:pt x="2815945" y="4519612"/>
                </a:lnTo>
                <a:lnTo>
                  <a:pt x="2803791" y="4519612"/>
                </a:lnTo>
                <a:lnTo>
                  <a:pt x="2802674" y="4520069"/>
                </a:lnTo>
                <a:lnTo>
                  <a:pt x="2800807" y="4521936"/>
                </a:lnTo>
                <a:lnTo>
                  <a:pt x="2800337" y="4523054"/>
                </a:lnTo>
                <a:lnTo>
                  <a:pt x="2800337" y="4525683"/>
                </a:lnTo>
                <a:lnTo>
                  <a:pt x="2800807" y="4526800"/>
                </a:lnTo>
                <a:lnTo>
                  <a:pt x="2802674" y="4528667"/>
                </a:lnTo>
                <a:lnTo>
                  <a:pt x="2803791" y="4529137"/>
                </a:lnTo>
                <a:lnTo>
                  <a:pt x="2815945" y="4529137"/>
                </a:lnTo>
                <a:lnTo>
                  <a:pt x="2817063" y="4528667"/>
                </a:lnTo>
                <a:lnTo>
                  <a:pt x="2818930" y="4526800"/>
                </a:lnTo>
                <a:lnTo>
                  <a:pt x="2819387" y="4525683"/>
                </a:lnTo>
                <a:lnTo>
                  <a:pt x="2819387" y="4523054"/>
                </a:lnTo>
                <a:close/>
              </a:path>
              <a:path w="11163300" h="4533900">
                <a:moveTo>
                  <a:pt x="2819387" y="3698710"/>
                </a:moveTo>
                <a:lnTo>
                  <a:pt x="2818930" y="3697579"/>
                </a:lnTo>
                <a:lnTo>
                  <a:pt x="2817063" y="3695725"/>
                </a:lnTo>
                <a:lnTo>
                  <a:pt x="2815945" y="3695255"/>
                </a:lnTo>
                <a:lnTo>
                  <a:pt x="2803791" y="3695255"/>
                </a:lnTo>
                <a:lnTo>
                  <a:pt x="2802674" y="3695725"/>
                </a:lnTo>
                <a:lnTo>
                  <a:pt x="2800807" y="3697579"/>
                </a:lnTo>
                <a:lnTo>
                  <a:pt x="2800337" y="3698710"/>
                </a:lnTo>
                <a:lnTo>
                  <a:pt x="2800337" y="3701338"/>
                </a:lnTo>
                <a:lnTo>
                  <a:pt x="2800807" y="3702456"/>
                </a:lnTo>
                <a:lnTo>
                  <a:pt x="2802674" y="3704323"/>
                </a:lnTo>
                <a:lnTo>
                  <a:pt x="2803791" y="3704780"/>
                </a:lnTo>
                <a:lnTo>
                  <a:pt x="2815945" y="3704780"/>
                </a:lnTo>
                <a:lnTo>
                  <a:pt x="2817063" y="3704323"/>
                </a:lnTo>
                <a:lnTo>
                  <a:pt x="2818930" y="3702456"/>
                </a:lnTo>
                <a:lnTo>
                  <a:pt x="2819387" y="3701338"/>
                </a:lnTo>
                <a:lnTo>
                  <a:pt x="2819387" y="3698710"/>
                </a:lnTo>
                <a:close/>
              </a:path>
              <a:path w="11163300" h="4533900">
                <a:moveTo>
                  <a:pt x="2819387" y="2874365"/>
                </a:moveTo>
                <a:lnTo>
                  <a:pt x="2818930" y="2873235"/>
                </a:lnTo>
                <a:lnTo>
                  <a:pt x="2817063" y="2871381"/>
                </a:lnTo>
                <a:lnTo>
                  <a:pt x="2815945" y="2870911"/>
                </a:lnTo>
                <a:lnTo>
                  <a:pt x="2803791" y="2870911"/>
                </a:lnTo>
                <a:lnTo>
                  <a:pt x="2802674" y="2871381"/>
                </a:lnTo>
                <a:lnTo>
                  <a:pt x="2800807" y="2873235"/>
                </a:lnTo>
                <a:lnTo>
                  <a:pt x="2800337" y="2874365"/>
                </a:lnTo>
                <a:lnTo>
                  <a:pt x="2800337" y="2876994"/>
                </a:lnTo>
                <a:lnTo>
                  <a:pt x="2800807" y="2878112"/>
                </a:lnTo>
                <a:lnTo>
                  <a:pt x="2802674" y="2879979"/>
                </a:lnTo>
                <a:lnTo>
                  <a:pt x="2803791" y="2880436"/>
                </a:lnTo>
                <a:lnTo>
                  <a:pt x="2815945" y="2880436"/>
                </a:lnTo>
                <a:lnTo>
                  <a:pt x="2817063" y="2879979"/>
                </a:lnTo>
                <a:lnTo>
                  <a:pt x="2818930" y="2878112"/>
                </a:lnTo>
                <a:lnTo>
                  <a:pt x="2819387" y="2876994"/>
                </a:lnTo>
                <a:lnTo>
                  <a:pt x="2819387" y="2874365"/>
                </a:lnTo>
                <a:close/>
              </a:path>
              <a:path w="11163300" h="4533900">
                <a:moveTo>
                  <a:pt x="2819387" y="2050021"/>
                </a:moveTo>
                <a:lnTo>
                  <a:pt x="2818930" y="2048891"/>
                </a:lnTo>
                <a:lnTo>
                  <a:pt x="2817063" y="2047036"/>
                </a:lnTo>
                <a:lnTo>
                  <a:pt x="2815945" y="2046566"/>
                </a:lnTo>
                <a:lnTo>
                  <a:pt x="2803791" y="2046566"/>
                </a:lnTo>
                <a:lnTo>
                  <a:pt x="2802674" y="2047036"/>
                </a:lnTo>
                <a:lnTo>
                  <a:pt x="2800807" y="2048891"/>
                </a:lnTo>
                <a:lnTo>
                  <a:pt x="2800337" y="2050021"/>
                </a:lnTo>
                <a:lnTo>
                  <a:pt x="2800337" y="2052650"/>
                </a:lnTo>
                <a:lnTo>
                  <a:pt x="2800807" y="2053767"/>
                </a:lnTo>
                <a:lnTo>
                  <a:pt x="2802674" y="2055634"/>
                </a:lnTo>
                <a:lnTo>
                  <a:pt x="2803791" y="2056091"/>
                </a:lnTo>
                <a:lnTo>
                  <a:pt x="2815945" y="2056091"/>
                </a:lnTo>
                <a:lnTo>
                  <a:pt x="2817063" y="2055634"/>
                </a:lnTo>
                <a:lnTo>
                  <a:pt x="2818930" y="2053767"/>
                </a:lnTo>
                <a:lnTo>
                  <a:pt x="2819387" y="2052650"/>
                </a:lnTo>
                <a:lnTo>
                  <a:pt x="2819387" y="2050021"/>
                </a:lnTo>
                <a:close/>
              </a:path>
              <a:path w="11163300" h="4533900">
                <a:moveTo>
                  <a:pt x="2819387" y="1225677"/>
                </a:moveTo>
                <a:lnTo>
                  <a:pt x="2818930" y="1224546"/>
                </a:lnTo>
                <a:lnTo>
                  <a:pt x="2817063" y="1222692"/>
                </a:lnTo>
                <a:lnTo>
                  <a:pt x="2815945" y="1222222"/>
                </a:lnTo>
                <a:lnTo>
                  <a:pt x="2803791" y="1222222"/>
                </a:lnTo>
                <a:lnTo>
                  <a:pt x="2802674" y="1222692"/>
                </a:lnTo>
                <a:lnTo>
                  <a:pt x="2800807" y="1224546"/>
                </a:lnTo>
                <a:lnTo>
                  <a:pt x="2800337" y="1225677"/>
                </a:lnTo>
                <a:lnTo>
                  <a:pt x="2800337" y="1228305"/>
                </a:lnTo>
                <a:lnTo>
                  <a:pt x="2800807" y="1229423"/>
                </a:lnTo>
                <a:lnTo>
                  <a:pt x="2802674" y="1231290"/>
                </a:lnTo>
                <a:lnTo>
                  <a:pt x="2803791" y="1231747"/>
                </a:lnTo>
                <a:lnTo>
                  <a:pt x="2815945" y="1231747"/>
                </a:lnTo>
                <a:lnTo>
                  <a:pt x="2817063" y="1231290"/>
                </a:lnTo>
                <a:lnTo>
                  <a:pt x="2818930" y="1229423"/>
                </a:lnTo>
                <a:lnTo>
                  <a:pt x="2819387" y="1228305"/>
                </a:lnTo>
                <a:lnTo>
                  <a:pt x="2819387" y="1225677"/>
                </a:lnTo>
                <a:close/>
              </a:path>
              <a:path w="11163300" h="4533900">
                <a:moveTo>
                  <a:pt x="2819387" y="401320"/>
                </a:moveTo>
                <a:lnTo>
                  <a:pt x="2818930" y="400202"/>
                </a:lnTo>
                <a:lnTo>
                  <a:pt x="2817063" y="398348"/>
                </a:lnTo>
                <a:lnTo>
                  <a:pt x="2815945" y="397878"/>
                </a:lnTo>
                <a:lnTo>
                  <a:pt x="2803791" y="397878"/>
                </a:lnTo>
                <a:lnTo>
                  <a:pt x="2802674" y="398348"/>
                </a:lnTo>
                <a:lnTo>
                  <a:pt x="2800807" y="400202"/>
                </a:lnTo>
                <a:lnTo>
                  <a:pt x="2800337" y="401320"/>
                </a:lnTo>
                <a:lnTo>
                  <a:pt x="2800337" y="403961"/>
                </a:lnTo>
                <a:lnTo>
                  <a:pt x="2800807" y="405079"/>
                </a:lnTo>
                <a:lnTo>
                  <a:pt x="2802674" y="406933"/>
                </a:lnTo>
                <a:lnTo>
                  <a:pt x="2803791" y="407403"/>
                </a:lnTo>
                <a:lnTo>
                  <a:pt x="2815945" y="407403"/>
                </a:lnTo>
                <a:lnTo>
                  <a:pt x="2817063" y="406933"/>
                </a:lnTo>
                <a:lnTo>
                  <a:pt x="2818930" y="405079"/>
                </a:lnTo>
                <a:lnTo>
                  <a:pt x="2819387" y="403961"/>
                </a:lnTo>
                <a:lnTo>
                  <a:pt x="2819387" y="401320"/>
                </a:lnTo>
                <a:close/>
              </a:path>
              <a:path w="11163300" h="4533900">
                <a:moveTo>
                  <a:pt x="2876537" y="4523054"/>
                </a:moveTo>
                <a:lnTo>
                  <a:pt x="2876080" y="4521936"/>
                </a:lnTo>
                <a:lnTo>
                  <a:pt x="2874213" y="4520069"/>
                </a:lnTo>
                <a:lnTo>
                  <a:pt x="2873095" y="4519612"/>
                </a:lnTo>
                <a:lnTo>
                  <a:pt x="2860941" y="4519612"/>
                </a:lnTo>
                <a:lnTo>
                  <a:pt x="2859824" y="4520069"/>
                </a:lnTo>
                <a:lnTo>
                  <a:pt x="2857957" y="4521936"/>
                </a:lnTo>
                <a:lnTo>
                  <a:pt x="2857487" y="4523054"/>
                </a:lnTo>
                <a:lnTo>
                  <a:pt x="2857487" y="4525683"/>
                </a:lnTo>
                <a:lnTo>
                  <a:pt x="2857957" y="4526800"/>
                </a:lnTo>
                <a:lnTo>
                  <a:pt x="2859824" y="4528667"/>
                </a:lnTo>
                <a:lnTo>
                  <a:pt x="2860941" y="4529137"/>
                </a:lnTo>
                <a:lnTo>
                  <a:pt x="2873095" y="4529137"/>
                </a:lnTo>
                <a:lnTo>
                  <a:pt x="2874213" y="4528667"/>
                </a:lnTo>
                <a:lnTo>
                  <a:pt x="2876080" y="4526800"/>
                </a:lnTo>
                <a:lnTo>
                  <a:pt x="2876537" y="4525683"/>
                </a:lnTo>
                <a:lnTo>
                  <a:pt x="2876537" y="4523054"/>
                </a:lnTo>
                <a:close/>
              </a:path>
              <a:path w="11163300" h="4533900">
                <a:moveTo>
                  <a:pt x="2876537" y="3698710"/>
                </a:moveTo>
                <a:lnTo>
                  <a:pt x="2876080" y="3697579"/>
                </a:lnTo>
                <a:lnTo>
                  <a:pt x="2874213" y="3695725"/>
                </a:lnTo>
                <a:lnTo>
                  <a:pt x="2873095" y="3695255"/>
                </a:lnTo>
                <a:lnTo>
                  <a:pt x="2860941" y="3695255"/>
                </a:lnTo>
                <a:lnTo>
                  <a:pt x="2859824" y="3695725"/>
                </a:lnTo>
                <a:lnTo>
                  <a:pt x="2857957" y="3697579"/>
                </a:lnTo>
                <a:lnTo>
                  <a:pt x="2857487" y="3698710"/>
                </a:lnTo>
                <a:lnTo>
                  <a:pt x="2857487" y="3701338"/>
                </a:lnTo>
                <a:lnTo>
                  <a:pt x="2857957" y="3702456"/>
                </a:lnTo>
                <a:lnTo>
                  <a:pt x="2859824" y="3704323"/>
                </a:lnTo>
                <a:lnTo>
                  <a:pt x="2860941" y="3704780"/>
                </a:lnTo>
                <a:lnTo>
                  <a:pt x="2873095" y="3704780"/>
                </a:lnTo>
                <a:lnTo>
                  <a:pt x="2874213" y="3704323"/>
                </a:lnTo>
                <a:lnTo>
                  <a:pt x="2876080" y="3702456"/>
                </a:lnTo>
                <a:lnTo>
                  <a:pt x="2876537" y="3701338"/>
                </a:lnTo>
                <a:lnTo>
                  <a:pt x="2876537" y="3698710"/>
                </a:lnTo>
                <a:close/>
              </a:path>
              <a:path w="11163300" h="4533900">
                <a:moveTo>
                  <a:pt x="2876537" y="2874365"/>
                </a:moveTo>
                <a:lnTo>
                  <a:pt x="2876080" y="2873235"/>
                </a:lnTo>
                <a:lnTo>
                  <a:pt x="2874213" y="2871381"/>
                </a:lnTo>
                <a:lnTo>
                  <a:pt x="2873095" y="2870911"/>
                </a:lnTo>
                <a:lnTo>
                  <a:pt x="2860941" y="2870911"/>
                </a:lnTo>
                <a:lnTo>
                  <a:pt x="2859824" y="2871381"/>
                </a:lnTo>
                <a:lnTo>
                  <a:pt x="2857957" y="2873235"/>
                </a:lnTo>
                <a:lnTo>
                  <a:pt x="2857487" y="2874365"/>
                </a:lnTo>
                <a:lnTo>
                  <a:pt x="2857487" y="2876994"/>
                </a:lnTo>
                <a:lnTo>
                  <a:pt x="2857957" y="2878112"/>
                </a:lnTo>
                <a:lnTo>
                  <a:pt x="2859824" y="2879979"/>
                </a:lnTo>
                <a:lnTo>
                  <a:pt x="2860941" y="2880436"/>
                </a:lnTo>
                <a:lnTo>
                  <a:pt x="2873095" y="2880436"/>
                </a:lnTo>
                <a:lnTo>
                  <a:pt x="2874213" y="2879979"/>
                </a:lnTo>
                <a:lnTo>
                  <a:pt x="2876080" y="2878112"/>
                </a:lnTo>
                <a:lnTo>
                  <a:pt x="2876537" y="2876994"/>
                </a:lnTo>
                <a:lnTo>
                  <a:pt x="2876537" y="2874365"/>
                </a:lnTo>
                <a:close/>
              </a:path>
              <a:path w="11163300" h="4533900">
                <a:moveTo>
                  <a:pt x="2876537" y="2050021"/>
                </a:moveTo>
                <a:lnTo>
                  <a:pt x="2876080" y="2048891"/>
                </a:lnTo>
                <a:lnTo>
                  <a:pt x="2874213" y="2047036"/>
                </a:lnTo>
                <a:lnTo>
                  <a:pt x="2873095" y="2046566"/>
                </a:lnTo>
                <a:lnTo>
                  <a:pt x="2860941" y="2046566"/>
                </a:lnTo>
                <a:lnTo>
                  <a:pt x="2859824" y="2047036"/>
                </a:lnTo>
                <a:lnTo>
                  <a:pt x="2857957" y="2048891"/>
                </a:lnTo>
                <a:lnTo>
                  <a:pt x="2857487" y="2050021"/>
                </a:lnTo>
                <a:lnTo>
                  <a:pt x="2857487" y="2052650"/>
                </a:lnTo>
                <a:lnTo>
                  <a:pt x="2857957" y="2053767"/>
                </a:lnTo>
                <a:lnTo>
                  <a:pt x="2859824" y="2055634"/>
                </a:lnTo>
                <a:lnTo>
                  <a:pt x="2860941" y="2056091"/>
                </a:lnTo>
                <a:lnTo>
                  <a:pt x="2873095" y="2056091"/>
                </a:lnTo>
                <a:lnTo>
                  <a:pt x="2874213" y="2055634"/>
                </a:lnTo>
                <a:lnTo>
                  <a:pt x="2876080" y="2053767"/>
                </a:lnTo>
                <a:lnTo>
                  <a:pt x="2876537" y="2052650"/>
                </a:lnTo>
                <a:lnTo>
                  <a:pt x="2876537" y="2050021"/>
                </a:lnTo>
                <a:close/>
              </a:path>
              <a:path w="11163300" h="4533900">
                <a:moveTo>
                  <a:pt x="2876537" y="1225677"/>
                </a:moveTo>
                <a:lnTo>
                  <a:pt x="2876080" y="1224546"/>
                </a:lnTo>
                <a:lnTo>
                  <a:pt x="2874213" y="1222692"/>
                </a:lnTo>
                <a:lnTo>
                  <a:pt x="2873095" y="1222222"/>
                </a:lnTo>
                <a:lnTo>
                  <a:pt x="2860941" y="1222222"/>
                </a:lnTo>
                <a:lnTo>
                  <a:pt x="2859824" y="1222692"/>
                </a:lnTo>
                <a:lnTo>
                  <a:pt x="2857957" y="1224546"/>
                </a:lnTo>
                <a:lnTo>
                  <a:pt x="2857487" y="1225677"/>
                </a:lnTo>
                <a:lnTo>
                  <a:pt x="2857487" y="1228305"/>
                </a:lnTo>
                <a:lnTo>
                  <a:pt x="2857957" y="1229423"/>
                </a:lnTo>
                <a:lnTo>
                  <a:pt x="2859824" y="1231290"/>
                </a:lnTo>
                <a:lnTo>
                  <a:pt x="2860941" y="1231747"/>
                </a:lnTo>
                <a:lnTo>
                  <a:pt x="2873095" y="1231747"/>
                </a:lnTo>
                <a:lnTo>
                  <a:pt x="2874213" y="1231290"/>
                </a:lnTo>
                <a:lnTo>
                  <a:pt x="2876080" y="1229423"/>
                </a:lnTo>
                <a:lnTo>
                  <a:pt x="2876537" y="1228305"/>
                </a:lnTo>
                <a:lnTo>
                  <a:pt x="2876537" y="1225677"/>
                </a:lnTo>
                <a:close/>
              </a:path>
              <a:path w="11163300" h="4533900">
                <a:moveTo>
                  <a:pt x="2876537" y="401320"/>
                </a:moveTo>
                <a:lnTo>
                  <a:pt x="2876080" y="400202"/>
                </a:lnTo>
                <a:lnTo>
                  <a:pt x="2874213" y="398348"/>
                </a:lnTo>
                <a:lnTo>
                  <a:pt x="2873095" y="397878"/>
                </a:lnTo>
                <a:lnTo>
                  <a:pt x="2860941" y="397878"/>
                </a:lnTo>
                <a:lnTo>
                  <a:pt x="2859824" y="398348"/>
                </a:lnTo>
                <a:lnTo>
                  <a:pt x="2857957" y="400202"/>
                </a:lnTo>
                <a:lnTo>
                  <a:pt x="2857487" y="401320"/>
                </a:lnTo>
                <a:lnTo>
                  <a:pt x="2857487" y="403961"/>
                </a:lnTo>
                <a:lnTo>
                  <a:pt x="2857957" y="405079"/>
                </a:lnTo>
                <a:lnTo>
                  <a:pt x="2859824" y="406933"/>
                </a:lnTo>
                <a:lnTo>
                  <a:pt x="2860941" y="407403"/>
                </a:lnTo>
                <a:lnTo>
                  <a:pt x="2873095" y="407403"/>
                </a:lnTo>
                <a:lnTo>
                  <a:pt x="2874213" y="406933"/>
                </a:lnTo>
                <a:lnTo>
                  <a:pt x="2876080" y="405079"/>
                </a:lnTo>
                <a:lnTo>
                  <a:pt x="2876537" y="403961"/>
                </a:lnTo>
                <a:lnTo>
                  <a:pt x="2876537" y="401320"/>
                </a:lnTo>
                <a:close/>
              </a:path>
              <a:path w="11163300" h="4533900">
                <a:moveTo>
                  <a:pt x="2933687" y="4523054"/>
                </a:moveTo>
                <a:lnTo>
                  <a:pt x="2933230" y="4521936"/>
                </a:lnTo>
                <a:lnTo>
                  <a:pt x="2931363" y="4520069"/>
                </a:lnTo>
                <a:lnTo>
                  <a:pt x="2930245" y="4519612"/>
                </a:lnTo>
                <a:lnTo>
                  <a:pt x="2918091" y="4519612"/>
                </a:lnTo>
                <a:lnTo>
                  <a:pt x="2916974" y="4520069"/>
                </a:lnTo>
                <a:lnTo>
                  <a:pt x="2915107" y="4521936"/>
                </a:lnTo>
                <a:lnTo>
                  <a:pt x="2914637" y="4523054"/>
                </a:lnTo>
                <a:lnTo>
                  <a:pt x="2914637" y="4525683"/>
                </a:lnTo>
                <a:lnTo>
                  <a:pt x="2915107" y="4526800"/>
                </a:lnTo>
                <a:lnTo>
                  <a:pt x="2916974" y="4528667"/>
                </a:lnTo>
                <a:lnTo>
                  <a:pt x="2918091" y="4529137"/>
                </a:lnTo>
                <a:lnTo>
                  <a:pt x="2930245" y="4529137"/>
                </a:lnTo>
                <a:lnTo>
                  <a:pt x="2931363" y="4528667"/>
                </a:lnTo>
                <a:lnTo>
                  <a:pt x="2933230" y="4526800"/>
                </a:lnTo>
                <a:lnTo>
                  <a:pt x="2933687" y="4525683"/>
                </a:lnTo>
                <a:lnTo>
                  <a:pt x="2933687" y="4523054"/>
                </a:lnTo>
                <a:close/>
              </a:path>
              <a:path w="11163300" h="4533900">
                <a:moveTo>
                  <a:pt x="2933687" y="3698710"/>
                </a:moveTo>
                <a:lnTo>
                  <a:pt x="2933230" y="3697579"/>
                </a:lnTo>
                <a:lnTo>
                  <a:pt x="2931363" y="3695725"/>
                </a:lnTo>
                <a:lnTo>
                  <a:pt x="2930245" y="3695255"/>
                </a:lnTo>
                <a:lnTo>
                  <a:pt x="2918091" y="3695255"/>
                </a:lnTo>
                <a:lnTo>
                  <a:pt x="2916974" y="3695725"/>
                </a:lnTo>
                <a:lnTo>
                  <a:pt x="2915107" y="3697579"/>
                </a:lnTo>
                <a:lnTo>
                  <a:pt x="2914637" y="3698710"/>
                </a:lnTo>
                <a:lnTo>
                  <a:pt x="2914637" y="3701338"/>
                </a:lnTo>
                <a:lnTo>
                  <a:pt x="2915107" y="3702456"/>
                </a:lnTo>
                <a:lnTo>
                  <a:pt x="2916974" y="3704323"/>
                </a:lnTo>
                <a:lnTo>
                  <a:pt x="2918091" y="3704780"/>
                </a:lnTo>
                <a:lnTo>
                  <a:pt x="2930245" y="3704780"/>
                </a:lnTo>
                <a:lnTo>
                  <a:pt x="2931363" y="3704323"/>
                </a:lnTo>
                <a:lnTo>
                  <a:pt x="2933230" y="3702456"/>
                </a:lnTo>
                <a:lnTo>
                  <a:pt x="2933687" y="3701338"/>
                </a:lnTo>
                <a:lnTo>
                  <a:pt x="2933687" y="3698710"/>
                </a:lnTo>
                <a:close/>
              </a:path>
              <a:path w="11163300" h="4533900">
                <a:moveTo>
                  <a:pt x="2933687" y="2874365"/>
                </a:moveTo>
                <a:lnTo>
                  <a:pt x="2933230" y="2873235"/>
                </a:lnTo>
                <a:lnTo>
                  <a:pt x="2931363" y="2871381"/>
                </a:lnTo>
                <a:lnTo>
                  <a:pt x="2930245" y="2870911"/>
                </a:lnTo>
                <a:lnTo>
                  <a:pt x="2918091" y="2870911"/>
                </a:lnTo>
                <a:lnTo>
                  <a:pt x="2916974" y="2871381"/>
                </a:lnTo>
                <a:lnTo>
                  <a:pt x="2915107" y="2873235"/>
                </a:lnTo>
                <a:lnTo>
                  <a:pt x="2914637" y="2874365"/>
                </a:lnTo>
                <a:lnTo>
                  <a:pt x="2914637" y="2876994"/>
                </a:lnTo>
                <a:lnTo>
                  <a:pt x="2915107" y="2878112"/>
                </a:lnTo>
                <a:lnTo>
                  <a:pt x="2916974" y="2879979"/>
                </a:lnTo>
                <a:lnTo>
                  <a:pt x="2918091" y="2880436"/>
                </a:lnTo>
                <a:lnTo>
                  <a:pt x="2930245" y="2880436"/>
                </a:lnTo>
                <a:lnTo>
                  <a:pt x="2931363" y="2879979"/>
                </a:lnTo>
                <a:lnTo>
                  <a:pt x="2933230" y="2878112"/>
                </a:lnTo>
                <a:lnTo>
                  <a:pt x="2933687" y="2876994"/>
                </a:lnTo>
                <a:lnTo>
                  <a:pt x="2933687" y="2874365"/>
                </a:lnTo>
                <a:close/>
              </a:path>
              <a:path w="11163300" h="4533900">
                <a:moveTo>
                  <a:pt x="2933687" y="2050021"/>
                </a:moveTo>
                <a:lnTo>
                  <a:pt x="2933230" y="2048891"/>
                </a:lnTo>
                <a:lnTo>
                  <a:pt x="2931363" y="2047036"/>
                </a:lnTo>
                <a:lnTo>
                  <a:pt x="2930245" y="2046566"/>
                </a:lnTo>
                <a:lnTo>
                  <a:pt x="2918091" y="2046566"/>
                </a:lnTo>
                <a:lnTo>
                  <a:pt x="2916974" y="2047036"/>
                </a:lnTo>
                <a:lnTo>
                  <a:pt x="2915107" y="2048891"/>
                </a:lnTo>
                <a:lnTo>
                  <a:pt x="2914637" y="2050021"/>
                </a:lnTo>
                <a:lnTo>
                  <a:pt x="2914637" y="2052650"/>
                </a:lnTo>
                <a:lnTo>
                  <a:pt x="2915107" y="2053767"/>
                </a:lnTo>
                <a:lnTo>
                  <a:pt x="2916974" y="2055634"/>
                </a:lnTo>
                <a:lnTo>
                  <a:pt x="2918091" y="2056091"/>
                </a:lnTo>
                <a:lnTo>
                  <a:pt x="2930245" y="2056091"/>
                </a:lnTo>
                <a:lnTo>
                  <a:pt x="2931363" y="2055634"/>
                </a:lnTo>
                <a:lnTo>
                  <a:pt x="2933230" y="2053767"/>
                </a:lnTo>
                <a:lnTo>
                  <a:pt x="2933687" y="2052650"/>
                </a:lnTo>
                <a:lnTo>
                  <a:pt x="2933687" y="2050021"/>
                </a:lnTo>
                <a:close/>
              </a:path>
              <a:path w="11163300" h="4533900">
                <a:moveTo>
                  <a:pt x="2933687" y="1225677"/>
                </a:moveTo>
                <a:lnTo>
                  <a:pt x="2933230" y="1224546"/>
                </a:lnTo>
                <a:lnTo>
                  <a:pt x="2931363" y="1222692"/>
                </a:lnTo>
                <a:lnTo>
                  <a:pt x="2930245" y="1222222"/>
                </a:lnTo>
                <a:lnTo>
                  <a:pt x="2918091" y="1222222"/>
                </a:lnTo>
                <a:lnTo>
                  <a:pt x="2916974" y="1222692"/>
                </a:lnTo>
                <a:lnTo>
                  <a:pt x="2915107" y="1224546"/>
                </a:lnTo>
                <a:lnTo>
                  <a:pt x="2914637" y="1225677"/>
                </a:lnTo>
                <a:lnTo>
                  <a:pt x="2914637" y="1228305"/>
                </a:lnTo>
                <a:lnTo>
                  <a:pt x="2915107" y="1229423"/>
                </a:lnTo>
                <a:lnTo>
                  <a:pt x="2916974" y="1231290"/>
                </a:lnTo>
                <a:lnTo>
                  <a:pt x="2918091" y="1231747"/>
                </a:lnTo>
                <a:lnTo>
                  <a:pt x="2930245" y="1231747"/>
                </a:lnTo>
                <a:lnTo>
                  <a:pt x="2931363" y="1231290"/>
                </a:lnTo>
                <a:lnTo>
                  <a:pt x="2933230" y="1229423"/>
                </a:lnTo>
                <a:lnTo>
                  <a:pt x="2933687" y="1228305"/>
                </a:lnTo>
                <a:lnTo>
                  <a:pt x="2933687" y="1225677"/>
                </a:lnTo>
                <a:close/>
              </a:path>
              <a:path w="11163300" h="4533900">
                <a:moveTo>
                  <a:pt x="2933687" y="401320"/>
                </a:moveTo>
                <a:lnTo>
                  <a:pt x="2933230" y="400202"/>
                </a:lnTo>
                <a:lnTo>
                  <a:pt x="2931363" y="398348"/>
                </a:lnTo>
                <a:lnTo>
                  <a:pt x="2930245" y="397878"/>
                </a:lnTo>
                <a:lnTo>
                  <a:pt x="2918091" y="397878"/>
                </a:lnTo>
                <a:lnTo>
                  <a:pt x="2916974" y="398348"/>
                </a:lnTo>
                <a:lnTo>
                  <a:pt x="2915107" y="400202"/>
                </a:lnTo>
                <a:lnTo>
                  <a:pt x="2914637" y="401320"/>
                </a:lnTo>
                <a:lnTo>
                  <a:pt x="2914637" y="403961"/>
                </a:lnTo>
                <a:lnTo>
                  <a:pt x="2915107" y="405079"/>
                </a:lnTo>
                <a:lnTo>
                  <a:pt x="2916974" y="406933"/>
                </a:lnTo>
                <a:lnTo>
                  <a:pt x="2918091" y="407403"/>
                </a:lnTo>
                <a:lnTo>
                  <a:pt x="2930245" y="407403"/>
                </a:lnTo>
                <a:lnTo>
                  <a:pt x="2931363" y="406933"/>
                </a:lnTo>
                <a:lnTo>
                  <a:pt x="2933230" y="405079"/>
                </a:lnTo>
                <a:lnTo>
                  <a:pt x="2933687" y="403961"/>
                </a:lnTo>
                <a:lnTo>
                  <a:pt x="2933687" y="401320"/>
                </a:lnTo>
                <a:close/>
              </a:path>
              <a:path w="11163300" h="4533900">
                <a:moveTo>
                  <a:pt x="2990850" y="4523054"/>
                </a:moveTo>
                <a:lnTo>
                  <a:pt x="2990380" y="4521936"/>
                </a:lnTo>
                <a:lnTo>
                  <a:pt x="2988513" y="4520069"/>
                </a:lnTo>
                <a:lnTo>
                  <a:pt x="2987395" y="4519612"/>
                </a:lnTo>
                <a:lnTo>
                  <a:pt x="2975241" y="4519612"/>
                </a:lnTo>
                <a:lnTo>
                  <a:pt x="2974124" y="4520069"/>
                </a:lnTo>
                <a:lnTo>
                  <a:pt x="2972257" y="4521936"/>
                </a:lnTo>
                <a:lnTo>
                  <a:pt x="2971800" y="4523054"/>
                </a:lnTo>
                <a:lnTo>
                  <a:pt x="2971800" y="4525683"/>
                </a:lnTo>
                <a:lnTo>
                  <a:pt x="2972257" y="4526800"/>
                </a:lnTo>
                <a:lnTo>
                  <a:pt x="2974124" y="4528667"/>
                </a:lnTo>
                <a:lnTo>
                  <a:pt x="2975241" y="4529137"/>
                </a:lnTo>
                <a:lnTo>
                  <a:pt x="2987395" y="4529137"/>
                </a:lnTo>
                <a:lnTo>
                  <a:pt x="2988513" y="4528667"/>
                </a:lnTo>
                <a:lnTo>
                  <a:pt x="2990380" y="4526800"/>
                </a:lnTo>
                <a:lnTo>
                  <a:pt x="2990850" y="4525683"/>
                </a:lnTo>
                <a:lnTo>
                  <a:pt x="2990850" y="4523054"/>
                </a:lnTo>
                <a:close/>
              </a:path>
              <a:path w="11163300" h="4533900">
                <a:moveTo>
                  <a:pt x="2990850" y="3698710"/>
                </a:moveTo>
                <a:lnTo>
                  <a:pt x="2990380" y="3697579"/>
                </a:lnTo>
                <a:lnTo>
                  <a:pt x="2988513" y="3695725"/>
                </a:lnTo>
                <a:lnTo>
                  <a:pt x="2987395" y="3695255"/>
                </a:lnTo>
                <a:lnTo>
                  <a:pt x="2975241" y="3695255"/>
                </a:lnTo>
                <a:lnTo>
                  <a:pt x="2974124" y="3695725"/>
                </a:lnTo>
                <a:lnTo>
                  <a:pt x="2972257" y="3697579"/>
                </a:lnTo>
                <a:lnTo>
                  <a:pt x="2971800" y="3698710"/>
                </a:lnTo>
                <a:lnTo>
                  <a:pt x="2971800" y="3701338"/>
                </a:lnTo>
                <a:lnTo>
                  <a:pt x="2972257" y="3702456"/>
                </a:lnTo>
                <a:lnTo>
                  <a:pt x="2974124" y="3704323"/>
                </a:lnTo>
                <a:lnTo>
                  <a:pt x="2975241" y="3704780"/>
                </a:lnTo>
                <a:lnTo>
                  <a:pt x="2987395" y="3704780"/>
                </a:lnTo>
                <a:lnTo>
                  <a:pt x="2988513" y="3704323"/>
                </a:lnTo>
                <a:lnTo>
                  <a:pt x="2990380" y="3702456"/>
                </a:lnTo>
                <a:lnTo>
                  <a:pt x="2990850" y="3701338"/>
                </a:lnTo>
                <a:lnTo>
                  <a:pt x="2990850" y="3698710"/>
                </a:lnTo>
                <a:close/>
              </a:path>
              <a:path w="11163300" h="4533900">
                <a:moveTo>
                  <a:pt x="2990850" y="2874365"/>
                </a:moveTo>
                <a:lnTo>
                  <a:pt x="2990380" y="2873235"/>
                </a:lnTo>
                <a:lnTo>
                  <a:pt x="2988513" y="2871381"/>
                </a:lnTo>
                <a:lnTo>
                  <a:pt x="2987395" y="2870911"/>
                </a:lnTo>
                <a:lnTo>
                  <a:pt x="2975241" y="2870911"/>
                </a:lnTo>
                <a:lnTo>
                  <a:pt x="2974124" y="2871381"/>
                </a:lnTo>
                <a:lnTo>
                  <a:pt x="2972257" y="2873235"/>
                </a:lnTo>
                <a:lnTo>
                  <a:pt x="2971800" y="2874365"/>
                </a:lnTo>
                <a:lnTo>
                  <a:pt x="2971800" y="2876994"/>
                </a:lnTo>
                <a:lnTo>
                  <a:pt x="2972257" y="2878112"/>
                </a:lnTo>
                <a:lnTo>
                  <a:pt x="2974124" y="2879979"/>
                </a:lnTo>
                <a:lnTo>
                  <a:pt x="2975241" y="2880436"/>
                </a:lnTo>
                <a:lnTo>
                  <a:pt x="2987395" y="2880436"/>
                </a:lnTo>
                <a:lnTo>
                  <a:pt x="2988513" y="2879979"/>
                </a:lnTo>
                <a:lnTo>
                  <a:pt x="2990380" y="2878112"/>
                </a:lnTo>
                <a:lnTo>
                  <a:pt x="2990850" y="2876994"/>
                </a:lnTo>
                <a:lnTo>
                  <a:pt x="2990850" y="2874365"/>
                </a:lnTo>
                <a:close/>
              </a:path>
              <a:path w="11163300" h="4533900">
                <a:moveTo>
                  <a:pt x="2990850" y="2050021"/>
                </a:moveTo>
                <a:lnTo>
                  <a:pt x="2990380" y="2048891"/>
                </a:lnTo>
                <a:lnTo>
                  <a:pt x="2988513" y="2047036"/>
                </a:lnTo>
                <a:lnTo>
                  <a:pt x="2987395" y="2046566"/>
                </a:lnTo>
                <a:lnTo>
                  <a:pt x="2975241" y="2046566"/>
                </a:lnTo>
                <a:lnTo>
                  <a:pt x="2974124" y="2047036"/>
                </a:lnTo>
                <a:lnTo>
                  <a:pt x="2972257" y="2048891"/>
                </a:lnTo>
                <a:lnTo>
                  <a:pt x="2971800" y="2050021"/>
                </a:lnTo>
                <a:lnTo>
                  <a:pt x="2971800" y="2052650"/>
                </a:lnTo>
                <a:lnTo>
                  <a:pt x="2972257" y="2053767"/>
                </a:lnTo>
                <a:lnTo>
                  <a:pt x="2974124" y="2055634"/>
                </a:lnTo>
                <a:lnTo>
                  <a:pt x="2975241" y="2056091"/>
                </a:lnTo>
                <a:lnTo>
                  <a:pt x="2987395" y="2056091"/>
                </a:lnTo>
                <a:lnTo>
                  <a:pt x="2988513" y="2055634"/>
                </a:lnTo>
                <a:lnTo>
                  <a:pt x="2990380" y="2053767"/>
                </a:lnTo>
                <a:lnTo>
                  <a:pt x="2990850" y="2052650"/>
                </a:lnTo>
                <a:lnTo>
                  <a:pt x="2990850" y="2050021"/>
                </a:lnTo>
                <a:close/>
              </a:path>
              <a:path w="11163300" h="4533900">
                <a:moveTo>
                  <a:pt x="2990850" y="1225677"/>
                </a:moveTo>
                <a:lnTo>
                  <a:pt x="2990380" y="1224546"/>
                </a:lnTo>
                <a:lnTo>
                  <a:pt x="2988513" y="1222692"/>
                </a:lnTo>
                <a:lnTo>
                  <a:pt x="2987395" y="1222222"/>
                </a:lnTo>
                <a:lnTo>
                  <a:pt x="2975241" y="1222222"/>
                </a:lnTo>
                <a:lnTo>
                  <a:pt x="2974124" y="1222692"/>
                </a:lnTo>
                <a:lnTo>
                  <a:pt x="2972257" y="1224546"/>
                </a:lnTo>
                <a:lnTo>
                  <a:pt x="2971800" y="1225677"/>
                </a:lnTo>
                <a:lnTo>
                  <a:pt x="2971800" y="1228305"/>
                </a:lnTo>
                <a:lnTo>
                  <a:pt x="2972257" y="1229423"/>
                </a:lnTo>
                <a:lnTo>
                  <a:pt x="2974124" y="1231290"/>
                </a:lnTo>
                <a:lnTo>
                  <a:pt x="2975241" y="1231747"/>
                </a:lnTo>
                <a:lnTo>
                  <a:pt x="2987395" y="1231747"/>
                </a:lnTo>
                <a:lnTo>
                  <a:pt x="2988513" y="1231290"/>
                </a:lnTo>
                <a:lnTo>
                  <a:pt x="2990380" y="1229423"/>
                </a:lnTo>
                <a:lnTo>
                  <a:pt x="2990850" y="1228305"/>
                </a:lnTo>
                <a:lnTo>
                  <a:pt x="2990850" y="1225677"/>
                </a:lnTo>
                <a:close/>
              </a:path>
              <a:path w="11163300" h="4533900">
                <a:moveTo>
                  <a:pt x="2990850" y="401320"/>
                </a:moveTo>
                <a:lnTo>
                  <a:pt x="2990380" y="400202"/>
                </a:lnTo>
                <a:lnTo>
                  <a:pt x="2988513" y="398348"/>
                </a:lnTo>
                <a:lnTo>
                  <a:pt x="2987395" y="397878"/>
                </a:lnTo>
                <a:lnTo>
                  <a:pt x="2975241" y="397878"/>
                </a:lnTo>
                <a:lnTo>
                  <a:pt x="2974124" y="398348"/>
                </a:lnTo>
                <a:lnTo>
                  <a:pt x="2972257" y="400202"/>
                </a:lnTo>
                <a:lnTo>
                  <a:pt x="2971800" y="401320"/>
                </a:lnTo>
                <a:lnTo>
                  <a:pt x="2971800" y="403961"/>
                </a:lnTo>
                <a:lnTo>
                  <a:pt x="2972257" y="405079"/>
                </a:lnTo>
                <a:lnTo>
                  <a:pt x="2974124" y="406933"/>
                </a:lnTo>
                <a:lnTo>
                  <a:pt x="2975241" y="407403"/>
                </a:lnTo>
                <a:lnTo>
                  <a:pt x="2987395" y="407403"/>
                </a:lnTo>
                <a:lnTo>
                  <a:pt x="2988513" y="406933"/>
                </a:lnTo>
                <a:lnTo>
                  <a:pt x="2990380" y="405079"/>
                </a:lnTo>
                <a:lnTo>
                  <a:pt x="2990850" y="403961"/>
                </a:lnTo>
                <a:lnTo>
                  <a:pt x="2990850" y="401320"/>
                </a:lnTo>
                <a:close/>
              </a:path>
              <a:path w="11163300" h="4533900">
                <a:moveTo>
                  <a:pt x="3047987" y="4523054"/>
                </a:moveTo>
                <a:lnTo>
                  <a:pt x="3047530" y="4521936"/>
                </a:lnTo>
                <a:lnTo>
                  <a:pt x="3045663" y="4520069"/>
                </a:lnTo>
                <a:lnTo>
                  <a:pt x="3044545" y="4519612"/>
                </a:lnTo>
                <a:lnTo>
                  <a:pt x="3032391" y="4519612"/>
                </a:lnTo>
                <a:lnTo>
                  <a:pt x="3031274" y="4520069"/>
                </a:lnTo>
                <a:lnTo>
                  <a:pt x="3029407" y="4521936"/>
                </a:lnTo>
                <a:lnTo>
                  <a:pt x="3028937" y="4523054"/>
                </a:lnTo>
                <a:lnTo>
                  <a:pt x="3028937" y="4525683"/>
                </a:lnTo>
                <a:lnTo>
                  <a:pt x="3029407" y="4526800"/>
                </a:lnTo>
                <a:lnTo>
                  <a:pt x="3031274" y="4528667"/>
                </a:lnTo>
                <a:lnTo>
                  <a:pt x="3032391" y="4529137"/>
                </a:lnTo>
                <a:lnTo>
                  <a:pt x="3044545" y="4529137"/>
                </a:lnTo>
                <a:lnTo>
                  <a:pt x="3045663" y="4528667"/>
                </a:lnTo>
                <a:lnTo>
                  <a:pt x="3047530" y="4526800"/>
                </a:lnTo>
                <a:lnTo>
                  <a:pt x="3047987" y="4525683"/>
                </a:lnTo>
                <a:lnTo>
                  <a:pt x="3047987" y="4523054"/>
                </a:lnTo>
                <a:close/>
              </a:path>
              <a:path w="11163300" h="4533900">
                <a:moveTo>
                  <a:pt x="3047987" y="3698710"/>
                </a:moveTo>
                <a:lnTo>
                  <a:pt x="3047530" y="3697579"/>
                </a:lnTo>
                <a:lnTo>
                  <a:pt x="3045663" y="3695725"/>
                </a:lnTo>
                <a:lnTo>
                  <a:pt x="3044545" y="3695255"/>
                </a:lnTo>
                <a:lnTo>
                  <a:pt x="3032391" y="3695255"/>
                </a:lnTo>
                <a:lnTo>
                  <a:pt x="3031274" y="3695725"/>
                </a:lnTo>
                <a:lnTo>
                  <a:pt x="3029407" y="3697579"/>
                </a:lnTo>
                <a:lnTo>
                  <a:pt x="3028937" y="3698710"/>
                </a:lnTo>
                <a:lnTo>
                  <a:pt x="3028937" y="3701338"/>
                </a:lnTo>
                <a:lnTo>
                  <a:pt x="3029407" y="3702456"/>
                </a:lnTo>
                <a:lnTo>
                  <a:pt x="3031274" y="3704323"/>
                </a:lnTo>
                <a:lnTo>
                  <a:pt x="3032391" y="3704780"/>
                </a:lnTo>
                <a:lnTo>
                  <a:pt x="3044545" y="3704780"/>
                </a:lnTo>
                <a:lnTo>
                  <a:pt x="3045663" y="3704323"/>
                </a:lnTo>
                <a:lnTo>
                  <a:pt x="3047530" y="3702456"/>
                </a:lnTo>
                <a:lnTo>
                  <a:pt x="3047987" y="3701338"/>
                </a:lnTo>
                <a:lnTo>
                  <a:pt x="3047987" y="3698710"/>
                </a:lnTo>
                <a:close/>
              </a:path>
              <a:path w="11163300" h="4533900">
                <a:moveTo>
                  <a:pt x="3047987" y="2874365"/>
                </a:moveTo>
                <a:lnTo>
                  <a:pt x="3047530" y="2873235"/>
                </a:lnTo>
                <a:lnTo>
                  <a:pt x="3045663" y="2871381"/>
                </a:lnTo>
                <a:lnTo>
                  <a:pt x="3044545" y="2870911"/>
                </a:lnTo>
                <a:lnTo>
                  <a:pt x="3032391" y="2870911"/>
                </a:lnTo>
                <a:lnTo>
                  <a:pt x="3031274" y="2871381"/>
                </a:lnTo>
                <a:lnTo>
                  <a:pt x="3029407" y="2873235"/>
                </a:lnTo>
                <a:lnTo>
                  <a:pt x="3028937" y="2874365"/>
                </a:lnTo>
                <a:lnTo>
                  <a:pt x="3028937" y="2876994"/>
                </a:lnTo>
                <a:lnTo>
                  <a:pt x="3029407" y="2878112"/>
                </a:lnTo>
                <a:lnTo>
                  <a:pt x="3031274" y="2879979"/>
                </a:lnTo>
                <a:lnTo>
                  <a:pt x="3032391" y="2880436"/>
                </a:lnTo>
                <a:lnTo>
                  <a:pt x="3044545" y="2880436"/>
                </a:lnTo>
                <a:lnTo>
                  <a:pt x="3045663" y="2879979"/>
                </a:lnTo>
                <a:lnTo>
                  <a:pt x="3047530" y="2878112"/>
                </a:lnTo>
                <a:lnTo>
                  <a:pt x="3047987" y="2876994"/>
                </a:lnTo>
                <a:lnTo>
                  <a:pt x="3047987" y="2874365"/>
                </a:lnTo>
                <a:close/>
              </a:path>
              <a:path w="11163300" h="4533900">
                <a:moveTo>
                  <a:pt x="3047987" y="2050021"/>
                </a:moveTo>
                <a:lnTo>
                  <a:pt x="3047530" y="2048891"/>
                </a:lnTo>
                <a:lnTo>
                  <a:pt x="3045663" y="2047036"/>
                </a:lnTo>
                <a:lnTo>
                  <a:pt x="3044545" y="2046566"/>
                </a:lnTo>
                <a:lnTo>
                  <a:pt x="3032391" y="2046566"/>
                </a:lnTo>
                <a:lnTo>
                  <a:pt x="3031274" y="2047036"/>
                </a:lnTo>
                <a:lnTo>
                  <a:pt x="3029407" y="2048891"/>
                </a:lnTo>
                <a:lnTo>
                  <a:pt x="3028937" y="2050021"/>
                </a:lnTo>
                <a:lnTo>
                  <a:pt x="3028937" y="2052650"/>
                </a:lnTo>
                <a:lnTo>
                  <a:pt x="3029407" y="2053767"/>
                </a:lnTo>
                <a:lnTo>
                  <a:pt x="3031274" y="2055634"/>
                </a:lnTo>
                <a:lnTo>
                  <a:pt x="3032391" y="2056091"/>
                </a:lnTo>
                <a:lnTo>
                  <a:pt x="3044545" y="2056091"/>
                </a:lnTo>
                <a:lnTo>
                  <a:pt x="3045663" y="2055634"/>
                </a:lnTo>
                <a:lnTo>
                  <a:pt x="3047530" y="2053767"/>
                </a:lnTo>
                <a:lnTo>
                  <a:pt x="3047987" y="2052650"/>
                </a:lnTo>
                <a:lnTo>
                  <a:pt x="3047987" y="2050021"/>
                </a:lnTo>
                <a:close/>
              </a:path>
              <a:path w="11163300" h="4533900">
                <a:moveTo>
                  <a:pt x="3047987" y="1225677"/>
                </a:moveTo>
                <a:lnTo>
                  <a:pt x="3047530" y="1224546"/>
                </a:lnTo>
                <a:lnTo>
                  <a:pt x="3045663" y="1222692"/>
                </a:lnTo>
                <a:lnTo>
                  <a:pt x="3044545" y="1222222"/>
                </a:lnTo>
                <a:lnTo>
                  <a:pt x="3032391" y="1222222"/>
                </a:lnTo>
                <a:lnTo>
                  <a:pt x="3031274" y="1222692"/>
                </a:lnTo>
                <a:lnTo>
                  <a:pt x="3029407" y="1224546"/>
                </a:lnTo>
                <a:lnTo>
                  <a:pt x="3028937" y="1225677"/>
                </a:lnTo>
                <a:lnTo>
                  <a:pt x="3028937" y="1228305"/>
                </a:lnTo>
                <a:lnTo>
                  <a:pt x="3029407" y="1229423"/>
                </a:lnTo>
                <a:lnTo>
                  <a:pt x="3031274" y="1231290"/>
                </a:lnTo>
                <a:lnTo>
                  <a:pt x="3032391" y="1231747"/>
                </a:lnTo>
                <a:lnTo>
                  <a:pt x="3044545" y="1231747"/>
                </a:lnTo>
                <a:lnTo>
                  <a:pt x="3045663" y="1231290"/>
                </a:lnTo>
                <a:lnTo>
                  <a:pt x="3047530" y="1229423"/>
                </a:lnTo>
                <a:lnTo>
                  <a:pt x="3047987" y="1228305"/>
                </a:lnTo>
                <a:lnTo>
                  <a:pt x="3047987" y="1225677"/>
                </a:lnTo>
                <a:close/>
              </a:path>
              <a:path w="11163300" h="4533900">
                <a:moveTo>
                  <a:pt x="3047987" y="401320"/>
                </a:moveTo>
                <a:lnTo>
                  <a:pt x="3047530" y="400202"/>
                </a:lnTo>
                <a:lnTo>
                  <a:pt x="3045663" y="398348"/>
                </a:lnTo>
                <a:lnTo>
                  <a:pt x="3044545" y="397878"/>
                </a:lnTo>
                <a:lnTo>
                  <a:pt x="3032391" y="397878"/>
                </a:lnTo>
                <a:lnTo>
                  <a:pt x="3031274" y="398348"/>
                </a:lnTo>
                <a:lnTo>
                  <a:pt x="3029407" y="400202"/>
                </a:lnTo>
                <a:lnTo>
                  <a:pt x="3028937" y="401320"/>
                </a:lnTo>
                <a:lnTo>
                  <a:pt x="3028937" y="403961"/>
                </a:lnTo>
                <a:lnTo>
                  <a:pt x="3029407" y="405079"/>
                </a:lnTo>
                <a:lnTo>
                  <a:pt x="3031274" y="406933"/>
                </a:lnTo>
                <a:lnTo>
                  <a:pt x="3032391" y="407403"/>
                </a:lnTo>
                <a:lnTo>
                  <a:pt x="3044545" y="407403"/>
                </a:lnTo>
                <a:lnTo>
                  <a:pt x="3045663" y="406933"/>
                </a:lnTo>
                <a:lnTo>
                  <a:pt x="3047530" y="405079"/>
                </a:lnTo>
                <a:lnTo>
                  <a:pt x="3047987" y="403961"/>
                </a:lnTo>
                <a:lnTo>
                  <a:pt x="3047987" y="401320"/>
                </a:lnTo>
                <a:close/>
              </a:path>
              <a:path w="11163300" h="4533900">
                <a:moveTo>
                  <a:pt x="3105150" y="4523054"/>
                </a:moveTo>
                <a:lnTo>
                  <a:pt x="3104680" y="4521936"/>
                </a:lnTo>
                <a:lnTo>
                  <a:pt x="3102813" y="4520069"/>
                </a:lnTo>
                <a:lnTo>
                  <a:pt x="3101695" y="4519612"/>
                </a:lnTo>
                <a:lnTo>
                  <a:pt x="3089541" y="4519612"/>
                </a:lnTo>
                <a:lnTo>
                  <a:pt x="3088424" y="4520069"/>
                </a:lnTo>
                <a:lnTo>
                  <a:pt x="3086557" y="4521936"/>
                </a:lnTo>
                <a:lnTo>
                  <a:pt x="3086087" y="4523054"/>
                </a:lnTo>
                <a:lnTo>
                  <a:pt x="3086087" y="4525683"/>
                </a:lnTo>
                <a:lnTo>
                  <a:pt x="3086557" y="4526800"/>
                </a:lnTo>
                <a:lnTo>
                  <a:pt x="3088424" y="4528667"/>
                </a:lnTo>
                <a:lnTo>
                  <a:pt x="3089541" y="4529137"/>
                </a:lnTo>
                <a:lnTo>
                  <a:pt x="3101695" y="4529137"/>
                </a:lnTo>
                <a:lnTo>
                  <a:pt x="3102813" y="4528667"/>
                </a:lnTo>
                <a:lnTo>
                  <a:pt x="3104680" y="4526800"/>
                </a:lnTo>
                <a:lnTo>
                  <a:pt x="3105150" y="4525683"/>
                </a:lnTo>
                <a:lnTo>
                  <a:pt x="3105150" y="4523054"/>
                </a:lnTo>
                <a:close/>
              </a:path>
              <a:path w="11163300" h="4533900">
                <a:moveTo>
                  <a:pt x="3105150" y="3698710"/>
                </a:moveTo>
                <a:lnTo>
                  <a:pt x="3104680" y="3697579"/>
                </a:lnTo>
                <a:lnTo>
                  <a:pt x="3102813" y="3695725"/>
                </a:lnTo>
                <a:lnTo>
                  <a:pt x="3101695" y="3695255"/>
                </a:lnTo>
                <a:lnTo>
                  <a:pt x="3089541" y="3695255"/>
                </a:lnTo>
                <a:lnTo>
                  <a:pt x="3088424" y="3695725"/>
                </a:lnTo>
                <a:lnTo>
                  <a:pt x="3086557" y="3697579"/>
                </a:lnTo>
                <a:lnTo>
                  <a:pt x="3086087" y="3698710"/>
                </a:lnTo>
                <a:lnTo>
                  <a:pt x="3086087" y="3701338"/>
                </a:lnTo>
                <a:lnTo>
                  <a:pt x="3086557" y="3702456"/>
                </a:lnTo>
                <a:lnTo>
                  <a:pt x="3088424" y="3704323"/>
                </a:lnTo>
                <a:lnTo>
                  <a:pt x="3089541" y="3704780"/>
                </a:lnTo>
                <a:lnTo>
                  <a:pt x="3101695" y="3704780"/>
                </a:lnTo>
                <a:lnTo>
                  <a:pt x="3102813" y="3704323"/>
                </a:lnTo>
                <a:lnTo>
                  <a:pt x="3104680" y="3702456"/>
                </a:lnTo>
                <a:lnTo>
                  <a:pt x="3105150" y="3701338"/>
                </a:lnTo>
                <a:lnTo>
                  <a:pt x="3105150" y="3698710"/>
                </a:lnTo>
                <a:close/>
              </a:path>
              <a:path w="11163300" h="4533900">
                <a:moveTo>
                  <a:pt x="3105150" y="2874365"/>
                </a:moveTo>
                <a:lnTo>
                  <a:pt x="3104680" y="2873235"/>
                </a:lnTo>
                <a:lnTo>
                  <a:pt x="3102813" y="2871381"/>
                </a:lnTo>
                <a:lnTo>
                  <a:pt x="3101695" y="2870911"/>
                </a:lnTo>
                <a:lnTo>
                  <a:pt x="3089541" y="2870911"/>
                </a:lnTo>
                <a:lnTo>
                  <a:pt x="3088424" y="2871381"/>
                </a:lnTo>
                <a:lnTo>
                  <a:pt x="3086557" y="2873235"/>
                </a:lnTo>
                <a:lnTo>
                  <a:pt x="3086087" y="2874365"/>
                </a:lnTo>
                <a:lnTo>
                  <a:pt x="3086087" y="2876994"/>
                </a:lnTo>
                <a:lnTo>
                  <a:pt x="3086557" y="2878112"/>
                </a:lnTo>
                <a:lnTo>
                  <a:pt x="3088424" y="2879979"/>
                </a:lnTo>
                <a:lnTo>
                  <a:pt x="3089541" y="2880436"/>
                </a:lnTo>
                <a:lnTo>
                  <a:pt x="3101695" y="2880436"/>
                </a:lnTo>
                <a:lnTo>
                  <a:pt x="3102813" y="2879979"/>
                </a:lnTo>
                <a:lnTo>
                  <a:pt x="3104680" y="2878112"/>
                </a:lnTo>
                <a:lnTo>
                  <a:pt x="3105150" y="2876994"/>
                </a:lnTo>
                <a:lnTo>
                  <a:pt x="3105150" y="2874365"/>
                </a:lnTo>
                <a:close/>
              </a:path>
              <a:path w="11163300" h="4533900">
                <a:moveTo>
                  <a:pt x="3105150" y="2050021"/>
                </a:moveTo>
                <a:lnTo>
                  <a:pt x="3104680" y="2048891"/>
                </a:lnTo>
                <a:lnTo>
                  <a:pt x="3102813" y="2047036"/>
                </a:lnTo>
                <a:lnTo>
                  <a:pt x="3101695" y="2046566"/>
                </a:lnTo>
                <a:lnTo>
                  <a:pt x="3089541" y="2046566"/>
                </a:lnTo>
                <a:lnTo>
                  <a:pt x="3088424" y="2047036"/>
                </a:lnTo>
                <a:lnTo>
                  <a:pt x="3086557" y="2048891"/>
                </a:lnTo>
                <a:lnTo>
                  <a:pt x="3086087" y="2050021"/>
                </a:lnTo>
                <a:lnTo>
                  <a:pt x="3086087" y="2052650"/>
                </a:lnTo>
                <a:lnTo>
                  <a:pt x="3086557" y="2053767"/>
                </a:lnTo>
                <a:lnTo>
                  <a:pt x="3088424" y="2055634"/>
                </a:lnTo>
                <a:lnTo>
                  <a:pt x="3089541" y="2056091"/>
                </a:lnTo>
                <a:lnTo>
                  <a:pt x="3101695" y="2056091"/>
                </a:lnTo>
                <a:lnTo>
                  <a:pt x="3102813" y="2055634"/>
                </a:lnTo>
                <a:lnTo>
                  <a:pt x="3104680" y="2053767"/>
                </a:lnTo>
                <a:lnTo>
                  <a:pt x="3105150" y="2052650"/>
                </a:lnTo>
                <a:lnTo>
                  <a:pt x="3105150" y="2050021"/>
                </a:lnTo>
                <a:close/>
              </a:path>
              <a:path w="11163300" h="4533900">
                <a:moveTo>
                  <a:pt x="3105150" y="1225677"/>
                </a:moveTo>
                <a:lnTo>
                  <a:pt x="3104680" y="1224546"/>
                </a:lnTo>
                <a:lnTo>
                  <a:pt x="3102813" y="1222692"/>
                </a:lnTo>
                <a:lnTo>
                  <a:pt x="3101695" y="1222222"/>
                </a:lnTo>
                <a:lnTo>
                  <a:pt x="3089541" y="1222222"/>
                </a:lnTo>
                <a:lnTo>
                  <a:pt x="3088424" y="1222692"/>
                </a:lnTo>
                <a:lnTo>
                  <a:pt x="3086557" y="1224546"/>
                </a:lnTo>
                <a:lnTo>
                  <a:pt x="3086087" y="1225677"/>
                </a:lnTo>
                <a:lnTo>
                  <a:pt x="3086087" y="1228305"/>
                </a:lnTo>
                <a:lnTo>
                  <a:pt x="3086557" y="1229423"/>
                </a:lnTo>
                <a:lnTo>
                  <a:pt x="3088424" y="1231290"/>
                </a:lnTo>
                <a:lnTo>
                  <a:pt x="3089541" y="1231747"/>
                </a:lnTo>
                <a:lnTo>
                  <a:pt x="3101695" y="1231747"/>
                </a:lnTo>
                <a:lnTo>
                  <a:pt x="3102813" y="1231290"/>
                </a:lnTo>
                <a:lnTo>
                  <a:pt x="3104680" y="1229423"/>
                </a:lnTo>
                <a:lnTo>
                  <a:pt x="3105150" y="1228305"/>
                </a:lnTo>
                <a:lnTo>
                  <a:pt x="3105150" y="1225677"/>
                </a:lnTo>
                <a:close/>
              </a:path>
              <a:path w="11163300" h="4533900">
                <a:moveTo>
                  <a:pt x="3105150" y="401320"/>
                </a:moveTo>
                <a:lnTo>
                  <a:pt x="3104680" y="400202"/>
                </a:lnTo>
                <a:lnTo>
                  <a:pt x="3102813" y="398348"/>
                </a:lnTo>
                <a:lnTo>
                  <a:pt x="3101695" y="397878"/>
                </a:lnTo>
                <a:lnTo>
                  <a:pt x="3089541" y="397878"/>
                </a:lnTo>
                <a:lnTo>
                  <a:pt x="3088424" y="398348"/>
                </a:lnTo>
                <a:lnTo>
                  <a:pt x="3086557" y="400202"/>
                </a:lnTo>
                <a:lnTo>
                  <a:pt x="3086087" y="401320"/>
                </a:lnTo>
                <a:lnTo>
                  <a:pt x="3086087" y="403961"/>
                </a:lnTo>
                <a:lnTo>
                  <a:pt x="3086557" y="405079"/>
                </a:lnTo>
                <a:lnTo>
                  <a:pt x="3088424" y="406933"/>
                </a:lnTo>
                <a:lnTo>
                  <a:pt x="3089541" y="407403"/>
                </a:lnTo>
                <a:lnTo>
                  <a:pt x="3101695" y="407403"/>
                </a:lnTo>
                <a:lnTo>
                  <a:pt x="3102813" y="406933"/>
                </a:lnTo>
                <a:lnTo>
                  <a:pt x="3104680" y="405079"/>
                </a:lnTo>
                <a:lnTo>
                  <a:pt x="3105150" y="403961"/>
                </a:lnTo>
                <a:lnTo>
                  <a:pt x="3105150" y="401320"/>
                </a:lnTo>
                <a:close/>
              </a:path>
              <a:path w="11163300" h="4533900">
                <a:moveTo>
                  <a:pt x="3162287" y="4523054"/>
                </a:moveTo>
                <a:lnTo>
                  <a:pt x="3161830" y="4521936"/>
                </a:lnTo>
                <a:lnTo>
                  <a:pt x="3159963" y="4520069"/>
                </a:lnTo>
                <a:lnTo>
                  <a:pt x="3158845" y="4519612"/>
                </a:lnTo>
                <a:lnTo>
                  <a:pt x="3146691" y="4519612"/>
                </a:lnTo>
                <a:lnTo>
                  <a:pt x="3145574" y="4520069"/>
                </a:lnTo>
                <a:lnTo>
                  <a:pt x="3143707" y="4521936"/>
                </a:lnTo>
                <a:lnTo>
                  <a:pt x="3143250" y="4523054"/>
                </a:lnTo>
                <a:lnTo>
                  <a:pt x="3143250" y="4525683"/>
                </a:lnTo>
                <a:lnTo>
                  <a:pt x="3143707" y="4526800"/>
                </a:lnTo>
                <a:lnTo>
                  <a:pt x="3145574" y="4528667"/>
                </a:lnTo>
                <a:lnTo>
                  <a:pt x="3146691" y="4529137"/>
                </a:lnTo>
                <a:lnTo>
                  <a:pt x="3158845" y="4529137"/>
                </a:lnTo>
                <a:lnTo>
                  <a:pt x="3159963" y="4528667"/>
                </a:lnTo>
                <a:lnTo>
                  <a:pt x="3161830" y="4526800"/>
                </a:lnTo>
                <a:lnTo>
                  <a:pt x="3162287" y="4525683"/>
                </a:lnTo>
                <a:lnTo>
                  <a:pt x="3162287" y="4523054"/>
                </a:lnTo>
                <a:close/>
              </a:path>
              <a:path w="11163300" h="4533900">
                <a:moveTo>
                  <a:pt x="3162287" y="3698710"/>
                </a:moveTo>
                <a:lnTo>
                  <a:pt x="3161830" y="3697579"/>
                </a:lnTo>
                <a:lnTo>
                  <a:pt x="3159963" y="3695725"/>
                </a:lnTo>
                <a:lnTo>
                  <a:pt x="3158845" y="3695255"/>
                </a:lnTo>
                <a:lnTo>
                  <a:pt x="3146691" y="3695255"/>
                </a:lnTo>
                <a:lnTo>
                  <a:pt x="3145574" y="3695725"/>
                </a:lnTo>
                <a:lnTo>
                  <a:pt x="3143707" y="3697579"/>
                </a:lnTo>
                <a:lnTo>
                  <a:pt x="3143250" y="3698710"/>
                </a:lnTo>
                <a:lnTo>
                  <a:pt x="3143250" y="3701338"/>
                </a:lnTo>
                <a:lnTo>
                  <a:pt x="3143707" y="3702456"/>
                </a:lnTo>
                <a:lnTo>
                  <a:pt x="3145574" y="3704323"/>
                </a:lnTo>
                <a:lnTo>
                  <a:pt x="3146691" y="3704780"/>
                </a:lnTo>
                <a:lnTo>
                  <a:pt x="3158845" y="3704780"/>
                </a:lnTo>
                <a:lnTo>
                  <a:pt x="3159963" y="3704323"/>
                </a:lnTo>
                <a:lnTo>
                  <a:pt x="3161830" y="3702456"/>
                </a:lnTo>
                <a:lnTo>
                  <a:pt x="3162287" y="3701338"/>
                </a:lnTo>
                <a:lnTo>
                  <a:pt x="3162287" y="3698710"/>
                </a:lnTo>
                <a:close/>
              </a:path>
              <a:path w="11163300" h="4533900">
                <a:moveTo>
                  <a:pt x="3162287" y="2874365"/>
                </a:moveTo>
                <a:lnTo>
                  <a:pt x="3161830" y="2873235"/>
                </a:lnTo>
                <a:lnTo>
                  <a:pt x="3159963" y="2871381"/>
                </a:lnTo>
                <a:lnTo>
                  <a:pt x="3158845" y="2870911"/>
                </a:lnTo>
                <a:lnTo>
                  <a:pt x="3146691" y="2870911"/>
                </a:lnTo>
                <a:lnTo>
                  <a:pt x="3145574" y="2871381"/>
                </a:lnTo>
                <a:lnTo>
                  <a:pt x="3143707" y="2873235"/>
                </a:lnTo>
                <a:lnTo>
                  <a:pt x="3143250" y="2874365"/>
                </a:lnTo>
                <a:lnTo>
                  <a:pt x="3143250" y="2876994"/>
                </a:lnTo>
                <a:lnTo>
                  <a:pt x="3143707" y="2878112"/>
                </a:lnTo>
                <a:lnTo>
                  <a:pt x="3145574" y="2879979"/>
                </a:lnTo>
                <a:lnTo>
                  <a:pt x="3146691" y="2880436"/>
                </a:lnTo>
                <a:lnTo>
                  <a:pt x="3158845" y="2880436"/>
                </a:lnTo>
                <a:lnTo>
                  <a:pt x="3159963" y="2879979"/>
                </a:lnTo>
                <a:lnTo>
                  <a:pt x="3161830" y="2878112"/>
                </a:lnTo>
                <a:lnTo>
                  <a:pt x="3162287" y="2876994"/>
                </a:lnTo>
                <a:lnTo>
                  <a:pt x="3162287" y="2874365"/>
                </a:lnTo>
                <a:close/>
              </a:path>
              <a:path w="11163300" h="4533900">
                <a:moveTo>
                  <a:pt x="3162287" y="2050021"/>
                </a:moveTo>
                <a:lnTo>
                  <a:pt x="3161830" y="2048891"/>
                </a:lnTo>
                <a:lnTo>
                  <a:pt x="3159963" y="2047036"/>
                </a:lnTo>
                <a:lnTo>
                  <a:pt x="3158845" y="2046566"/>
                </a:lnTo>
                <a:lnTo>
                  <a:pt x="3146691" y="2046566"/>
                </a:lnTo>
                <a:lnTo>
                  <a:pt x="3145574" y="2047036"/>
                </a:lnTo>
                <a:lnTo>
                  <a:pt x="3143707" y="2048891"/>
                </a:lnTo>
                <a:lnTo>
                  <a:pt x="3143250" y="2050021"/>
                </a:lnTo>
                <a:lnTo>
                  <a:pt x="3143250" y="2052650"/>
                </a:lnTo>
                <a:lnTo>
                  <a:pt x="3143707" y="2053767"/>
                </a:lnTo>
                <a:lnTo>
                  <a:pt x="3145574" y="2055634"/>
                </a:lnTo>
                <a:lnTo>
                  <a:pt x="3146691" y="2056091"/>
                </a:lnTo>
                <a:lnTo>
                  <a:pt x="3158845" y="2056091"/>
                </a:lnTo>
                <a:lnTo>
                  <a:pt x="3159963" y="2055634"/>
                </a:lnTo>
                <a:lnTo>
                  <a:pt x="3161830" y="2053767"/>
                </a:lnTo>
                <a:lnTo>
                  <a:pt x="3162287" y="2052650"/>
                </a:lnTo>
                <a:lnTo>
                  <a:pt x="3162287" y="2050021"/>
                </a:lnTo>
                <a:close/>
              </a:path>
              <a:path w="11163300" h="4533900">
                <a:moveTo>
                  <a:pt x="3162287" y="1225677"/>
                </a:moveTo>
                <a:lnTo>
                  <a:pt x="3161830" y="1224546"/>
                </a:lnTo>
                <a:lnTo>
                  <a:pt x="3159963" y="1222692"/>
                </a:lnTo>
                <a:lnTo>
                  <a:pt x="3158845" y="1222222"/>
                </a:lnTo>
                <a:lnTo>
                  <a:pt x="3146691" y="1222222"/>
                </a:lnTo>
                <a:lnTo>
                  <a:pt x="3145574" y="1222692"/>
                </a:lnTo>
                <a:lnTo>
                  <a:pt x="3143707" y="1224546"/>
                </a:lnTo>
                <a:lnTo>
                  <a:pt x="3143250" y="1225677"/>
                </a:lnTo>
                <a:lnTo>
                  <a:pt x="3143250" y="1228305"/>
                </a:lnTo>
                <a:lnTo>
                  <a:pt x="3143707" y="1229423"/>
                </a:lnTo>
                <a:lnTo>
                  <a:pt x="3145574" y="1231290"/>
                </a:lnTo>
                <a:lnTo>
                  <a:pt x="3146691" y="1231747"/>
                </a:lnTo>
                <a:lnTo>
                  <a:pt x="3158845" y="1231747"/>
                </a:lnTo>
                <a:lnTo>
                  <a:pt x="3159963" y="1231290"/>
                </a:lnTo>
                <a:lnTo>
                  <a:pt x="3161830" y="1229423"/>
                </a:lnTo>
                <a:lnTo>
                  <a:pt x="3162287" y="1228305"/>
                </a:lnTo>
                <a:lnTo>
                  <a:pt x="3162287" y="1225677"/>
                </a:lnTo>
                <a:close/>
              </a:path>
              <a:path w="11163300" h="4533900">
                <a:moveTo>
                  <a:pt x="3162287" y="401320"/>
                </a:moveTo>
                <a:lnTo>
                  <a:pt x="3161830" y="400202"/>
                </a:lnTo>
                <a:lnTo>
                  <a:pt x="3159963" y="398348"/>
                </a:lnTo>
                <a:lnTo>
                  <a:pt x="3158845" y="397878"/>
                </a:lnTo>
                <a:lnTo>
                  <a:pt x="3146691" y="397878"/>
                </a:lnTo>
                <a:lnTo>
                  <a:pt x="3145574" y="398348"/>
                </a:lnTo>
                <a:lnTo>
                  <a:pt x="3143707" y="400202"/>
                </a:lnTo>
                <a:lnTo>
                  <a:pt x="3143250" y="401320"/>
                </a:lnTo>
                <a:lnTo>
                  <a:pt x="3143250" y="403961"/>
                </a:lnTo>
                <a:lnTo>
                  <a:pt x="3143707" y="405079"/>
                </a:lnTo>
                <a:lnTo>
                  <a:pt x="3145574" y="406933"/>
                </a:lnTo>
                <a:lnTo>
                  <a:pt x="3146691" y="407403"/>
                </a:lnTo>
                <a:lnTo>
                  <a:pt x="3158845" y="407403"/>
                </a:lnTo>
                <a:lnTo>
                  <a:pt x="3159963" y="406933"/>
                </a:lnTo>
                <a:lnTo>
                  <a:pt x="3161830" y="405079"/>
                </a:lnTo>
                <a:lnTo>
                  <a:pt x="3162287" y="403961"/>
                </a:lnTo>
                <a:lnTo>
                  <a:pt x="3162287" y="401320"/>
                </a:lnTo>
                <a:close/>
              </a:path>
              <a:path w="11163300" h="4533900">
                <a:moveTo>
                  <a:pt x="3219450" y="4523054"/>
                </a:moveTo>
                <a:lnTo>
                  <a:pt x="3218980" y="4521936"/>
                </a:lnTo>
                <a:lnTo>
                  <a:pt x="3217113" y="4520069"/>
                </a:lnTo>
                <a:lnTo>
                  <a:pt x="3215995" y="4519612"/>
                </a:lnTo>
                <a:lnTo>
                  <a:pt x="3203841" y="4519612"/>
                </a:lnTo>
                <a:lnTo>
                  <a:pt x="3202724" y="4520069"/>
                </a:lnTo>
                <a:lnTo>
                  <a:pt x="3200857" y="4521936"/>
                </a:lnTo>
                <a:lnTo>
                  <a:pt x="3200387" y="4523054"/>
                </a:lnTo>
                <a:lnTo>
                  <a:pt x="3200387" y="4525683"/>
                </a:lnTo>
                <a:lnTo>
                  <a:pt x="3200857" y="4526800"/>
                </a:lnTo>
                <a:lnTo>
                  <a:pt x="3202724" y="4528667"/>
                </a:lnTo>
                <a:lnTo>
                  <a:pt x="3203841" y="4529137"/>
                </a:lnTo>
                <a:lnTo>
                  <a:pt x="3215995" y="4529137"/>
                </a:lnTo>
                <a:lnTo>
                  <a:pt x="3217113" y="4528667"/>
                </a:lnTo>
                <a:lnTo>
                  <a:pt x="3218980" y="4526800"/>
                </a:lnTo>
                <a:lnTo>
                  <a:pt x="3219450" y="4525683"/>
                </a:lnTo>
                <a:lnTo>
                  <a:pt x="3219450" y="4523054"/>
                </a:lnTo>
                <a:close/>
              </a:path>
              <a:path w="11163300" h="4533900">
                <a:moveTo>
                  <a:pt x="3219450" y="3698710"/>
                </a:moveTo>
                <a:lnTo>
                  <a:pt x="3218980" y="3697579"/>
                </a:lnTo>
                <a:lnTo>
                  <a:pt x="3217113" y="3695725"/>
                </a:lnTo>
                <a:lnTo>
                  <a:pt x="3215995" y="3695255"/>
                </a:lnTo>
                <a:lnTo>
                  <a:pt x="3203841" y="3695255"/>
                </a:lnTo>
                <a:lnTo>
                  <a:pt x="3202724" y="3695725"/>
                </a:lnTo>
                <a:lnTo>
                  <a:pt x="3200857" y="3697579"/>
                </a:lnTo>
                <a:lnTo>
                  <a:pt x="3200387" y="3698710"/>
                </a:lnTo>
                <a:lnTo>
                  <a:pt x="3200387" y="3701338"/>
                </a:lnTo>
                <a:lnTo>
                  <a:pt x="3200857" y="3702456"/>
                </a:lnTo>
                <a:lnTo>
                  <a:pt x="3202724" y="3704323"/>
                </a:lnTo>
                <a:lnTo>
                  <a:pt x="3203841" y="3704780"/>
                </a:lnTo>
                <a:lnTo>
                  <a:pt x="3215995" y="3704780"/>
                </a:lnTo>
                <a:lnTo>
                  <a:pt x="3217113" y="3704323"/>
                </a:lnTo>
                <a:lnTo>
                  <a:pt x="3218980" y="3702456"/>
                </a:lnTo>
                <a:lnTo>
                  <a:pt x="3219450" y="3701338"/>
                </a:lnTo>
                <a:lnTo>
                  <a:pt x="3219450" y="3698710"/>
                </a:lnTo>
                <a:close/>
              </a:path>
              <a:path w="11163300" h="4533900">
                <a:moveTo>
                  <a:pt x="3219450" y="2874365"/>
                </a:moveTo>
                <a:lnTo>
                  <a:pt x="3218980" y="2873235"/>
                </a:lnTo>
                <a:lnTo>
                  <a:pt x="3217113" y="2871381"/>
                </a:lnTo>
                <a:lnTo>
                  <a:pt x="3215995" y="2870911"/>
                </a:lnTo>
                <a:lnTo>
                  <a:pt x="3203841" y="2870911"/>
                </a:lnTo>
                <a:lnTo>
                  <a:pt x="3202724" y="2871381"/>
                </a:lnTo>
                <a:lnTo>
                  <a:pt x="3200857" y="2873235"/>
                </a:lnTo>
                <a:lnTo>
                  <a:pt x="3200387" y="2874365"/>
                </a:lnTo>
                <a:lnTo>
                  <a:pt x="3200387" y="2876994"/>
                </a:lnTo>
                <a:lnTo>
                  <a:pt x="3200857" y="2878112"/>
                </a:lnTo>
                <a:lnTo>
                  <a:pt x="3202724" y="2879979"/>
                </a:lnTo>
                <a:lnTo>
                  <a:pt x="3203841" y="2880436"/>
                </a:lnTo>
                <a:lnTo>
                  <a:pt x="3215995" y="2880436"/>
                </a:lnTo>
                <a:lnTo>
                  <a:pt x="3217113" y="2879979"/>
                </a:lnTo>
                <a:lnTo>
                  <a:pt x="3218980" y="2878112"/>
                </a:lnTo>
                <a:lnTo>
                  <a:pt x="3219450" y="2876994"/>
                </a:lnTo>
                <a:lnTo>
                  <a:pt x="3219450" y="2874365"/>
                </a:lnTo>
                <a:close/>
              </a:path>
              <a:path w="11163300" h="4533900">
                <a:moveTo>
                  <a:pt x="3219450" y="2050021"/>
                </a:moveTo>
                <a:lnTo>
                  <a:pt x="3218980" y="2048891"/>
                </a:lnTo>
                <a:lnTo>
                  <a:pt x="3217113" y="2047036"/>
                </a:lnTo>
                <a:lnTo>
                  <a:pt x="3215995" y="2046566"/>
                </a:lnTo>
                <a:lnTo>
                  <a:pt x="3203841" y="2046566"/>
                </a:lnTo>
                <a:lnTo>
                  <a:pt x="3202724" y="2047036"/>
                </a:lnTo>
                <a:lnTo>
                  <a:pt x="3200857" y="2048891"/>
                </a:lnTo>
                <a:lnTo>
                  <a:pt x="3200387" y="2050021"/>
                </a:lnTo>
                <a:lnTo>
                  <a:pt x="3200387" y="2052650"/>
                </a:lnTo>
                <a:lnTo>
                  <a:pt x="3200857" y="2053767"/>
                </a:lnTo>
                <a:lnTo>
                  <a:pt x="3202724" y="2055634"/>
                </a:lnTo>
                <a:lnTo>
                  <a:pt x="3203841" y="2056091"/>
                </a:lnTo>
                <a:lnTo>
                  <a:pt x="3215995" y="2056091"/>
                </a:lnTo>
                <a:lnTo>
                  <a:pt x="3217113" y="2055634"/>
                </a:lnTo>
                <a:lnTo>
                  <a:pt x="3218980" y="2053767"/>
                </a:lnTo>
                <a:lnTo>
                  <a:pt x="3219450" y="2052650"/>
                </a:lnTo>
                <a:lnTo>
                  <a:pt x="3219450" y="2050021"/>
                </a:lnTo>
                <a:close/>
              </a:path>
              <a:path w="11163300" h="4533900">
                <a:moveTo>
                  <a:pt x="3219450" y="1225677"/>
                </a:moveTo>
                <a:lnTo>
                  <a:pt x="3218980" y="1224546"/>
                </a:lnTo>
                <a:lnTo>
                  <a:pt x="3217113" y="1222692"/>
                </a:lnTo>
                <a:lnTo>
                  <a:pt x="3215995" y="1222222"/>
                </a:lnTo>
                <a:lnTo>
                  <a:pt x="3203841" y="1222222"/>
                </a:lnTo>
                <a:lnTo>
                  <a:pt x="3202724" y="1222692"/>
                </a:lnTo>
                <a:lnTo>
                  <a:pt x="3200857" y="1224546"/>
                </a:lnTo>
                <a:lnTo>
                  <a:pt x="3200387" y="1225677"/>
                </a:lnTo>
                <a:lnTo>
                  <a:pt x="3200387" y="1228305"/>
                </a:lnTo>
                <a:lnTo>
                  <a:pt x="3200857" y="1229423"/>
                </a:lnTo>
                <a:lnTo>
                  <a:pt x="3202724" y="1231290"/>
                </a:lnTo>
                <a:lnTo>
                  <a:pt x="3203841" y="1231747"/>
                </a:lnTo>
                <a:lnTo>
                  <a:pt x="3215995" y="1231747"/>
                </a:lnTo>
                <a:lnTo>
                  <a:pt x="3217113" y="1231290"/>
                </a:lnTo>
                <a:lnTo>
                  <a:pt x="3218980" y="1229423"/>
                </a:lnTo>
                <a:lnTo>
                  <a:pt x="3219450" y="1228305"/>
                </a:lnTo>
                <a:lnTo>
                  <a:pt x="3219450" y="1225677"/>
                </a:lnTo>
                <a:close/>
              </a:path>
              <a:path w="11163300" h="4533900">
                <a:moveTo>
                  <a:pt x="3219450" y="401320"/>
                </a:moveTo>
                <a:lnTo>
                  <a:pt x="3218980" y="400202"/>
                </a:lnTo>
                <a:lnTo>
                  <a:pt x="3217113" y="398348"/>
                </a:lnTo>
                <a:lnTo>
                  <a:pt x="3215995" y="397878"/>
                </a:lnTo>
                <a:lnTo>
                  <a:pt x="3203841" y="397878"/>
                </a:lnTo>
                <a:lnTo>
                  <a:pt x="3202724" y="398348"/>
                </a:lnTo>
                <a:lnTo>
                  <a:pt x="3200857" y="400202"/>
                </a:lnTo>
                <a:lnTo>
                  <a:pt x="3200387" y="401320"/>
                </a:lnTo>
                <a:lnTo>
                  <a:pt x="3200387" y="403961"/>
                </a:lnTo>
                <a:lnTo>
                  <a:pt x="3200857" y="405079"/>
                </a:lnTo>
                <a:lnTo>
                  <a:pt x="3202724" y="406933"/>
                </a:lnTo>
                <a:lnTo>
                  <a:pt x="3203841" y="407403"/>
                </a:lnTo>
                <a:lnTo>
                  <a:pt x="3215995" y="407403"/>
                </a:lnTo>
                <a:lnTo>
                  <a:pt x="3217113" y="406933"/>
                </a:lnTo>
                <a:lnTo>
                  <a:pt x="3218980" y="405079"/>
                </a:lnTo>
                <a:lnTo>
                  <a:pt x="3219450" y="403961"/>
                </a:lnTo>
                <a:lnTo>
                  <a:pt x="3219450" y="401320"/>
                </a:lnTo>
                <a:close/>
              </a:path>
              <a:path w="11163300" h="4533900">
                <a:moveTo>
                  <a:pt x="3276587" y="4523054"/>
                </a:moveTo>
                <a:lnTo>
                  <a:pt x="3276130" y="4521936"/>
                </a:lnTo>
                <a:lnTo>
                  <a:pt x="3274263" y="4520069"/>
                </a:lnTo>
                <a:lnTo>
                  <a:pt x="3273145" y="4519612"/>
                </a:lnTo>
                <a:lnTo>
                  <a:pt x="3260991" y="4519612"/>
                </a:lnTo>
                <a:lnTo>
                  <a:pt x="3259874" y="4520069"/>
                </a:lnTo>
                <a:lnTo>
                  <a:pt x="3258007" y="4521936"/>
                </a:lnTo>
                <a:lnTo>
                  <a:pt x="3257537" y="4523054"/>
                </a:lnTo>
                <a:lnTo>
                  <a:pt x="3257537" y="4525683"/>
                </a:lnTo>
                <a:lnTo>
                  <a:pt x="3258007" y="4526800"/>
                </a:lnTo>
                <a:lnTo>
                  <a:pt x="3259874" y="4528667"/>
                </a:lnTo>
                <a:lnTo>
                  <a:pt x="3260991" y="4529137"/>
                </a:lnTo>
                <a:lnTo>
                  <a:pt x="3273145" y="4529137"/>
                </a:lnTo>
                <a:lnTo>
                  <a:pt x="3274263" y="4528667"/>
                </a:lnTo>
                <a:lnTo>
                  <a:pt x="3276130" y="4526800"/>
                </a:lnTo>
                <a:lnTo>
                  <a:pt x="3276587" y="4525683"/>
                </a:lnTo>
                <a:lnTo>
                  <a:pt x="3276587" y="4523054"/>
                </a:lnTo>
                <a:close/>
              </a:path>
              <a:path w="11163300" h="4533900">
                <a:moveTo>
                  <a:pt x="3276587" y="3698710"/>
                </a:moveTo>
                <a:lnTo>
                  <a:pt x="3276130" y="3697579"/>
                </a:lnTo>
                <a:lnTo>
                  <a:pt x="3274263" y="3695725"/>
                </a:lnTo>
                <a:lnTo>
                  <a:pt x="3273145" y="3695255"/>
                </a:lnTo>
                <a:lnTo>
                  <a:pt x="3260991" y="3695255"/>
                </a:lnTo>
                <a:lnTo>
                  <a:pt x="3259874" y="3695725"/>
                </a:lnTo>
                <a:lnTo>
                  <a:pt x="3258007" y="3697579"/>
                </a:lnTo>
                <a:lnTo>
                  <a:pt x="3257537" y="3698710"/>
                </a:lnTo>
                <a:lnTo>
                  <a:pt x="3257537" y="3701338"/>
                </a:lnTo>
                <a:lnTo>
                  <a:pt x="3258007" y="3702456"/>
                </a:lnTo>
                <a:lnTo>
                  <a:pt x="3259874" y="3704323"/>
                </a:lnTo>
                <a:lnTo>
                  <a:pt x="3260991" y="3704780"/>
                </a:lnTo>
                <a:lnTo>
                  <a:pt x="3273145" y="3704780"/>
                </a:lnTo>
                <a:lnTo>
                  <a:pt x="3274263" y="3704323"/>
                </a:lnTo>
                <a:lnTo>
                  <a:pt x="3276130" y="3702456"/>
                </a:lnTo>
                <a:lnTo>
                  <a:pt x="3276587" y="3701338"/>
                </a:lnTo>
                <a:lnTo>
                  <a:pt x="3276587" y="3698710"/>
                </a:lnTo>
                <a:close/>
              </a:path>
              <a:path w="11163300" h="4533900">
                <a:moveTo>
                  <a:pt x="3276587" y="2874365"/>
                </a:moveTo>
                <a:lnTo>
                  <a:pt x="3276130" y="2873235"/>
                </a:lnTo>
                <a:lnTo>
                  <a:pt x="3274263" y="2871381"/>
                </a:lnTo>
                <a:lnTo>
                  <a:pt x="3273145" y="2870911"/>
                </a:lnTo>
                <a:lnTo>
                  <a:pt x="3260991" y="2870911"/>
                </a:lnTo>
                <a:lnTo>
                  <a:pt x="3259874" y="2871381"/>
                </a:lnTo>
                <a:lnTo>
                  <a:pt x="3258007" y="2873235"/>
                </a:lnTo>
                <a:lnTo>
                  <a:pt x="3257537" y="2874365"/>
                </a:lnTo>
                <a:lnTo>
                  <a:pt x="3257537" y="2876994"/>
                </a:lnTo>
                <a:lnTo>
                  <a:pt x="3258007" y="2878112"/>
                </a:lnTo>
                <a:lnTo>
                  <a:pt x="3259874" y="2879979"/>
                </a:lnTo>
                <a:lnTo>
                  <a:pt x="3260991" y="2880436"/>
                </a:lnTo>
                <a:lnTo>
                  <a:pt x="3273145" y="2880436"/>
                </a:lnTo>
                <a:lnTo>
                  <a:pt x="3274263" y="2879979"/>
                </a:lnTo>
                <a:lnTo>
                  <a:pt x="3276130" y="2878112"/>
                </a:lnTo>
                <a:lnTo>
                  <a:pt x="3276587" y="2876994"/>
                </a:lnTo>
                <a:lnTo>
                  <a:pt x="3276587" y="2874365"/>
                </a:lnTo>
                <a:close/>
              </a:path>
              <a:path w="11163300" h="4533900">
                <a:moveTo>
                  <a:pt x="3276587" y="2050021"/>
                </a:moveTo>
                <a:lnTo>
                  <a:pt x="3276130" y="2048891"/>
                </a:lnTo>
                <a:lnTo>
                  <a:pt x="3274263" y="2047036"/>
                </a:lnTo>
                <a:lnTo>
                  <a:pt x="3273145" y="2046566"/>
                </a:lnTo>
                <a:lnTo>
                  <a:pt x="3260991" y="2046566"/>
                </a:lnTo>
                <a:lnTo>
                  <a:pt x="3259874" y="2047036"/>
                </a:lnTo>
                <a:lnTo>
                  <a:pt x="3258007" y="2048891"/>
                </a:lnTo>
                <a:lnTo>
                  <a:pt x="3257537" y="2050021"/>
                </a:lnTo>
                <a:lnTo>
                  <a:pt x="3257537" y="2052650"/>
                </a:lnTo>
                <a:lnTo>
                  <a:pt x="3258007" y="2053767"/>
                </a:lnTo>
                <a:lnTo>
                  <a:pt x="3259874" y="2055634"/>
                </a:lnTo>
                <a:lnTo>
                  <a:pt x="3260991" y="2056091"/>
                </a:lnTo>
                <a:lnTo>
                  <a:pt x="3273145" y="2056091"/>
                </a:lnTo>
                <a:lnTo>
                  <a:pt x="3274263" y="2055634"/>
                </a:lnTo>
                <a:lnTo>
                  <a:pt x="3276130" y="2053767"/>
                </a:lnTo>
                <a:lnTo>
                  <a:pt x="3276587" y="2052650"/>
                </a:lnTo>
                <a:lnTo>
                  <a:pt x="3276587" y="2050021"/>
                </a:lnTo>
                <a:close/>
              </a:path>
              <a:path w="11163300" h="4533900">
                <a:moveTo>
                  <a:pt x="3276587" y="1225677"/>
                </a:moveTo>
                <a:lnTo>
                  <a:pt x="3276130" y="1224546"/>
                </a:lnTo>
                <a:lnTo>
                  <a:pt x="3274263" y="1222692"/>
                </a:lnTo>
                <a:lnTo>
                  <a:pt x="3273145" y="1222222"/>
                </a:lnTo>
                <a:lnTo>
                  <a:pt x="3260991" y="1222222"/>
                </a:lnTo>
                <a:lnTo>
                  <a:pt x="3259874" y="1222692"/>
                </a:lnTo>
                <a:lnTo>
                  <a:pt x="3258007" y="1224546"/>
                </a:lnTo>
                <a:lnTo>
                  <a:pt x="3257537" y="1225677"/>
                </a:lnTo>
                <a:lnTo>
                  <a:pt x="3257537" y="1228305"/>
                </a:lnTo>
                <a:lnTo>
                  <a:pt x="3258007" y="1229423"/>
                </a:lnTo>
                <a:lnTo>
                  <a:pt x="3259874" y="1231290"/>
                </a:lnTo>
                <a:lnTo>
                  <a:pt x="3260991" y="1231747"/>
                </a:lnTo>
                <a:lnTo>
                  <a:pt x="3273145" y="1231747"/>
                </a:lnTo>
                <a:lnTo>
                  <a:pt x="3274263" y="1231290"/>
                </a:lnTo>
                <a:lnTo>
                  <a:pt x="3276130" y="1229423"/>
                </a:lnTo>
                <a:lnTo>
                  <a:pt x="3276587" y="1228305"/>
                </a:lnTo>
                <a:lnTo>
                  <a:pt x="3276587" y="1225677"/>
                </a:lnTo>
                <a:close/>
              </a:path>
              <a:path w="11163300" h="4533900">
                <a:moveTo>
                  <a:pt x="3276587" y="401320"/>
                </a:moveTo>
                <a:lnTo>
                  <a:pt x="3276130" y="400202"/>
                </a:lnTo>
                <a:lnTo>
                  <a:pt x="3274263" y="398348"/>
                </a:lnTo>
                <a:lnTo>
                  <a:pt x="3273145" y="397878"/>
                </a:lnTo>
                <a:lnTo>
                  <a:pt x="3260991" y="397878"/>
                </a:lnTo>
                <a:lnTo>
                  <a:pt x="3259874" y="398348"/>
                </a:lnTo>
                <a:lnTo>
                  <a:pt x="3258007" y="400202"/>
                </a:lnTo>
                <a:lnTo>
                  <a:pt x="3257537" y="401320"/>
                </a:lnTo>
                <a:lnTo>
                  <a:pt x="3257537" y="403961"/>
                </a:lnTo>
                <a:lnTo>
                  <a:pt x="3258007" y="405079"/>
                </a:lnTo>
                <a:lnTo>
                  <a:pt x="3259874" y="406933"/>
                </a:lnTo>
                <a:lnTo>
                  <a:pt x="3260991" y="407403"/>
                </a:lnTo>
                <a:lnTo>
                  <a:pt x="3273145" y="407403"/>
                </a:lnTo>
                <a:lnTo>
                  <a:pt x="3274263" y="406933"/>
                </a:lnTo>
                <a:lnTo>
                  <a:pt x="3276130" y="405079"/>
                </a:lnTo>
                <a:lnTo>
                  <a:pt x="3276587" y="403961"/>
                </a:lnTo>
                <a:lnTo>
                  <a:pt x="3276587" y="401320"/>
                </a:lnTo>
                <a:close/>
              </a:path>
              <a:path w="11163300" h="4533900">
                <a:moveTo>
                  <a:pt x="3333737" y="4523054"/>
                </a:moveTo>
                <a:lnTo>
                  <a:pt x="3333280" y="4521936"/>
                </a:lnTo>
                <a:lnTo>
                  <a:pt x="3331413" y="4520069"/>
                </a:lnTo>
                <a:lnTo>
                  <a:pt x="3330295" y="4519612"/>
                </a:lnTo>
                <a:lnTo>
                  <a:pt x="3318141" y="4519612"/>
                </a:lnTo>
                <a:lnTo>
                  <a:pt x="3317024" y="4520069"/>
                </a:lnTo>
                <a:lnTo>
                  <a:pt x="3315157" y="4521936"/>
                </a:lnTo>
                <a:lnTo>
                  <a:pt x="3314687" y="4523054"/>
                </a:lnTo>
                <a:lnTo>
                  <a:pt x="3314687" y="4525683"/>
                </a:lnTo>
                <a:lnTo>
                  <a:pt x="3315157" y="4526800"/>
                </a:lnTo>
                <a:lnTo>
                  <a:pt x="3317024" y="4528667"/>
                </a:lnTo>
                <a:lnTo>
                  <a:pt x="3318141" y="4529137"/>
                </a:lnTo>
                <a:lnTo>
                  <a:pt x="3330295" y="4529137"/>
                </a:lnTo>
                <a:lnTo>
                  <a:pt x="3331413" y="4528667"/>
                </a:lnTo>
                <a:lnTo>
                  <a:pt x="3333280" y="4526800"/>
                </a:lnTo>
                <a:lnTo>
                  <a:pt x="3333737" y="4525683"/>
                </a:lnTo>
                <a:lnTo>
                  <a:pt x="3333737" y="4523054"/>
                </a:lnTo>
                <a:close/>
              </a:path>
              <a:path w="11163300" h="4533900">
                <a:moveTo>
                  <a:pt x="3333737" y="3698710"/>
                </a:moveTo>
                <a:lnTo>
                  <a:pt x="3333280" y="3697579"/>
                </a:lnTo>
                <a:lnTo>
                  <a:pt x="3331413" y="3695725"/>
                </a:lnTo>
                <a:lnTo>
                  <a:pt x="3330295" y="3695255"/>
                </a:lnTo>
                <a:lnTo>
                  <a:pt x="3318141" y="3695255"/>
                </a:lnTo>
                <a:lnTo>
                  <a:pt x="3317024" y="3695725"/>
                </a:lnTo>
                <a:lnTo>
                  <a:pt x="3315157" y="3697579"/>
                </a:lnTo>
                <a:lnTo>
                  <a:pt x="3314687" y="3698710"/>
                </a:lnTo>
                <a:lnTo>
                  <a:pt x="3314687" y="3701338"/>
                </a:lnTo>
                <a:lnTo>
                  <a:pt x="3315157" y="3702456"/>
                </a:lnTo>
                <a:lnTo>
                  <a:pt x="3317024" y="3704323"/>
                </a:lnTo>
                <a:lnTo>
                  <a:pt x="3318141" y="3704780"/>
                </a:lnTo>
                <a:lnTo>
                  <a:pt x="3330295" y="3704780"/>
                </a:lnTo>
                <a:lnTo>
                  <a:pt x="3331413" y="3704323"/>
                </a:lnTo>
                <a:lnTo>
                  <a:pt x="3333280" y="3702456"/>
                </a:lnTo>
                <a:lnTo>
                  <a:pt x="3333737" y="3701338"/>
                </a:lnTo>
                <a:lnTo>
                  <a:pt x="3333737" y="3698710"/>
                </a:lnTo>
                <a:close/>
              </a:path>
              <a:path w="11163300" h="4533900">
                <a:moveTo>
                  <a:pt x="3333737" y="2874365"/>
                </a:moveTo>
                <a:lnTo>
                  <a:pt x="3333280" y="2873235"/>
                </a:lnTo>
                <a:lnTo>
                  <a:pt x="3331413" y="2871381"/>
                </a:lnTo>
                <a:lnTo>
                  <a:pt x="3330295" y="2870911"/>
                </a:lnTo>
                <a:lnTo>
                  <a:pt x="3318141" y="2870911"/>
                </a:lnTo>
                <a:lnTo>
                  <a:pt x="3317024" y="2871381"/>
                </a:lnTo>
                <a:lnTo>
                  <a:pt x="3315157" y="2873235"/>
                </a:lnTo>
                <a:lnTo>
                  <a:pt x="3314687" y="2874365"/>
                </a:lnTo>
                <a:lnTo>
                  <a:pt x="3314687" y="2876994"/>
                </a:lnTo>
                <a:lnTo>
                  <a:pt x="3315157" y="2878112"/>
                </a:lnTo>
                <a:lnTo>
                  <a:pt x="3317024" y="2879979"/>
                </a:lnTo>
                <a:lnTo>
                  <a:pt x="3318141" y="2880436"/>
                </a:lnTo>
                <a:lnTo>
                  <a:pt x="3330295" y="2880436"/>
                </a:lnTo>
                <a:lnTo>
                  <a:pt x="3331413" y="2879979"/>
                </a:lnTo>
                <a:lnTo>
                  <a:pt x="3333280" y="2878112"/>
                </a:lnTo>
                <a:lnTo>
                  <a:pt x="3333737" y="2876994"/>
                </a:lnTo>
                <a:lnTo>
                  <a:pt x="3333737" y="2874365"/>
                </a:lnTo>
                <a:close/>
              </a:path>
              <a:path w="11163300" h="4533900">
                <a:moveTo>
                  <a:pt x="3333737" y="2050021"/>
                </a:moveTo>
                <a:lnTo>
                  <a:pt x="3333280" y="2048891"/>
                </a:lnTo>
                <a:lnTo>
                  <a:pt x="3331413" y="2047036"/>
                </a:lnTo>
                <a:lnTo>
                  <a:pt x="3330295" y="2046566"/>
                </a:lnTo>
                <a:lnTo>
                  <a:pt x="3318141" y="2046566"/>
                </a:lnTo>
                <a:lnTo>
                  <a:pt x="3317024" y="2047036"/>
                </a:lnTo>
                <a:lnTo>
                  <a:pt x="3315157" y="2048891"/>
                </a:lnTo>
                <a:lnTo>
                  <a:pt x="3314687" y="2050021"/>
                </a:lnTo>
                <a:lnTo>
                  <a:pt x="3314687" y="2052650"/>
                </a:lnTo>
                <a:lnTo>
                  <a:pt x="3315157" y="2053767"/>
                </a:lnTo>
                <a:lnTo>
                  <a:pt x="3317024" y="2055634"/>
                </a:lnTo>
                <a:lnTo>
                  <a:pt x="3318141" y="2056091"/>
                </a:lnTo>
                <a:lnTo>
                  <a:pt x="3330295" y="2056091"/>
                </a:lnTo>
                <a:lnTo>
                  <a:pt x="3331413" y="2055634"/>
                </a:lnTo>
                <a:lnTo>
                  <a:pt x="3333280" y="2053767"/>
                </a:lnTo>
                <a:lnTo>
                  <a:pt x="3333737" y="2052650"/>
                </a:lnTo>
                <a:lnTo>
                  <a:pt x="3333737" y="2050021"/>
                </a:lnTo>
                <a:close/>
              </a:path>
              <a:path w="11163300" h="4533900">
                <a:moveTo>
                  <a:pt x="3333737" y="1225677"/>
                </a:moveTo>
                <a:lnTo>
                  <a:pt x="3333280" y="1224546"/>
                </a:lnTo>
                <a:lnTo>
                  <a:pt x="3331413" y="1222692"/>
                </a:lnTo>
                <a:lnTo>
                  <a:pt x="3330295" y="1222222"/>
                </a:lnTo>
                <a:lnTo>
                  <a:pt x="3318141" y="1222222"/>
                </a:lnTo>
                <a:lnTo>
                  <a:pt x="3317024" y="1222692"/>
                </a:lnTo>
                <a:lnTo>
                  <a:pt x="3315157" y="1224546"/>
                </a:lnTo>
                <a:lnTo>
                  <a:pt x="3314687" y="1225677"/>
                </a:lnTo>
                <a:lnTo>
                  <a:pt x="3314687" y="1228305"/>
                </a:lnTo>
                <a:lnTo>
                  <a:pt x="3315157" y="1229423"/>
                </a:lnTo>
                <a:lnTo>
                  <a:pt x="3317024" y="1231290"/>
                </a:lnTo>
                <a:lnTo>
                  <a:pt x="3318141" y="1231747"/>
                </a:lnTo>
                <a:lnTo>
                  <a:pt x="3330295" y="1231747"/>
                </a:lnTo>
                <a:lnTo>
                  <a:pt x="3331413" y="1231290"/>
                </a:lnTo>
                <a:lnTo>
                  <a:pt x="3333280" y="1229423"/>
                </a:lnTo>
                <a:lnTo>
                  <a:pt x="3333737" y="1228305"/>
                </a:lnTo>
                <a:lnTo>
                  <a:pt x="3333737" y="1225677"/>
                </a:lnTo>
                <a:close/>
              </a:path>
              <a:path w="11163300" h="4533900">
                <a:moveTo>
                  <a:pt x="3333737" y="401320"/>
                </a:moveTo>
                <a:lnTo>
                  <a:pt x="3333280" y="400202"/>
                </a:lnTo>
                <a:lnTo>
                  <a:pt x="3331413" y="398348"/>
                </a:lnTo>
                <a:lnTo>
                  <a:pt x="3330295" y="397878"/>
                </a:lnTo>
                <a:lnTo>
                  <a:pt x="3318141" y="397878"/>
                </a:lnTo>
                <a:lnTo>
                  <a:pt x="3317024" y="398348"/>
                </a:lnTo>
                <a:lnTo>
                  <a:pt x="3315157" y="400202"/>
                </a:lnTo>
                <a:lnTo>
                  <a:pt x="3314687" y="401320"/>
                </a:lnTo>
                <a:lnTo>
                  <a:pt x="3314687" y="403961"/>
                </a:lnTo>
                <a:lnTo>
                  <a:pt x="3315157" y="405079"/>
                </a:lnTo>
                <a:lnTo>
                  <a:pt x="3317024" y="406933"/>
                </a:lnTo>
                <a:lnTo>
                  <a:pt x="3318141" y="407403"/>
                </a:lnTo>
                <a:lnTo>
                  <a:pt x="3330295" y="407403"/>
                </a:lnTo>
                <a:lnTo>
                  <a:pt x="3331413" y="406933"/>
                </a:lnTo>
                <a:lnTo>
                  <a:pt x="3333280" y="405079"/>
                </a:lnTo>
                <a:lnTo>
                  <a:pt x="3333737" y="403961"/>
                </a:lnTo>
                <a:lnTo>
                  <a:pt x="3333737" y="401320"/>
                </a:lnTo>
                <a:close/>
              </a:path>
              <a:path w="11163300" h="4533900">
                <a:moveTo>
                  <a:pt x="3390887" y="4523054"/>
                </a:moveTo>
                <a:lnTo>
                  <a:pt x="3390430" y="4521936"/>
                </a:lnTo>
                <a:lnTo>
                  <a:pt x="3388563" y="4520069"/>
                </a:lnTo>
                <a:lnTo>
                  <a:pt x="3387445" y="4519612"/>
                </a:lnTo>
                <a:lnTo>
                  <a:pt x="3375291" y="4519612"/>
                </a:lnTo>
                <a:lnTo>
                  <a:pt x="3374174" y="4520069"/>
                </a:lnTo>
                <a:lnTo>
                  <a:pt x="3372307" y="4521936"/>
                </a:lnTo>
                <a:lnTo>
                  <a:pt x="3371850" y="4523054"/>
                </a:lnTo>
                <a:lnTo>
                  <a:pt x="3371850" y="4525683"/>
                </a:lnTo>
                <a:lnTo>
                  <a:pt x="3372307" y="4526800"/>
                </a:lnTo>
                <a:lnTo>
                  <a:pt x="3374174" y="4528667"/>
                </a:lnTo>
                <a:lnTo>
                  <a:pt x="3375291" y="4529137"/>
                </a:lnTo>
                <a:lnTo>
                  <a:pt x="3387445" y="4529137"/>
                </a:lnTo>
                <a:lnTo>
                  <a:pt x="3388563" y="4528667"/>
                </a:lnTo>
                <a:lnTo>
                  <a:pt x="3390430" y="4526800"/>
                </a:lnTo>
                <a:lnTo>
                  <a:pt x="3390887" y="4525683"/>
                </a:lnTo>
                <a:lnTo>
                  <a:pt x="3390887" y="4523054"/>
                </a:lnTo>
                <a:close/>
              </a:path>
              <a:path w="11163300" h="4533900">
                <a:moveTo>
                  <a:pt x="3390887" y="3698710"/>
                </a:moveTo>
                <a:lnTo>
                  <a:pt x="3390430" y="3697579"/>
                </a:lnTo>
                <a:lnTo>
                  <a:pt x="3388563" y="3695725"/>
                </a:lnTo>
                <a:lnTo>
                  <a:pt x="3387445" y="3695255"/>
                </a:lnTo>
                <a:lnTo>
                  <a:pt x="3375291" y="3695255"/>
                </a:lnTo>
                <a:lnTo>
                  <a:pt x="3374174" y="3695725"/>
                </a:lnTo>
                <a:lnTo>
                  <a:pt x="3372307" y="3697579"/>
                </a:lnTo>
                <a:lnTo>
                  <a:pt x="3371850" y="3698710"/>
                </a:lnTo>
                <a:lnTo>
                  <a:pt x="3371850" y="3701338"/>
                </a:lnTo>
                <a:lnTo>
                  <a:pt x="3372307" y="3702456"/>
                </a:lnTo>
                <a:lnTo>
                  <a:pt x="3374174" y="3704323"/>
                </a:lnTo>
                <a:lnTo>
                  <a:pt x="3375291" y="3704780"/>
                </a:lnTo>
                <a:lnTo>
                  <a:pt x="3387445" y="3704780"/>
                </a:lnTo>
                <a:lnTo>
                  <a:pt x="3388563" y="3704323"/>
                </a:lnTo>
                <a:lnTo>
                  <a:pt x="3390430" y="3702456"/>
                </a:lnTo>
                <a:lnTo>
                  <a:pt x="3390887" y="3701338"/>
                </a:lnTo>
                <a:lnTo>
                  <a:pt x="3390887" y="3698710"/>
                </a:lnTo>
                <a:close/>
              </a:path>
              <a:path w="11163300" h="4533900">
                <a:moveTo>
                  <a:pt x="3390887" y="2874365"/>
                </a:moveTo>
                <a:lnTo>
                  <a:pt x="3390430" y="2873235"/>
                </a:lnTo>
                <a:lnTo>
                  <a:pt x="3388563" y="2871381"/>
                </a:lnTo>
                <a:lnTo>
                  <a:pt x="3387445" y="2870911"/>
                </a:lnTo>
                <a:lnTo>
                  <a:pt x="3375291" y="2870911"/>
                </a:lnTo>
                <a:lnTo>
                  <a:pt x="3374174" y="2871381"/>
                </a:lnTo>
                <a:lnTo>
                  <a:pt x="3372307" y="2873235"/>
                </a:lnTo>
                <a:lnTo>
                  <a:pt x="3371850" y="2874365"/>
                </a:lnTo>
                <a:lnTo>
                  <a:pt x="3371850" y="2876994"/>
                </a:lnTo>
                <a:lnTo>
                  <a:pt x="3372307" y="2878112"/>
                </a:lnTo>
                <a:lnTo>
                  <a:pt x="3374174" y="2879979"/>
                </a:lnTo>
                <a:lnTo>
                  <a:pt x="3375291" y="2880436"/>
                </a:lnTo>
                <a:lnTo>
                  <a:pt x="3387445" y="2880436"/>
                </a:lnTo>
                <a:lnTo>
                  <a:pt x="3388563" y="2879979"/>
                </a:lnTo>
                <a:lnTo>
                  <a:pt x="3390430" y="2878112"/>
                </a:lnTo>
                <a:lnTo>
                  <a:pt x="3390887" y="2876994"/>
                </a:lnTo>
                <a:lnTo>
                  <a:pt x="3390887" y="2874365"/>
                </a:lnTo>
                <a:close/>
              </a:path>
              <a:path w="11163300" h="4533900">
                <a:moveTo>
                  <a:pt x="3390887" y="2050021"/>
                </a:moveTo>
                <a:lnTo>
                  <a:pt x="3390430" y="2048891"/>
                </a:lnTo>
                <a:lnTo>
                  <a:pt x="3388563" y="2047036"/>
                </a:lnTo>
                <a:lnTo>
                  <a:pt x="3387445" y="2046566"/>
                </a:lnTo>
                <a:lnTo>
                  <a:pt x="3375291" y="2046566"/>
                </a:lnTo>
                <a:lnTo>
                  <a:pt x="3374174" y="2047036"/>
                </a:lnTo>
                <a:lnTo>
                  <a:pt x="3372307" y="2048891"/>
                </a:lnTo>
                <a:lnTo>
                  <a:pt x="3371850" y="2050021"/>
                </a:lnTo>
                <a:lnTo>
                  <a:pt x="3371850" y="2052650"/>
                </a:lnTo>
                <a:lnTo>
                  <a:pt x="3372307" y="2053767"/>
                </a:lnTo>
                <a:lnTo>
                  <a:pt x="3374174" y="2055634"/>
                </a:lnTo>
                <a:lnTo>
                  <a:pt x="3375291" y="2056091"/>
                </a:lnTo>
                <a:lnTo>
                  <a:pt x="3387445" y="2056091"/>
                </a:lnTo>
                <a:lnTo>
                  <a:pt x="3388563" y="2055634"/>
                </a:lnTo>
                <a:lnTo>
                  <a:pt x="3390430" y="2053767"/>
                </a:lnTo>
                <a:lnTo>
                  <a:pt x="3390887" y="2052650"/>
                </a:lnTo>
                <a:lnTo>
                  <a:pt x="3390887" y="2050021"/>
                </a:lnTo>
                <a:close/>
              </a:path>
              <a:path w="11163300" h="4533900">
                <a:moveTo>
                  <a:pt x="3390887" y="1225677"/>
                </a:moveTo>
                <a:lnTo>
                  <a:pt x="3390430" y="1224546"/>
                </a:lnTo>
                <a:lnTo>
                  <a:pt x="3388563" y="1222692"/>
                </a:lnTo>
                <a:lnTo>
                  <a:pt x="3387445" y="1222222"/>
                </a:lnTo>
                <a:lnTo>
                  <a:pt x="3375291" y="1222222"/>
                </a:lnTo>
                <a:lnTo>
                  <a:pt x="3374174" y="1222692"/>
                </a:lnTo>
                <a:lnTo>
                  <a:pt x="3372307" y="1224546"/>
                </a:lnTo>
                <a:lnTo>
                  <a:pt x="3371850" y="1225677"/>
                </a:lnTo>
                <a:lnTo>
                  <a:pt x="3371850" y="1228305"/>
                </a:lnTo>
                <a:lnTo>
                  <a:pt x="3372307" y="1229423"/>
                </a:lnTo>
                <a:lnTo>
                  <a:pt x="3374174" y="1231290"/>
                </a:lnTo>
                <a:lnTo>
                  <a:pt x="3375291" y="1231747"/>
                </a:lnTo>
                <a:lnTo>
                  <a:pt x="3387445" y="1231747"/>
                </a:lnTo>
                <a:lnTo>
                  <a:pt x="3388563" y="1231290"/>
                </a:lnTo>
                <a:lnTo>
                  <a:pt x="3390430" y="1229423"/>
                </a:lnTo>
                <a:lnTo>
                  <a:pt x="3390887" y="1228305"/>
                </a:lnTo>
                <a:lnTo>
                  <a:pt x="3390887" y="1225677"/>
                </a:lnTo>
                <a:close/>
              </a:path>
              <a:path w="11163300" h="4533900">
                <a:moveTo>
                  <a:pt x="3390887" y="401320"/>
                </a:moveTo>
                <a:lnTo>
                  <a:pt x="3390430" y="400202"/>
                </a:lnTo>
                <a:lnTo>
                  <a:pt x="3388563" y="398348"/>
                </a:lnTo>
                <a:lnTo>
                  <a:pt x="3387445" y="397878"/>
                </a:lnTo>
                <a:lnTo>
                  <a:pt x="3375291" y="397878"/>
                </a:lnTo>
                <a:lnTo>
                  <a:pt x="3374174" y="398348"/>
                </a:lnTo>
                <a:lnTo>
                  <a:pt x="3372307" y="400202"/>
                </a:lnTo>
                <a:lnTo>
                  <a:pt x="3371850" y="401320"/>
                </a:lnTo>
                <a:lnTo>
                  <a:pt x="3371850" y="403961"/>
                </a:lnTo>
                <a:lnTo>
                  <a:pt x="3372307" y="405079"/>
                </a:lnTo>
                <a:lnTo>
                  <a:pt x="3374174" y="406933"/>
                </a:lnTo>
                <a:lnTo>
                  <a:pt x="3375291" y="407403"/>
                </a:lnTo>
                <a:lnTo>
                  <a:pt x="3387445" y="407403"/>
                </a:lnTo>
                <a:lnTo>
                  <a:pt x="3388563" y="406933"/>
                </a:lnTo>
                <a:lnTo>
                  <a:pt x="3390430" y="405079"/>
                </a:lnTo>
                <a:lnTo>
                  <a:pt x="3390887" y="403961"/>
                </a:lnTo>
                <a:lnTo>
                  <a:pt x="3390887" y="401320"/>
                </a:lnTo>
                <a:close/>
              </a:path>
              <a:path w="11163300" h="4533900">
                <a:moveTo>
                  <a:pt x="3448037" y="4523054"/>
                </a:moveTo>
                <a:lnTo>
                  <a:pt x="3447580" y="4521936"/>
                </a:lnTo>
                <a:lnTo>
                  <a:pt x="3445713" y="4520069"/>
                </a:lnTo>
                <a:lnTo>
                  <a:pt x="3444595" y="4519612"/>
                </a:lnTo>
                <a:lnTo>
                  <a:pt x="3432441" y="4519612"/>
                </a:lnTo>
                <a:lnTo>
                  <a:pt x="3431324" y="4520069"/>
                </a:lnTo>
                <a:lnTo>
                  <a:pt x="3429457" y="4521936"/>
                </a:lnTo>
                <a:lnTo>
                  <a:pt x="3428987" y="4523054"/>
                </a:lnTo>
                <a:lnTo>
                  <a:pt x="3428987" y="4525683"/>
                </a:lnTo>
                <a:lnTo>
                  <a:pt x="3429457" y="4526800"/>
                </a:lnTo>
                <a:lnTo>
                  <a:pt x="3431324" y="4528667"/>
                </a:lnTo>
                <a:lnTo>
                  <a:pt x="3432441" y="4529137"/>
                </a:lnTo>
                <a:lnTo>
                  <a:pt x="3444595" y="4529137"/>
                </a:lnTo>
                <a:lnTo>
                  <a:pt x="3445713" y="4528667"/>
                </a:lnTo>
                <a:lnTo>
                  <a:pt x="3447580" y="4526800"/>
                </a:lnTo>
                <a:lnTo>
                  <a:pt x="3448037" y="4525683"/>
                </a:lnTo>
                <a:lnTo>
                  <a:pt x="3448037" y="4523054"/>
                </a:lnTo>
                <a:close/>
              </a:path>
              <a:path w="11163300" h="4533900">
                <a:moveTo>
                  <a:pt x="3448037" y="3698710"/>
                </a:moveTo>
                <a:lnTo>
                  <a:pt x="3447580" y="3697579"/>
                </a:lnTo>
                <a:lnTo>
                  <a:pt x="3445713" y="3695725"/>
                </a:lnTo>
                <a:lnTo>
                  <a:pt x="3444595" y="3695255"/>
                </a:lnTo>
                <a:lnTo>
                  <a:pt x="3432441" y="3695255"/>
                </a:lnTo>
                <a:lnTo>
                  <a:pt x="3431324" y="3695725"/>
                </a:lnTo>
                <a:lnTo>
                  <a:pt x="3429457" y="3697579"/>
                </a:lnTo>
                <a:lnTo>
                  <a:pt x="3428987" y="3698710"/>
                </a:lnTo>
                <a:lnTo>
                  <a:pt x="3428987" y="3701338"/>
                </a:lnTo>
                <a:lnTo>
                  <a:pt x="3429457" y="3702456"/>
                </a:lnTo>
                <a:lnTo>
                  <a:pt x="3431324" y="3704323"/>
                </a:lnTo>
                <a:lnTo>
                  <a:pt x="3432441" y="3704780"/>
                </a:lnTo>
                <a:lnTo>
                  <a:pt x="3444595" y="3704780"/>
                </a:lnTo>
                <a:lnTo>
                  <a:pt x="3445713" y="3704323"/>
                </a:lnTo>
                <a:lnTo>
                  <a:pt x="3447580" y="3702456"/>
                </a:lnTo>
                <a:lnTo>
                  <a:pt x="3448037" y="3701338"/>
                </a:lnTo>
                <a:lnTo>
                  <a:pt x="3448037" y="3698710"/>
                </a:lnTo>
                <a:close/>
              </a:path>
              <a:path w="11163300" h="4533900">
                <a:moveTo>
                  <a:pt x="3448037" y="2874365"/>
                </a:moveTo>
                <a:lnTo>
                  <a:pt x="3447580" y="2873235"/>
                </a:lnTo>
                <a:lnTo>
                  <a:pt x="3445713" y="2871381"/>
                </a:lnTo>
                <a:lnTo>
                  <a:pt x="3444595" y="2870911"/>
                </a:lnTo>
                <a:lnTo>
                  <a:pt x="3432441" y="2870911"/>
                </a:lnTo>
                <a:lnTo>
                  <a:pt x="3431324" y="2871381"/>
                </a:lnTo>
                <a:lnTo>
                  <a:pt x="3429457" y="2873235"/>
                </a:lnTo>
                <a:lnTo>
                  <a:pt x="3428987" y="2874365"/>
                </a:lnTo>
                <a:lnTo>
                  <a:pt x="3428987" y="2876994"/>
                </a:lnTo>
                <a:lnTo>
                  <a:pt x="3429457" y="2878112"/>
                </a:lnTo>
                <a:lnTo>
                  <a:pt x="3431324" y="2879979"/>
                </a:lnTo>
                <a:lnTo>
                  <a:pt x="3432441" y="2880436"/>
                </a:lnTo>
                <a:lnTo>
                  <a:pt x="3444595" y="2880436"/>
                </a:lnTo>
                <a:lnTo>
                  <a:pt x="3445713" y="2879979"/>
                </a:lnTo>
                <a:lnTo>
                  <a:pt x="3447580" y="2878112"/>
                </a:lnTo>
                <a:lnTo>
                  <a:pt x="3448037" y="2876994"/>
                </a:lnTo>
                <a:lnTo>
                  <a:pt x="3448037" y="2874365"/>
                </a:lnTo>
                <a:close/>
              </a:path>
              <a:path w="11163300" h="4533900">
                <a:moveTo>
                  <a:pt x="3448037" y="2050021"/>
                </a:moveTo>
                <a:lnTo>
                  <a:pt x="3447580" y="2048891"/>
                </a:lnTo>
                <a:lnTo>
                  <a:pt x="3445713" y="2047036"/>
                </a:lnTo>
                <a:lnTo>
                  <a:pt x="3444595" y="2046566"/>
                </a:lnTo>
                <a:lnTo>
                  <a:pt x="3432441" y="2046566"/>
                </a:lnTo>
                <a:lnTo>
                  <a:pt x="3431324" y="2047036"/>
                </a:lnTo>
                <a:lnTo>
                  <a:pt x="3429457" y="2048891"/>
                </a:lnTo>
                <a:lnTo>
                  <a:pt x="3428987" y="2050021"/>
                </a:lnTo>
                <a:lnTo>
                  <a:pt x="3428987" y="2052650"/>
                </a:lnTo>
                <a:lnTo>
                  <a:pt x="3429457" y="2053767"/>
                </a:lnTo>
                <a:lnTo>
                  <a:pt x="3431324" y="2055634"/>
                </a:lnTo>
                <a:lnTo>
                  <a:pt x="3432441" y="2056091"/>
                </a:lnTo>
                <a:lnTo>
                  <a:pt x="3444595" y="2056091"/>
                </a:lnTo>
                <a:lnTo>
                  <a:pt x="3445713" y="2055634"/>
                </a:lnTo>
                <a:lnTo>
                  <a:pt x="3447580" y="2053767"/>
                </a:lnTo>
                <a:lnTo>
                  <a:pt x="3448037" y="2052650"/>
                </a:lnTo>
                <a:lnTo>
                  <a:pt x="3448037" y="2050021"/>
                </a:lnTo>
                <a:close/>
              </a:path>
              <a:path w="11163300" h="4533900">
                <a:moveTo>
                  <a:pt x="3448037" y="1225677"/>
                </a:moveTo>
                <a:lnTo>
                  <a:pt x="3447580" y="1224546"/>
                </a:lnTo>
                <a:lnTo>
                  <a:pt x="3445713" y="1222692"/>
                </a:lnTo>
                <a:lnTo>
                  <a:pt x="3444595" y="1222222"/>
                </a:lnTo>
                <a:lnTo>
                  <a:pt x="3432441" y="1222222"/>
                </a:lnTo>
                <a:lnTo>
                  <a:pt x="3431324" y="1222692"/>
                </a:lnTo>
                <a:lnTo>
                  <a:pt x="3429457" y="1224546"/>
                </a:lnTo>
                <a:lnTo>
                  <a:pt x="3428987" y="1225677"/>
                </a:lnTo>
                <a:lnTo>
                  <a:pt x="3428987" y="1228305"/>
                </a:lnTo>
                <a:lnTo>
                  <a:pt x="3429457" y="1229423"/>
                </a:lnTo>
                <a:lnTo>
                  <a:pt x="3431324" y="1231290"/>
                </a:lnTo>
                <a:lnTo>
                  <a:pt x="3432441" y="1231747"/>
                </a:lnTo>
                <a:lnTo>
                  <a:pt x="3444595" y="1231747"/>
                </a:lnTo>
                <a:lnTo>
                  <a:pt x="3445713" y="1231290"/>
                </a:lnTo>
                <a:lnTo>
                  <a:pt x="3447580" y="1229423"/>
                </a:lnTo>
                <a:lnTo>
                  <a:pt x="3448037" y="1228305"/>
                </a:lnTo>
                <a:lnTo>
                  <a:pt x="3448037" y="1225677"/>
                </a:lnTo>
                <a:close/>
              </a:path>
              <a:path w="11163300" h="4533900">
                <a:moveTo>
                  <a:pt x="3448037" y="401320"/>
                </a:moveTo>
                <a:lnTo>
                  <a:pt x="3447580" y="400202"/>
                </a:lnTo>
                <a:lnTo>
                  <a:pt x="3445713" y="398348"/>
                </a:lnTo>
                <a:lnTo>
                  <a:pt x="3444595" y="397878"/>
                </a:lnTo>
                <a:lnTo>
                  <a:pt x="3432441" y="397878"/>
                </a:lnTo>
                <a:lnTo>
                  <a:pt x="3431324" y="398348"/>
                </a:lnTo>
                <a:lnTo>
                  <a:pt x="3429457" y="400202"/>
                </a:lnTo>
                <a:lnTo>
                  <a:pt x="3428987" y="401320"/>
                </a:lnTo>
                <a:lnTo>
                  <a:pt x="3428987" y="403961"/>
                </a:lnTo>
                <a:lnTo>
                  <a:pt x="3429457" y="405079"/>
                </a:lnTo>
                <a:lnTo>
                  <a:pt x="3431324" y="406933"/>
                </a:lnTo>
                <a:lnTo>
                  <a:pt x="3432441" y="407403"/>
                </a:lnTo>
                <a:lnTo>
                  <a:pt x="3444595" y="407403"/>
                </a:lnTo>
                <a:lnTo>
                  <a:pt x="3445713" y="406933"/>
                </a:lnTo>
                <a:lnTo>
                  <a:pt x="3447580" y="405079"/>
                </a:lnTo>
                <a:lnTo>
                  <a:pt x="3448037" y="403961"/>
                </a:lnTo>
                <a:lnTo>
                  <a:pt x="3448037" y="401320"/>
                </a:lnTo>
                <a:close/>
              </a:path>
              <a:path w="11163300" h="4533900">
                <a:moveTo>
                  <a:pt x="3505187" y="4523054"/>
                </a:moveTo>
                <a:lnTo>
                  <a:pt x="3504730" y="4521936"/>
                </a:lnTo>
                <a:lnTo>
                  <a:pt x="3502863" y="4520069"/>
                </a:lnTo>
                <a:lnTo>
                  <a:pt x="3501745" y="4519612"/>
                </a:lnTo>
                <a:lnTo>
                  <a:pt x="3489591" y="4519612"/>
                </a:lnTo>
                <a:lnTo>
                  <a:pt x="3488474" y="4520069"/>
                </a:lnTo>
                <a:lnTo>
                  <a:pt x="3486607" y="4521936"/>
                </a:lnTo>
                <a:lnTo>
                  <a:pt x="3486137" y="4523054"/>
                </a:lnTo>
                <a:lnTo>
                  <a:pt x="3486137" y="4525683"/>
                </a:lnTo>
                <a:lnTo>
                  <a:pt x="3486607" y="4526800"/>
                </a:lnTo>
                <a:lnTo>
                  <a:pt x="3488474" y="4528667"/>
                </a:lnTo>
                <a:lnTo>
                  <a:pt x="3489591" y="4529137"/>
                </a:lnTo>
                <a:lnTo>
                  <a:pt x="3501745" y="4529137"/>
                </a:lnTo>
                <a:lnTo>
                  <a:pt x="3502863" y="4528667"/>
                </a:lnTo>
                <a:lnTo>
                  <a:pt x="3504730" y="4526800"/>
                </a:lnTo>
                <a:lnTo>
                  <a:pt x="3505187" y="4525683"/>
                </a:lnTo>
                <a:lnTo>
                  <a:pt x="3505187" y="4523054"/>
                </a:lnTo>
                <a:close/>
              </a:path>
              <a:path w="11163300" h="4533900">
                <a:moveTo>
                  <a:pt x="3505187" y="3698710"/>
                </a:moveTo>
                <a:lnTo>
                  <a:pt x="3504730" y="3697579"/>
                </a:lnTo>
                <a:lnTo>
                  <a:pt x="3502863" y="3695725"/>
                </a:lnTo>
                <a:lnTo>
                  <a:pt x="3501745" y="3695255"/>
                </a:lnTo>
                <a:lnTo>
                  <a:pt x="3489591" y="3695255"/>
                </a:lnTo>
                <a:lnTo>
                  <a:pt x="3488474" y="3695725"/>
                </a:lnTo>
                <a:lnTo>
                  <a:pt x="3486607" y="3697579"/>
                </a:lnTo>
                <a:lnTo>
                  <a:pt x="3486137" y="3698710"/>
                </a:lnTo>
                <a:lnTo>
                  <a:pt x="3486137" y="3701338"/>
                </a:lnTo>
                <a:lnTo>
                  <a:pt x="3486607" y="3702456"/>
                </a:lnTo>
                <a:lnTo>
                  <a:pt x="3488474" y="3704323"/>
                </a:lnTo>
                <a:lnTo>
                  <a:pt x="3489591" y="3704780"/>
                </a:lnTo>
                <a:lnTo>
                  <a:pt x="3501745" y="3704780"/>
                </a:lnTo>
                <a:lnTo>
                  <a:pt x="3502863" y="3704323"/>
                </a:lnTo>
                <a:lnTo>
                  <a:pt x="3504730" y="3702456"/>
                </a:lnTo>
                <a:lnTo>
                  <a:pt x="3505187" y="3701338"/>
                </a:lnTo>
                <a:lnTo>
                  <a:pt x="3505187" y="3698710"/>
                </a:lnTo>
                <a:close/>
              </a:path>
              <a:path w="11163300" h="4533900">
                <a:moveTo>
                  <a:pt x="3505187" y="2874365"/>
                </a:moveTo>
                <a:lnTo>
                  <a:pt x="3504730" y="2873235"/>
                </a:lnTo>
                <a:lnTo>
                  <a:pt x="3502863" y="2871381"/>
                </a:lnTo>
                <a:lnTo>
                  <a:pt x="3501745" y="2870911"/>
                </a:lnTo>
                <a:lnTo>
                  <a:pt x="3489591" y="2870911"/>
                </a:lnTo>
                <a:lnTo>
                  <a:pt x="3488474" y="2871381"/>
                </a:lnTo>
                <a:lnTo>
                  <a:pt x="3486607" y="2873235"/>
                </a:lnTo>
                <a:lnTo>
                  <a:pt x="3486137" y="2874365"/>
                </a:lnTo>
                <a:lnTo>
                  <a:pt x="3486137" y="2876994"/>
                </a:lnTo>
                <a:lnTo>
                  <a:pt x="3486607" y="2878112"/>
                </a:lnTo>
                <a:lnTo>
                  <a:pt x="3488474" y="2879979"/>
                </a:lnTo>
                <a:lnTo>
                  <a:pt x="3489591" y="2880436"/>
                </a:lnTo>
                <a:lnTo>
                  <a:pt x="3501745" y="2880436"/>
                </a:lnTo>
                <a:lnTo>
                  <a:pt x="3502863" y="2879979"/>
                </a:lnTo>
                <a:lnTo>
                  <a:pt x="3504730" y="2878112"/>
                </a:lnTo>
                <a:lnTo>
                  <a:pt x="3505187" y="2876994"/>
                </a:lnTo>
                <a:lnTo>
                  <a:pt x="3505187" y="2874365"/>
                </a:lnTo>
                <a:close/>
              </a:path>
              <a:path w="11163300" h="4533900">
                <a:moveTo>
                  <a:pt x="3505187" y="2050021"/>
                </a:moveTo>
                <a:lnTo>
                  <a:pt x="3504730" y="2048891"/>
                </a:lnTo>
                <a:lnTo>
                  <a:pt x="3502863" y="2047036"/>
                </a:lnTo>
                <a:lnTo>
                  <a:pt x="3501745" y="2046566"/>
                </a:lnTo>
                <a:lnTo>
                  <a:pt x="3489591" y="2046566"/>
                </a:lnTo>
                <a:lnTo>
                  <a:pt x="3488474" y="2047036"/>
                </a:lnTo>
                <a:lnTo>
                  <a:pt x="3486607" y="2048891"/>
                </a:lnTo>
                <a:lnTo>
                  <a:pt x="3486137" y="2050021"/>
                </a:lnTo>
                <a:lnTo>
                  <a:pt x="3486137" y="2052650"/>
                </a:lnTo>
                <a:lnTo>
                  <a:pt x="3486607" y="2053767"/>
                </a:lnTo>
                <a:lnTo>
                  <a:pt x="3488474" y="2055634"/>
                </a:lnTo>
                <a:lnTo>
                  <a:pt x="3489591" y="2056091"/>
                </a:lnTo>
                <a:lnTo>
                  <a:pt x="3501745" y="2056091"/>
                </a:lnTo>
                <a:lnTo>
                  <a:pt x="3502863" y="2055634"/>
                </a:lnTo>
                <a:lnTo>
                  <a:pt x="3504730" y="2053767"/>
                </a:lnTo>
                <a:lnTo>
                  <a:pt x="3505187" y="2052650"/>
                </a:lnTo>
                <a:lnTo>
                  <a:pt x="3505187" y="2050021"/>
                </a:lnTo>
                <a:close/>
              </a:path>
              <a:path w="11163300" h="4533900">
                <a:moveTo>
                  <a:pt x="3505187" y="1225677"/>
                </a:moveTo>
                <a:lnTo>
                  <a:pt x="3504730" y="1224546"/>
                </a:lnTo>
                <a:lnTo>
                  <a:pt x="3502863" y="1222692"/>
                </a:lnTo>
                <a:lnTo>
                  <a:pt x="3501745" y="1222222"/>
                </a:lnTo>
                <a:lnTo>
                  <a:pt x="3489591" y="1222222"/>
                </a:lnTo>
                <a:lnTo>
                  <a:pt x="3488474" y="1222692"/>
                </a:lnTo>
                <a:lnTo>
                  <a:pt x="3486607" y="1224546"/>
                </a:lnTo>
                <a:lnTo>
                  <a:pt x="3486137" y="1225677"/>
                </a:lnTo>
                <a:lnTo>
                  <a:pt x="3486137" y="1228305"/>
                </a:lnTo>
                <a:lnTo>
                  <a:pt x="3486607" y="1229423"/>
                </a:lnTo>
                <a:lnTo>
                  <a:pt x="3488474" y="1231290"/>
                </a:lnTo>
                <a:lnTo>
                  <a:pt x="3489591" y="1231747"/>
                </a:lnTo>
                <a:lnTo>
                  <a:pt x="3501745" y="1231747"/>
                </a:lnTo>
                <a:lnTo>
                  <a:pt x="3502863" y="1231290"/>
                </a:lnTo>
                <a:lnTo>
                  <a:pt x="3504730" y="1229423"/>
                </a:lnTo>
                <a:lnTo>
                  <a:pt x="3505187" y="1228305"/>
                </a:lnTo>
                <a:lnTo>
                  <a:pt x="3505187" y="1225677"/>
                </a:lnTo>
                <a:close/>
              </a:path>
              <a:path w="11163300" h="4533900">
                <a:moveTo>
                  <a:pt x="3505187" y="401320"/>
                </a:moveTo>
                <a:lnTo>
                  <a:pt x="3504730" y="400202"/>
                </a:lnTo>
                <a:lnTo>
                  <a:pt x="3502863" y="398348"/>
                </a:lnTo>
                <a:lnTo>
                  <a:pt x="3501745" y="397878"/>
                </a:lnTo>
                <a:lnTo>
                  <a:pt x="3489591" y="397878"/>
                </a:lnTo>
                <a:lnTo>
                  <a:pt x="3488474" y="398348"/>
                </a:lnTo>
                <a:lnTo>
                  <a:pt x="3486607" y="400202"/>
                </a:lnTo>
                <a:lnTo>
                  <a:pt x="3486137" y="401320"/>
                </a:lnTo>
                <a:lnTo>
                  <a:pt x="3486137" y="403961"/>
                </a:lnTo>
                <a:lnTo>
                  <a:pt x="3486607" y="405079"/>
                </a:lnTo>
                <a:lnTo>
                  <a:pt x="3488474" y="406933"/>
                </a:lnTo>
                <a:lnTo>
                  <a:pt x="3489591" y="407403"/>
                </a:lnTo>
                <a:lnTo>
                  <a:pt x="3501745" y="407403"/>
                </a:lnTo>
                <a:lnTo>
                  <a:pt x="3502863" y="406933"/>
                </a:lnTo>
                <a:lnTo>
                  <a:pt x="3504730" y="405079"/>
                </a:lnTo>
                <a:lnTo>
                  <a:pt x="3505187" y="403961"/>
                </a:lnTo>
                <a:lnTo>
                  <a:pt x="3505187" y="401320"/>
                </a:lnTo>
                <a:close/>
              </a:path>
              <a:path w="11163300" h="4533900">
                <a:moveTo>
                  <a:pt x="3562337" y="4523054"/>
                </a:moveTo>
                <a:lnTo>
                  <a:pt x="3561880" y="4521936"/>
                </a:lnTo>
                <a:lnTo>
                  <a:pt x="3560013" y="4520069"/>
                </a:lnTo>
                <a:lnTo>
                  <a:pt x="3558895" y="4519612"/>
                </a:lnTo>
                <a:lnTo>
                  <a:pt x="3546741" y="4519612"/>
                </a:lnTo>
                <a:lnTo>
                  <a:pt x="3545624" y="4520069"/>
                </a:lnTo>
                <a:lnTo>
                  <a:pt x="3543757" y="4521936"/>
                </a:lnTo>
                <a:lnTo>
                  <a:pt x="3543300" y="4523054"/>
                </a:lnTo>
                <a:lnTo>
                  <a:pt x="3543300" y="4525683"/>
                </a:lnTo>
                <a:lnTo>
                  <a:pt x="3543757" y="4526800"/>
                </a:lnTo>
                <a:lnTo>
                  <a:pt x="3545624" y="4528667"/>
                </a:lnTo>
                <a:lnTo>
                  <a:pt x="3546741" y="4529137"/>
                </a:lnTo>
                <a:lnTo>
                  <a:pt x="3558895" y="4529137"/>
                </a:lnTo>
                <a:lnTo>
                  <a:pt x="3560013" y="4528667"/>
                </a:lnTo>
                <a:lnTo>
                  <a:pt x="3561880" y="4526800"/>
                </a:lnTo>
                <a:lnTo>
                  <a:pt x="3562337" y="4525683"/>
                </a:lnTo>
                <a:lnTo>
                  <a:pt x="3562337" y="4523054"/>
                </a:lnTo>
                <a:close/>
              </a:path>
              <a:path w="11163300" h="4533900">
                <a:moveTo>
                  <a:pt x="3562337" y="3698710"/>
                </a:moveTo>
                <a:lnTo>
                  <a:pt x="3561880" y="3697579"/>
                </a:lnTo>
                <a:lnTo>
                  <a:pt x="3560013" y="3695725"/>
                </a:lnTo>
                <a:lnTo>
                  <a:pt x="3558895" y="3695255"/>
                </a:lnTo>
                <a:lnTo>
                  <a:pt x="3546741" y="3695255"/>
                </a:lnTo>
                <a:lnTo>
                  <a:pt x="3545624" y="3695725"/>
                </a:lnTo>
                <a:lnTo>
                  <a:pt x="3543757" y="3697579"/>
                </a:lnTo>
                <a:lnTo>
                  <a:pt x="3543300" y="3698710"/>
                </a:lnTo>
                <a:lnTo>
                  <a:pt x="3543300" y="3701338"/>
                </a:lnTo>
                <a:lnTo>
                  <a:pt x="3543757" y="3702456"/>
                </a:lnTo>
                <a:lnTo>
                  <a:pt x="3545624" y="3704323"/>
                </a:lnTo>
                <a:lnTo>
                  <a:pt x="3546741" y="3704780"/>
                </a:lnTo>
                <a:lnTo>
                  <a:pt x="3558895" y="3704780"/>
                </a:lnTo>
                <a:lnTo>
                  <a:pt x="3560013" y="3704323"/>
                </a:lnTo>
                <a:lnTo>
                  <a:pt x="3561880" y="3702456"/>
                </a:lnTo>
                <a:lnTo>
                  <a:pt x="3562337" y="3701338"/>
                </a:lnTo>
                <a:lnTo>
                  <a:pt x="3562337" y="3698710"/>
                </a:lnTo>
                <a:close/>
              </a:path>
              <a:path w="11163300" h="4533900">
                <a:moveTo>
                  <a:pt x="3562337" y="2874365"/>
                </a:moveTo>
                <a:lnTo>
                  <a:pt x="3561880" y="2873235"/>
                </a:lnTo>
                <a:lnTo>
                  <a:pt x="3560013" y="2871381"/>
                </a:lnTo>
                <a:lnTo>
                  <a:pt x="3558895" y="2870911"/>
                </a:lnTo>
                <a:lnTo>
                  <a:pt x="3546741" y="2870911"/>
                </a:lnTo>
                <a:lnTo>
                  <a:pt x="3545624" y="2871381"/>
                </a:lnTo>
                <a:lnTo>
                  <a:pt x="3543757" y="2873235"/>
                </a:lnTo>
                <a:lnTo>
                  <a:pt x="3543300" y="2874365"/>
                </a:lnTo>
                <a:lnTo>
                  <a:pt x="3543300" y="2876994"/>
                </a:lnTo>
                <a:lnTo>
                  <a:pt x="3543757" y="2878112"/>
                </a:lnTo>
                <a:lnTo>
                  <a:pt x="3545624" y="2879979"/>
                </a:lnTo>
                <a:lnTo>
                  <a:pt x="3546741" y="2880436"/>
                </a:lnTo>
                <a:lnTo>
                  <a:pt x="3558895" y="2880436"/>
                </a:lnTo>
                <a:lnTo>
                  <a:pt x="3560013" y="2879979"/>
                </a:lnTo>
                <a:lnTo>
                  <a:pt x="3561880" y="2878112"/>
                </a:lnTo>
                <a:lnTo>
                  <a:pt x="3562337" y="2876994"/>
                </a:lnTo>
                <a:lnTo>
                  <a:pt x="3562337" y="2874365"/>
                </a:lnTo>
                <a:close/>
              </a:path>
              <a:path w="11163300" h="4533900">
                <a:moveTo>
                  <a:pt x="3562337" y="2050021"/>
                </a:moveTo>
                <a:lnTo>
                  <a:pt x="3561880" y="2048891"/>
                </a:lnTo>
                <a:lnTo>
                  <a:pt x="3560013" y="2047036"/>
                </a:lnTo>
                <a:lnTo>
                  <a:pt x="3558895" y="2046566"/>
                </a:lnTo>
                <a:lnTo>
                  <a:pt x="3546741" y="2046566"/>
                </a:lnTo>
                <a:lnTo>
                  <a:pt x="3545624" y="2047036"/>
                </a:lnTo>
                <a:lnTo>
                  <a:pt x="3543757" y="2048891"/>
                </a:lnTo>
                <a:lnTo>
                  <a:pt x="3543300" y="2050021"/>
                </a:lnTo>
                <a:lnTo>
                  <a:pt x="3543300" y="2052650"/>
                </a:lnTo>
                <a:lnTo>
                  <a:pt x="3543757" y="2053767"/>
                </a:lnTo>
                <a:lnTo>
                  <a:pt x="3545624" y="2055634"/>
                </a:lnTo>
                <a:lnTo>
                  <a:pt x="3546741" y="2056091"/>
                </a:lnTo>
                <a:lnTo>
                  <a:pt x="3558895" y="2056091"/>
                </a:lnTo>
                <a:lnTo>
                  <a:pt x="3560013" y="2055634"/>
                </a:lnTo>
                <a:lnTo>
                  <a:pt x="3561880" y="2053767"/>
                </a:lnTo>
                <a:lnTo>
                  <a:pt x="3562337" y="2052650"/>
                </a:lnTo>
                <a:lnTo>
                  <a:pt x="3562337" y="2050021"/>
                </a:lnTo>
                <a:close/>
              </a:path>
              <a:path w="11163300" h="4533900">
                <a:moveTo>
                  <a:pt x="3562337" y="1225677"/>
                </a:moveTo>
                <a:lnTo>
                  <a:pt x="3561880" y="1224546"/>
                </a:lnTo>
                <a:lnTo>
                  <a:pt x="3560013" y="1222692"/>
                </a:lnTo>
                <a:lnTo>
                  <a:pt x="3558895" y="1222222"/>
                </a:lnTo>
                <a:lnTo>
                  <a:pt x="3546741" y="1222222"/>
                </a:lnTo>
                <a:lnTo>
                  <a:pt x="3545624" y="1222692"/>
                </a:lnTo>
                <a:lnTo>
                  <a:pt x="3543757" y="1224546"/>
                </a:lnTo>
                <a:lnTo>
                  <a:pt x="3543300" y="1225677"/>
                </a:lnTo>
                <a:lnTo>
                  <a:pt x="3543300" y="1228305"/>
                </a:lnTo>
                <a:lnTo>
                  <a:pt x="3543757" y="1229423"/>
                </a:lnTo>
                <a:lnTo>
                  <a:pt x="3545624" y="1231290"/>
                </a:lnTo>
                <a:lnTo>
                  <a:pt x="3546741" y="1231747"/>
                </a:lnTo>
                <a:lnTo>
                  <a:pt x="3558895" y="1231747"/>
                </a:lnTo>
                <a:lnTo>
                  <a:pt x="3560013" y="1231290"/>
                </a:lnTo>
                <a:lnTo>
                  <a:pt x="3561880" y="1229423"/>
                </a:lnTo>
                <a:lnTo>
                  <a:pt x="3562337" y="1228305"/>
                </a:lnTo>
                <a:lnTo>
                  <a:pt x="3562337" y="1225677"/>
                </a:lnTo>
                <a:close/>
              </a:path>
              <a:path w="11163300" h="4533900">
                <a:moveTo>
                  <a:pt x="3562337" y="401320"/>
                </a:moveTo>
                <a:lnTo>
                  <a:pt x="3561880" y="400202"/>
                </a:lnTo>
                <a:lnTo>
                  <a:pt x="3560013" y="398348"/>
                </a:lnTo>
                <a:lnTo>
                  <a:pt x="3558895" y="397878"/>
                </a:lnTo>
                <a:lnTo>
                  <a:pt x="3546741" y="397878"/>
                </a:lnTo>
                <a:lnTo>
                  <a:pt x="3545624" y="398348"/>
                </a:lnTo>
                <a:lnTo>
                  <a:pt x="3543757" y="400202"/>
                </a:lnTo>
                <a:lnTo>
                  <a:pt x="3543300" y="401320"/>
                </a:lnTo>
                <a:lnTo>
                  <a:pt x="3543300" y="403961"/>
                </a:lnTo>
                <a:lnTo>
                  <a:pt x="3543757" y="405079"/>
                </a:lnTo>
                <a:lnTo>
                  <a:pt x="3545624" y="406933"/>
                </a:lnTo>
                <a:lnTo>
                  <a:pt x="3546741" y="407403"/>
                </a:lnTo>
                <a:lnTo>
                  <a:pt x="3558895" y="407403"/>
                </a:lnTo>
                <a:lnTo>
                  <a:pt x="3560013" y="406933"/>
                </a:lnTo>
                <a:lnTo>
                  <a:pt x="3561880" y="405079"/>
                </a:lnTo>
                <a:lnTo>
                  <a:pt x="3562337" y="403961"/>
                </a:lnTo>
                <a:lnTo>
                  <a:pt x="3562337" y="401320"/>
                </a:lnTo>
                <a:close/>
              </a:path>
              <a:path w="11163300" h="4533900">
                <a:moveTo>
                  <a:pt x="3619500" y="4523054"/>
                </a:moveTo>
                <a:lnTo>
                  <a:pt x="3619030" y="4521936"/>
                </a:lnTo>
                <a:lnTo>
                  <a:pt x="3617163" y="4520069"/>
                </a:lnTo>
                <a:lnTo>
                  <a:pt x="3616045" y="4519612"/>
                </a:lnTo>
                <a:lnTo>
                  <a:pt x="3603891" y="4519612"/>
                </a:lnTo>
                <a:lnTo>
                  <a:pt x="3602774" y="4520069"/>
                </a:lnTo>
                <a:lnTo>
                  <a:pt x="3600907" y="4521936"/>
                </a:lnTo>
                <a:lnTo>
                  <a:pt x="3600437" y="4523054"/>
                </a:lnTo>
                <a:lnTo>
                  <a:pt x="3600437" y="4525683"/>
                </a:lnTo>
                <a:lnTo>
                  <a:pt x="3600907" y="4526800"/>
                </a:lnTo>
                <a:lnTo>
                  <a:pt x="3602774" y="4528667"/>
                </a:lnTo>
                <a:lnTo>
                  <a:pt x="3603891" y="4529137"/>
                </a:lnTo>
                <a:lnTo>
                  <a:pt x="3616045" y="4529137"/>
                </a:lnTo>
                <a:lnTo>
                  <a:pt x="3617163" y="4528667"/>
                </a:lnTo>
                <a:lnTo>
                  <a:pt x="3619030" y="4526800"/>
                </a:lnTo>
                <a:lnTo>
                  <a:pt x="3619500" y="4525683"/>
                </a:lnTo>
                <a:lnTo>
                  <a:pt x="3619500" y="4523054"/>
                </a:lnTo>
                <a:close/>
              </a:path>
              <a:path w="11163300" h="4533900">
                <a:moveTo>
                  <a:pt x="3619500" y="3698710"/>
                </a:moveTo>
                <a:lnTo>
                  <a:pt x="3619030" y="3697579"/>
                </a:lnTo>
                <a:lnTo>
                  <a:pt x="3617163" y="3695725"/>
                </a:lnTo>
                <a:lnTo>
                  <a:pt x="3616045" y="3695255"/>
                </a:lnTo>
                <a:lnTo>
                  <a:pt x="3603891" y="3695255"/>
                </a:lnTo>
                <a:lnTo>
                  <a:pt x="3602774" y="3695725"/>
                </a:lnTo>
                <a:lnTo>
                  <a:pt x="3600907" y="3697579"/>
                </a:lnTo>
                <a:lnTo>
                  <a:pt x="3600437" y="3698710"/>
                </a:lnTo>
                <a:lnTo>
                  <a:pt x="3600437" y="3701338"/>
                </a:lnTo>
                <a:lnTo>
                  <a:pt x="3600907" y="3702456"/>
                </a:lnTo>
                <a:lnTo>
                  <a:pt x="3602774" y="3704323"/>
                </a:lnTo>
                <a:lnTo>
                  <a:pt x="3603891" y="3704780"/>
                </a:lnTo>
                <a:lnTo>
                  <a:pt x="3616045" y="3704780"/>
                </a:lnTo>
                <a:lnTo>
                  <a:pt x="3617163" y="3704323"/>
                </a:lnTo>
                <a:lnTo>
                  <a:pt x="3619030" y="3702456"/>
                </a:lnTo>
                <a:lnTo>
                  <a:pt x="3619500" y="3701338"/>
                </a:lnTo>
                <a:lnTo>
                  <a:pt x="3619500" y="3698710"/>
                </a:lnTo>
                <a:close/>
              </a:path>
              <a:path w="11163300" h="4533900">
                <a:moveTo>
                  <a:pt x="3619500" y="2874365"/>
                </a:moveTo>
                <a:lnTo>
                  <a:pt x="3619030" y="2873235"/>
                </a:lnTo>
                <a:lnTo>
                  <a:pt x="3617163" y="2871381"/>
                </a:lnTo>
                <a:lnTo>
                  <a:pt x="3616045" y="2870911"/>
                </a:lnTo>
                <a:lnTo>
                  <a:pt x="3603891" y="2870911"/>
                </a:lnTo>
                <a:lnTo>
                  <a:pt x="3602774" y="2871381"/>
                </a:lnTo>
                <a:lnTo>
                  <a:pt x="3600907" y="2873235"/>
                </a:lnTo>
                <a:lnTo>
                  <a:pt x="3600437" y="2874365"/>
                </a:lnTo>
                <a:lnTo>
                  <a:pt x="3600437" y="2876994"/>
                </a:lnTo>
                <a:lnTo>
                  <a:pt x="3600907" y="2878112"/>
                </a:lnTo>
                <a:lnTo>
                  <a:pt x="3602774" y="2879979"/>
                </a:lnTo>
                <a:lnTo>
                  <a:pt x="3603891" y="2880436"/>
                </a:lnTo>
                <a:lnTo>
                  <a:pt x="3616045" y="2880436"/>
                </a:lnTo>
                <a:lnTo>
                  <a:pt x="3617163" y="2879979"/>
                </a:lnTo>
                <a:lnTo>
                  <a:pt x="3619030" y="2878112"/>
                </a:lnTo>
                <a:lnTo>
                  <a:pt x="3619500" y="2876994"/>
                </a:lnTo>
                <a:lnTo>
                  <a:pt x="3619500" y="2874365"/>
                </a:lnTo>
                <a:close/>
              </a:path>
              <a:path w="11163300" h="4533900">
                <a:moveTo>
                  <a:pt x="3619500" y="2050021"/>
                </a:moveTo>
                <a:lnTo>
                  <a:pt x="3619030" y="2048891"/>
                </a:lnTo>
                <a:lnTo>
                  <a:pt x="3617163" y="2047036"/>
                </a:lnTo>
                <a:lnTo>
                  <a:pt x="3616045" y="2046566"/>
                </a:lnTo>
                <a:lnTo>
                  <a:pt x="3603891" y="2046566"/>
                </a:lnTo>
                <a:lnTo>
                  <a:pt x="3602774" y="2047036"/>
                </a:lnTo>
                <a:lnTo>
                  <a:pt x="3600907" y="2048891"/>
                </a:lnTo>
                <a:lnTo>
                  <a:pt x="3600437" y="2050021"/>
                </a:lnTo>
                <a:lnTo>
                  <a:pt x="3600437" y="2052650"/>
                </a:lnTo>
                <a:lnTo>
                  <a:pt x="3600907" y="2053767"/>
                </a:lnTo>
                <a:lnTo>
                  <a:pt x="3602774" y="2055634"/>
                </a:lnTo>
                <a:lnTo>
                  <a:pt x="3603891" y="2056091"/>
                </a:lnTo>
                <a:lnTo>
                  <a:pt x="3616045" y="2056091"/>
                </a:lnTo>
                <a:lnTo>
                  <a:pt x="3617163" y="2055634"/>
                </a:lnTo>
                <a:lnTo>
                  <a:pt x="3619030" y="2053767"/>
                </a:lnTo>
                <a:lnTo>
                  <a:pt x="3619500" y="2052650"/>
                </a:lnTo>
                <a:lnTo>
                  <a:pt x="3619500" y="2050021"/>
                </a:lnTo>
                <a:close/>
              </a:path>
              <a:path w="11163300" h="4533900">
                <a:moveTo>
                  <a:pt x="3619500" y="1225677"/>
                </a:moveTo>
                <a:lnTo>
                  <a:pt x="3619030" y="1224546"/>
                </a:lnTo>
                <a:lnTo>
                  <a:pt x="3617163" y="1222692"/>
                </a:lnTo>
                <a:lnTo>
                  <a:pt x="3616045" y="1222222"/>
                </a:lnTo>
                <a:lnTo>
                  <a:pt x="3603891" y="1222222"/>
                </a:lnTo>
                <a:lnTo>
                  <a:pt x="3602774" y="1222692"/>
                </a:lnTo>
                <a:lnTo>
                  <a:pt x="3600907" y="1224546"/>
                </a:lnTo>
                <a:lnTo>
                  <a:pt x="3600437" y="1225677"/>
                </a:lnTo>
                <a:lnTo>
                  <a:pt x="3600437" y="1228305"/>
                </a:lnTo>
                <a:lnTo>
                  <a:pt x="3600907" y="1229423"/>
                </a:lnTo>
                <a:lnTo>
                  <a:pt x="3602774" y="1231290"/>
                </a:lnTo>
                <a:lnTo>
                  <a:pt x="3603891" y="1231747"/>
                </a:lnTo>
                <a:lnTo>
                  <a:pt x="3616045" y="1231747"/>
                </a:lnTo>
                <a:lnTo>
                  <a:pt x="3617163" y="1231290"/>
                </a:lnTo>
                <a:lnTo>
                  <a:pt x="3619030" y="1229423"/>
                </a:lnTo>
                <a:lnTo>
                  <a:pt x="3619500" y="1228305"/>
                </a:lnTo>
                <a:lnTo>
                  <a:pt x="3619500" y="1225677"/>
                </a:lnTo>
                <a:close/>
              </a:path>
              <a:path w="11163300" h="4533900">
                <a:moveTo>
                  <a:pt x="3619500" y="401320"/>
                </a:moveTo>
                <a:lnTo>
                  <a:pt x="3619030" y="400202"/>
                </a:lnTo>
                <a:lnTo>
                  <a:pt x="3617163" y="398348"/>
                </a:lnTo>
                <a:lnTo>
                  <a:pt x="3616045" y="397878"/>
                </a:lnTo>
                <a:lnTo>
                  <a:pt x="3603891" y="397878"/>
                </a:lnTo>
                <a:lnTo>
                  <a:pt x="3602774" y="398348"/>
                </a:lnTo>
                <a:lnTo>
                  <a:pt x="3600907" y="400202"/>
                </a:lnTo>
                <a:lnTo>
                  <a:pt x="3600437" y="401320"/>
                </a:lnTo>
                <a:lnTo>
                  <a:pt x="3600437" y="403961"/>
                </a:lnTo>
                <a:lnTo>
                  <a:pt x="3600907" y="405079"/>
                </a:lnTo>
                <a:lnTo>
                  <a:pt x="3602774" y="406933"/>
                </a:lnTo>
                <a:lnTo>
                  <a:pt x="3603891" y="407403"/>
                </a:lnTo>
                <a:lnTo>
                  <a:pt x="3616045" y="407403"/>
                </a:lnTo>
                <a:lnTo>
                  <a:pt x="3617163" y="406933"/>
                </a:lnTo>
                <a:lnTo>
                  <a:pt x="3619030" y="405079"/>
                </a:lnTo>
                <a:lnTo>
                  <a:pt x="3619500" y="403961"/>
                </a:lnTo>
                <a:lnTo>
                  <a:pt x="3619500" y="401320"/>
                </a:lnTo>
                <a:close/>
              </a:path>
              <a:path w="11163300" h="4533900">
                <a:moveTo>
                  <a:pt x="3676637" y="4523054"/>
                </a:moveTo>
                <a:lnTo>
                  <a:pt x="3676180" y="4521936"/>
                </a:lnTo>
                <a:lnTo>
                  <a:pt x="3674313" y="4520069"/>
                </a:lnTo>
                <a:lnTo>
                  <a:pt x="3673195" y="4519612"/>
                </a:lnTo>
                <a:lnTo>
                  <a:pt x="3661041" y="4519612"/>
                </a:lnTo>
                <a:lnTo>
                  <a:pt x="3659924" y="4520069"/>
                </a:lnTo>
                <a:lnTo>
                  <a:pt x="3658057" y="4521936"/>
                </a:lnTo>
                <a:lnTo>
                  <a:pt x="3657587" y="4523054"/>
                </a:lnTo>
                <a:lnTo>
                  <a:pt x="3657587" y="4525683"/>
                </a:lnTo>
                <a:lnTo>
                  <a:pt x="3658057" y="4526800"/>
                </a:lnTo>
                <a:lnTo>
                  <a:pt x="3659924" y="4528667"/>
                </a:lnTo>
                <a:lnTo>
                  <a:pt x="3661041" y="4529137"/>
                </a:lnTo>
                <a:lnTo>
                  <a:pt x="3673195" y="4529137"/>
                </a:lnTo>
                <a:lnTo>
                  <a:pt x="3674313" y="4528667"/>
                </a:lnTo>
                <a:lnTo>
                  <a:pt x="3676180" y="4526800"/>
                </a:lnTo>
                <a:lnTo>
                  <a:pt x="3676637" y="4525683"/>
                </a:lnTo>
                <a:lnTo>
                  <a:pt x="3676637" y="4523054"/>
                </a:lnTo>
                <a:close/>
              </a:path>
              <a:path w="11163300" h="4533900">
                <a:moveTo>
                  <a:pt x="3676637" y="3698710"/>
                </a:moveTo>
                <a:lnTo>
                  <a:pt x="3676180" y="3697579"/>
                </a:lnTo>
                <a:lnTo>
                  <a:pt x="3674313" y="3695725"/>
                </a:lnTo>
                <a:lnTo>
                  <a:pt x="3673195" y="3695255"/>
                </a:lnTo>
                <a:lnTo>
                  <a:pt x="3661041" y="3695255"/>
                </a:lnTo>
                <a:lnTo>
                  <a:pt x="3659924" y="3695725"/>
                </a:lnTo>
                <a:lnTo>
                  <a:pt x="3658057" y="3697579"/>
                </a:lnTo>
                <a:lnTo>
                  <a:pt x="3657587" y="3698710"/>
                </a:lnTo>
                <a:lnTo>
                  <a:pt x="3657587" y="3701338"/>
                </a:lnTo>
                <a:lnTo>
                  <a:pt x="3658057" y="3702456"/>
                </a:lnTo>
                <a:lnTo>
                  <a:pt x="3659924" y="3704323"/>
                </a:lnTo>
                <a:lnTo>
                  <a:pt x="3661041" y="3704780"/>
                </a:lnTo>
                <a:lnTo>
                  <a:pt x="3673195" y="3704780"/>
                </a:lnTo>
                <a:lnTo>
                  <a:pt x="3674313" y="3704323"/>
                </a:lnTo>
                <a:lnTo>
                  <a:pt x="3676180" y="3702456"/>
                </a:lnTo>
                <a:lnTo>
                  <a:pt x="3676637" y="3701338"/>
                </a:lnTo>
                <a:lnTo>
                  <a:pt x="3676637" y="3698710"/>
                </a:lnTo>
                <a:close/>
              </a:path>
              <a:path w="11163300" h="4533900">
                <a:moveTo>
                  <a:pt x="3676637" y="2874365"/>
                </a:moveTo>
                <a:lnTo>
                  <a:pt x="3676180" y="2873235"/>
                </a:lnTo>
                <a:lnTo>
                  <a:pt x="3674313" y="2871381"/>
                </a:lnTo>
                <a:lnTo>
                  <a:pt x="3673195" y="2870911"/>
                </a:lnTo>
                <a:lnTo>
                  <a:pt x="3661041" y="2870911"/>
                </a:lnTo>
                <a:lnTo>
                  <a:pt x="3659924" y="2871381"/>
                </a:lnTo>
                <a:lnTo>
                  <a:pt x="3658057" y="2873235"/>
                </a:lnTo>
                <a:lnTo>
                  <a:pt x="3657587" y="2874365"/>
                </a:lnTo>
                <a:lnTo>
                  <a:pt x="3657587" y="2876994"/>
                </a:lnTo>
                <a:lnTo>
                  <a:pt x="3658057" y="2878112"/>
                </a:lnTo>
                <a:lnTo>
                  <a:pt x="3659924" y="2879979"/>
                </a:lnTo>
                <a:lnTo>
                  <a:pt x="3661041" y="2880436"/>
                </a:lnTo>
                <a:lnTo>
                  <a:pt x="3673195" y="2880436"/>
                </a:lnTo>
                <a:lnTo>
                  <a:pt x="3674313" y="2879979"/>
                </a:lnTo>
                <a:lnTo>
                  <a:pt x="3676180" y="2878112"/>
                </a:lnTo>
                <a:lnTo>
                  <a:pt x="3676637" y="2876994"/>
                </a:lnTo>
                <a:lnTo>
                  <a:pt x="3676637" y="2874365"/>
                </a:lnTo>
                <a:close/>
              </a:path>
              <a:path w="11163300" h="4533900">
                <a:moveTo>
                  <a:pt x="3676637" y="2050021"/>
                </a:moveTo>
                <a:lnTo>
                  <a:pt x="3676180" y="2048891"/>
                </a:lnTo>
                <a:lnTo>
                  <a:pt x="3674313" y="2047036"/>
                </a:lnTo>
                <a:lnTo>
                  <a:pt x="3673195" y="2046566"/>
                </a:lnTo>
                <a:lnTo>
                  <a:pt x="3661041" y="2046566"/>
                </a:lnTo>
                <a:lnTo>
                  <a:pt x="3659924" y="2047036"/>
                </a:lnTo>
                <a:lnTo>
                  <a:pt x="3658057" y="2048891"/>
                </a:lnTo>
                <a:lnTo>
                  <a:pt x="3657587" y="2050021"/>
                </a:lnTo>
                <a:lnTo>
                  <a:pt x="3657587" y="2052650"/>
                </a:lnTo>
                <a:lnTo>
                  <a:pt x="3658057" y="2053767"/>
                </a:lnTo>
                <a:lnTo>
                  <a:pt x="3659924" y="2055634"/>
                </a:lnTo>
                <a:lnTo>
                  <a:pt x="3661041" y="2056091"/>
                </a:lnTo>
                <a:lnTo>
                  <a:pt x="3673195" y="2056091"/>
                </a:lnTo>
                <a:lnTo>
                  <a:pt x="3674313" y="2055634"/>
                </a:lnTo>
                <a:lnTo>
                  <a:pt x="3676180" y="2053767"/>
                </a:lnTo>
                <a:lnTo>
                  <a:pt x="3676637" y="2052650"/>
                </a:lnTo>
                <a:lnTo>
                  <a:pt x="3676637" y="2050021"/>
                </a:lnTo>
                <a:close/>
              </a:path>
              <a:path w="11163300" h="4533900">
                <a:moveTo>
                  <a:pt x="3676637" y="1225677"/>
                </a:moveTo>
                <a:lnTo>
                  <a:pt x="3676180" y="1224546"/>
                </a:lnTo>
                <a:lnTo>
                  <a:pt x="3674313" y="1222692"/>
                </a:lnTo>
                <a:lnTo>
                  <a:pt x="3673195" y="1222222"/>
                </a:lnTo>
                <a:lnTo>
                  <a:pt x="3661041" y="1222222"/>
                </a:lnTo>
                <a:lnTo>
                  <a:pt x="3659924" y="1222692"/>
                </a:lnTo>
                <a:lnTo>
                  <a:pt x="3658057" y="1224546"/>
                </a:lnTo>
                <a:lnTo>
                  <a:pt x="3657587" y="1225677"/>
                </a:lnTo>
                <a:lnTo>
                  <a:pt x="3657587" y="1228305"/>
                </a:lnTo>
                <a:lnTo>
                  <a:pt x="3658057" y="1229423"/>
                </a:lnTo>
                <a:lnTo>
                  <a:pt x="3659924" y="1231290"/>
                </a:lnTo>
                <a:lnTo>
                  <a:pt x="3661041" y="1231747"/>
                </a:lnTo>
                <a:lnTo>
                  <a:pt x="3673195" y="1231747"/>
                </a:lnTo>
                <a:lnTo>
                  <a:pt x="3674313" y="1231290"/>
                </a:lnTo>
                <a:lnTo>
                  <a:pt x="3676180" y="1229423"/>
                </a:lnTo>
                <a:lnTo>
                  <a:pt x="3676637" y="1228305"/>
                </a:lnTo>
                <a:lnTo>
                  <a:pt x="3676637" y="1225677"/>
                </a:lnTo>
                <a:close/>
              </a:path>
              <a:path w="11163300" h="4533900">
                <a:moveTo>
                  <a:pt x="3676637" y="401320"/>
                </a:moveTo>
                <a:lnTo>
                  <a:pt x="3676180" y="400202"/>
                </a:lnTo>
                <a:lnTo>
                  <a:pt x="3674313" y="398348"/>
                </a:lnTo>
                <a:lnTo>
                  <a:pt x="3673195" y="397878"/>
                </a:lnTo>
                <a:lnTo>
                  <a:pt x="3661041" y="397878"/>
                </a:lnTo>
                <a:lnTo>
                  <a:pt x="3659924" y="398348"/>
                </a:lnTo>
                <a:lnTo>
                  <a:pt x="3658057" y="400202"/>
                </a:lnTo>
                <a:lnTo>
                  <a:pt x="3657587" y="401320"/>
                </a:lnTo>
                <a:lnTo>
                  <a:pt x="3657587" y="403961"/>
                </a:lnTo>
                <a:lnTo>
                  <a:pt x="3658057" y="405079"/>
                </a:lnTo>
                <a:lnTo>
                  <a:pt x="3659924" y="406933"/>
                </a:lnTo>
                <a:lnTo>
                  <a:pt x="3661041" y="407403"/>
                </a:lnTo>
                <a:lnTo>
                  <a:pt x="3673195" y="407403"/>
                </a:lnTo>
                <a:lnTo>
                  <a:pt x="3674313" y="406933"/>
                </a:lnTo>
                <a:lnTo>
                  <a:pt x="3676180" y="405079"/>
                </a:lnTo>
                <a:lnTo>
                  <a:pt x="3676637" y="403961"/>
                </a:lnTo>
                <a:lnTo>
                  <a:pt x="3676637" y="401320"/>
                </a:lnTo>
                <a:close/>
              </a:path>
              <a:path w="11163300" h="4533900">
                <a:moveTo>
                  <a:pt x="3733787" y="4523054"/>
                </a:moveTo>
                <a:lnTo>
                  <a:pt x="3733330" y="4521936"/>
                </a:lnTo>
                <a:lnTo>
                  <a:pt x="3731463" y="4520069"/>
                </a:lnTo>
                <a:lnTo>
                  <a:pt x="3730345" y="4519612"/>
                </a:lnTo>
                <a:lnTo>
                  <a:pt x="3718191" y="4519612"/>
                </a:lnTo>
                <a:lnTo>
                  <a:pt x="3717074" y="4520069"/>
                </a:lnTo>
                <a:lnTo>
                  <a:pt x="3715207" y="4521936"/>
                </a:lnTo>
                <a:lnTo>
                  <a:pt x="3714737" y="4523054"/>
                </a:lnTo>
                <a:lnTo>
                  <a:pt x="3714737" y="4525683"/>
                </a:lnTo>
                <a:lnTo>
                  <a:pt x="3715207" y="4526800"/>
                </a:lnTo>
                <a:lnTo>
                  <a:pt x="3717074" y="4528667"/>
                </a:lnTo>
                <a:lnTo>
                  <a:pt x="3718191" y="4529137"/>
                </a:lnTo>
                <a:lnTo>
                  <a:pt x="3730345" y="4529137"/>
                </a:lnTo>
                <a:lnTo>
                  <a:pt x="3731463" y="4528667"/>
                </a:lnTo>
                <a:lnTo>
                  <a:pt x="3733330" y="4526800"/>
                </a:lnTo>
                <a:lnTo>
                  <a:pt x="3733787" y="4525683"/>
                </a:lnTo>
                <a:lnTo>
                  <a:pt x="3733787" y="4523054"/>
                </a:lnTo>
                <a:close/>
              </a:path>
              <a:path w="11163300" h="4533900">
                <a:moveTo>
                  <a:pt x="3733787" y="3698710"/>
                </a:moveTo>
                <a:lnTo>
                  <a:pt x="3733330" y="3697579"/>
                </a:lnTo>
                <a:lnTo>
                  <a:pt x="3731463" y="3695725"/>
                </a:lnTo>
                <a:lnTo>
                  <a:pt x="3730345" y="3695255"/>
                </a:lnTo>
                <a:lnTo>
                  <a:pt x="3718191" y="3695255"/>
                </a:lnTo>
                <a:lnTo>
                  <a:pt x="3717074" y="3695725"/>
                </a:lnTo>
                <a:lnTo>
                  <a:pt x="3715207" y="3697579"/>
                </a:lnTo>
                <a:lnTo>
                  <a:pt x="3714737" y="3698710"/>
                </a:lnTo>
                <a:lnTo>
                  <a:pt x="3714737" y="3701338"/>
                </a:lnTo>
                <a:lnTo>
                  <a:pt x="3715207" y="3702456"/>
                </a:lnTo>
                <a:lnTo>
                  <a:pt x="3717074" y="3704323"/>
                </a:lnTo>
                <a:lnTo>
                  <a:pt x="3718191" y="3704780"/>
                </a:lnTo>
                <a:lnTo>
                  <a:pt x="3730345" y="3704780"/>
                </a:lnTo>
                <a:lnTo>
                  <a:pt x="3731463" y="3704323"/>
                </a:lnTo>
                <a:lnTo>
                  <a:pt x="3733330" y="3702456"/>
                </a:lnTo>
                <a:lnTo>
                  <a:pt x="3733787" y="3701338"/>
                </a:lnTo>
                <a:lnTo>
                  <a:pt x="3733787" y="3698710"/>
                </a:lnTo>
                <a:close/>
              </a:path>
              <a:path w="11163300" h="4533900">
                <a:moveTo>
                  <a:pt x="3733787" y="2874365"/>
                </a:moveTo>
                <a:lnTo>
                  <a:pt x="3733330" y="2873235"/>
                </a:lnTo>
                <a:lnTo>
                  <a:pt x="3731463" y="2871381"/>
                </a:lnTo>
                <a:lnTo>
                  <a:pt x="3730345" y="2870911"/>
                </a:lnTo>
                <a:lnTo>
                  <a:pt x="3718191" y="2870911"/>
                </a:lnTo>
                <a:lnTo>
                  <a:pt x="3717074" y="2871381"/>
                </a:lnTo>
                <a:lnTo>
                  <a:pt x="3715207" y="2873235"/>
                </a:lnTo>
                <a:lnTo>
                  <a:pt x="3714737" y="2874365"/>
                </a:lnTo>
                <a:lnTo>
                  <a:pt x="3714737" y="2876994"/>
                </a:lnTo>
                <a:lnTo>
                  <a:pt x="3715207" y="2878112"/>
                </a:lnTo>
                <a:lnTo>
                  <a:pt x="3717074" y="2879979"/>
                </a:lnTo>
                <a:lnTo>
                  <a:pt x="3718191" y="2880436"/>
                </a:lnTo>
                <a:lnTo>
                  <a:pt x="3730345" y="2880436"/>
                </a:lnTo>
                <a:lnTo>
                  <a:pt x="3731463" y="2879979"/>
                </a:lnTo>
                <a:lnTo>
                  <a:pt x="3733330" y="2878112"/>
                </a:lnTo>
                <a:lnTo>
                  <a:pt x="3733787" y="2876994"/>
                </a:lnTo>
                <a:lnTo>
                  <a:pt x="3733787" y="2874365"/>
                </a:lnTo>
                <a:close/>
              </a:path>
              <a:path w="11163300" h="4533900">
                <a:moveTo>
                  <a:pt x="3733787" y="2050021"/>
                </a:moveTo>
                <a:lnTo>
                  <a:pt x="3733330" y="2048891"/>
                </a:lnTo>
                <a:lnTo>
                  <a:pt x="3731463" y="2047036"/>
                </a:lnTo>
                <a:lnTo>
                  <a:pt x="3730345" y="2046566"/>
                </a:lnTo>
                <a:lnTo>
                  <a:pt x="3718191" y="2046566"/>
                </a:lnTo>
                <a:lnTo>
                  <a:pt x="3717074" y="2047036"/>
                </a:lnTo>
                <a:lnTo>
                  <a:pt x="3715207" y="2048891"/>
                </a:lnTo>
                <a:lnTo>
                  <a:pt x="3714737" y="2050021"/>
                </a:lnTo>
                <a:lnTo>
                  <a:pt x="3714737" y="2052650"/>
                </a:lnTo>
                <a:lnTo>
                  <a:pt x="3715207" y="2053767"/>
                </a:lnTo>
                <a:lnTo>
                  <a:pt x="3717074" y="2055634"/>
                </a:lnTo>
                <a:lnTo>
                  <a:pt x="3718191" y="2056091"/>
                </a:lnTo>
                <a:lnTo>
                  <a:pt x="3730345" y="2056091"/>
                </a:lnTo>
                <a:lnTo>
                  <a:pt x="3731463" y="2055634"/>
                </a:lnTo>
                <a:lnTo>
                  <a:pt x="3733330" y="2053767"/>
                </a:lnTo>
                <a:lnTo>
                  <a:pt x="3733787" y="2052650"/>
                </a:lnTo>
                <a:lnTo>
                  <a:pt x="3733787" y="2050021"/>
                </a:lnTo>
                <a:close/>
              </a:path>
              <a:path w="11163300" h="4533900">
                <a:moveTo>
                  <a:pt x="3733787" y="1225677"/>
                </a:moveTo>
                <a:lnTo>
                  <a:pt x="3733330" y="1224546"/>
                </a:lnTo>
                <a:lnTo>
                  <a:pt x="3731463" y="1222692"/>
                </a:lnTo>
                <a:lnTo>
                  <a:pt x="3730345" y="1222222"/>
                </a:lnTo>
                <a:lnTo>
                  <a:pt x="3718191" y="1222222"/>
                </a:lnTo>
                <a:lnTo>
                  <a:pt x="3717074" y="1222692"/>
                </a:lnTo>
                <a:lnTo>
                  <a:pt x="3715207" y="1224546"/>
                </a:lnTo>
                <a:lnTo>
                  <a:pt x="3714737" y="1225677"/>
                </a:lnTo>
                <a:lnTo>
                  <a:pt x="3714737" y="1228305"/>
                </a:lnTo>
                <a:lnTo>
                  <a:pt x="3715207" y="1229423"/>
                </a:lnTo>
                <a:lnTo>
                  <a:pt x="3717074" y="1231290"/>
                </a:lnTo>
                <a:lnTo>
                  <a:pt x="3718191" y="1231747"/>
                </a:lnTo>
                <a:lnTo>
                  <a:pt x="3730345" y="1231747"/>
                </a:lnTo>
                <a:lnTo>
                  <a:pt x="3731463" y="1231290"/>
                </a:lnTo>
                <a:lnTo>
                  <a:pt x="3733330" y="1229423"/>
                </a:lnTo>
                <a:lnTo>
                  <a:pt x="3733787" y="1228305"/>
                </a:lnTo>
                <a:lnTo>
                  <a:pt x="3733787" y="1225677"/>
                </a:lnTo>
                <a:close/>
              </a:path>
              <a:path w="11163300" h="4533900">
                <a:moveTo>
                  <a:pt x="3733787" y="401320"/>
                </a:moveTo>
                <a:lnTo>
                  <a:pt x="3733330" y="400202"/>
                </a:lnTo>
                <a:lnTo>
                  <a:pt x="3731463" y="398348"/>
                </a:lnTo>
                <a:lnTo>
                  <a:pt x="3730345" y="397878"/>
                </a:lnTo>
                <a:lnTo>
                  <a:pt x="3718191" y="397878"/>
                </a:lnTo>
                <a:lnTo>
                  <a:pt x="3717074" y="398348"/>
                </a:lnTo>
                <a:lnTo>
                  <a:pt x="3715207" y="400202"/>
                </a:lnTo>
                <a:lnTo>
                  <a:pt x="3714737" y="401320"/>
                </a:lnTo>
                <a:lnTo>
                  <a:pt x="3714737" y="403961"/>
                </a:lnTo>
                <a:lnTo>
                  <a:pt x="3715207" y="405079"/>
                </a:lnTo>
                <a:lnTo>
                  <a:pt x="3717074" y="406933"/>
                </a:lnTo>
                <a:lnTo>
                  <a:pt x="3718191" y="407403"/>
                </a:lnTo>
                <a:lnTo>
                  <a:pt x="3730345" y="407403"/>
                </a:lnTo>
                <a:lnTo>
                  <a:pt x="3731463" y="406933"/>
                </a:lnTo>
                <a:lnTo>
                  <a:pt x="3733330" y="405079"/>
                </a:lnTo>
                <a:lnTo>
                  <a:pt x="3733787" y="403961"/>
                </a:lnTo>
                <a:lnTo>
                  <a:pt x="3733787" y="401320"/>
                </a:lnTo>
                <a:close/>
              </a:path>
              <a:path w="11163300" h="4533900">
                <a:moveTo>
                  <a:pt x="3790937" y="4523054"/>
                </a:moveTo>
                <a:lnTo>
                  <a:pt x="3790480" y="4521936"/>
                </a:lnTo>
                <a:lnTo>
                  <a:pt x="3788613" y="4520069"/>
                </a:lnTo>
                <a:lnTo>
                  <a:pt x="3787495" y="4519612"/>
                </a:lnTo>
                <a:lnTo>
                  <a:pt x="3775341" y="4519612"/>
                </a:lnTo>
                <a:lnTo>
                  <a:pt x="3774224" y="4520069"/>
                </a:lnTo>
                <a:lnTo>
                  <a:pt x="3772357" y="4521936"/>
                </a:lnTo>
                <a:lnTo>
                  <a:pt x="3771900" y="4523054"/>
                </a:lnTo>
                <a:lnTo>
                  <a:pt x="3771900" y="4525683"/>
                </a:lnTo>
                <a:lnTo>
                  <a:pt x="3772357" y="4526800"/>
                </a:lnTo>
                <a:lnTo>
                  <a:pt x="3774224" y="4528667"/>
                </a:lnTo>
                <a:lnTo>
                  <a:pt x="3775341" y="4529137"/>
                </a:lnTo>
                <a:lnTo>
                  <a:pt x="3787495" y="4529137"/>
                </a:lnTo>
                <a:lnTo>
                  <a:pt x="3788613" y="4528667"/>
                </a:lnTo>
                <a:lnTo>
                  <a:pt x="3790480" y="4526800"/>
                </a:lnTo>
                <a:lnTo>
                  <a:pt x="3790937" y="4525683"/>
                </a:lnTo>
                <a:lnTo>
                  <a:pt x="3790937" y="4523054"/>
                </a:lnTo>
                <a:close/>
              </a:path>
              <a:path w="11163300" h="4533900">
                <a:moveTo>
                  <a:pt x="3790937" y="3698710"/>
                </a:moveTo>
                <a:lnTo>
                  <a:pt x="3790480" y="3697579"/>
                </a:lnTo>
                <a:lnTo>
                  <a:pt x="3788613" y="3695725"/>
                </a:lnTo>
                <a:lnTo>
                  <a:pt x="3787495" y="3695255"/>
                </a:lnTo>
                <a:lnTo>
                  <a:pt x="3775341" y="3695255"/>
                </a:lnTo>
                <a:lnTo>
                  <a:pt x="3774224" y="3695725"/>
                </a:lnTo>
                <a:lnTo>
                  <a:pt x="3772357" y="3697579"/>
                </a:lnTo>
                <a:lnTo>
                  <a:pt x="3771900" y="3698710"/>
                </a:lnTo>
                <a:lnTo>
                  <a:pt x="3771900" y="3701338"/>
                </a:lnTo>
                <a:lnTo>
                  <a:pt x="3772357" y="3702456"/>
                </a:lnTo>
                <a:lnTo>
                  <a:pt x="3774224" y="3704323"/>
                </a:lnTo>
                <a:lnTo>
                  <a:pt x="3775341" y="3704780"/>
                </a:lnTo>
                <a:lnTo>
                  <a:pt x="3787495" y="3704780"/>
                </a:lnTo>
                <a:lnTo>
                  <a:pt x="3788613" y="3704323"/>
                </a:lnTo>
                <a:lnTo>
                  <a:pt x="3790480" y="3702456"/>
                </a:lnTo>
                <a:lnTo>
                  <a:pt x="3790937" y="3701338"/>
                </a:lnTo>
                <a:lnTo>
                  <a:pt x="3790937" y="3698710"/>
                </a:lnTo>
                <a:close/>
              </a:path>
              <a:path w="11163300" h="4533900">
                <a:moveTo>
                  <a:pt x="3790937" y="2874365"/>
                </a:moveTo>
                <a:lnTo>
                  <a:pt x="3790480" y="2873235"/>
                </a:lnTo>
                <a:lnTo>
                  <a:pt x="3788613" y="2871381"/>
                </a:lnTo>
                <a:lnTo>
                  <a:pt x="3787495" y="2870911"/>
                </a:lnTo>
                <a:lnTo>
                  <a:pt x="3775341" y="2870911"/>
                </a:lnTo>
                <a:lnTo>
                  <a:pt x="3774224" y="2871381"/>
                </a:lnTo>
                <a:lnTo>
                  <a:pt x="3772357" y="2873235"/>
                </a:lnTo>
                <a:lnTo>
                  <a:pt x="3771900" y="2874365"/>
                </a:lnTo>
                <a:lnTo>
                  <a:pt x="3771900" y="2876994"/>
                </a:lnTo>
                <a:lnTo>
                  <a:pt x="3772357" y="2878112"/>
                </a:lnTo>
                <a:lnTo>
                  <a:pt x="3774224" y="2879979"/>
                </a:lnTo>
                <a:lnTo>
                  <a:pt x="3775341" y="2880436"/>
                </a:lnTo>
                <a:lnTo>
                  <a:pt x="3787495" y="2880436"/>
                </a:lnTo>
                <a:lnTo>
                  <a:pt x="3788613" y="2879979"/>
                </a:lnTo>
                <a:lnTo>
                  <a:pt x="3790480" y="2878112"/>
                </a:lnTo>
                <a:lnTo>
                  <a:pt x="3790937" y="2876994"/>
                </a:lnTo>
                <a:lnTo>
                  <a:pt x="3790937" y="2874365"/>
                </a:lnTo>
                <a:close/>
              </a:path>
              <a:path w="11163300" h="4533900">
                <a:moveTo>
                  <a:pt x="3790937" y="2050021"/>
                </a:moveTo>
                <a:lnTo>
                  <a:pt x="3790480" y="2048891"/>
                </a:lnTo>
                <a:lnTo>
                  <a:pt x="3788613" y="2047036"/>
                </a:lnTo>
                <a:lnTo>
                  <a:pt x="3787495" y="2046566"/>
                </a:lnTo>
                <a:lnTo>
                  <a:pt x="3775341" y="2046566"/>
                </a:lnTo>
                <a:lnTo>
                  <a:pt x="3774224" y="2047036"/>
                </a:lnTo>
                <a:lnTo>
                  <a:pt x="3772357" y="2048891"/>
                </a:lnTo>
                <a:lnTo>
                  <a:pt x="3771900" y="2050021"/>
                </a:lnTo>
                <a:lnTo>
                  <a:pt x="3771900" y="2052650"/>
                </a:lnTo>
                <a:lnTo>
                  <a:pt x="3772357" y="2053767"/>
                </a:lnTo>
                <a:lnTo>
                  <a:pt x="3774224" y="2055634"/>
                </a:lnTo>
                <a:lnTo>
                  <a:pt x="3775341" y="2056091"/>
                </a:lnTo>
                <a:lnTo>
                  <a:pt x="3787495" y="2056091"/>
                </a:lnTo>
                <a:lnTo>
                  <a:pt x="3788613" y="2055634"/>
                </a:lnTo>
                <a:lnTo>
                  <a:pt x="3790480" y="2053767"/>
                </a:lnTo>
                <a:lnTo>
                  <a:pt x="3790937" y="2052650"/>
                </a:lnTo>
                <a:lnTo>
                  <a:pt x="3790937" y="2050021"/>
                </a:lnTo>
                <a:close/>
              </a:path>
              <a:path w="11163300" h="4533900">
                <a:moveTo>
                  <a:pt x="3790937" y="1225677"/>
                </a:moveTo>
                <a:lnTo>
                  <a:pt x="3790480" y="1224546"/>
                </a:lnTo>
                <a:lnTo>
                  <a:pt x="3788613" y="1222692"/>
                </a:lnTo>
                <a:lnTo>
                  <a:pt x="3787495" y="1222222"/>
                </a:lnTo>
                <a:lnTo>
                  <a:pt x="3775341" y="1222222"/>
                </a:lnTo>
                <a:lnTo>
                  <a:pt x="3774224" y="1222692"/>
                </a:lnTo>
                <a:lnTo>
                  <a:pt x="3772357" y="1224546"/>
                </a:lnTo>
                <a:lnTo>
                  <a:pt x="3771900" y="1225677"/>
                </a:lnTo>
                <a:lnTo>
                  <a:pt x="3771900" y="1228305"/>
                </a:lnTo>
                <a:lnTo>
                  <a:pt x="3772357" y="1229423"/>
                </a:lnTo>
                <a:lnTo>
                  <a:pt x="3774224" y="1231290"/>
                </a:lnTo>
                <a:lnTo>
                  <a:pt x="3775341" y="1231747"/>
                </a:lnTo>
                <a:lnTo>
                  <a:pt x="3787495" y="1231747"/>
                </a:lnTo>
                <a:lnTo>
                  <a:pt x="3788613" y="1231290"/>
                </a:lnTo>
                <a:lnTo>
                  <a:pt x="3790480" y="1229423"/>
                </a:lnTo>
                <a:lnTo>
                  <a:pt x="3790937" y="1228305"/>
                </a:lnTo>
                <a:lnTo>
                  <a:pt x="3790937" y="1225677"/>
                </a:lnTo>
                <a:close/>
              </a:path>
              <a:path w="11163300" h="4533900">
                <a:moveTo>
                  <a:pt x="3790937" y="401320"/>
                </a:moveTo>
                <a:lnTo>
                  <a:pt x="3790480" y="400202"/>
                </a:lnTo>
                <a:lnTo>
                  <a:pt x="3788613" y="398348"/>
                </a:lnTo>
                <a:lnTo>
                  <a:pt x="3787495" y="397878"/>
                </a:lnTo>
                <a:lnTo>
                  <a:pt x="3775341" y="397878"/>
                </a:lnTo>
                <a:lnTo>
                  <a:pt x="3774224" y="398348"/>
                </a:lnTo>
                <a:lnTo>
                  <a:pt x="3772357" y="400202"/>
                </a:lnTo>
                <a:lnTo>
                  <a:pt x="3771900" y="401320"/>
                </a:lnTo>
                <a:lnTo>
                  <a:pt x="3771900" y="403961"/>
                </a:lnTo>
                <a:lnTo>
                  <a:pt x="3772357" y="405079"/>
                </a:lnTo>
                <a:lnTo>
                  <a:pt x="3774224" y="406933"/>
                </a:lnTo>
                <a:lnTo>
                  <a:pt x="3775341" y="407403"/>
                </a:lnTo>
                <a:lnTo>
                  <a:pt x="3787495" y="407403"/>
                </a:lnTo>
                <a:lnTo>
                  <a:pt x="3788613" y="406933"/>
                </a:lnTo>
                <a:lnTo>
                  <a:pt x="3790480" y="405079"/>
                </a:lnTo>
                <a:lnTo>
                  <a:pt x="3790937" y="403961"/>
                </a:lnTo>
                <a:lnTo>
                  <a:pt x="3790937" y="401320"/>
                </a:lnTo>
                <a:close/>
              </a:path>
              <a:path w="11163300" h="4533900">
                <a:moveTo>
                  <a:pt x="3848100" y="4523054"/>
                </a:moveTo>
                <a:lnTo>
                  <a:pt x="3847630" y="4521936"/>
                </a:lnTo>
                <a:lnTo>
                  <a:pt x="3845763" y="4520069"/>
                </a:lnTo>
                <a:lnTo>
                  <a:pt x="3844645" y="4519612"/>
                </a:lnTo>
                <a:lnTo>
                  <a:pt x="3832491" y="4519612"/>
                </a:lnTo>
                <a:lnTo>
                  <a:pt x="3831374" y="4520069"/>
                </a:lnTo>
                <a:lnTo>
                  <a:pt x="3829507" y="4521936"/>
                </a:lnTo>
                <a:lnTo>
                  <a:pt x="3829037" y="4523054"/>
                </a:lnTo>
                <a:lnTo>
                  <a:pt x="3829037" y="4525683"/>
                </a:lnTo>
                <a:lnTo>
                  <a:pt x="3829507" y="4526800"/>
                </a:lnTo>
                <a:lnTo>
                  <a:pt x="3831374" y="4528667"/>
                </a:lnTo>
                <a:lnTo>
                  <a:pt x="3832491" y="4529137"/>
                </a:lnTo>
                <a:lnTo>
                  <a:pt x="3844645" y="4529137"/>
                </a:lnTo>
                <a:lnTo>
                  <a:pt x="3845763" y="4528667"/>
                </a:lnTo>
                <a:lnTo>
                  <a:pt x="3847630" y="4526800"/>
                </a:lnTo>
                <a:lnTo>
                  <a:pt x="3848100" y="4525683"/>
                </a:lnTo>
                <a:lnTo>
                  <a:pt x="3848100" y="4523054"/>
                </a:lnTo>
                <a:close/>
              </a:path>
              <a:path w="11163300" h="4533900">
                <a:moveTo>
                  <a:pt x="3848100" y="3698710"/>
                </a:moveTo>
                <a:lnTo>
                  <a:pt x="3847630" y="3697579"/>
                </a:lnTo>
                <a:lnTo>
                  <a:pt x="3845763" y="3695725"/>
                </a:lnTo>
                <a:lnTo>
                  <a:pt x="3844645" y="3695255"/>
                </a:lnTo>
                <a:lnTo>
                  <a:pt x="3832491" y="3695255"/>
                </a:lnTo>
                <a:lnTo>
                  <a:pt x="3831374" y="3695725"/>
                </a:lnTo>
                <a:lnTo>
                  <a:pt x="3829507" y="3697579"/>
                </a:lnTo>
                <a:lnTo>
                  <a:pt x="3829037" y="3698710"/>
                </a:lnTo>
                <a:lnTo>
                  <a:pt x="3829037" y="3701338"/>
                </a:lnTo>
                <a:lnTo>
                  <a:pt x="3829507" y="3702456"/>
                </a:lnTo>
                <a:lnTo>
                  <a:pt x="3831374" y="3704323"/>
                </a:lnTo>
                <a:lnTo>
                  <a:pt x="3832491" y="3704780"/>
                </a:lnTo>
                <a:lnTo>
                  <a:pt x="3844645" y="3704780"/>
                </a:lnTo>
                <a:lnTo>
                  <a:pt x="3845763" y="3704323"/>
                </a:lnTo>
                <a:lnTo>
                  <a:pt x="3847630" y="3702456"/>
                </a:lnTo>
                <a:lnTo>
                  <a:pt x="3848100" y="3701338"/>
                </a:lnTo>
                <a:lnTo>
                  <a:pt x="3848100" y="3698710"/>
                </a:lnTo>
                <a:close/>
              </a:path>
              <a:path w="11163300" h="4533900">
                <a:moveTo>
                  <a:pt x="3848100" y="2874365"/>
                </a:moveTo>
                <a:lnTo>
                  <a:pt x="3847630" y="2873235"/>
                </a:lnTo>
                <a:lnTo>
                  <a:pt x="3845763" y="2871381"/>
                </a:lnTo>
                <a:lnTo>
                  <a:pt x="3844645" y="2870911"/>
                </a:lnTo>
                <a:lnTo>
                  <a:pt x="3832491" y="2870911"/>
                </a:lnTo>
                <a:lnTo>
                  <a:pt x="3831374" y="2871381"/>
                </a:lnTo>
                <a:lnTo>
                  <a:pt x="3829507" y="2873235"/>
                </a:lnTo>
                <a:lnTo>
                  <a:pt x="3829037" y="2874365"/>
                </a:lnTo>
                <a:lnTo>
                  <a:pt x="3829037" y="2876994"/>
                </a:lnTo>
                <a:lnTo>
                  <a:pt x="3829507" y="2878112"/>
                </a:lnTo>
                <a:lnTo>
                  <a:pt x="3831374" y="2879979"/>
                </a:lnTo>
                <a:lnTo>
                  <a:pt x="3832491" y="2880436"/>
                </a:lnTo>
                <a:lnTo>
                  <a:pt x="3844645" y="2880436"/>
                </a:lnTo>
                <a:lnTo>
                  <a:pt x="3845763" y="2879979"/>
                </a:lnTo>
                <a:lnTo>
                  <a:pt x="3847630" y="2878112"/>
                </a:lnTo>
                <a:lnTo>
                  <a:pt x="3848100" y="2876994"/>
                </a:lnTo>
                <a:lnTo>
                  <a:pt x="3848100" y="2874365"/>
                </a:lnTo>
                <a:close/>
              </a:path>
              <a:path w="11163300" h="4533900">
                <a:moveTo>
                  <a:pt x="3848100" y="2050021"/>
                </a:moveTo>
                <a:lnTo>
                  <a:pt x="3847630" y="2048891"/>
                </a:lnTo>
                <a:lnTo>
                  <a:pt x="3845763" y="2047036"/>
                </a:lnTo>
                <a:lnTo>
                  <a:pt x="3844645" y="2046566"/>
                </a:lnTo>
                <a:lnTo>
                  <a:pt x="3832491" y="2046566"/>
                </a:lnTo>
                <a:lnTo>
                  <a:pt x="3831374" y="2047036"/>
                </a:lnTo>
                <a:lnTo>
                  <a:pt x="3829507" y="2048891"/>
                </a:lnTo>
                <a:lnTo>
                  <a:pt x="3829037" y="2050021"/>
                </a:lnTo>
                <a:lnTo>
                  <a:pt x="3829037" y="2052650"/>
                </a:lnTo>
                <a:lnTo>
                  <a:pt x="3829507" y="2053767"/>
                </a:lnTo>
                <a:lnTo>
                  <a:pt x="3831374" y="2055634"/>
                </a:lnTo>
                <a:lnTo>
                  <a:pt x="3832491" y="2056091"/>
                </a:lnTo>
                <a:lnTo>
                  <a:pt x="3844645" y="2056091"/>
                </a:lnTo>
                <a:lnTo>
                  <a:pt x="3845763" y="2055634"/>
                </a:lnTo>
                <a:lnTo>
                  <a:pt x="3847630" y="2053767"/>
                </a:lnTo>
                <a:lnTo>
                  <a:pt x="3848100" y="2052650"/>
                </a:lnTo>
                <a:lnTo>
                  <a:pt x="3848100" y="2050021"/>
                </a:lnTo>
                <a:close/>
              </a:path>
              <a:path w="11163300" h="4533900">
                <a:moveTo>
                  <a:pt x="3848100" y="1225677"/>
                </a:moveTo>
                <a:lnTo>
                  <a:pt x="3847630" y="1224546"/>
                </a:lnTo>
                <a:lnTo>
                  <a:pt x="3845763" y="1222692"/>
                </a:lnTo>
                <a:lnTo>
                  <a:pt x="3844645" y="1222222"/>
                </a:lnTo>
                <a:lnTo>
                  <a:pt x="3832491" y="1222222"/>
                </a:lnTo>
                <a:lnTo>
                  <a:pt x="3831374" y="1222692"/>
                </a:lnTo>
                <a:lnTo>
                  <a:pt x="3829507" y="1224546"/>
                </a:lnTo>
                <a:lnTo>
                  <a:pt x="3829037" y="1225677"/>
                </a:lnTo>
                <a:lnTo>
                  <a:pt x="3829037" y="1228305"/>
                </a:lnTo>
                <a:lnTo>
                  <a:pt x="3829507" y="1229423"/>
                </a:lnTo>
                <a:lnTo>
                  <a:pt x="3831374" y="1231290"/>
                </a:lnTo>
                <a:lnTo>
                  <a:pt x="3832491" y="1231747"/>
                </a:lnTo>
                <a:lnTo>
                  <a:pt x="3844645" y="1231747"/>
                </a:lnTo>
                <a:lnTo>
                  <a:pt x="3845763" y="1231290"/>
                </a:lnTo>
                <a:lnTo>
                  <a:pt x="3847630" y="1229423"/>
                </a:lnTo>
                <a:lnTo>
                  <a:pt x="3848100" y="1228305"/>
                </a:lnTo>
                <a:lnTo>
                  <a:pt x="3848100" y="1225677"/>
                </a:lnTo>
                <a:close/>
              </a:path>
              <a:path w="11163300" h="4533900">
                <a:moveTo>
                  <a:pt x="3848100" y="401320"/>
                </a:moveTo>
                <a:lnTo>
                  <a:pt x="3847630" y="400202"/>
                </a:lnTo>
                <a:lnTo>
                  <a:pt x="3845763" y="398348"/>
                </a:lnTo>
                <a:lnTo>
                  <a:pt x="3844645" y="397878"/>
                </a:lnTo>
                <a:lnTo>
                  <a:pt x="3832491" y="397878"/>
                </a:lnTo>
                <a:lnTo>
                  <a:pt x="3831374" y="398348"/>
                </a:lnTo>
                <a:lnTo>
                  <a:pt x="3829507" y="400202"/>
                </a:lnTo>
                <a:lnTo>
                  <a:pt x="3829037" y="401320"/>
                </a:lnTo>
                <a:lnTo>
                  <a:pt x="3829037" y="403961"/>
                </a:lnTo>
                <a:lnTo>
                  <a:pt x="3829507" y="405079"/>
                </a:lnTo>
                <a:lnTo>
                  <a:pt x="3831374" y="406933"/>
                </a:lnTo>
                <a:lnTo>
                  <a:pt x="3832491" y="407403"/>
                </a:lnTo>
                <a:lnTo>
                  <a:pt x="3844645" y="407403"/>
                </a:lnTo>
                <a:lnTo>
                  <a:pt x="3845763" y="406933"/>
                </a:lnTo>
                <a:lnTo>
                  <a:pt x="3847630" y="405079"/>
                </a:lnTo>
                <a:lnTo>
                  <a:pt x="3848100" y="403961"/>
                </a:lnTo>
                <a:lnTo>
                  <a:pt x="3848100" y="401320"/>
                </a:lnTo>
                <a:close/>
              </a:path>
              <a:path w="11163300" h="4533900">
                <a:moveTo>
                  <a:pt x="3905237" y="4523054"/>
                </a:moveTo>
                <a:lnTo>
                  <a:pt x="3904780" y="4521936"/>
                </a:lnTo>
                <a:lnTo>
                  <a:pt x="3902913" y="4520069"/>
                </a:lnTo>
                <a:lnTo>
                  <a:pt x="3901795" y="4519612"/>
                </a:lnTo>
                <a:lnTo>
                  <a:pt x="3889641" y="4519612"/>
                </a:lnTo>
                <a:lnTo>
                  <a:pt x="3888524" y="4520069"/>
                </a:lnTo>
                <a:lnTo>
                  <a:pt x="3886657" y="4521936"/>
                </a:lnTo>
                <a:lnTo>
                  <a:pt x="3886187" y="4523054"/>
                </a:lnTo>
                <a:lnTo>
                  <a:pt x="3886187" y="4525683"/>
                </a:lnTo>
                <a:lnTo>
                  <a:pt x="3886657" y="4526800"/>
                </a:lnTo>
                <a:lnTo>
                  <a:pt x="3888524" y="4528667"/>
                </a:lnTo>
                <a:lnTo>
                  <a:pt x="3889641" y="4529137"/>
                </a:lnTo>
                <a:lnTo>
                  <a:pt x="3901795" y="4529137"/>
                </a:lnTo>
                <a:lnTo>
                  <a:pt x="3902913" y="4528667"/>
                </a:lnTo>
                <a:lnTo>
                  <a:pt x="3904780" y="4526800"/>
                </a:lnTo>
                <a:lnTo>
                  <a:pt x="3905237" y="4525683"/>
                </a:lnTo>
                <a:lnTo>
                  <a:pt x="3905237" y="4523054"/>
                </a:lnTo>
                <a:close/>
              </a:path>
              <a:path w="11163300" h="4533900">
                <a:moveTo>
                  <a:pt x="3905237" y="3698710"/>
                </a:moveTo>
                <a:lnTo>
                  <a:pt x="3904780" y="3697579"/>
                </a:lnTo>
                <a:lnTo>
                  <a:pt x="3902913" y="3695725"/>
                </a:lnTo>
                <a:lnTo>
                  <a:pt x="3901795" y="3695255"/>
                </a:lnTo>
                <a:lnTo>
                  <a:pt x="3889641" y="3695255"/>
                </a:lnTo>
                <a:lnTo>
                  <a:pt x="3888524" y="3695725"/>
                </a:lnTo>
                <a:lnTo>
                  <a:pt x="3886657" y="3697579"/>
                </a:lnTo>
                <a:lnTo>
                  <a:pt x="3886187" y="3698710"/>
                </a:lnTo>
                <a:lnTo>
                  <a:pt x="3886187" y="3701338"/>
                </a:lnTo>
                <a:lnTo>
                  <a:pt x="3886657" y="3702456"/>
                </a:lnTo>
                <a:lnTo>
                  <a:pt x="3888524" y="3704323"/>
                </a:lnTo>
                <a:lnTo>
                  <a:pt x="3889641" y="3704780"/>
                </a:lnTo>
                <a:lnTo>
                  <a:pt x="3901795" y="3704780"/>
                </a:lnTo>
                <a:lnTo>
                  <a:pt x="3902913" y="3704323"/>
                </a:lnTo>
                <a:lnTo>
                  <a:pt x="3904780" y="3702456"/>
                </a:lnTo>
                <a:lnTo>
                  <a:pt x="3905237" y="3701338"/>
                </a:lnTo>
                <a:lnTo>
                  <a:pt x="3905237" y="3698710"/>
                </a:lnTo>
                <a:close/>
              </a:path>
              <a:path w="11163300" h="4533900">
                <a:moveTo>
                  <a:pt x="3905237" y="2874365"/>
                </a:moveTo>
                <a:lnTo>
                  <a:pt x="3904780" y="2873235"/>
                </a:lnTo>
                <a:lnTo>
                  <a:pt x="3902913" y="2871381"/>
                </a:lnTo>
                <a:lnTo>
                  <a:pt x="3901795" y="2870911"/>
                </a:lnTo>
                <a:lnTo>
                  <a:pt x="3889641" y="2870911"/>
                </a:lnTo>
                <a:lnTo>
                  <a:pt x="3888524" y="2871381"/>
                </a:lnTo>
                <a:lnTo>
                  <a:pt x="3886657" y="2873235"/>
                </a:lnTo>
                <a:lnTo>
                  <a:pt x="3886187" y="2874365"/>
                </a:lnTo>
                <a:lnTo>
                  <a:pt x="3886187" y="2876994"/>
                </a:lnTo>
                <a:lnTo>
                  <a:pt x="3886657" y="2878112"/>
                </a:lnTo>
                <a:lnTo>
                  <a:pt x="3888524" y="2879979"/>
                </a:lnTo>
                <a:lnTo>
                  <a:pt x="3889641" y="2880436"/>
                </a:lnTo>
                <a:lnTo>
                  <a:pt x="3901795" y="2880436"/>
                </a:lnTo>
                <a:lnTo>
                  <a:pt x="3902913" y="2879979"/>
                </a:lnTo>
                <a:lnTo>
                  <a:pt x="3904780" y="2878112"/>
                </a:lnTo>
                <a:lnTo>
                  <a:pt x="3905237" y="2876994"/>
                </a:lnTo>
                <a:lnTo>
                  <a:pt x="3905237" y="2874365"/>
                </a:lnTo>
                <a:close/>
              </a:path>
              <a:path w="11163300" h="4533900">
                <a:moveTo>
                  <a:pt x="3905237" y="2050021"/>
                </a:moveTo>
                <a:lnTo>
                  <a:pt x="3904780" y="2048891"/>
                </a:lnTo>
                <a:lnTo>
                  <a:pt x="3902913" y="2047036"/>
                </a:lnTo>
                <a:lnTo>
                  <a:pt x="3901795" y="2046566"/>
                </a:lnTo>
                <a:lnTo>
                  <a:pt x="3889641" y="2046566"/>
                </a:lnTo>
                <a:lnTo>
                  <a:pt x="3888524" y="2047036"/>
                </a:lnTo>
                <a:lnTo>
                  <a:pt x="3886657" y="2048891"/>
                </a:lnTo>
                <a:lnTo>
                  <a:pt x="3886187" y="2050021"/>
                </a:lnTo>
                <a:lnTo>
                  <a:pt x="3886187" y="2052650"/>
                </a:lnTo>
                <a:lnTo>
                  <a:pt x="3886657" y="2053767"/>
                </a:lnTo>
                <a:lnTo>
                  <a:pt x="3888524" y="2055634"/>
                </a:lnTo>
                <a:lnTo>
                  <a:pt x="3889641" y="2056091"/>
                </a:lnTo>
                <a:lnTo>
                  <a:pt x="3901795" y="2056091"/>
                </a:lnTo>
                <a:lnTo>
                  <a:pt x="3902913" y="2055634"/>
                </a:lnTo>
                <a:lnTo>
                  <a:pt x="3904780" y="2053767"/>
                </a:lnTo>
                <a:lnTo>
                  <a:pt x="3905237" y="2052650"/>
                </a:lnTo>
                <a:lnTo>
                  <a:pt x="3905237" y="2050021"/>
                </a:lnTo>
                <a:close/>
              </a:path>
              <a:path w="11163300" h="4533900">
                <a:moveTo>
                  <a:pt x="3905237" y="1225677"/>
                </a:moveTo>
                <a:lnTo>
                  <a:pt x="3904780" y="1224546"/>
                </a:lnTo>
                <a:lnTo>
                  <a:pt x="3902913" y="1222692"/>
                </a:lnTo>
                <a:lnTo>
                  <a:pt x="3901795" y="1222222"/>
                </a:lnTo>
                <a:lnTo>
                  <a:pt x="3889641" y="1222222"/>
                </a:lnTo>
                <a:lnTo>
                  <a:pt x="3888524" y="1222692"/>
                </a:lnTo>
                <a:lnTo>
                  <a:pt x="3886657" y="1224546"/>
                </a:lnTo>
                <a:lnTo>
                  <a:pt x="3886187" y="1225677"/>
                </a:lnTo>
                <a:lnTo>
                  <a:pt x="3886187" y="1228305"/>
                </a:lnTo>
                <a:lnTo>
                  <a:pt x="3886657" y="1229423"/>
                </a:lnTo>
                <a:lnTo>
                  <a:pt x="3888524" y="1231290"/>
                </a:lnTo>
                <a:lnTo>
                  <a:pt x="3889641" y="1231747"/>
                </a:lnTo>
                <a:lnTo>
                  <a:pt x="3901795" y="1231747"/>
                </a:lnTo>
                <a:lnTo>
                  <a:pt x="3902913" y="1231290"/>
                </a:lnTo>
                <a:lnTo>
                  <a:pt x="3904780" y="1229423"/>
                </a:lnTo>
                <a:lnTo>
                  <a:pt x="3905237" y="1228305"/>
                </a:lnTo>
                <a:lnTo>
                  <a:pt x="3905237" y="1225677"/>
                </a:lnTo>
                <a:close/>
              </a:path>
              <a:path w="11163300" h="4533900">
                <a:moveTo>
                  <a:pt x="3905237" y="401320"/>
                </a:moveTo>
                <a:lnTo>
                  <a:pt x="3904780" y="400202"/>
                </a:lnTo>
                <a:lnTo>
                  <a:pt x="3902913" y="398348"/>
                </a:lnTo>
                <a:lnTo>
                  <a:pt x="3901795" y="397878"/>
                </a:lnTo>
                <a:lnTo>
                  <a:pt x="3889641" y="397878"/>
                </a:lnTo>
                <a:lnTo>
                  <a:pt x="3888524" y="398348"/>
                </a:lnTo>
                <a:lnTo>
                  <a:pt x="3886657" y="400202"/>
                </a:lnTo>
                <a:lnTo>
                  <a:pt x="3886187" y="401320"/>
                </a:lnTo>
                <a:lnTo>
                  <a:pt x="3886187" y="403961"/>
                </a:lnTo>
                <a:lnTo>
                  <a:pt x="3886657" y="405079"/>
                </a:lnTo>
                <a:lnTo>
                  <a:pt x="3888524" y="406933"/>
                </a:lnTo>
                <a:lnTo>
                  <a:pt x="3889641" y="407403"/>
                </a:lnTo>
                <a:lnTo>
                  <a:pt x="3901795" y="407403"/>
                </a:lnTo>
                <a:lnTo>
                  <a:pt x="3902913" y="406933"/>
                </a:lnTo>
                <a:lnTo>
                  <a:pt x="3904780" y="405079"/>
                </a:lnTo>
                <a:lnTo>
                  <a:pt x="3905237" y="403961"/>
                </a:lnTo>
                <a:lnTo>
                  <a:pt x="3905237" y="401320"/>
                </a:lnTo>
                <a:close/>
              </a:path>
              <a:path w="11163300" h="4533900">
                <a:moveTo>
                  <a:pt x="3962387" y="4523054"/>
                </a:moveTo>
                <a:lnTo>
                  <a:pt x="3961930" y="4521936"/>
                </a:lnTo>
                <a:lnTo>
                  <a:pt x="3960063" y="4520069"/>
                </a:lnTo>
                <a:lnTo>
                  <a:pt x="3958945" y="4519612"/>
                </a:lnTo>
                <a:lnTo>
                  <a:pt x="3946791" y="4519612"/>
                </a:lnTo>
                <a:lnTo>
                  <a:pt x="3945674" y="4520069"/>
                </a:lnTo>
                <a:lnTo>
                  <a:pt x="3943807" y="4521936"/>
                </a:lnTo>
                <a:lnTo>
                  <a:pt x="3943350" y="4523054"/>
                </a:lnTo>
                <a:lnTo>
                  <a:pt x="3943350" y="4525683"/>
                </a:lnTo>
                <a:lnTo>
                  <a:pt x="3943807" y="4526800"/>
                </a:lnTo>
                <a:lnTo>
                  <a:pt x="3945674" y="4528667"/>
                </a:lnTo>
                <a:lnTo>
                  <a:pt x="3946791" y="4529137"/>
                </a:lnTo>
                <a:lnTo>
                  <a:pt x="3958945" y="4529137"/>
                </a:lnTo>
                <a:lnTo>
                  <a:pt x="3960063" y="4528667"/>
                </a:lnTo>
                <a:lnTo>
                  <a:pt x="3961930" y="4526800"/>
                </a:lnTo>
                <a:lnTo>
                  <a:pt x="3962387" y="4525683"/>
                </a:lnTo>
                <a:lnTo>
                  <a:pt x="3962387" y="4523054"/>
                </a:lnTo>
                <a:close/>
              </a:path>
              <a:path w="11163300" h="4533900">
                <a:moveTo>
                  <a:pt x="3962387" y="3698710"/>
                </a:moveTo>
                <a:lnTo>
                  <a:pt x="3961930" y="3697579"/>
                </a:lnTo>
                <a:lnTo>
                  <a:pt x="3960063" y="3695725"/>
                </a:lnTo>
                <a:lnTo>
                  <a:pt x="3958945" y="3695255"/>
                </a:lnTo>
                <a:lnTo>
                  <a:pt x="3946791" y="3695255"/>
                </a:lnTo>
                <a:lnTo>
                  <a:pt x="3945674" y="3695725"/>
                </a:lnTo>
                <a:lnTo>
                  <a:pt x="3943807" y="3697579"/>
                </a:lnTo>
                <a:lnTo>
                  <a:pt x="3943350" y="3698710"/>
                </a:lnTo>
                <a:lnTo>
                  <a:pt x="3943350" y="3701338"/>
                </a:lnTo>
                <a:lnTo>
                  <a:pt x="3943807" y="3702456"/>
                </a:lnTo>
                <a:lnTo>
                  <a:pt x="3945674" y="3704323"/>
                </a:lnTo>
                <a:lnTo>
                  <a:pt x="3946791" y="3704780"/>
                </a:lnTo>
                <a:lnTo>
                  <a:pt x="3958945" y="3704780"/>
                </a:lnTo>
                <a:lnTo>
                  <a:pt x="3960063" y="3704323"/>
                </a:lnTo>
                <a:lnTo>
                  <a:pt x="3961930" y="3702456"/>
                </a:lnTo>
                <a:lnTo>
                  <a:pt x="3962387" y="3701338"/>
                </a:lnTo>
                <a:lnTo>
                  <a:pt x="3962387" y="3698710"/>
                </a:lnTo>
                <a:close/>
              </a:path>
              <a:path w="11163300" h="4533900">
                <a:moveTo>
                  <a:pt x="3962387" y="2874365"/>
                </a:moveTo>
                <a:lnTo>
                  <a:pt x="3961930" y="2873235"/>
                </a:lnTo>
                <a:lnTo>
                  <a:pt x="3960063" y="2871381"/>
                </a:lnTo>
                <a:lnTo>
                  <a:pt x="3958945" y="2870911"/>
                </a:lnTo>
                <a:lnTo>
                  <a:pt x="3946791" y="2870911"/>
                </a:lnTo>
                <a:lnTo>
                  <a:pt x="3945674" y="2871381"/>
                </a:lnTo>
                <a:lnTo>
                  <a:pt x="3943807" y="2873235"/>
                </a:lnTo>
                <a:lnTo>
                  <a:pt x="3943350" y="2874365"/>
                </a:lnTo>
                <a:lnTo>
                  <a:pt x="3943350" y="2876994"/>
                </a:lnTo>
                <a:lnTo>
                  <a:pt x="3943807" y="2878112"/>
                </a:lnTo>
                <a:lnTo>
                  <a:pt x="3945674" y="2879979"/>
                </a:lnTo>
                <a:lnTo>
                  <a:pt x="3946791" y="2880436"/>
                </a:lnTo>
                <a:lnTo>
                  <a:pt x="3958945" y="2880436"/>
                </a:lnTo>
                <a:lnTo>
                  <a:pt x="3960063" y="2879979"/>
                </a:lnTo>
                <a:lnTo>
                  <a:pt x="3961930" y="2878112"/>
                </a:lnTo>
                <a:lnTo>
                  <a:pt x="3962387" y="2876994"/>
                </a:lnTo>
                <a:lnTo>
                  <a:pt x="3962387" y="2874365"/>
                </a:lnTo>
                <a:close/>
              </a:path>
              <a:path w="11163300" h="4533900">
                <a:moveTo>
                  <a:pt x="3962387" y="2050021"/>
                </a:moveTo>
                <a:lnTo>
                  <a:pt x="3961930" y="2048891"/>
                </a:lnTo>
                <a:lnTo>
                  <a:pt x="3960063" y="2047036"/>
                </a:lnTo>
                <a:lnTo>
                  <a:pt x="3958945" y="2046566"/>
                </a:lnTo>
                <a:lnTo>
                  <a:pt x="3946791" y="2046566"/>
                </a:lnTo>
                <a:lnTo>
                  <a:pt x="3945674" y="2047036"/>
                </a:lnTo>
                <a:lnTo>
                  <a:pt x="3943807" y="2048891"/>
                </a:lnTo>
                <a:lnTo>
                  <a:pt x="3943350" y="2050021"/>
                </a:lnTo>
                <a:lnTo>
                  <a:pt x="3943350" y="2052650"/>
                </a:lnTo>
                <a:lnTo>
                  <a:pt x="3943807" y="2053767"/>
                </a:lnTo>
                <a:lnTo>
                  <a:pt x="3945674" y="2055634"/>
                </a:lnTo>
                <a:lnTo>
                  <a:pt x="3946791" y="2056091"/>
                </a:lnTo>
                <a:lnTo>
                  <a:pt x="3958945" y="2056091"/>
                </a:lnTo>
                <a:lnTo>
                  <a:pt x="3960063" y="2055634"/>
                </a:lnTo>
                <a:lnTo>
                  <a:pt x="3961930" y="2053767"/>
                </a:lnTo>
                <a:lnTo>
                  <a:pt x="3962387" y="2052650"/>
                </a:lnTo>
                <a:lnTo>
                  <a:pt x="3962387" y="2050021"/>
                </a:lnTo>
                <a:close/>
              </a:path>
              <a:path w="11163300" h="4533900">
                <a:moveTo>
                  <a:pt x="3962387" y="1225677"/>
                </a:moveTo>
                <a:lnTo>
                  <a:pt x="3961930" y="1224546"/>
                </a:lnTo>
                <a:lnTo>
                  <a:pt x="3960063" y="1222692"/>
                </a:lnTo>
                <a:lnTo>
                  <a:pt x="3958945" y="1222222"/>
                </a:lnTo>
                <a:lnTo>
                  <a:pt x="3946791" y="1222222"/>
                </a:lnTo>
                <a:lnTo>
                  <a:pt x="3945674" y="1222692"/>
                </a:lnTo>
                <a:lnTo>
                  <a:pt x="3943807" y="1224546"/>
                </a:lnTo>
                <a:lnTo>
                  <a:pt x="3943350" y="1225677"/>
                </a:lnTo>
                <a:lnTo>
                  <a:pt x="3943350" y="1228305"/>
                </a:lnTo>
                <a:lnTo>
                  <a:pt x="3943807" y="1229423"/>
                </a:lnTo>
                <a:lnTo>
                  <a:pt x="3945674" y="1231290"/>
                </a:lnTo>
                <a:lnTo>
                  <a:pt x="3946791" y="1231747"/>
                </a:lnTo>
                <a:lnTo>
                  <a:pt x="3958945" y="1231747"/>
                </a:lnTo>
                <a:lnTo>
                  <a:pt x="3960063" y="1231290"/>
                </a:lnTo>
                <a:lnTo>
                  <a:pt x="3961930" y="1229423"/>
                </a:lnTo>
                <a:lnTo>
                  <a:pt x="3962387" y="1228305"/>
                </a:lnTo>
                <a:lnTo>
                  <a:pt x="3962387" y="1225677"/>
                </a:lnTo>
                <a:close/>
              </a:path>
              <a:path w="11163300" h="4533900">
                <a:moveTo>
                  <a:pt x="3962387" y="401320"/>
                </a:moveTo>
                <a:lnTo>
                  <a:pt x="3961930" y="400202"/>
                </a:lnTo>
                <a:lnTo>
                  <a:pt x="3960063" y="398348"/>
                </a:lnTo>
                <a:lnTo>
                  <a:pt x="3958945" y="397878"/>
                </a:lnTo>
                <a:lnTo>
                  <a:pt x="3946791" y="397878"/>
                </a:lnTo>
                <a:lnTo>
                  <a:pt x="3945674" y="398348"/>
                </a:lnTo>
                <a:lnTo>
                  <a:pt x="3943807" y="400202"/>
                </a:lnTo>
                <a:lnTo>
                  <a:pt x="3943350" y="401320"/>
                </a:lnTo>
                <a:lnTo>
                  <a:pt x="3943350" y="403961"/>
                </a:lnTo>
                <a:lnTo>
                  <a:pt x="3943807" y="405079"/>
                </a:lnTo>
                <a:lnTo>
                  <a:pt x="3945674" y="406933"/>
                </a:lnTo>
                <a:lnTo>
                  <a:pt x="3946791" y="407403"/>
                </a:lnTo>
                <a:lnTo>
                  <a:pt x="3958945" y="407403"/>
                </a:lnTo>
                <a:lnTo>
                  <a:pt x="3960063" y="406933"/>
                </a:lnTo>
                <a:lnTo>
                  <a:pt x="3961930" y="405079"/>
                </a:lnTo>
                <a:lnTo>
                  <a:pt x="3962387" y="403961"/>
                </a:lnTo>
                <a:lnTo>
                  <a:pt x="3962387" y="401320"/>
                </a:lnTo>
                <a:close/>
              </a:path>
              <a:path w="11163300" h="4533900">
                <a:moveTo>
                  <a:pt x="4019550" y="4523054"/>
                </a:moveTo>
                <a:lnTo>
                  <a:pt x="4019080" y="4521936"/>
                </a:lnTo>
                <a:lnTo>
                  <a:pt x="4017213" y="4520069"/>
                </a:lnTo>
                <a:lnTo>
                  <a:pt x="4016095" y="4519612"/>
                </a:lnTo>
                <a:lnTo>
                  <a:pt x="4003941" y="4519612"/>
                </a:lnTo>
                <a:lnTo>
                  <a:pt x="4002824" y="4520069"/>
                </a:lnTo>
                <a:lnTo>
                  <a:pt x="4000957" y="4521936"/>
                </a:lnTo>
                <a:lnTo>
                  <a:pt x="4000487" y="4523054"/>
                </a:lnTo>
                <a:lnTo>
                  <a:pt x="4000487" y="4525683"/>
                </a:lnTo>
                <a:lnTo>
                  <a:pt x="4000957" y="4526800"/>
                </a:lnTo>
                <a:lnTo>
                  <a:pt x="4002824" y="4528667"/>
                </a:lnTo>
                <a:lnTo>
                  <a:pt x="4003941" y="4529137"/>
                </a:lnTo>
                <a:lnTo>
                  <a:pt x="4016095" y="4529137"/>
                </a:lnTo>
                <a:lnTo>
                  <a:pt x="4017213" y="4528667"/>
                </a:lnTo>
                <a:lnTo>
                  <a:pt x="4019080" y="4526800"/>
                </a:lnTo>
                <a:lnTo>
                  <a:pt x="4019550" y="4525683"/>
                </a:lnTo>
                <a:lnTo>
                  <a:pt x="4019550" y="4523054"/>
                </a:lnTo>
                <a:close/>
              </a:path>
              <a:path w="11163300" h="4533900">
                <a:moveTo>
                  <a:pt x="4019550" y="3698710"/>
                </a:moveTo>
                <a:lnTo>
                  <a:pt x="4019080" y="3697579"/>
                </a:lnTo>
                <a:lnTo>
                  <a:pt x="4017213" y="3695725"/>
                </a:lnTo>
                <a:lnTo>
                  <a:pt x="4016095" y="3695255"/>
                </a:lnTo>
                <a:lnTo>
                  <a:pt x="4003941" y="3695255"/>
                </a:lnTo>
                <a:lnTo>
                  <a:pt x="4002824" y="3695725"/>
                </a:lnTo>
                <a:lnTo>
                  <a:pt x="4000957" y="3697579"/>
                </a:lnTo>
                <a:lnTo>
                  <a:pt x="4000487" y="3698710"/>
                </a:lnTo>
                <a:lnTo>
                  <a:pt x="4000487" y="3701338"/>
                </a:lnTo>
                <a:lnTo>
                  <a:pt x="4000957" y="3702456"/>
                </a:lnTo>
                <a:lnTo>
                  <a:pt x="4002824" y="3704323"/>
                </a:lnTo>
                <a:lnTo>
                  <a:pt x="4003941" y="3704780"/>
                </a:lnTo>
                <a:lnTo>
                  <a:pt x="4016095" y="3704780"/>
                </a:lnTo>
                <a:lnTo>
                  <a:pt x="4017213" y="3704323"/>
                </a:lnTo>
                <a:lnTo>
                  <a:pt x="4019080" y="3702456"/>
                </a:lnTo>
                <a:lnTo>
                  <a:pt x="4019550" y="3701338"/>
                </a:lnTo>
                <a:lnTo>
                  <a:pt x="4019550" y="3698710"/>
                </a:lnTo>
                <a:close/>
              </a:path>
              <a:path w="11163300" h="4533900">
                <a:moveTo>
                  <a:pt x="4019550" y="2874365"/>
                </a:moveTo>
                <a:lnTo>
                  <a:pt x="4019080" y="2873235"/>
                </a:lnTo>
                <a:lnTo>
                  <a:pt x="4017213" y="2871381"/>
                </a:lnTo>
                <a:lnTo>
                  <a:pt x="4016095" y="2870911"/>
                </a:lnTo>
                <a:lnTo>
                  <a:pt x="4003941" y="2870911"/>
                </a:lnTo>
                <a:lnTo>
                  <a:pt x="4002824" y="2871381"/>
                </a:lnTo>
                <a:lnTo>
                  <a:pt x="4000957" y="2873235"/>
                </a:lnTo>
                <a:lnTo>
                  <a:pt x="4000487" y="2874365"/>
                </a:lnTo>
                <a:lnTo>
                  <a:pt x="4000487" y="2876994"/>
                </a:lnTo>
                <a:lnTo>
                  <a:pt x="4000957" y="2878112"/>
                </a:lnTo>
                <a:lnTo>
                  <a:pt x="4002824" y="2879979"/>
                </a:lnTo>
                <a:lnTo>
                  <a:pt x="4003941" y="2880436"/>
                </a:lnTo>
                <a:lnTo>
                  <a:pt x="4016095" y="2880436"/>
                </a:lnTo>
                <a:lnTo>
                  <a:pt x="4017213" y="2879979"/>
                </a:lnTo>
                <a:lnTo>
                  <a:pt x="4019080" y="2878112"/>
                </a:lnTo>
                <a:lnTo>
                  <a:pt x="4019550" y="2876994"/>
                </a:lnTo>
                <a:lnTo>
                  <a:pt x="4019550" y="2874365"/>
                </a:lnTo>
                <a:close/>
              </a:path>
              <a:path w="11163300" h="4533900">
                <a:moveTo>
                  <a:pt x="4019550" y="2050021"/>
                </a:moveTo>
                <a:lnTo>
                  <a:pt x="4019080" y="2048891"/>
                </a:lnTo>
                <a:lnTo>
                  <a:pt x="4017213" y="2047036"/>
                </a:lnTo>
                <a:lnTo>
                  <a:pt x="4016095" y="2046566"/>
                </a:lnTo>
                <a:lnTo>
                  <a:pt x="4003941" y="2046566"/>
                </a:lnTo>
                <a:lnTo>
                  <a:pt x="4002824" y="2047036"/>
                </a:lnTo>
                <a:lnTo>
                  <a:pt x="4000957" y="2048891"/>
                </a:lnTo>
                <a:lnTo>
                  <a:pt x="4000487" y="2050021"/>
                </a:lnTo>
                <a:lnTo>
                  <a:pt x="4000487" y="2052650"/>
                </a:lnTo>
                <a:lnTo>
                  <a:pt x="4000957" y="2053767"/>
                </a:lnTo>
                <a:lnTo>
                  <a:pt x="4002824" y="2055634"/>
                </a:lnTo>
                <a:lnTo>
                  <a:pt x="4003941" y="2056091"/>
                </a:lnTo>
                <a:lnTo>
                  <a:pt x="4016095" y="2056091"/>
                </a:lnTo>
                <a:lnTo>
                  <a:pt x="4017213" y="2055634"/>
                </a:lnTo>
                <a:lnTo>
                  <a:pt x="4019080" y="2053767"/>
                </a:lnTo>
                <a:lnTo>
                  <a:pt x="4019550" y="2052650"/>
                </a:lnTo>
                <a:lnTo>
                  <a:pt x="4019550" y="2050021"/>
                </a:lnTo>
                <a:close/>
              </a:path>
              <a:path w="11163300" h="4533900">
                <a:moveTo>
                  <a:pt x="4019550" y="1225677"/>
                </a:moveTo>
                <a:lnTo>
                  <a:pt x="4019080" y="1224546"/>
                </a:lnTo>
                <a:lnTo>
                  <a:pt x="4017213" y="1222692"/>
                </a:lnTo>
                <a:lnTo>
                  <a:pt x="4016095" y="1222222"/>
                </a:lnTo>
                <a:lnTo>
                  <a:pt x="4003941" y="1222222"/>
                </a:lnTo>
                <a:lnTo>
                  <a:pt x="4002824" y="1222692"/>
                </a:lnTo>
                <a:lnTo>
                  <a:pt x="4000957" y="1224546"/>
                </a:lnTo>
                <a:lnTo>
                  <a:pt x="4000487" y="1225677"/>
                </a:lnTo>
                <a:lnTo>
                  <a:pt x="4000487" y="1228305"/>
                </a:lnTo>
                <a:lnTo>
                  <a:pt x="4000957" y="1229423"/>
                </a:lnTo>
                <a:lnTo>
                  <a:pt x="4002824" y="1231290"/>
                </a:lnTo>
                <a:lnTo>
                  <a:pt x="4003941" y="1231747"/>
                </a:lnTo>
                <a:lnTo>
                  <a:pt x="4016095" y="1231747"/>
                </a:lnTo>
                <a:lnTo>
                  <a:pt x="4017213" y="1231290"/>
                </a:lnTo>
                <a:lnTo>
                  <a:pt x="4019080" y="1229423"/>
                </a:lnTo>
                <a:lnTo>
                  <a:pt x="4019550" y="1228305"/>
                </a:lnTo>
                <a:lnTo>
                  <a:pt x="4019550" y="1225677"/>
                </a:lnTo>
                <a:close/>
              </a:path>
              <a:path w="11163300" h="4533900">
                <a:moveTo>
                  <a:pt x="4019550" y="401320"/>
                </a:moveTo>
                <a:lnTo>
                  <a:pt x="4019080" y="400202"/>
                </a:lnTo>
                <a:lnTo>
                  <a:pt x="4017213" y="398348"/>
                </a:lnTo>
                <a:lnTo>
                  <a:pt x="4016095" y="397878"/>
                </a:lnTo>
                <a:lnTo>
                  <a:pt x="4003941" y="397878"/>
                </a:lnTo>
                <a:lnTo>
                  <a:pt x="4002824" y="398348"/>
                </a:lnTo>
                <a:lnTo>
                  <a:pt x="4000957" y="400202"/>
                </a:lnTo>
                <a:lnTo>
                  <a:pt x="4000487" y="401320"/>
                </a:lnTo>
                <a:lnTo>
                  <a:pt x="4000487" y="403961"/>
                </a:lnTo>
                <a:lnTo>
                  <a:pt x="4000957" y="405079"/>
                </a:lnTo>
                <a:lnTo>
                  <a:pt x="4002824" y="406933"/>
                </a:lnTo>
                <a:lnTo>
                  <a:pt x="4003941" y="407403"/>
                </a:lnTo>
                <a:lnTo>
                  <a:pt x="4016095" y="407403"/>
                </a:lnTo>
                <a:lnTo>
                  <a:pt x="4017213" y="406933"/>
                </a:lnTo>
                <a:lnTo>
                  <a:pt x="4019080" y="405079"/>
                </a:lnTo>
                <a:lnTo>
                  <a:pt x="4019550" y="403961"/>
                </a:lnTo>
                <a:lnTo>
                  <a:pt x="4019550" y="401320"/>
                </a:lnTo>
                <a:close/>
              </a:path>
              <a:path w="11163300" h="4533900">
                <a:moveTo>
                  <a:pt x="4076687" y="4523054"/>
                </a:moveTo>
                <a:lnTo>
                  <a:pt x="4076230" y="4521936"/>
                </a:lnTo>
                <a:lnTo>
                  <a:pt x="4074363" y="4520069"/>
                </a:lnTo>
                <a:lnTo>
                  <a:pt x="4073245" y="4519612"/>
                </a:lnTo>
                <a:lnTo>
                  <a:pt x="4061091" y="4519612"/>
                </a:lnTo>
                <a:lnTo>
                  <a:pt x="4059974" y="4520069"/>
                </a:lnTo>
                <a:lnTo>
                  <a:pt x="4058107" y="4521936"/>
                </a:lnTo>
                <a:lnTo>
                  <a:pt x="4057637" y="4523054"/>
                </a:lnTo>
                <a:lnTo>
                  <a:pt x="4057637" y="4525683"/>
                </a:lnTo>
                <a:lnTo>
                  <a:pt x="4058107" y="4526800"/>
                </a:lnTo>
                <a:lnTo>
                  <a:pt x="4059974" y="4528667"/>
                </a:lnTo>
                <a:lnTo>
                  <a:pt x="4061091" y="4529137"/>
                </a:lnTo>
                <a:lnTo>
                  <a:pt x="4073245" y="4529137"/>
                </a:lnTo>
                <a:lnTo>
                  <a:pt x="4074363" y="4528667"/>
                </a:lnTo>
                <a:lnTo>
                  <a:pt x="4076230" y="4526800"/>
                </a:lnTo>
                <a:lnTo>
                  <a:pt x="4076687" y="4525683"/>
                </a:lnTo>
                <a:lnTo>
                  <a:pt x="4076687" y="4523054"/>
                </a:lnTo>
                <a:close/>
              </a:path>
              <a:path w="11163300" h="4533900">
                <a:moveTo>
                  <a:pt x="4076687" y="3698710"/>
                </a:moveTo>
                <a:lnTo>
                  <a:pt x="4076230" y="3697579"/>
                </a:lnTo>
                <a:lnTo>
                  <a:pt x="4074363" y="3695725"/>
                </a:lnTo>
                <a:lnTo>
                  <a:pt x="4073245" y="3695255"/>
                </a:lnTo>
                <a:lnTo>
                  <a:pt x="4061091" y="3695255"/>
                </a:lnTo>
                <a:lnTo>
                  <a:pt x="4059974" y="3695725"/>
                </a:lnTo>
                <a:lnTo>
                  <a:pt x="4058107" y="3697579"/>
                </a:lnTo>
                <a:lnTo>
                  <a:pt x="4057637" y="3698710"/>
                </a:lnTo>
                <a:lnTo>
                  <a:pt x="4057637" y="3701338"/>
                </a:lnTo>
                <a:lnTo>
                  <a:pt x="4058107" y="3702456"/>
                </a:lnTo>
                <a:lnTo>
                  <a:pt x="4059974" y="3704323"/>
                </a:lnTo>
                <a:lnTo>
                  <a:pt x="4061091" y="3704780"/>
                </a:lnTo>
                <a:lnTo>
                  <a:pt x="4073245" y="3704780"/>
                </a:lnTo>
                <a:lnTo>
                  <a:pt x="4074363" y="3704323"/>
                </a:lnTo>
                <a:lnTo>
                  <a:pt x="4076230" y="3702456"/>
                </a:lnTo>
                <a:lnTo>
                  <a:pt x="4076687" y="3701338"/>
                </a:lnTo>
                <a:lnTo>
                  <a:pt x="4076687" y="3698710"/>
                </a:lnTo>
                <a:close/>
              </a:path>
              <a:path w="11163300" h="4533900">
                <a:moveTo>
                  <a:pt x="4076687" y="2874365"/>
                </a:moveTo>
                <a:lnTo>
                  <a:pt x="4076230" y="2873235"/>
                </a:lnTo>
                <a:lnTo>
                  <a:pt x="4074363" y="2871381"/>
                </a:lnTo>
                <a:lnTo>
                  <a:pt x="4073245" y="2870911"/>
                </a:lnTo>
                <a:lnTo>
                  <a:pt x="4061091" y="2870911"/>
                </a:lnTo>
                <a:lnTo>
                  <a:pt x="4059974" y="2871381"/>
                </a:lnTo>
                <a:lnTo>
                  <a:pt x="4058107" y="2873235"/>
                </a:lnTo>
                <a:lnTo>
                  <a:pt x="4057637" y="2874365"/>
                </a:lnTo>
                <a:lnTo>
                  <a:pt x="4057637" y="2876994"/>
                </a:lnTo>
                <a:lnTo>
                  <a:pt x="4058107" y="2878112"/>
                </a:lnTo>
                <a:lnTo>
                  <a:pt x="4059974" y="2879979"/>
                </a:lnTo>
                <a:lnTo>
                  <a:pt x="4061091" y="2880436"/>
                </a:lnTo>
                <a:lnTo>
                  <a:pt x="4073245" y="2880436"/>
                </a:lnTo>
                <a:lnTo>
                  <a:pt x="4074363" y="2879979"/>
                </a:lnTo>
                <a:lnTo>
                  <a:pt x="4076230" y="2878112"/>
                </a:lnTo>
                <a:lnTo>
                  <a:pt x="4076687" y="2876994"/>
                </a:lnTo>
                <a:lnTo>
                  <a:pt x="4076687" y="2874365"/>
                </a:lnTo>
                <a:close/>
              </a:path>
              <a:path w="11163300" h="4533900">
                <a:moveTo>
                  <a:pt x="4076687" y="2050021"/>
                </a:moveTo>
                <a:lnTo>
                  <a:pt x="4076230" y="2048891"/>
                </a:lnTo>
                <a:lnTo>
                  <a:pt x="4074363" y="2047036"/>
                </a:lnTo>
                <a:lnTo>
                  <a:pt x="4073245" y="2046566"/>
                </a:lnTo>
                <a:lnTo>
                  <a:pt x="4061091" y="2046566"/>
                </a:lnTo>
                <a:lnTo>
                  <a:pt x="4059974" y="2047036"/>
                </a:lnTo>
                <a:lnTo>
                  <a:pt x="4058107" y="2048891"/>
                </a:lnTo>
                <a:lnTo>
                  <a:pt x="4057637" y="2050021"/>
                </a:lnTo>
                <a:lnTo>
                  <a:pt x="4057637" y="2052650"/>
                </a:lnTo>
                <a:lnTo>
                  <a:pt x="4058107" y="2053767"/>
                </a:lnTo>
                <a:lnTo>
                  <a:pt x="4059974" y="2055634"/>
                </a:lnTo>
                <a:lnTo>
                  <a:pt x="4061091" y="2056091"/>
                </a:lnTo>
                <a:lnTo>
                  <a:pt x="4073245" y="2056091"/>
                </a:lnTo>
                <a:lnTo>
                  <a:pt x="4074363" y="2055634"/>
                </a:lnTo>
                <a:lnTo>
                  <a:pt x="4076230" y="2053767"/>
                </a:lnTo>
                <a:lnTo>
                  <a:pt x="4076687" y="2052650"/>
                </a:lnTo>
                <a:lnTo>
                  <a:pt x="4076687" y="2050021"/>
                </a:lnTo>
                <a:close/>
              </a:path>
              <a:path w="11163300" h="4533900">
                <a:moveTo>
                  <a:pt x="4076687" y="1225677"/>
                </a:moveTo>
                <a:lnTo>
                  <a:pt x="4076230" y="1224546"/>
                </a:lnTo>
                <a:lnTo>
                  <a:pt x="4074363" y="1222692"/>
                </a:lnTo>
                <a:lnTo>
                  <a:pt x="4073245" y="1222222"/>
                </a:lnTo>
                <a:lnTo>
                  <a:pt x="4061091" y="1222222"/>
                </a:lnTo>
                <a:lnTo>
                  <a:pt x="4059974" y="1222692"/>
                </a:lnTo>
                <a:lnTo>
                  <a:pt x="4058107" y="1224546"/>
                </a:lnTo>
                <a:lnTo>
                  <a:pt x="4057637" y="1225677"/>
                </a:lnTo>
                <a:lnTo>
                  <a:pt x="4057637" y="1228305"/>
                </a:lnTo>
                <a:lnTo>
                  <a:pt x="4058107" y="1229423"/>
                </a:lnTo>
                <a:lnTo>
                  <a:pt x="4059974" y="1231290"/>
                </a:lnTo>
                <a:lnTo>
                  <a:pt x="4061091" y="1231747"/>
                </a:lnTo>
                <a:lnTo>
                  <a:pt x="4073245" y="1231747"/>
                </a:lnTo>
                <a:lnTo>
                  <a:pt x="4074363" y="1231290"/>
                </a:lnTo>
                <a:lnTo>
                  <a:pt x="4076230" y="1229423"/>
                </a:lnTo>
                <a:lnTo>
                  <a:pt x="4076687" y="1228305"/>
                </a:lnTo>
                <a:lnTo>
                  <a:pt x="4076687" y="1225677"/>
                </a:lnTo>
                <a:close/>
              </a:path>
              <a:path w="11163300" h="4533900">
                <a:moveTo>
                  <a:pt x="4076687" y="401320"/>
                </a:moveTo>
                <a:lnTo>
                  <a:pt x="4076230" y="400202"/>
                </a:lnTo>
                <a:lnTo>
                  <a:pt x="4074363" y="398348"/>
                </a:lnTo>
                <a:lnTo>
                  <a:pt x="4073245" y="397878"/>
                </a:lnTo>
                <a:lnTo>
                  <a:pt x="4061091" y="397878"/>
                </a:lnTo>
                <a:lnTo>
                  <a:pt x="4059974" y="398348"/>
                </a:lnTo>
                <a:lnTo>
                  <a:pt x="4058107" y="400202"/>
                </a:lnTo>
                <a:lnTo>
                  <a:pt x="4057637" y="401320"/>
                </a:lnTo>
                <a:lnTo>
                  <a:pt x="4057637" y="403961"/>
                </a:lnTo>
                <a:lnTo>
                  <a:pt x="4058107" y="405079"/>
                </a:lnTo>
                <a:lnTo>
                  <a:pt x="4059974" y="406933"/>
                </a:lnTo>
                <a:lnTo>
                  <a:pt x="4061091" y="407403"/>
                </a:lnTo>
                <a:lnTo>
                  <a:pt x="4073245" y="407403"/>
                </a:lnTo>
                <a:lnTo>
                  <a:pt x="4074363" y="406933"/>
                </a:lnTo>
                <a:lnTo>
                  <a:pt x="4076230" y="405079"/>
                </a:lnTo>
                <a:lnTo>
                  <a:pt x="4076687" y="403961"/>
                </a:lnTo>
                <a:lnTo>
                  <a:pt x="4076687" y="401320"/>
                </a:lnTo>
                <a:close/>
              </a:path>
              <a:path w="11163300" h="4533900">
                <a:moveTo>
                  <a:pt x="4133837" y="4523054"/>
                </a:moveTo>
                <a:lnTo>
                  <a:pt x="4133380" y="4521936"/>
                </a:lnTo>
                <a:lnTo>
                  <a:pt x="4131513" y="4520069"/>
                </a:lnTo>
                <a:lnTo>
                  <a:pt x="4130395" y="4519612"/>
                </a:lnTo>
                <a:lnTo>
                  <a:pt x="4118241" y="4519612"/>
                </a:lnTo>
                <a:lnTo>
                  <a:pt x="4117124" y="4520069"/>
                </a:lnTo>
                <a:lnTo>
                  <a:pt x="4115257" y="4521936"/>
                </a:lnTo>
                <a:lnTo>
                  <a:pt x="4114787" y="4523054"/>
                </a:lnTo>
                <a:lnTo>
                  <a:pt x="4114787" y="4525683"/>
                </a:lnTo>
                <a:lnTo>
                  <a:pt x="4115257" y="4526800"/>
                </a:lnTo>
                <a:lnTo>
                  <a:pt x="4117124" y="4528667"/>
                </a:lnTo>
                <a:lnTo>
                  <a:pt x="4118241" y="4529137"/>
                </a:lnTo>
                <a:lnTo>
                  <a:pt x="4130395" y="4529137"/>
                </a:lnTo>
                <a:lnTo>
                  <a:pt x="4131513" y="4528667"/>
                </a:lnTo>
                <a:lnTo>
                  <a:pt x="4133380" y="4526800"/>
                </a:lnTo>
                <a:lnTo>
                  <a:pt x="4133837" y="4525683"/>
                </a:lnTo>
                <a:lnTo>
                  <a:pt x="4133837" y="4523054"/>
                </a:lnTo>
                <a:close/>
              </a:path>
              <a:path w="11163300" h="4533900">
                <a:moveTo>
                  <a:pt x="4133837" y="3698710"/>
                </a:moveTo>
                <a:lnTo>
                  <a:pt x="4133380" y="3697579"/>
                </a:lnTo>
                <a:lnTo>
                  <a:pt x="4131513" y="3695725"/>
                </a:lnTo>
                <a:lnTo>
                  <a:pt x="4130395" y="3695255"/>
                </a:lnTo>
                <a:lnTo>
                  <a:pt x="4118241" y="3695255"/>
                </a:lnTo>
                <a:lnTo>
                  <a:pt x="4117124" y="3695725"/>
                </a:lnTo>
                <a:lnTo>
                  <a:pt x="4115257" y="3697579"/>
                </a:lnTo>
                <a:lnTo>
                  <a:pt x="4114787" y="3698710"/>
                </a:lnTo>
                <a:lnTo>
                  <a:pt x="4114787" y="3701338"/>
                </a:lnTo>
                <a:lnTo>
                  <a:pt x="4115257" y="3702456"/>
                </a:lnTo>
                <a:lnTo>
                  <a:pt x="4117124" y="3704323"/>
                </a:lnTo>
                <a:lnTo>
                  <a:pt x="4118241" y="3704780"/>
                </a:lnTo>
                <a:lnTo>
                  <a:pt x="4130395" y="3704780"/>
                </a:lnTo>
                <a:lnTo>
                  <a:pt x="4131513" y="3704323"/>
                </a:lnTo>
                <a:lnTo>
                  <a:pt x="4133380" y="3702456"/>
                </a:lnTo>
                <a:lnTo>
                  <a:pt x="4133837" y="3701338"/>
                </a:lnTo>
                <a:lnTo>
                  <a:pt x="4133837" y="3698710"/>
                </a:lnTo>
                <a:close/>
              </a:path>
              <a:path w="11163300" h="4533900">
                <a:moveTo>
                  <a:pt x="4133837" y="2874365"/>
                </a:moveTo>
                <a:lnTo>
                  <a:pt x="4133380" y="2873235"/>
                </a:lnTo>
                <a:lnTo>
                  <a:pt x="4131513" y="2871381"/>
                </a:lnTo>
                <a:lnTo>
                  <a:pt x="4130395" y="2870911"/>
                </a:lnTo>
                <a:lnTo>
                  <a:pt x="4118241" y="2870911"/>
                </a:lnTo>
                <a:lnTo>
                  <a:pt x="4117124" y="2871381"/>
                </a:lnTo>
                <a:lnTo>
                  <a:pt x="4115257" y="2873235"/>
                </a:lnTo>
                <a:lnTo>
                  <a:pt x="4114787" y="2874365"/>
                </a:lnTo>
                <a:lnTo>
                  <a:pt x="4114787" y="2876994"/>
                </a:lnTo>
                <a:lnTo>
                  <a:pt x="4115257" y="2878112"/>
                </a:lnTo>
                <a:lnTo>
                  <a:pt x="4117124" y="2879979"/>
                </a:lnTo>
                <a:lnTo>
                  <a:pt x="4118241" y="2880436"/>
                </a:lnTo>
                <a:lnTo>
                  <a:pt x="4130395" y="2880436"/>
                </a:lnTo>
                <a:lnTo>
                  <a:pt x="4131513" y="2879979"/>
                </a:lnTo>
                <a:lnTo>
                  <a:pt x="4133380" y="2878112"/>
                </a:lnTo>
                <a:lnTo>
                  <a:pt x="4133837" y="2876994"/>
                </a:lnTo>
                <a:lnTo>
                  <a:pt x="4133837" y="2874365"/>
                </a:lnTo>
                <a:close/>
              </a:path>
              <a:path w="11163300" h="4533900">
                <a:moveTo>
                  <a:pt x="4133837" y="2050021"/>
                </a:moveTo>
                <a:lnTo>
                  <a:pt x="4133380" y="2048891"/>
                </a:lnTo>
                <a:lnTo>
                  <a:pt x="4131513" y="2047036"/>
                </a:lnTo>
                <a:lnTo>
                  <a:pt x="4130395" y="2046566"/>
                </a:lnTo>
                <a:lnTo>
                  <a:pt x="4118241" y="2046566"/>
                </a:lnTo>
                <a:lnTo>
                  <a:pt x="4117124" y="2047036"/>
                </a:lnTo>
                <a:lnTo>
                  <a:pt x="4115257" y="2048891"/>
                </a:lnTo>
                <a:lnTo>
                  <a:pt x="4114787" y="2050021"/>
                </a:lnTo>
                <a:lnTo>
                  <a:pt x="4114787" y="2052650"/>
                </a:lnTo>
                <a:lnTo>
                  <a:pt x="4115257" y="2053767"/>
                </a:lnTo>
                <a:lnTo>
                  <a:pt x="4117124" y="2055634"/>
                </a:lnTo>
                <a:lnTo>
                  <a:pt x="4118241" y="2056091"/>
                </a:lnTo>
                <a:lnTo>
                  <a:pt x="4130395" y="2056091"/>
                </a:lnTo>
                <a:lnTo>
                  <a:pt x="4131513" y="2055634"/>
                </a:lnTo>
                <a:lnTo>
                  <a:pt x="4133380" y="2053767"/>
                </a:lnTo>
                <a:lnTo>
                  <a:pt x="4133837" y="2052650"/>
                </a:lnTo>
                <a:lnTo>
                  <a:pt x="4133837" y="2050021"/>
                </a:lnTo>
                <a:close/>
              </a:path>
              <a:path w="11163300" h="4533900">
                <a:moveTo>
                  <a:pt x="4133837" y="1225677"/>
                </a:moveTo>
                <a:lnTo>
                  <a:pt x="4133380" y="1224546"/>
                </a:lnTo>
                <a:lnTo>
                  <a:pt x="4131513" y="1222692"/>
                </a:lnTo>
                <a:lnTo>
                  <a:pt x="4130395" y="1222222"/>
                </a:lnTo>
                <a:lnTo>
                  <a:pt x="4118241" y="1222222"/>
                </a:lnTo>
                <a:lnTo>
                  <a:pt x="4117124" y="1222692"/>
                </a:lnTo>
                <a:lnTo>
                  <a:pt x="4115257" y="1224546"/>
                </a:lnTo>
                <a:lnTo>
                  <a:pt x="4114787" y="1225677"/>
                </a:lnTo>
                <a:lnTo>
                  <a:pt x="4114787" y="1228305"/>
                </a:lnTo>
                <a:lnTo>
                  <a:pt x="4115257" y="1229423"/>
                </a:lnTo>
                <a:lnTo>
                  <a:pt x="4117124" y="1231290"/>
                </a:lnTo>
                <a:lnTo>
                  <a:pt x="4118241" y="1231747"/>
                </a:lnTo>
                <a:lnTo>
                  <a:pt x="4130395" y="1231747"/>
                </a:lnTo>
                <a:lnTo>
                  <a:pt x="4131513" y="1231290"/>
                </a:lnTo>
                <a:lnTo>
                  <a:pt x="4133380" y="1229423"/>
                </a:lnTo>
                <a:lnTo>
                  <a:pt x="4133837" y="1228305"/>
                </a:lnTo>
                <a:lnTo>
                  <a:pt x="4133837" y="1225677"/>
                </a:lnTo>
                <a:close/>
              </a:path>
              <a:path w="11163300" h="4533900">
                <a:moveTo>
                  <a:pt x="4133837" y="401320"/>
                </a:moveTo>
                <a:lnTo>
                  <a:pt x="4133380" y="400202"/>
                </a:lnTo>
                <a:lnTo>
                  <a:pt x="4131513" y="398348"/>
                </a:lnTo>
                <a:lnTo>
                  <a:pt x="4130395" y="397878"/>
                </a:lnTo>
                <a:lnTo>
                  <a:pt x="4118241" y="397878"/>
                </a:lnTo>
                <a:lnTo>
                  <a:pt x="4117124" y="398348"/>
                </a:lnTo>
                <a:lnTo>
                  <a:pt x="4115257" y="400202"/>
                </a:lnTo>
                <a:lnTo>
                  <a:pt x="4114787" y="401320"/>
                </a:lnTo>
                <a:lnTo>
                  <a:pt x="4114787" y="403961"/>
                </a:lnTo>
                <a:lnTo>
                  <a:pt x="4115257" y="405079"/>
                </a:lnTo>
                <a:lnTo>
                  <a:pt x="4117124" y="406933"/>
                </a:lnTo>
                <a:lnTo>
                  <a:pt x="4118241" y="407403"/>
                </a:lnTo>
                <a:lnTo>
                  <a:pt x="4130395" y="407403"/>
                </a:lnTo>
                <a:lnTo>
                  <a:pt x="4131513" y="406933"/>
                </a:lnTo>
                <a:lnTo>
                  <a:pt x="4133380" y="405079"/>
                </a:lnTo>
                <a:lnTo>
                  <a:pt x="4133837" y="403961"/>
                </a:lnTo>
                <a:lnTo>
                  <a:pt x="4133837" y="401320"/>
                </a:lnTo>
                <a:close/>
              </a:path>
              <a:path w="11163300" h="4533900">
                <a:moveTo>
                  <a:pt x="4190987" y="4523054"/>
                </a:moveTo>
                <a:lnTo>
                  <a:pt x="4190530" y="4521936"/>
                </a:lnTo>
                <a:lnTo>
                  <a:pt x="4188663" y="4520069"/>
                </a:lnTo>
                <a:lnTo>
                  <a:pt x="4187545" y="4519612"/>
                </a:lnTo>
                <a:lnTo>
                  <a:pt x="4175391" y="4519612"/>
                </a:lnTo>
                <a:lnTo>
                  <a:pt x="4174274" y="4520069"/>
                </a:lnTo>
                <a:lnTo>
                  <a:pt x="4172407" y="4521936"/>
                </a:lnTo>
                <a:lnTo>
                  <a:pt x="4171950" y="4523054"/>
                </a:lnTo>
                <a:lnTo>
                  <a:pt x="4171950" y="4525683"/>
                </a:lnTo>
                <a:lnTo>
                  <a:pt x="4172407" y="4526800"/>
                </a:lnTo>
                <a:lnTo>
                  <a:pt x="4174274" y="4528667"/>
                </a:lnTo>
                <a:lnTo>
                  <a:pt x="4175391" y="4529137"/>
                </a:lnTo>
                <a:lnTo>
                  <a:pt x="4187545" y="4529137"/>
                </a:lnTo>
                <a:lnTo>
                  <a:pt x="4188663" y="4528667"/>
                </a:lnTo>
                <a:lnTo>
                  <a:pt x="4190530" y="4526800"/>
                </a:lnTo>
                <a:lnTo>
                  <a:pt x="4190987" y="4525683"/>
                </a:lnTo>
                <a:lnTo>
                  <a:pt x="4190987" y="4523054"/>
                </a:lnTo>
                <a:close/>
              </a:path>
              <a:path w="11163300" h="4533900">
                <a:moveTo>
                  <a:pt x="4190987" y="3698710"/>
                </a:moveTo>
                <a:lnTo>
                  <a:pt x="4190530" y="3697579"/>
                </a:lnTo>
                <a:lnTo>
                  <a:pt x="4188663" y="3695725"/>
                </a:lnTo>
                <a:lnTo>
                  <a:pt x="4187545" y="3695255"/>
                </a:lnTo>
                <a:lnTo>
                  <a:pt x="4175391" y="3695255"/>
                </a:lnTo>
                <a:lnTo>
                  <a:pt x="4174274" y="3695725"/>
                </a:lnTo>
                <a:lnTo>
                  <a:pt x="4172407" y="3697579"/>
                </a:lnTo>
                <a:lnTo>
                  <a:pt x="4171950" y="3698710"/>
                </a:lnTo>
                <a:lnTo>
                  <a:pt x="4171950" y="3701338"/>
                </a:lnTo>
                <a:lnTo>
                  <a:pt x="4172407" y="3702456"/>
                </a:lnTo>
                <a:lnTo>
                  <a:pt x="4174274" y="3704323"/>
                </a:lnTo>
                <a:lnTo>
                  <a:pt x="4175391" y="3704780"/>
                </a:lnTo>
                <a:lnTo>
                  <a:pt x="4187545" y="3704780"/>
                </a:lnTo>
                <a:lnTo>
                  <a:pt x="4188663" y="3704323"/>
                </a:lnTo>
                <a:lnTo>
                  <a:pt x="4190530" y="3702456"/>
                </a:lnTo>
                <a:lnTo>
                  <a:pt x="4190987" y="3701338"/>
                </a:lnTo>
                <a:lnTo>
                  <a:pt x="4190987" y="3698710"/>
                </a:lnTo>
                <a:close/>
              </a:path>
              <a:path w="11163300" h="4533900">
                <a:moveTo>
                  <a:pt x="4190987" y="2874365"/>
                </a:moveTo>
                <a:lnTo>
                  <a:pt x="4190530" y="2873235"/>
                </a:lnTo>
                <a:lnTo>
                  <a:pt x="4188663" y="2871381"/>
                </a:lnTo>
                <a:lnTo>
                  <a:pt x="4187545" y="2870911"/>
                </a:lnTo>
                <a:lnTo>
                  <a:pt x="4175391" y="2870911"/>
                </a:lnTo>
                <a:lnTo>
                  <a:pt x="4174274" y="2871381"/>
                </a:lnTo>
                <a:lnTo>
                  <a:pt x="4172407" y="2873235"/>
                </a:lnTo>
                <a:lnTo>
                  <a:pt x="4171950" y="2874365"/>
                </a:lnTo>
                <a:lnTo>
                  <a:pt x="4171950" y="2876994"/>
                </a:lnTo>
                <a:lnTo>
                  <a:pt x="4172407" y="2878112"/>
                </a:lnTo>
                <a:lnTo>
                  <a:pt x="4174274" y="2879979"/>
                </a:lnTo>
                <a:lnTo>
                  <a:pt x="4175391" y="2880436"/>
                </a:lnTo>
                <a:lnTo>
                  <a:pt x="4187545" y="2880436"/>
                </a:lnTo>
                <a:lnTo>
                  <a:pt x="4188663" y="2879979"/>
                </a:lnTo>
                <a:lnTo>
                  <a:pt x="4190530" y="2878112"/>
                </a:lnTo>
                <a:lnTo>
                  <a:pt x="4190987" y="2876994"/>
                </a:lnTo>
                <a:lnTo>
                  <a:pt x="4190987" y="2874365"/>
                </a:lnTo>
                <a:close/>
              </a:path>
              <a:path w="11163300" h="4533900">
                <a:moveTo>
                  <a:pt x="4190987" y="2050021"/>
                </a:moveTo>
                <a:lnTo>
                  <a:pt x="4190530" y="2048891"/>
                </a:lnTo>
                <a:lnTo>
                  <a:pt x="4188663" y="2047036"/>
                </a:lnTo>
                <a:lnTo>
                  <a:pt x="4187545" y="2046566"/>
                </a:lnTo>
                <a:lnTo>
                  <a:pt x="4175391" y="2046566"/>
                </a:lnTo>
                <a:lnTo>
                  <a:pt x="4174274" y="2047036"/>
                </a:lnTo>
                <a:lnTo>
                  <a:pt x="4172407" y="2048891"/>
                </a:lnTo>
                <a:lnTo>
                  <a:pt x="4171950" y="2050021"/>
                </a:lnTo>
                <a:lnTo>
                  <a:pt x="4171950" y="2052650"/>
                </a:lnTo>
                <a:lnTo>
                  <a:pt x="4172407" y="2053767"/>
                </a:lnTo>
                <a:lnTo>
                  <a:pt x="4174274" y="2055634"/>
                </a:lnTo>
                <a:lnTo>
                  <a:pt x="4175391" y="2056091"/>
                </a:lnTo>
                <a:lnTo>
                  <a:pt x="4187545" y="2056091"/>
                </a:lnTo>
                <a:lnTo>
                  <a:pt x="4188663" y="2055634"/>
                </a:lnTo>
                <a:lnTo>
                  <a:pt x="4190530" y="2053767"/>
                </a:lnTo>
                <a:lnTo>
                  <a:pt x="4190987" y="2052650"/>
                </a:lnTo>
                <a:lnTo>
                  <a:pt x="4190987" y="2050021"/>
                </a:lnTo>
                <a:close/>
              </a:path>
              <a:path w="11163300" h="4533900">
                <a:moveTo>
                  <a:pt x="4190987" y="1225677"/>
                </a:moveTo>
                <a:lnTo>
                  <a:pt x="4190530" y="1224546"/>
                </a:lnTo>
                <a:lnTo>
                  <a:pt x="4188663" y="1222692"/>
                </a:lnTo>
                <a:lnTo>
                  <a:pt x="4187545" y="1222222"/>
                </a:lnTo>
                <a:lnTo>
                  <a:pt x="4175391" y="1222222"/>
                </a:lnTo>
                <a:lnTo>
                  <a:pt x="4174274" y="1222692"/>
                </a:lnTo>
                <a:lnTo>
                  <a:pt x="4172407" y="1224546"/>
                </a:lnTo>
                <a:lnTo>
                  <a:pt x="4171950" y="1225677"/>
                </a:lnTo>
                <a:lnTo>
                  <a:pt x="4171950" y="1228305"/>
                </a:lnTo>
                <a:lnTo>
                  <a:pt x="4172407" y="1229423"/>
                </a:lnTo>
                <a:lnTo>
                  <a:pt x="4174274" y="1231290"/>
                </a:lnTo>
                <a:lnTo>
                  <a:pt x="4175391" y="1231747"/>
                </a:lnTo>
                <a:lnTo>
                  <a:pt x="4187545" y="1231747"/>
                </a:lnTo>
                <a:lnTo>
                  <a:pt x="4188663" y="1231290"/>
                </a:lnTo>
                <a:lnTo>
                  <a:pt x="4190530" y="1229423"/>
                </a:lnTo>
                <a:lnTo>
                  <a:pt x="4190987" y="1228305"/>
                </a:lnTo>
                <a:lnTo>
                  <a:pt x="4190987" y="1225677"/>
                </a:lnTo>
                <a:close/>
              </a:path>
              <a:path w="11163300" h="4533900">
                <a:moveTo>
                  <a:pt x="4190987" y="401320"/>
                </a:moveTo>
                <a:lnTo>
                  <a:pt x="4190530" y="400202"/>
                </a:lnTo>
                <a:lnTo>
                  <a:pt x="4188663" y="398348"/>
                </a:lnTo>
                <a:lnTo>
                  <a:pt x="4187545" y="397878"/>
                </a:lnTo>
                <a:lnTo>
                  <a:pt x="4175391" y="397878"/>
                </a:lnTo>
                <a:lnTo>
                  <a:pt x="4174274" y="398348"/>
                </a:lnTo>
                <a:lnTo>
                  <a:pt x="4172407" y="400202"/>
                </a:lnTo>
                <a:lnTo>
                  <a:pt x="4171950" y="401320"/>
                </a:lnTo>
                <a:lnTo>
                  <a:pt x="4171950" y="403961"/>
                </a:lnTo>
                <a:lnTo>
                  <a:pt x="4172407" y="405079"/>
                </a:lnTo>
                <a:lnTo>
                  <a:pt x="4174274" y="406933"/>
                </a:lnTo>
                <a:lnTo>
                  <a:pt x="4175391" y="407403"/>
                </a:lnTo>
                <a:lnTo>
                  <a:pt x="4187545" y="407403"/>
                </a:lnTo>
                <a:lnTo>
                  <a:pt x="4188663" y="406933"/>
                </a:lnTo>
                <a:lnTo>
                  <a:pt x="4190530" y="405079"/>
                </a:lnTo>
                <a:lnTo>
                  <a:pt x="4190987" y="403961"/>
                </a:lnTo>
                <a:lnTo>
                  <a:pt x="4190987" y="401320"/>
                </a:lnTo>
                <a:close/>
              </a:path>
              <a:path w="11163300" h="4533900">
                <a:moveTo>
                  <a:pt x="4248137" y="4523054"/>
                </a:moveTo>
                <a:lnTo>
                  <a:pt x="4247680" y="4521936"/>
                </a:lnTo>
                <a:lnTo>
                  <a:pt x="4245813" y="4520069"/>
                </a:lnTo>
                <a:lnTo>
                  <a:pt x="4244695" y="4519612"/>
                </a:lnTo>
                <a:lnTo>
                  <a:pt x="4232541" y="4519612"/>
                </a:lnTo>
                <a:lnTo>
                  <a:pt x="4231424" y="4520069"/>
                </a:lnTo>
                <a:lnTo>
                  <a:pt x="4229557" y="4521936"/>
                </a:lnTo>
                <a:lnTo>
                  <a:pt x="4229087" y="4523054"/>
                </a:lnTo>
                <a:lnTo>
                  <a:pt x="4229087" y="4525683"/>
                </a:lnTo>
                <a:lnTo>
                  <a:pt x="4229557" y="4526800"/>
                </a:lnTo>
                <a:lnTo>
                  <a:pt x="4231424" y="4528667"/>
                </a:lnTo>
                <a:lnTo>
                  <a:pt x="4232541" y="4529137"/>
                </a:lnTo>
                <a:lnTo>
                  <a:pt x="4244695" y="4529137"/>
                </a:lnTo>
                <a:lnTo>
                  <a:pt x="4245813" y="4528667"/>
                </a:lnTo>
                <a:lnTo>
                  <a:pt x="4247680" y="4526800"/>
                </a:lnTo>
                <a:lnTo>
                  <a:pt x="4248137" y="4525683"/>
                </a:lnTo>
                <a:lnTo>
                  <a:pt x="4248137" y="4523054"/>
                </a:lnTo>
                <a:close/>
              </a:path>
              <a:path w="11163300" h="4533900">
                <a:moveTo>
                  <a:pt x="4248137" y="3698710"/>
                </a:moveTo>
                <a:lnTo>
                  <a:pt x="4247680" y="3697579"/>
                </a:lnTo>
                <a:lnTo>
                  <a:pt x="4245813" y="3695725"/>
                </a:lnTo>
                <a:lnTo>
                  <a:pt x="4244695" y="3695255"/>
                </a:lnTo>
                <a:lnTo>
                  <a:pt x="4232541" y="3695255"/>
                </a:lnTo>
                <a:lnTo>
                  <a:pt x="4231424" y="3695725"/>
                </a:lnTo>
                <a:lnTo>
                  <a:pt x="4229557" y="3697579"/>
                </a:lnTo>
                <a:lnTo>
                  <a:pt x="4229087" y="3698710"/>
                </a:lnTo>
                <a:lnTo>
                  <a:pt x="4229087" y="3701338"/>
                </a:lnTo>
                <a:lnTo>
                  <a:pt x="4229557" y="3702456"/>
                </a:lnTo>
                <a:lnTo>
                  <a:pt x="4231424" y="3704323"/>
                </a:lnTo>
                <a:lnTo>
                  <a:pt x="4232541" y="3704780"/>
                </a:lnTo>
                <a:lnTo>
                  <a:pt x="4244695" y="3704780"/>
                </a:lnTo>
                <a:lnTo>
                  <a:pt x="4245813" y="3704323"/>
                </a:lnTo>
                <a:lnTo>
                  <a:pt x="4247680" y="3702456"/>
                </a:lnTo>
                <a:lnTo>
                  <a:pt x="4248137" y="3701338"/>
                </a:lnTo>
                <a:lnTo>
                  <a:pt x="4248137" y="3698710"/>
                </a:lnTo>
                <a:close/>
              </a:path>
              <a:path w="11163300" h="4533900">
                <a:moveTo>
                  <a:pt x="4248137" y="2874365"/>
                </a:moveTo>
                <a:lnTo>
                  <a:pt x="4247680" y="2873235"/>
                </a:lnTo>
                <a:lnTo>
                  <a:pt x="4245813" y="2871381"/>
                </a:lnTo>
                <a:lnTo>
                  <a:pt x="4244695" y="2870911"/>
                </a:lnTo>
                <a:lnTo>
                  <a:pt x="4232541" y="2870911"/>
                </a:lnTo>
                <a:lnTo>
                  <a:pt x="4231424" y="2871381"/>
                </a:lnTo>
                <a:lnTo>
                  <a:pt x="4229557" y="2873235"/>
                </a:lnTo>
                <a:lnTo>
                  <a:pt x="4229087" y="2874365"/>
                </a:lnTo>
                <a:lnTo>
                  <a:pt x="4229087" y="2876994"/>
                </a:lnTo>
                <a:lnTo>
                  <a:pt x="4229557" y="2878112"/>
                </a:lnTo>
                <a:lnTo>
                  <a:pt x="4231424" y="2879979"/>
                </a:lnTo>
                <a:lnTo>
                  <a:pt x="4232541" y="2880436"/>
                </a:lnTo>
                <a:lnTo>
                  <a:pt x="4244695" y="2880436"/>
                </a:lnTo>
                <a:lnTo>
                  <a:pt x="4245813" y="2879979"/>
                </a:lnTo>
                <a:lnTo>
                  <a:pt x="4247680" y="2878112"/>
                </a:lnTo>
                <a:lnTo>
                  <a:pt x="4248137" y="2876994"/>
                </a:lnTo>
                <a:lnTo>
                  <a:pt x="4248137" y="2874365"/>
                </a:lnTo>
                <a:close/>
              </a:path>
              <a:path w="11163300" h="4533900">
                <a:moveTo>
                  <a:pt x="4248137" y="2050021"/>
                </a:moveTo>
                <a:lnTo>
                  <a:pt x="4247680" y="2048891"/>
                </a:lnTo>
                <a:lnTo>
                  <a:pt x="4245813" y="2047036"/>
                </a:lnTo>
                <a:lnTo>
                  <a:pt x="4244695" y="2046566"/>
                </a:lnTo>
                <a:lnTo>
                  <a:pt x="4232541" y="2046566"/>
                </a:lnTo>
                <a:lnTo>
                  <a:pt x="4231424" y="2047036"/>
                </a:lnTo>
                <a:lnTo>
                  <a:pt x="4229557" y="2048891"/>
                </a:lnTo>
                <a:lnTo>
                  <a:pt x="4229087" y="2050021"/>
                </a:lnTo>
                <a:lnTo>
                  <a:pt x="4229087" y="2052650"/>
                </a:lnTo>
                <a:lnTo>
                  <a:pt x="4229557" y="2053767"/>
                </a:lnTo>
                <a:lnTo>
                  <a:pt x="4231424" y="2055634"/>
                </a:lnTo>
                <a:lnTo>
                  <a:pt x="4232541" y="2056091"/>
                </a:lnTo>
                <a:lnTo>
                  <a:pt x="4244695" y="2056091"/>
                </a:lnTo>
                <a:lnTo>
                  <a:pt x="4245813" y="2055634"/>
                </a:lnTo>
                <a:lnTo>
                  <a:pt x="4247680" y="2053767"/>
                </a:lnTo>
                <a:lnTo>
                  <a:pt x="4248137" y="2052650"/>
                </a:lnTo>
                <a:lnTo>
                  <a:pt x="4248137" y="2050021"/>
                </a:lnTo>
                <a:close/>
              </a:path>
              <a:path w="11163300" h="4533900">
                <a:moveTo>
                  <a:pt x="4248137" y="1225677"/>
                </a:moveTo>
                <a:lnTo>
                  <a:pt x="4247680" y="1224546"/>
                </a:lnTo>
                <a:lnTo>
                  <a:pt x="4245813" y="1222692"/>
                </a:lnTo>
                <a:lnTo>
                  <a:pt x="4244695" y="1222222"/>
                </a:lnTo>
                <a:lnTo>
                  <a:pt x="4232541" y="1222222"/>
                </a:lnTo>
                <a:lnTo>
                  <a:pt x="4231424" y="1222692"/>
                </a:lnTo>
                <a:lnTo>
                  <a:pt x="4229557" y="1224546"/>
                </a:lnTo>
                <a:lnTo>
                  <a:pt x="4229087" y="1225677"/>
                </a:lnTo>
                <a:lnTo>
                  <a:pt x="4229087" y="1228305"/>
                </a:lnTo>
                <a:lnTo>
                  <a:pt x="4229557" y="1229423"/>
                </a:lnTo>
                <a:lnTo>
                  <a:pt x="4231424" y="1231290"/>
                </a:lnTo>
                <a:lnTo>
                  <a:pt x="4232541" y="1231747"/>
                </a:lnTo>
                <a:lnTo>
                  <a:pt x="4244695" y="1231747"/>
                </a:lnTo>
                <a:lnTo>
                  <a:pt x="4245813" y="1231290"/>
                </a:lnTo>
                <a:lnTo>
                  <a:pt x="4247680" y="1229423"/>
                </a:lnTo>
                <a:lnTo>
                  <a:pt x="4248137" y="1228305"/>
                </a:lnTo>
                <a:lnTo>
                  <a:pt x="4248137" y="1225677"/>
                </a:lnTo>
                <a:close/>
              </a:path>
              <a:path w="11163300" h="4533900">
                <a:moveTo>
                  <a:pt x="4248137" y="401320"/>
                </a:moveTo>
                <a:lnTo>
                  <a:pt x="4247680" y="400202"/>
                </a:lnTo>
                <a:lnTo>
                  <a:pt x="4245813" y="398348"/>
                </a:lnTo>
                <a:lnTo>
                  <a:pt x="4244695" y="397878"/>
                </a:lnTo>
                <a:lnTo>
                  <a:pt x="4232541" y="397878"/>
                </a:lnTo>
                <a:lnTo>
                  <a:pt x="4231424" y="398348"/>
                </a:lnTo>
                <a:lnTo>
                  <a:pt x="4229557" y="400202"/>
                </a:lnTo>
                <a:lnTo>
                  <a:pt x="4229087" y="401320"/>
                </a:lnTo>
                <a:lnTo>
                  <a:pt x="4229087" y="403961"/>
                </a:lnTo>
                <a:lnTo>
                  <a:pt x="4229557" y="405079"/>
                </a:lnTo>
                <a:lnTo>
                  <a:pt x="4231424" y="406933"/>
                </a:lnTo>
                <a:lnTo>
                  <a:pt x="4232541" y="407403"/>
                </a:lnTo>
                <a:lnTo>
                  <a:pt x="4244695" y="407403"/>
                </a:lnTo>
                <a:lnTo>
                  <a:pt x="4245813" y="406933"/>
                </a:lnTo>
                <a:lnTo>
                  <a:pt x="4247680" y="405079"/>
                </a:lnTo>
                <a:lnTo>
                  <a:pt x="4248137" y="403961"/>
                </a:lnTo>
                <a:lnTo>
                  <a:pt x="4248137" y="401320"/>
                </a:lnTo>
                <a:close/>
              </a:path>
              <a:path w="11163300" h="4533900">
                <a:moveTo>
                  <a:pt x="4305287" y="4523054"/>
                </a:moveTo>
                <a:lnTo>
                  <a:pt x="4304830" y="4521936"/>
                </a:lnTo>
                <a:lnTo>
                  <a:pt x="4302963" y="4520069"/>
                </a:lnTo>
                <a:lnTo>
                  <a:pt x="4301845" y="4519612"/>
                </a:lnTo>
                <a:lnTo>
                  <a:pt x="4289691" y="4519612"/>
                </a:lnTo>
                <a:lnTo>
                  <a:pt x="4288574" y="4520069"/>
                </a:lnTo>
                <a:lnTo>
                  <a:pt x="4286707" y="4521936"/>
                </a:lnTo>
                <a:lnTo>
                  <a:pt x="4286250" y="4523054"/>
                </a:lnTo>
                <a:lnTo>
                  <a:pt x="4286250" y="4525683"/>
                </a:lnTo>
                <a:lnTo>
                  <a:pt x="4286707" y="4526800"/>
                </a:lnTo>
                <a:lnTo>
                  <a:pt x="4288574" y="4528667"/>
                </a:lnTo>
                <a:lnTo>
                  <a:pt x="4289691" y="4529137"/>
                </a:lnTo>
                <a:lnTo>
                  <a:pt x="4301845" y="4529137"/>
                </a:lnTo>
                <a:lnTo>
                  <a:pt x="4302963" y="4528667"/>
                </a:lnTo>
                <a:lnTo>
                  <a:pt x="4304830" y="4526800"/>
                </a:lnTo>
                <a:lnTo>
                  <a:pt x="4305287" y="4525683"/>
                </a:lnTo>
                <a:lnTo>
                  <a:pt x="4305287" y="4523054"/>
                </a:lnTo>
                <a:close/>
              </a:path>
              <a:path w="11163300" h="4533900">
                <a:moveTo>
                  <a:pt x="4305287" y="3698710"/>
                </a:moveTo>
                <a:lnTo>
                  <a:pt x="4304830" y="3697579"/>
                </a:lnTo>
                <a:lnTo>
                  <a:pt x="4302963" y="3695725"/>
                </a:lnTo>
                <a:lnTo>
                  <a:pt x="4301845" y="3695255"/>
                </a:lnTo>
                <a:lnTo>
                  <a:pt x="4289691" y="3695255"/>
                </a:lnTo>
                <a:lnTo>
                  <a:pt x="4288574" y="3695725"/>
                </a:lnTo>
                <a:lnTo>
                  <a:pt x="4286707" y="3697579"/>
                </a:lnTo>
                <a:lnTo>
                  <a:pt x="4286250" y="3698710"/>
                </a:lnTo>
                <a:lnTo>
                  <a:pt x="4286250" y="3701338"/>
                </a:lnTo>
                <a:lnTo>
                  <a:pt x="4286707" y="3702456"/>
                </a:lnTo>
                <a:lnTo>
                  <a:pt x="4288574" y="3704323"/>
                </a:lnTo>
                <a:lnTo>
                  <a:pt x="4289691" y="3704780"/>
                </a:lnTo>
                <a:lnTo>
                  <a:pt x="4301845" y="3704780"/>
                </a:lnTo>
                <a:lnTo>
                  <a:pt x="4302963" y="3704323"/>
                </a:lnTo>
                <a:lnTo>
                  <a:pt x="4304830" y="3702456"/>
                </a:lnTo>
                <a:lnTo>
                  <a:pt x="4305287" y="3701338"/>
                </a:lnTo>
                <a:lnTo>
                  <a:pt x="4305287" y="3698710"/>
                </a:lnTo>
                <a:close/>
              </a:path>
              <a:path w="11163300" h="4533900">
                <a:moveTo>
                  <a:pt x="4305287" y="2874365"/>
                </a:moveTo>
                <a:lnTo>
                  <a:pt x="4304830" y="2873235"/>
                </a:lnTo>
                <a:lnTo>
                  <a:pt x="4302963" y="2871381"/>
                </a:lnTo>
                <a:lnTo>
                  <a:pt x="4301845" y="2870911"/>
                </a:lnTo>
                <a:lnTo>
                  <a:pt x="4289691" y="2870911"/>
                </a:lnTo>
                <a:lnTo>
                  <a:pt x="4288574" y="2871381"/>
                </a:lnTo>
                <a:lnTo>
                  <a:pt x="4286707" y="2873235"/>
                </a:lnTo>
                <a:lnTo>
                  <a:pt x="4286250" y="2874365"/>
                </a:lnTo>
                <a:lnTo>
                  <a:pt x="4286250" y="2876994"/>
                </a:lnTo>
                <a:lnTo>
                  <a:pt x="4286707" y="2878112"/>
                </a:lnTo>
                <a:lnTo>
                  <a:pt x="4288574" y="2879979"/>
                </a:lnTo>
                <a:lnTo>
                  <a:pt x="4289691" y="2880436"/>
                </a:lnTo>
                <a:lnTo>
                  <a:pt x="4301845" y="2880436"/>
                </a:lnTo>
                <a:lnTo>
                  <a:pt x="4302963" y="2879979"/>
                </a:lnTo>
                <a:lnTo>
                  <a:pt x="4304830" y="2878112"/>
                </a:lnTo>
                <a:lnTo>
                  <a:pt x="4305287" y="2876994"/>
                </a:lnTo>
                <a:lnTo>
                  <a:pt x="4305287" y="2874365"/>
                </a:lnTo>
                <a:close/>
              </a:path>
              <a:path w="11163300" h="4533900">
                <a:moveTo>
                  <a:pt x="4305287" y="2050021"/>
                </a:moveTo>
                <a:lnTo>
                  <a:pt x="4304830" y="2048891"/>
                </a:lnTo>
                <a:lnTo>
                  <a:pt x="4302963" y="2047036"/>
                </a:lnTo>
                <a:lnTo>
                  <a:pt x="4301845" y="2046566"/>
                </a:lnTo>
                <a:lnTo>
                  <a:pt x="4289691" y="2046566"/>
                </a:lnTo>
                <a:lnTo>
                  <a:pt x="4288574" y="2047036"/>
                </a:lnTo>
                <a:lnTo>
                  <a:pt x="4286707" y="2048891"/>
                </a:lnTo>
                <a:lnTo>
                  <a:pt x="4286250" y="2050021"/>
                </a:lnTo>
                <a:lnTo>
                  <a:pt x="4286250" y="2052650"/>
                </a:lnTo>
                <a:lnTo>
                  <a:pt x="4286707" y="2053767"/>
                </a:lnTo>
                <a:lnTo>
                  <a:pt x="4288574" y="2055634"/>
                </a:lnTo>
                <a:lnTo>
                  <a:pt x="4289691" y="2056091"/>
                </a:lnTo>
                <a:lnTo>
                  <a:pt x="4301845" y="2056091"/>
                </a:lnTo>
                <a:lnTo>
                  <a:pt x="4302963" y="2055634"/>
                </a:lnTo>
                <a:lnTo>
                  <a:pt x="4304830" y="2053767"/>
                </a:lnTo>
                <a:lnTo>
                  <a:pt x="4305287" y="2052650"/>
                </a:lnTo>
                <a:lnTo>
                  <a:pt x="4305287" y="2050021"/>
                </a:lnTo>
                <a:close/>
              </a:path>
              <a:path w="11163300" h="4533900">
                <a:moveTo>
                  <a:pt x="4305287" y="1225677"/>
                </a:moveTo>
                <a:lnTo>
                  <a:pt x="4304830" y="1224546"/>
                </a:lnTo>
                <a:lnTo>
                  <a:pt x="4302963" y="1222692"/>
                </a:lnTo>
                <a:lnTo>
                  <a:pt x="4301845" y="1222222"/>
                </a:lnTo>
                <a:lnTo>
                  <a:pt x="4289691" y="1222222"/>
                </a:lnTo>
                <a:lnTo>
                  <a:pt x="4288574" y="1222692"/>
                </a:lnTo>
                <a:lnTo>
                  <a:pt x="4286707" y="1224546"/>
                </a:lnTo>
                <a:lnTo>
                  <a:pt x="4286250" y="1225677"/>
                </a:lnTo>
                <a:lnTo>
                  <a:pt x="4286250" y="1228305"/>
                </a:lnTo>
                <a:lnTo>
                  <a:pt x="4286707" y="1229423"/>
                </a:lnTo>
                <a:lnTo>
                  <a:pt x="4288574" y="1231290"/>
                </a:lnTo>
                <a:lnTo>
                  <a:pt x="4289691" y="1231747"/>
                </a:lnTo>
                <a:lnTo>
                  <a:pt x="4301845" y="1231747"/>
                </a:lnTo>
                <a:lnTo>
                  <a:pt x="4302963" y="1231290"/>
                </a:lnTo>
                <a:lnTo>
                  <a:pt x="4304830" y="1229423"/>
                </a:lnTo>
                <a:lnTo>
                  <a:pt x="4305287" y="1228305"/>
                </a:lnTo>
                <a:lnTo>
                  <a:pt x="4305287" y="1225677"/>
                </a:lnTo>
                <a:close/>
              </a:path>
              <a:path w="11163300" h="4533900">
                <a:moveTo>
                  <a:pt x="4305287" y="401320"/>
                </a:moveTo>
                <a:lnTo>
                  <a:pt x="4304830" y="400202"/>
                </a:lnTo>
                <a:lnTo>
                  <a:pt x="4302963" y="398348"/>
                </a:lnTo>
                <a:lnTo>
                  <a:pt x="4301845" y="397878"/>
                </a:lnTo>
                <a:lnTo>
                  <a:pt x="4289691" y="397878"/>
                </a:lnTo>
                <a:lnTo>
                  <a:pt x="4288574" y="398348"/>
                </a:lnTo>
                <a:lnTo>
                  <a:pt x="4286707" y="400202"/>
                </a:lnTo>
                <a:lnTo>
                  <a:pt x="4286250" y="401320"/>
                </a:lnTo>
                <a:lnTo>
                  <a:pt x="4286250" y="403961"/>
                </a:lnTo>
                <a:lnTo>
                  <a:pt x="4286707" y="405079"/>
                </a:lnTo>
                <a:lnTo>
                  <a:pt x="4288574" y="406933"/>
                </a:lnTo>
                <a:lnTo>
                  <a:pt x="4289691" y="407403"/>
                </a:lnTo>
                <a:lnTo>
                  <a:pt x="4301845" y="407403"/>
                </a:lnTo>
                <a:lnTo>
                  <a:pt x="4302963" y="406933"/>
                </a:lnTo>
                <a:lnTo>
                  <a:pt x="4304830" y="405079"/>
                </a:lnTo>
                <a:lnTo>
                  <a:pt x="4305287" y="403961"/>
                </a:lnTo>
                <a:lnTo>
                  <a:pt x="4305287" y="401320"/>
                </a:lnTo>
                <a:close/>
              </a:path>
              <a:path w="11163300" h="4533900">
                <a:moveTo>
                  <a:pt x="4362437" y="4523054"/>
                </a:moveTo>
                <a:lnTo>
                  <a:pt x="4361980" y="4521936"/>
                </a:lnTo>
                <a:lnTo>
                  <a:pt x="4360113" y="4520069"/>
                </a:lnTo>
                <a:lnTo>
                  <a:pt x="4358995" y="4519612"/>
                </a:lnTo>
                <a:lnTo>
                  <a:pt x="4346841" y="4519612"/>
                </a:lnTo>
                <a:lnTo>
                  <a:pt x="4345724" y="4520069"/>
                </a:lnTo>
                <a:lnTo>
                  <a:pt x="4343857" y="4521936"/>
                </a:lnTo>
                <a:lnTo>
                  <a:pt x="4343387" y="4523054"/>
                </a:lnTo>
                <a:lnTo>
                  <a:pt x="4343387" y="4525683"/>
                </a:lnTo>
                <a:lnTo>
                  <a:pt x="4343857" y="4526800"/>
                </a:lnTo>
                <a:lnTo>
                  <a:pt x="4345724" y="4528667"/>
                </a:lnTo>
                <a:lnTo>
                  <a:pt x="4346841" y="4529137"/>
                </a:lnTo>
                <a:lnTo>
                  <a:pt x="4358995" y="4529137"/>
                </a:lnTo>
                <a:lnTo>
                  <a:pt x="4360113" y="4528667"/>
                </a:lnTo>
                <a:lnTo>
                  <a:pt x="4361980" y="4526800"/>
                </a:lnTo>
                <a:lnTo>
                  <a:pt x="4362437" y="4525683"/>
                </a:lnTo>
                <a:lnTo>
                  <a:pt x="4362437" y="4523054"/>
                </a:lnTo>
                <a:close/>
              </a:path>
              <a:path w="11163300" h="4533900">
                <a:moveTo>
                  <a:pt x="4362437" y="3698710"/>
                </a:moveTo>
                <a:lnTo>
                  <a:pt x="4361980" y="3697579"/>
                </a:lnTo>
                <a:lnTo>
                  <a:pt x="4360113" y="3695725"/>
                </a:lnTo>
                <a:lnTo>
                  <a:pt x="4358995" y="3695255"/>
                </a:lnTo>
                <a:lnTo>
                  <a:pt x="4346841" y="3695255"/>
                </a:lnTo>
                <a:lnTo>
                  <a:pt x="4345724" y="3695725"/>
                </a:lnTo>
                <a:lnTo>
                  <a:pt x="4343857" y="3697579"/>
                </a:lnTo>
                <a:lnTo>
                  <a:pt x="4343387" y="3698710"/>
                </a:lnTo>
                <a:lnTo>
                  <a:pt x="4343387" y="3701338"/>
                </a:lnTo>
                <a:lnTo>
                  <a:pt x="4343857" y="3702456"/>
                </a:lnTo>
                <a:lnTo>
                  <a:pt x="4345724" y="3704323"/>
                </a:lnTo>
                <a:lnTo>
                  <a:pt x="4346841" y="3704780"/>
                </a:lnTo>
                <a:lnTo>
                  <a:pt x="4358995" y="3704780"/>
                </a:lnTo>
                <a:lnTo>
                  <a:pt x="4360113" y="3704323"/>
                </a:lnTo>
                <a:lnTo>
                  <a:pt x="4361980" y="3702456"/>
                </a:lnTo>
                <a:lnTo>
                  <a:pt x="4362437" y="3701338"/>
                </a:lnTo>
                <a:lnTo>
                  <a:pt x="4362437" y="3698710"/>
                </a:lnTo>
                <a:close/>
              </a:path>
              <a:path w="11163300" h="4533900">
                <a:moveTo>
                  <a:pt x="4362437" y="2874365"/>
                </a:moveTo>
                <a:lnTo>
                  <a:pt x="4361980" y="2873235"/>
                </a:lnTo>
                <a:lnTo>
                  <a:pt x="4360113" y="2871381"/>
                </a:lnTo>
                <a:lnTo>
                  <a:pt x="4358995" y="2870911"/>
                </a:lnTo>
                <a:lnTo>
                  <a:pt x="4346841" y="2870911"/>
                </a:lnTo>
                <a:lnTo>
                  <a:pt x="4345724" y="2871381"/>
                </a:lnTo>
                <a:lnTo>
                  <a:pt x="4343857" y="2873235"/>
                </a:lnTo>
                <a:lnTo>
                  <a:pt x="4343387" y="2874365"/>
                </a:lnTo>
                <a:lnTo>
                  <a:pt x="4343387" y="2876994"/>
                </a:lnTo>
                <a:lnTo>
                  <a:pt x="4343857" y="2878112"/>
                </a:lnTo>
                <a:lnTo>
                  <a:pt x="4345724" y="2879979"/>
                </a:lnTo>
                <a:lnTo>
                  <a:pt x="4346841" y="2880436"/>
                </a:lnTo>
                <a:lnTo>
                  <a:pt x="4358995" y="2880436"/>
                </a:lnTo>
                <a:lnTo>
                  <a:pt x="4360113" y="2879979"/>
                </a:lnTo>
                <a:lnTo>
                  <a:pt x="4361980" y="2878112"/>
                </a:lnTo>
                <a:lnTo>
                  <a:pt x="4362437" y="2876994"/>
                </a:lnTo>
                <a:lnTo>
                  <a:pt x="4362437" y="2874365"/>
                </a:lnTo>
                <a:close/>
              </a:path>
              <a:path w="11163300" h="4533900">
                <a:moveTo>
                  <a:pt x="4362437" y="2050021"/>
                </a:moveTo>
                <a:lnTo>
                  <a:pt x="4361980" y="2048891"/>
                </a:lnTo>
                <a:lnTo>
                  <a:pt x="4360113" y="2047036"/>
                </a:lnTo>
                <a:lnTo>
                  <a:pt x="4358995" y="2046566"/>
                </a:lnTo>
                <a:lnTo>
                  <a:pt x="4346841" y="2046566"/>
                </a:lnTo>
                <a:lnTo>
                  <a:pt x="4345724" y="2047036"/>
                </a:lnTo>
                <a:lnTo>
                  <a:pt x="4343857" y="2048891"/>
                </a:lnTo>
                <a:lnTo>
                  <a:pt x="4343387" y="2050021"/>
                </a:lnTo>
                <a:lnTo>
                  <a:pt x="4343387" y="2052650"/>
                </a:lnTo>
                <a:lnTo>
                  <a:pt x="4343857" y="2053767"/>
                </a:lnTo>
                <a:lnTo>
                  <a:pt x="4345724" y="2055634"/>
                </a:lnTo>
                <a:lnTo>
                  <a:pt x="4346841" y="2056091"/>
                </a:lnTo>
                <a:lnTo>
                  <a:pt x="4358995" y="2056091"/>
                </a:lnTo>
                <a:lnTo>
                  <a:pt x="4360113" y="2055634"/>
                </a:lnTo>
                <a:lnTo>
                  <a:pt x="4361980" y="2053767"/>
                </a:lnTo>
                <a:lnTo>
                  <a:pt x="4362437" y="2052650"/>
                </a:lnTo>
                <a:lnTo>
                  <a:pt x="4362437" y="2050021"/>
                </a:lnTo>
                <a:close/>
              </a:path>
              <a:path w="11163300" h="4533900">
                <a:moveTo>
                  <a:pt x="4362437" y="1225677"/>
                </a:moveTo>
                <a:lnTo>
                  <a:pt x="4361980" y="1224546"/>
                </a:lnTo>
                <a:lnTo>
                  <a:pt x="4360113" y="1222692"/>
                </a:lnTo>
                <a:lnTo>
                  <a:pt x="4358995" y="1222222"/>
                </a:lnTo>
                <a:lnTo>
                  <a:pt x="4346841" y="1222222"/>
                </a:lnTo>
                <a:lnTo>
                  <a:pt x="4345724" y="1222692"/>
                </a:lnTo>
                <a:lnTo>
                  <a:pt x="4343857" y="1224546"/>
                </a:lnTo>
                <a:lnTo>
                  <a:pt x="4343387" y="1225677"/>
                </a:lnTo>
                <a:lnTo>
                  <a:pt x="4343387" y="1228305"/>
                </a:lnTo>
                <a:lnTo>
                  <a:pt x="4343857" y="1229423"/>
                </a:lnTo>
                <a:lnTo>
                  <a:pt x="4345724" y="1231290"/>
                </a:lnTo>
                <a:lnTo>
                  <a:pt x="4346841" y="1231747"/>
                </a:lnTo>
                <a:lnTo>
                  <a:pt x="4358995" y="1231747"/>
                </a:lnTo>
                <a:lnTo>
                  <a:pt x="4360113" y="1231290"/>
                </a:lnTo>
                <a:lnTo>
                  <a:pt x="4361980" y="1229423"/>
                </a:lnTo>
                <a:lnTo>
                  <a:pt x="4362437" y="1228305"/>
                </a:lnTo>
                <a:lnTo>
                  <a:pt x="4362437" y="1225677"/>
                </a:lnTo>
                <a:close/>
              </a:path>
              <a:path w="11163300" h="4533900">
                <a:moveTo>
                  <a:pt x="4362437" y="401320"/>
                </a:moveTo>
                <a:lnTo>
                  <a:pt x="4361980" y="400202"/>
                </a:lnTo>
                <a:lnTo>
                  <a:pt x="4360113" y="398348"/>
                </a:lnTo>
                <a:lnTo>
                  <a:pt x="4358995" y="397878"/>
                </a:lnTo>
                <a:lnTo>
                  <a:pt x="4346841" y="397878"/>
                </a:lnTo>
                <a:lnTo>
                  <a:pt x="4345724" y="398348"/>
                </a:lnTo>
                <a:lnTo>
                  <a:pt x="4343857" y="400202"/>
                </a:lnTo>
                <a:lnTo>
                  <a:pt x="4343387" y="401320"/>
                </a:lnTo>
                <a:lnTo>
                  <a:pt x="4343387" y="403961"/>
                </a:lnTo>
                <a:lnTo>
                  <a:pt x="4343857" y="405079"/>
                </a:lnTo>
                <a:lnTo>
                  <a:pt x="4345724" y="406933"/>
                </a:lnTo>
                <a:lnTo>
                  <a:pt x="4346841" y="407403"/>
                </a:lnTo>
                <a:lnTo>
                  <a:pt x="4358995" y="407403"/>
                </a:lnTo>
                <a:lnTo>
                  <a:pt x="4360113" y="406933"/>
                </a:lnTo>
                <a:lnTo>
                  <a:pt x="4361980" y="405079"/>
                </a:lnTo>
                <a:lnTo>
                  <a:pt x="4362437" y="403961"/>
                </a:lnTo>
                <a:lnTo>
                  <a:pt x="4362437" y="401320"/>
                </a:lnTo>
                <a:close/>
              </a:path>
              <a:path w="11163300" h="4533900">
                <a:moveTo>
                  <a:pt x="4419600" y="4523054"/>
                </a:moveTo>
                <a:lnTo>
                  <a:pt x="4419130" y="4521936"/>
                </a:lnTo>
                <a:lnTo>
                  <a:pt x="4417263" y="4520069"/>
                </a:lnTo>
                <a:lnTo>
                  <a:pt x="4416145" y="4519612"/>
                </a:lnTo>
                <a:lnTo>
                  <a:pt x="4403991" y="4519612"/>
                </a:lnTo>
                <a:lnTo>
                  <a:pt x="4402874" y="4520069"/>
                </a:lnTo>
                <a:lnTo>
                  <a:pt x="4401007" y="4521936"/>
                </a:lnTo>
                <a:lnTo>
                  <a:pt x="4400537" y="4523054"/>
                </a:lnTo>
                <a:lnTo>
                  <a:pt x="4400537" y="4525683"/>
                </a:lnTo>
                <a:lnTo>
                  <a:pt x="4401007" y="4526800"/>
                </a:lnTo>
                <a:lnTo>
                  <a:pt x="4402874" y="4528667"/>
                </a:lnTo>
                <a:lnTo>
                  <a:pt x="4403991" y="4529137"/>
                </a:lnTo>
                <a:lnTo>
                  <a:pt x="4416145" y="4529137"/>
                </a:lnTo>
                <a:lnTo>
                  <a:pt x="4417263" y="4528667"/>
                </a:lnTo>
                <a:lnTo>
                  <a:pt x="4419130" y="4526800"/>
                </a:lnTo>
                <a:lnTo>
                  <a:pt x="4419600" y="4525683"/>
                </a:lnTo>
                <a:lnTo>
                  <a:pt x="4419600" y="4523054"/>
                </a:lnTo>
                <a:close/>
              </a:path>
              <a:path w="11163300" h="4533900">
                <a:moveTo>
                  <a:pt x="4419600" y="3698710"/>
                </a:moveTo>
                <a:lnTo>
                  <a:pt x="4419130" y="3697579"/>
                </a:lnTo>
                <a:lnTo>
                  <a:pt x="4417263" y="3695725"/>
                </a:lnTo>
                <a:lnTo>
                  <a:pt x="4416145" y="3695255"/>
                </a:lnTo>
                <a:lnTo>
                  <a:pt x="4403991" y="3695255"/>
                </a:lnTo>
                <a:lnTo>
                  <a:pt x="4402874" y="3695725"/>
                </a:lnTo>
                <a:lnTo>
                  <a:pt x="4401007" y="3697579"/>
                </a:lnTo>
                <a:lnTo>
                  <a:pt x="4400537" y="3698710"/>
                </a:lnTo>
                <a:lnTo>
                  <a:pt x="4400537" y="3701338"/>
                </a:lnTo>
                <a:lnTo>
                  <a:pt x="4401007" y="3702456"/>
                </a:lnTo>
                <a:lnTo>
                  <a:pt x="4402874" y="3704323"/>
                </a:lnTo>
                <a:lnTo>
                  <a:pt x="4403991" y="3704780"/>
                </a:lnTo>
                <a:lnTo>
                  <a:pt x="4416145" y="3704780"/>
                </a:lnTo>
                <a:lnTo>
                  <a:pt x="4417263" y="3704323"/>
                </a:lnTo>
                <a:lnTo>
                  <a:pt x="4419130" y="3702456"/>
                </a:lnTo>
                <a:lnTo>
                  <a:pt x="4419600" y="3701338"/>
                </a:lnTo>
                <a:lnTo>
                  <a:pt x="4419600" y="3698710"/>
                </a:lnTo>
                <a:close/>
              </a:path>
              <a:path w="11163300" h="4533900">
                <a:moveTo>
                  <a:pt x="4419600" y="2874365"/>
                </a:moveTo>
                <a:lnTo>
                  <a:pt x="4419130" y="2873235"/>
                </a:lnTo>
                <a:lnTo>
                  <a:pt x="4417263" y="2871381"/>
                </a:lnTo>
                <a:lnTo>
                  <a:pt x="4416145" y="2870911"/>
                </a:lnTo>
                <a:lnTo>
                  <a:pt x="4403991" y="2870911"/>
                </a:lnTo>
                <a:lnTo>
                  <a:pt x="4402874" y="2871381"/>
                </a:lnTo>
                <a:lnTo>
                  <a:pt x="4401007" y="2873235"/>
                </a:lnTo>
                <a:lnTo>
                  <a:pt x="4400537" y="2874365"/>
                </a:lnTo>
                <a:lnTo>
                  <a:pt x="4400537" y="2876994"/>
                </a:lnTo>
                <a:lnTo>
                  <a:pt x="4401007" y="2878112"/>
                </a:lnTo>
                <a:lnTo>
                  <a:pt x="4402874" y="2879979"/>
                </a:lnTo>
                <a:lnTo>
                  <a:pt x="4403991" y="2880436"/>
                </a:lnTo>
                <a:lnTo>
                  <a:pt x="4416145" y="2880436"/>
                </a:lnTo>
                <a:lnTo>
                  <a:pt x="4417263" y="2879979"/>
                </a:lnTo>
                <a:lnTo>
                  <a:pt x="4419130" y="2878112"/>
                </a:lnTo>
                <a:lnTo>
                  <a:pt x="4419600" y="2876994"/>
                </a:lnTo>
                <a:lnTo>
                  <a:pt x="4419600" y="2874365"/>
                </a:lnTo>
                <a:close/>
              </a:path>
              <a:path w="11163300" h="4533900">
                <a:moveTo>
                  <a:pt x="4419600" y="2050021"/>
                </a:moveTo>
                <a:lnTo>
                  <a:pt x="4419130" y="2048891"/>
                </a:lnTo>
                <a:lnTo>
                  <a:pt x="4417263" y="2047036"/>
                </a:lnTo>
                <a:lnTo>
                  <a:pt x="4416145" y="2046566"/>
                </a:lnTo>
                <a:lnTo>
                  <a:pt x="4403991" y="2046566"/>
                </a:lnTo>
                <a:lnTo>
                  <a:pt x="4402874" y="2047036"/>
                </a:lnTo>
                <a:lnTo>
                  <a:pt x="4401007" y="2048891"/>
                </a:lnTo>
                <a:lnTo>
                  <a:pt x="4400537" y="2050021"/>
                </a:lnTo>
                <a:lnTo>
                  <a:pt x="4400537" y="2052650"/>
                </a:lnTo>
                <a:lnTo>
                  <a:pt x="4401007" y="2053767"/>
                </a:lnTo>
                <a:lnTo>
                  <a:pt x="4402874" y="2055634"/>
                </a:lnTo>
                <a:lnTo>
                  <a:pt x="4403991" y="2056091"/>
                </a:lnTo>
                <a:lnTo>
                  <a:pt x="4416145" y="2056091"/>
                </a:lnTo>
                <a:lnTo>
                  <a:pt x="4417263" y="2055634"/>
                </a:lnTo>
                <a:lnTo>
                  <a:pt x="4419130" y="2053767"/>
                </a:lnTo>
                <a:lnTo>
                  <a:pt x="4419600" y="2052650"/>
                </a:lnTo>
                <a:lnTo>
                  <a:pt x="4419600" y="2050021"/>
                </a:lnTo>
                <a:close/>
              </a:path>
              <a:path w="11163300" h="4533900">
                <a:moveTo>
                  <a:pt x="4419600" y="1225677"/>
                </a:moveTo>
                <a:lnTo>
                  <a:pt x="4419130" y="1224546"/>
                </a:lnTo>
                <a:lnTo>
                  <a:pt x="4417263" y="1222692"/>
                </a:lnTo>
                <a:lnTo>
                  <a:pt x="4416145" y="1222222"/>
                </a:lnTo>
                <a:lnTo>
                  <a:pt x="4403991" y="1222222"/>
                </a:lnTo>
                <a:lnTo>
                  <a:pt x="4402874" y="1222692"/>
                </a:lnTo>
                <a:lnTo>
                  <a:pt x="4401007" y="1224546"/>
                </a:lnTo>
                <a:lnTo>
                  <a:pt x="4400537" y="1225677"/>
                </a:lnTo>
                <a:lnTo>
                  <a:pt x="4400537" y="1228305"/>
                </a:lnTo>
                <a:lnTo>
                  <a:pt x="4401007" y="1229423"/>
                </a:lnTo>
                <a:lnTo>
                  <a:pt x="4402874" y="1231290"/>
                </a:lnTo>
                <a:lnTo>
                  <a:pt x="4403991" y="1231747"/>
                </a:lnTo>
                <a:lnTo>
                  <a:pt x="4416145" y="1231747"/>
                </a:lnTo>
                <a:lnTo>
                  <a:pt x="4417263" y="1231290"/>
                </a:lnTo>
                <a:lnTo>
                  <a:pt x="4419130" y="1229423"/>
                </a:lnTo>
                <a:lnTo>
                  <a:pt x="4419600" y="1228305"/>
                </a:lnTo>
                <a:lnTo>
                  <a:pt x="4419600" y="1225677"/>
                </a:lnTo>
                <a:close/>
              </a:path>
              <a:path w="11163300" h="4533900">
                <a:moveTo>
                  <a:pt x="4419600" y="401320"/>
                </a:moveTo>
                <a:lnTo>
                  <a:pt x="4419130" y="400202"/>
                </a:lnTo>
                <a:lnTo>
                  <a:pt x="4417263" y="398348"/>
                </a:lnTo>
                <a:lnTo>
                  <a:pt x="4416145" y="397878"/>
                </a:lnTo>
                <a:lnTo>
                  <a:pt x="4403991" y="397878"/>
                </a:lnTo>
                <a:lnTo>
                  <a:pt x="4402874" y="398348"/>
                </a:lnTo>
                <a:lnTo>
                  <a:pt x="4401007" y="400202"/>
                </a:lnTo>
                <a:lnTo>
                  <a:pt x="4400537" y="401320"/>
                </a:lnTo>
                <a:lnTo>
                  <a:pt x="4400537" y="403961"/>
                </a:lnTo>
                <a:lnTo>
                  <a:pt x="4401007" y="405079"/>
                </a:lnTo>
                <a:lnTo>
                  <a:pt x="4402874" y="406933"/>
                </a:lnTo>
                <a:lnTo>
                  <a:pt x="4403991" y="407403"/>
                </a:lnTo>
                <a:lnTo>
                  <a:pt x="4416145" y="407403"/>
                </a:lnTo>
                <a:lnTo>
                  <a:pt x="4417263" y="406933"/>
                </a:lnTo>
                <a:lnTo>
                  <a:pt x="4419130" y="405079"/>
                </a:lnTo>
                <a:lnTo>
                  <a:pt x="4419600" y="403961"/>
                </a:lnTo>
                <a:lnTo>
                  <a:pt x="4419600" y="401320"/>
                </a:lnTo>
                <a:close/>
              </a:path>
              <a:path w="11163300" h="4533900">
                <a:moveTo>
                  <a:pt x="4476737" y="4523054"/>
                </a:moveTo>
                <a:lnTo>
                  <a:pt x="4476280" y="4521936"/>
                </a:lnTo>
                <a:lnTo>
                  <a:pt x="4474413" y="4520069"/>
                </a:lnTo>
                <a:lnTo>
                  <a:pt x="4473295" y="4519612"/>
                </a:lnTo>
                <a:lnTo>
                  <a:pt x="4461141" y="4519612"/>
                </a:lnTo>
                <a:lnTo>
                  <a:pt x="4460024" y="4520069"/>
                </a:lnTo>
                <a:lnTo>
                  <a:pt x="4458157" y="4521936"/>
                </a:lnTo>
                <a:lnTo>
                  <a:pt x="4457687" y="4523054"/>
                </a:lnTo>
                <a:lnTo>
                  <a:pt x="4457687" y="4525683"/>
                </a:lnTo>
                <a:lnTo>
                  <a:pt x="4458157" y="4526800"/>
                </a:lnTo>
                <a:lnTo>
                  <a:pt x="4460024" y="4528667"/>
                </a:lnTo>
                <a:lnTo>
                  <a:pt x="4461141" y="4529137"/>
                </a:lnTo>
                <a:lnTo>
                  <a:pt x="4473295" y="4529137"/>
                </a:lnTo>
                <a:lnTo>
                  <a:pt x="4474413" y="4528667"/>
                </a:lnTo>
                <a:lnTo>
                  <a:pt x="4476280" y="4526800"/>
                </a:lnTo>
                <a:lnTo>
                  <a:pt x="4476737" y="4525683"/>
                </a:lnTo>
                <a:lnTo>
                  <a:pt x="4476737" y="4523054"/>
                </a:lnTo>
                <a:close/>
              </a:path>
              <a:path w="11163300" h="4533900">
                <a:moveTo>
                  <a:pt x="4476737" y="3698710"/>
                </a:moveTo>
                <a:lnTo>
                  <a:pt x="4476280" y="3697579"/>
                </a:lnTo>
                <a:lnTo>
                  <a:pt x="4474413" y="3695725"/>
                </a:lnTo>
                <a:lnTo>
                  <a:pt x="4473295" y="3695255"/>
                </a:lnTo>
                <a:lnTo>
                  <a:pt x="4461141" y="3695255"/>
                </a:lnTo>
                <a:lnTo>
                  <a:pt x="4460024" y="3695725"/>
                </a:lnTo>
                <a:lnTo>
                  <a:pt x="4458157" y="3697579"/>
                </a:lnTo>
                <a:lnTo>
                  <a:pt x="4457687" y="3698710"/>
                </a:lnTo>
                <a:lnTo>
                  <a:pt x="4457687" y="3701338"/>
                </a:lnTo>
                <a:lnTo>
                  <a:pt x="4458157" y="3702456"/>
                </a:lnTo>
                <a:lnTo>
                  <a:pt x="4460024" y="3704323"/>
                </a:lnTo>
                <a:lnTo>
                  <a:pt x="4461141" y="3704780"/>
                </a:lnTo>
                <a:lnTo>
                  <a:pt x="4473295" y="3704780"/>
                </a:lnTo>
                <a:lnTo>
                  <a:pt x="4474413" y="3704323"/>
                </a:lnTo>
                <a:lnTo>
                  <a:pt x="4476280" y="3702456"/>
                </a:lnTo>
                <a:lnTo>
                  <a:pt x="4476737" y="3701338"/>
                </a:lnTo>
                <a:lnTo>
                  <a:pt x="4476737" y="3698710"/>
                </a:lnTo>
                <a:close/>
              </a:path>
              <a:path w="11163300" h="4533900">
                <a:moveTo>
                  <a:pt x="4476737" y="2874365"/>
                </a:moveTo>
                <a:lnTo>
                  <a:pt x="4476280" y="2873235"/>
                </a:lnTo>
                <a:lnTo>
                  <a:pt x="4474413" y="2871381"/>
                </a:lnTo>
                <a:lnTo>
                  <a:pt x="4473295" y="2870911"/>
                </a:lnTo>
                <a:lnTo>
                  <a:pt x="4461141" y="2870911"/>
                </a:lnTo>
                <a:lnTo>
                  <a:pt x="4460024" y="2871381"/>
                </a:lnTo>
                <a:lnTo>
                  <a:pt x="4458157" y="2873235"/>
                </a:lnTo>
                <a:lnTo>
                  <a:pt x="4457687" y="2874365"/>
                </a:lnTo>
                <a:lnTo>
                  <a:pt x="4457687" y="2876994"/>
                </a:lnTo>
                <a:lnTo>
                  <a:pt x="4458157" y="2878112"/>
                </a:lnTo>
                <a:lnTo>
                  <a:pt x="4460024" y="2879979"/>
                </a:lnTo>
                <a:lnTo>
                  <a:pt x="4461141" y="2880436"/>
                </a:lnTo>
                <a:lnTo>
                  <a:pt x="4473295" y="2880436"/>
                </a:lnTo>
                <a:lnTo>
                  <a:pt x="4474413" y="2879979"/>
                </a:lnTo>
                <a:lnTo>
                  <a:pt x="4476280" y="2878112"/>
                </a:lnTo>
                <a:lnTo>
                  <a:pt x="4476737" y="2876994"/>
                </a:lnTo>
                <a:lnTo>
                  <a:pt x="4476737" y="2874365"/>
                </a:lnTo>
                <a:close/>
              </a:path>
              <a:path w="11163300" h="4533900">
                <a:moveTo>
                  <a:pt x="4476737" y="2050021"/>
                </a:moveTo>
                <a:lnTo>
                  <a:pt x="4476280" y="2048891"/>
                </a:lnTo>
                <a:lnTo>
                  <a:pt x="4474413" y="2047036"/>
                </a:lnTo>
                <a:lnTo>
                  <a:pt x="4473295" y="2046566"/>
                </a:lnTo>
                <a:lnTo>
                  <a:pt x="4461141" y="2046566"/>
                </a:lnTo>
                <a:lnTo>
                  <a:pt x="4460024" y="2047036"/>
                </a:lnTo>
                <a:lnTo>
                  <a:pt x="4458157" y="2048891"/>
                </a:lnTo>
                <a:lnTo>
                  <a:pt x="4457687" y="2050021"/>
                </a:lnTo>
                <a:lnTo>
                  <a:pt x="4457687" y="2052650"/>
                </a:lnTo>
                <a:lnTo>
                  <a:pt x="4458157" y="2053767"/>
                </a:lnTo>
                <a:lnTo>
                  <a:pt x="4460024" y="2055634"/>
                </a:lnTo>
                <a:lnTo>
                  <a:pt x="4461141" y="2056091"/>
                </a:lnTo>
                <a:lnTo>
                  <a:pt x="4473295" y="2056091"/>
                </a:lnTo>
                <a:lnTo>
                  <a:pt x="4474413" y="2055634"/>
                </a:lnTo>
                <a:lnTo>
                  <a:pt x="4476280" y="2053767"/>
                </a:lnTo>
                <a:lnTo>
                  <a:pt x="4476737" y="2052650"/>
                </a:lnTo>
                <a:lnTo>
                  <a:pt x="4476737" y="2050021"/>
                </a:lnTo>
                <a:close/>
              </a:path>
              <a:path w="11163300" h="4533900">
                <a:moveTo>
                  <a:pt x="4476737" y="1225677"/>
                </a:moveTo>
                <a:lnTo>
                  <a:pt x="4476280" y="1224546"/>
                </a:lnTo>
                <a:lnTo>
                  <a:pt x="4474413" y="1222692"/>
                </a:lnTo>
                <a:lnTo>
                  <a:pt x="4473295" y="1222222"/>
                </a:lnTo>
                <a:lnTo>
                  <a:pt x="4461141" y="1222222"/>
                </a:lnTo>
                <a:lnTo>
                  <a:pt x="4460024" y="1222692"/>
                </a:lnTo>
                <a:lnTo>
                  <a:pt x="4458157" y="1224546"/>
                </a:lnTo>
                <a:lnTo>
                  <a:pt x="4457687" y="1225677"/>
                </a:lnTo>
                <a:lnTo>
                  <a:pt x="4457687" y="1228305"/>
                </a:lnTo>
                <a:lnTo>
                  <a:pt x="4458157" y="1229423"/>
                </a:lnTo>
                <a:lnTo>
                  <a:pt x="4460024" y="1231290"/>
                </a:lnTo>
                <a:lnTo>
                  <a:pt x="4461141" y="1231747"/>
                </a:lnTo>
                <a:lnTo>
                  <a:pt x="4473295" y="1231747"/>
                </a:lnTo>
                <a:lnTo>
                  <a:pt x="4474413" y="1231290"/>
                </a:lnTo>
                <a:lnTo>
                  <a:pt x="4476280" y="1229423"/>
                </a:lnTo>
                <a:lnTo>
                  <a:pt x="4476737" y="1228305"/>
                </a:lnTo>
                <a:lnTo>
                  <a:pt x="4476737" y="1225677"/>
                </a:lnTo>
                <a:close/>
              </a:path>
              <a:path w="11163300" h="4533900">
                <a:moveTo>
                  <a:pt x="4476737" y="401320"/>
                </a:moveTo>
                <a:lnTo>
                  <a:pt x="4476280" y="400202"/>
                </a:lnTo>
                <a:lnTo>
                  <a:pt x="4474413" y="398348"/>
                </a:lnTo>
                <a:lnTo>
                  <a:pt x="4473295" y="397878"/>
                </a:lnTo>
                <a:lnTo>
                  <a:pt x="4461141" y="397878"/>
                </a:lnTo>
                <a:lnTo>
                  <a:pt x="4460024" y="398348"/>
                </a:lnTo>
                <a:lnTo>
                  <a:pt x="4458157" y="400202"/>
                </a:lnTo>
                <a:lnTo>
                  <a:pt x="4457687" y="401320"/>
                </a:lnTo>
                <a:lnTo>
                  <a:pt x="4457687" y="403961"/>
                </a:lnTo>
                <a:lnTo>
                  <a:pt x="4458157" y="405079"/>
                </a:lnTo>
                <a:lnTo>
                  <a:pt x="4460024" y="406933"/>
                </a:lnTo>
                <a:lnTo>
                  <a:pt x="4461141" y="407403"/>
                </a:lnTo>
                <a:lnTo>
                  <a:pt x="4473295" y="407403"/>
                </a:lnTo>
                <a:lnTo>
                  <a:pt x="4474413" y="406933"/>
                </a:lnTo>
                <a:lnTo>
                  <a:pt x="4476280" y="405079"/>
                </a:lnTo>
                <a:lnTo>
                  <a:pt x="4476737" y="403961"/>
                </a:lnTo>
                <a:lnTo>
                  <a:pt x="4476737" y="401320"/>
                </a:lnTo>
                <a:close/>
              </a:path>
              <a:path w="11163300" h="4533900">
                <a:moveTo>
                  <a:pt x="4533887" y="4523054"/>
                </a:moveTo>
                <a:lnTo>
                  <a:pt x="4533430" y="4521936"/>
                </a:lnTo>
                <a:lnTo>
                  <a:pt x="4531563" y="4520069"/>
                </a:lnTo>
                <a:lnTo>
                  <a:pt x="4530445" y="4519612"/>
                </a:lnTo>
                <a:lnTo>
                  <a:pt x="4518291" y="4519612"/>
                </a:lnTo>
                <a:lnTo>
                  <a:pt x="4517174" y="4520069"/>
                </a:lnTo>
                <a:lnTo>
                  <a:pt x="4515307" y="4521936"/>
                </a:lnTo>
                <a:lnTo>
                  <a:pt x="4514837" y="4523054"/>
                </a:lnTo>
                <a:lnTo>
                  <a:pt x="4514837" y="4525683"/>
                </a:lnTo>
                <a:lnTo>
                  <a:pt x="4515307" y="4526800"/>
                </a:lnTo>
                <a:lnTo>
                  <a:pt x="4517174" y="4528667"/>
                </a:lnTo>
                <a:lnTo>
                  <a:pt x="4518291" y="4529137"/>
                </a:lnTo>
                <a:lnTo>
                  <a:pt x="4530445" y="4529137"/>
                </a:lnTo>
                <a:lnTo>
                  <a:pt x="4531563" y="4528667"/>
                </a:lnTo>
                <a:lnTo>
                  <a:pt x="4533430" y="4526800"/>
                </a:lnTo>
                <a:lnTo>
                  <a:pt x="4533887" y="4525683"/>
                </a:lnTo>
                <a:lnTo>
                  <a:pt x="4533887" y="4523054"/>
                </a:lnTo>
                <a:close/>
              </a:path>
              <a:path w="11163300" h="4533900">
                <a:moveTo>
                  <a:pt x="4533887" y="3698710"/>
                </a:moveTo>
                <a:lnTo>
                  <a:pt x="4533430" y="3697579"/>
                </a:lnTo>
                <a:lnTo>
                  <a:pt x="4531563" y="3695725"/>
                </a:lnTo>
                <a:lnTo>
                  <a:pt x="4530445" y="3695255"/>
                </a:lnTo>
                <a:lnTo>
                  <a:pt x="4518291" y="3695255"/>
                </a:lnTo>
                <a:lnTo>
                  <a:pt x="4517174" y="3695725"/>
                </a:lnTo>
                <a:lnTo>
                  <a:pt x="4515307" y="3697579"/>
                </a:lnTo>
                <a:lnTo>
                  <a:pt x="4514837" y="3698710"/>
                </a:lnTo>
                <a:lnTo>
                  <a:pt x="4514837" y="3701338"/>
                </a:lnTo>
                <a:lnTo>
                  <a:pt x="4515307" y="3702456"/>
                </a:lnTo>
                <a:lnTo>
                  <a:pt x="4517174" y="3704323"/>
                </a:lnTo>
                <a:lnTo>
                  <a:pt x="4518291" y="3704780"/>
                </a:lnTo>
                <a:lnTo>
                  <a:pt x="4530445" y="3704780"/>
                </a:lnTo>
                <a:lnTo>
                  <a:pt x="4531563" y="3704323"/>
                </a:lnTo>
                <a:lnTo>
                  <a:pt x="4533430" y="3702456"/>
                </a:lnTo>
                <a:lnTo>
                  <a:pt x="4533887" y="3701338"/>
                </a:lnTo>
                <a:lnTo>
                  <a:pt x="4533887" y="3698710"/>
                </a:lnTo>
                <a:close/>
              </a:path>
              <a:path w="11163300" h="4533900">
                <a:moveTo>
                  <a:pt x="4533887" y="2874365"/>
                </a:moveTo>
                <a:lnTo>
                  <a:pt x="4533430" y="2873235"/>
                </a:lnTo>
                <a:lnTo>
                  <a:pt x="4531563" y="2871381"/>
                </a:lnTo>
                <a:lnTo>
                  <a:pt x="4530445" y="2870911"/>
                </a:lnTo>
                <a:lnTo>
                  <a:pt x="4518291" y="2870911"/>
                </a:lnTo>
                <a:lnTo>
                  <a:pt x="4517174" y="2871381"/>
                </a:lnTo>
                <a:lnTo>
                  <a:pt x="4515307" y="2873235"/>
                </a:lnTo>
                <a:lnTo>
                  <a:pt x="4514837" y="2874365"/>
                </a:lnTo>
                <a:lnTo>
                  <a:pt x="4514837" y="2876994"/>
                </a:lnTo>
                <a:lnTo>
                  <a:pt x="4515307" y="2878112"/>
                </a:lnTo>
                <a:lnTo>
                  <a:pt x="4517174" y="2879979"/>
                </a:lnTo>
                <a:lnTo>
                  <a:pt x="4518291" y="2880436"/>
                </a:lnTo>
                <a:lnTo>
                  <a:pt x="4530445" y="2880436"/>
                </a:lnTo>
                <a:lnTo>
                  <a:pt x="4531563" y="2879979"/>
                </a:lnTo>
                <a:lnTo>
                  <a:pt x="4533430" y="2878112"/>
                </a:lnTo>
                <a:lnTo>
                  <a:pt x="4533887" y="2876994"/>
                </a:lnTo>
                <a:lnTo>
                  <a:pt x="4533887" y="2874365"/>
                </a:lnTo>
                <a:close/>
              </a:path>
              <a:path w="11163300" h="4533900">
                <a:moveTo>
                  <a:pt x="4533887" y="2050021"/>
                </a:moveTo>
                <a:lnTo>
                  <a:pt x="4533430" y="2048891"/>
                </a:lnTo>
                <a:lnTo>
                  <a:pt x="4531563" y="2047036"/>
                </a:lnTo>
                <a:lnTo>
                  <a:pt x="4530445" y="2046566"/>
                </a:lnTo>
                <a:lnTo>
                  <a:pt x="4518291" y="2046566"/>
                </a:lnTo>
                <a:lnTo>
                  <a:pt x="4517174" y="2047036"/>
                </a:lnTo>
                <a:lnTo>
                  <a:pt x="4515307" y="2048891"/>
                </a:lnTo>
                <a:lnTo>
                  <a:pt x="4514837" y="2050021"/>
                </a:lnTo>
                <a:lnTo>
                  <a:pt x="4514837" y="2052650"/>
                </a:lnTo>
                <a:lnTo>
                  <a:pt x="4515307" y="2053767"/>
                </a:lnTo>
                <a:lnTo>
                  <a:pt x="4517174" y="2055634"/>
                </a:lnTo>
                <a:lnTo>
                  <a:pt x="4518291" y="2056091"/>
                </a:lnTo>
                <a:lnTo>
                  <a:pt x="4530445" y="2056091"/>
                </a:lnTo>
                <a:lnTo>
                  <a:pt x="4531563" y="2055634"/>
                </a:lnTo>
                <a:lnTo>
                  <a:pt x="4533430" y="2053767"/>
                </a:lnTo>
                <a:lnTo>
                  <a:pt x="4533887" y="2052650"/>
                </a:lnTo>
                <a:lnTo>
                  <a:pt x="4533887" y="2050021"/>
                </a:lnTo>
                <a:close/>
              </a:path>
              <a:path w="11163300" h="4533900">
                <a:moveTo>
                  <a:pt x="4533887" y="1225677"/>
                </a:moveTo>
                <a:lnTo>
                  <a:pt x="4533430" y="1224546"/>
                </a:lnTo>
                <a:lnTo>
                  <a:pt x="4531563" y="1222692"/>
                </a:lnTo>
                <a:lnTo>
                  <a:pt x="4530445" y="1222222"/>
                </a:lnTo>
                <a:lnTo>
                  <a:pt x="4518291" y="1222222"/>
                </a:lnTo>
                <a:lnTo>
                  <a:pt x="4517174" y="1222692"/>
                </a:lnTo>
                <a:lnTo>
                  <a:pt x="4515307" y="1224546"/>
                </a:lnTo>
                <a:lnTo>
                  <a:pt x="4514837" y="1225677"/>
                </a:lnTo>
                <a:lnTo>
                  <a:pt x="4514837" y="1228305"/>
                </a:lnTo>
                <a:lnTo>
                  <a:pt x="4515307" y="1229423"/>
                </a:lnTo>
                <a:lnTo>
                  <a:pt x="4517174" y="1231290"/>
                </a:lnTo>
                <a:lnTo>
                  <a:pt x="4518291" y="1231747"/>
                </a:lnTo>
                <a:lnTo>
                  <a:pt x="4530445" y="1231747"/>
                </a:lnTo>
                <a:lnTo>
                  <a:pt x="4531563" y="1231290"/>
                </a:lnTo>
                <a:lnTo>
                  <a:pt x="4533430" y="1229423"/>
                </a:lnTo>
                <a:lnTo>
                  <a:pt x="4533887" y="1228305"/>
                </a:lnTo>
                <a:lnTo>
                  <a:pt x="4533887" y="1225677"/>
                </a:lnTo>
                <a:close/>
              </a:path>
              <a:path w="11163300" h="4533900">
                <a:moveTo>
                  <a:pt x="4533887" y="401320"/>
                </a:moveTo>
                <a:lnTo>
                  <a:pt x="4533430" y="400202"/>
                </a:lnTo>
                <a:lnTo>
                  <a:pt x="4531563" y="398348"/>
                </a:lnTo>
                <a:lnTo>
                  <a:pt x="4530445" y="397878"/>
                </a:lnTo>
                <a:lnTo>
                  <a:pt x="4518291" y="397878"/>
                </a:lnTo>
                <a:lnTo>
                  <a:pt x="4517174" y="398348"/>
                </a:lnTo>
                <a:lnTo>
                  <a:pt x="4515307" y="400202"/>
                </a:lnTo>
                <a:lnTo>
                  <a:pt x="4514837" y="401320"/>
                </a:lnTo>
                <a:lnTo>
                  <a:pt x="4514837" y="403961"/>
                </a:lnTo>
                <a:lnTo>
                  <a:pt x="4515307" y="405079"/>
                </a:lnTo>
                <a:lnTo>
                  <a:pt x="4517174" y="406933"/>
                </a:lnTo>
                <a:lnTo>
                  <a:pt x="4518291" y="407403"/>
                </a:lnTo>
                <a:lnTo>
                  <a:pt x="4530445" y="407403"/>
                </a:lnTo>
                <a:lnTo>
                  <a:pt x="4531563" y="406933"/>
                </a:lnTo>
                <a:lnTo>
                  <a:pt x="4533430" y="405079"/>
                </a:lnTo>
                <a:lnTo>
                  <a:pt x="4533887" y="403961"/>
                </a:lnTo>
                <a:lnTo>
                  <a:pt x="4533887" y="401320"/>
                </a:lnTo>
                <a:close/>
              </a:path>
              <a:path w="11163300" h="4533900">
                <a:moveTo>
                  <a:pt x="4591037" y="4523054"/>
                </a:moveTo>
                <a:lnTo>
                  <a:pt x="4590580" y="4521936"/>
                </a:lnTo>
                <a:lnTo>
                  <a:pt x="4588713" y="4520069"/>
                </a:lnTo>
                <a:lnTo>
                  <a:pt x="4587595" y="4519612"/>
                </a:lnTo>
                <a:lnTo>
                  <a:pt x="4575441" y="4519612"/>
                </a:lnTo>
                <a:lnTo>
                  <a:pt x="4574324" y="4520069"/>
                </a:lnTo>
                <a:lnTo>
                  <a:pt x="4572457" y="4521936"/>
                </a:lnTo>
                <a:lnTo>
                  <a:pt x="4572000" y="4523054"/>
                </a:lnTo>
                <a:lnTo>
                  <a:pt x="4572000" y="4525683"/>
                </a:lnTo>
                <a:lnTo>
                  <a:pt x="4572457" y="4526800"/>
                </a:lnTo>
                <a:lnTo>
                  <a:pt x="4574324" y="4528667"/>
                </a:lnTo>
                <a:lnTo>
                  <a:pt x="4575441" y="4529137"/>
                </a:lnTo>
                <a:lnTo>
                  <a:pt x="4587595" y="4529137"/>
                </a:lnTo>
                <a:lnTo>
                  <a:pt x="4588713" y="4528667"/>
                </a:lnTo>
                <a:lnTo>
                  <a:pt x="4590580" y="4526800"/>
                </a:lnTo>
                <a:lnTo>
                  <a:pt x="4591037" y="4525683"/>
                </a:lnTo>
                <a:lnTo>
                  <a:pt x="4591037" y="4523054"/>
                </a:lnTo>
                <a:close/>
              </a:path>
              <a:path w="11163300" h="4533900">
                <a:moveTo>
                  <a:pt x="4591037" y="3698710"/>
                </a:moveTo>
                <a:lnTo>
                  <a:pt x="4590580" y="3697579"/>
                </a:lnTo>
                <a:lnTo>
                  <a:pt x="4588713" y="3695725"/>
                </a:lnTo>
                <a:lnTo>
                  <a:pt x="4587595" y="3695255"/>
                </a:lnTo>
                <a:lnTo>
                  <a:pt x="4575441" y="3695255"/>
                </a:lnTo>
                <a:lnTo>
                  <a:pt x="4574324" y="3695725"/>
                </a:lnTo>
                <a:lnTo>
                  <a:pt x="4572457" y="3697579"/>
                </a:lnTo>
                <a:lnTo>
                  <a:pt x="4572000" y="3698710"/>
                </a:lnTo>
                <a:lnTo>
                  <a:pt x="4572000" y="3701338"/>
                </a:lnTo>
                <a:lnTo>
                  <a:pt x="4572457" y="3702456"/>
                </a:lnTo>
                <a:lnTo>
                  <a:pt x="4574324" y="3704323"/>
                </a:lnTo>
                <a:lnTo>
                  <a:pt x="4575441" y="3704780"/>
                </a:lnTo>
                <a:lnTo>
                  <a:pt x="4587595" y="3704780"/>
                </a:lnTo>
                <a:lnTo>
                  <a:pt x="4588713" y="3704323"/>
                </a:lnTo>
                <a:lnTo>
                  <a:pt x="4590580" y="3702456"/>
                </a:lnTo>
                <a:lnTo>
                  <a:pt x="4591037" y="3701338"/>
                </a:lnTo>
                <a:lnTo>
                  <a:pt x="4591037" y="3698710"/>
                </a:lnTo>
                <a:close/>
              </a:path>
              <a:path w="11163300" h="4533900">
                <a:moveTo>
                  <a:pt x="4591037" y="2874365"/>
                </a:moveTo>
                <a:lnTo>
                  <a:pt x="4590580" y="2873235"/>
                </a:lnTo>
                <a:lnTo>
                  <a:pt x="4588713" y="2871381"/>
                </a:lnTo>
                <a:lnTo>
                  <a:pt x="4587595" y="2870911"/>
                </a:lnTo>
                <a:lnTo>
                  <a:pt x="4575441" y="2870911"/>
                </a:lnTo>
                <a:lnTo>
                  <a:pt x="4574324" y="2871381"/>
                </a:lnTo>
                <a:lnTo>
                  <a:pt x="4572457" y="2873235"/>
                </a:lnTo>
                <a:lnTo>
                  <a:pt x="4572000" y="2874365"/>
                </a:lnTo>
                <a:lnTo>
                  <a:pt x="4572000" y="2876994"/>
                </a:lnTo>
                <a:lnTo>
                  <a:pt x="4572457" y="2878112"/>
                </a:lnTo>
                <a:lnTo>
                  <a:pt x="4574324" y="2879979"/>
                </a:lnTo>
                <a:lnTo>
                  <a:pt x="4575441" y="2880436"/>
                </a:lnTo>
                <a:lnTo>
                  <a:pt x="4587595" y="2880436"/>
                </a:lnTo>
                <a:lnTo>
                  <a:pt x="4588713" y="2879979"/>
                </a:lnTo>
                <a:lnTo>
                  <a:pt x="4590580" y="2878112"/>
                </a:lnTo>
                <a:lnTo>
                  <a:pt x="4591037" y="2876994"/>
                </a:lnTo>
                <a:lnTo>
                  <a:pt x="4591037" y="2874365"/>
                </a:lnTo>
                <a:close/>
              </a:path>
              <a:path w="11163300" h="4533900">
                <a:moveTo>
                  <a:pt x="4591037" y="2050021"/>
                </a:moveTo>
                <a:lnTo>
                  <a:pt x="4590580" y="2048891"/>
                </a:lnTo>
                <a:lnTo>
                  <a:pt x="4588713" y="2047036"/>
                </a:lnTo>
                <a:lnTo>
                  <a:pt x="4587595" y="2046566"/>
                </a:lnTo>
                <a:lnTo>
                  <a:pt x="4575441" y="2046566"/>
                </a:lnTo>
                <a:lnTo>
                  <a:pt x="4574324" y="2047036"/>
                </a:lnTo>
                <a:lnTo>
                  <a:pt x="4572457" y="2048891"/>
                </a:lnTo>
                <a:lnTo>
                  <a:pt x="4572000" y="2050021"/>
                </a:lnTo>
                <a:lnTo>
                  <a:pt x="4572000" y="2052650"/>
                </a:lnTo>
                <a:lnTo>
                  <a:pt x="4572457" y="2053767"/>
                </a:lnTo>
                <a:lnTo>
                  <a:pt x="4574324" y="2055634"/>
                </a:lnTo>
                <a:lnTo>
                  <a:pt x="4575441" y="2056091"/>
                </a:lnTo>
                <a:lnTo>
                  <a:pt x="4587595" y="2056091"/>
                </a:lnTo>
                <a:lnTo>
                  <a:pt x="4588713" y="2055634"/>
                </a:lnTo>
                <a:lnTo>
                  <a:pt x="4590580" y="2053767"/>
                </a:lnTo>
                <a:lnTo>
                  <a:pt x="4591037" y="2052650"/>
                </a:lnTo>
                <a:lnTo>
                  <a:pt x="4591037" y="2050021"/>
                </a:lnTo>
                <a:close/>
              </a:path>
              <a:path w="11163300" h="4533900">
                <a:moveTo>
                  <a:pt x="4591037" y="1225677"/>
                </a:moveTo>
                <a:lnTo>
                  <a:pt x="4590580" y="1224546"/>
                </a:lnTo>
                <a:lnTo>
                  <a:pt x="4588713" y="1222692"/>
                </a:lnTo>
                <a:lnTo>
                  <a:pt x="4587595" y="1222222"/>
                </a:lnTo>
                <a:lnTo>
                  <a:pt x="4575441" y="1222222"/>
                </a:lnTo>
                <a:lnTo>
                  <a:pt x="4574324" y="1222692"/>
                </a:lnTo>
                <a:lnTo>
                  <a:pt x="4572457" y="1224546"/>
                </a:lnTo>
                <a:lnTo>
                  <a:pt x="4572000" y="1225677"/>
                </a:lnTo>
                <a:lnTo>
                  <a:pt x="4572000" y="1228305"/>
                </a:lnTo>
                <a:lnTo>
                  <a:pt x="4572457" y="1229423"/>
                </a:lnTo>
                <a:lnTo>
                  <a:pt x="4574324" y="1231290"/>
                </a:lnTo>
                <a:lnTo>
                  <a:pt x="4575441" y="1231747"/>
                </a:lnTo>
                <a:lnTo>
                  <a:pt x="4587595" y="1231747"/>
                </a:lnTo>
                <a:lnTo>
                  <a:pt x="4588713" y="1231290"/>
                </a:lnTo>
                <a:lnTo>
                  <a:pt x="4590580" y="1229423"/>
                </a:lnTo>
                <a:lnTo>
                  <a:pt x="4591037" y="1228305"/>
                </a:lnTo>
                <a:lnTo>
                  <a:pt x="4591037" y="1225677"/>
                </a:lnTo>
                <a:close/>
              </a:path>
              <a:path w="11163300" h="4533900">
                <a:moveTo>
                  <a:pt x="4591037" y="401320"/>
                </a:moveTo>
                <a:lnTo>
                  <a:pt x="4590580" y="400202"/>
                </a:lnTo>
                <a:lnTo>
                  <a:pt x="4588713" y="398348"/>
                </a:lnTo>
                <a:lnTo>
                  <a:pt x="4587595" y="397878"/>
                </a:lnTo>
                <a:lnTo>
                  <a:pt x="4575441" y="397878"/>
                </a:lnTo>
                <a:lnTo>
                  <a:pt x="4574324" y="398348"/>
                </a:lnTo>
                <a:lnTo>
                  <a:pt x="4572457" y="400202"/>
                </a:lnTo>
                <a:lnTo>
                  <a:pt x="4572000" y="401320"/>
                </a:lnTo>
                <a:lnTo>
                  <a:pt x="4572000" y="403961"/>
                </a:lnTo>
                <a:lnTo>
                  <a:pt x="4572457" y="405079"/>
                </a:lnTo>
                <a:lnTo>
                  <a:pt x="4574324" y="406933"/>
                </a:lnTo>
                <a:lnTo>
                  <a:pt x="4575441" y="407403"/>
                </a:lnTo>
                <a:lnTo>
                  <a:pt x="4587595" y="407403"/>
                </a:lnTo>
                <a:lnTo>
                  <a:pt x="4588713" y="406933"/>
                </a:lnTo>
                <a:lnTo>
                  <a:pt x="4590580" y="405079"/>
                </a:lnTo>
                <a:lnTo>
                  <a:pt x="4591037" y="403961"/>
                </a:lnTo>
                <a:lnTo>
                  <a:pt x="4591037" y="401320"/>
                </a:lnTo>
                <a:close/>
              </a:path>
              <a:path w="11163300" h="4533900">
                <a:moveTo>
                  <a:pt x="4648187" y="4523054"/>
                </a:moveTo>
                <a:lnTo>
                  <a:pt x="4647730" y="4521936"/>
                </a:lnTo>
                <a:lnTo>
                  <a:pt x="4645863" y="4520069"/>
                </a:lnTo>
                <a:lnTo>
                  <a:pt x="4644745" y="4519612"/>
                </a:lnTo>
                <a:lnTo>
                  <a:pt x="4632591" y="4519612"/>
                </a:lnTo>
                <a:lnTo>
                  <a:pt x="4631474" y="4520069"/>
                </a:lnTo>
                <a:lnTo>
                  <a:pt x="4629607" y="4521936"/>
                </a:lnTo>
                <a:lnTo>
                  <a:pt x="4629137" y="4523054"/>
                </a:lnTo>
                <a:lnTo>
                  <a:pt x="4629137" y="4525683"/>
                </a:lnTo>
                <a:lnTo>
                  <a:pt x="4629607" y="4526800"/>
                </a:lnTo>
                <a:lnTo>
                  <a:pt x="4631474" y="4528667"/>
                </a:lnTo>
                <a:lnTo>
                  <a:pt x="4632591" y="4529137"/>
                </a:lnTo>
                <a:lnTo>
                  <a:pt x="4644745" y="4529137"/>
                </a:lnTo>
                <a:lnTo>
                  <a:pt x="4645863" y="4528667"/>
                </a:lnTo>
                <a:lnTo>
                  <a:pt x="4647730" y="4526800"/>
                </a:lnTo>
                <a:lnTo>
                  <a:pt x="4648187" y="4525683"/>
                </a:lnTo>
                <a:lnTo>
                  <a:pt x="4648187" y="4523054"/>
                </a:lnTo>
                <a:close/>
              </a:path>
              <a:path w="11163300" h="4533900">
                <a:moveTo>
                  <a:pt x="4648187" y="3698710"/>
                </a:moveTo>
                <a:lnTo>
                  <a:pt x="4647730" y="3697579"/>
                </a:lnTo>
                <a:lnTo>
                  <a:pt x="4645863" y="3695725"/>
                </a:lnTo>
                <a:lnTo>
                  <a:pt x="4644745" y="3695255"/>
                </a:lnTo>
                <a:lnTo>
                  <a:pt x="4632591" y="3695255"/>
                </a:lnTo>
                <a:lnTo>
                  <a:pt x="4631474" y="3695725"/>
                </a:lnTo>
                <a:lnTo>
                  <a:pt x="4629607" y="3697579"/>
                </a:lnTo>
                <a:lnTo>
                  <a:pt x="4629137" y="3698710"/>
                </a:lnTo>
                <a:lnTo>
                  <a:pt x="4629137" y="3701338"/>
                </a:lnTo>
                <a:lnTo>
                  <a:pt x="4629607" y="3702456"/>
                </a:lnTo>
                <a:lnTo>
                  <a:pt x="4631474" y="3704323"/>
                </a:lnTo>
                <a:lnTo>
                  <a:pt x="4632591" y="3704780"/>
                </a:lnTo>
                <a:lnTo>
                  <a:pt x="4644745" y="3704780"/>
                </a:lnTo>
                <a:lnTo>
                  <a:pt x="4645863" y="3704323"/>
                </a:lnTo>
                <a:lnTo>
                  <a:pt x="4647730" y="3702456"/>
                </a:lnTo>
                <a:lnTo>
                  <a:pt x="4648187" y="3701338"/>
                </a:lnTo>
                <a:lnTo>
                  <a:pt x="4648187" y="3698710"/>
                </a:lnTo>
                <a:close/>
              </a:path>
              <a:path w="11163300" h="4533900">
                <a:moveTo>
                  <a:pt x="4648187" y="2874365"/>
                </a:moveTo>
                <a:lnTo>
                  <a:pt x="4647730" y="2873235"/>
                </a:lnTo>
                <a:lnTo>
                  <a:pt x="4645863" y="2871381"/>
                </a:lnTo>
                <a:lnTo>
                  <a:pt x="4644745" y="2870911"/>
                </a:lnTo>
                <a:lnTo>
                  <a:pt x="4632591" y="2870911"/>
                </a:lnTo>
                <a:lnTo>
                  <a:pt x="4631474" y="2871381"/>
                </a:lnTo>
                <a:lnTo>
                  <a:pt x="4629607" y="2873235"/>
                </a:lnTo>
                <a:lnTo>
                  <a:pt x="4629137" y="2874365"/>
                </a:lnTo>
                <a:lnTo>
                  <a:pt x="4629137" y="2876994"/>
                </a:lnTo>
                <a:lnTo>
                  <a:pt x="4629607" y="2878112"/>
                </a:lnTo>
                <a:lnTo>
                  <a:pt x="4631474" y="2879979"/>
                </a:lnTo>
                <a:lnTo>
                  <a:pt x="4632591" y="2880436"/>
                </a:lnTo>
                <a:lnTo>
                  <a:pt x="4644745" y="2880436"/>
                </a:lnTo>
                <a:lnTo>
                  <a:pt x="4645863" y="2879979"/>
                </a:lnTo>
                <a:lnTo>
                  <a:pt x="4647730" y="2878112"/>
                </a:lnTo>
                <a:lnTo>
                  <a:pt x="4648187" y="2876994"/>
                </a:lnTo>
                <a:lnTo>
                  <a:pt x="4648187" y="2874365"/>
                </a:lnTo>
                <a:close/>
              </a:path>
              <a:path w="11163300" h="4533900">
                <a:moveTo>
                  <a:pt x="4648187" y="2050021"/>
                </a:moveTo>
                <a:lnTo>
                  <a:pt x="4647730" y="2048891"/>
                </a:lnTo>
                <a:lnTo>
                  <a:pt x="4645863" y="2047036"/>
                </a:lnTo>
                <a:lnTo>
                  <a:pt x="4644745" y="2046566"/>
                </a:lnTo>
                <a:lnTo>
                  <a:pt x="4632591" y="2046566"/>
                </a:lnTo>
                <a:lnTo>
                  <a:pt x="4631474" y="2047036"/>
                </a:lnTo>
                <a:lnTo>
                  <a:pt x="4629607" y="2048891"/>
                </a:lnTo>
                <a:lnTo>
                  <a:pt x="4629137" y="2050021"/>
                </a:lnTo>
                <a:lnTo>
                  <a:pt x="4629137" y="2052650"/>
                </a:lnTo>
                <a:lnTo>
                  <a:pt x="4629607" y="2053767"/>
                </a:lnTo>
                <a:lnTo>
                  <a:pt x="4631474" y="2055634"/>
                </a:lnTo>
                <a:lnTo>
                  <a:pt x="4632591" y="2056091"/>
                </a:lnTo>
                <a:lnTo>
                  <a:pt x="4644745" y="2056091"/>
                </a:lnTo>
                <a:lnTo>
                  <a:pt x="4645863" y="2055634"/>
                </a:lnTo>
                <a:lnTo>
                  <a:pt x="4647730" y="2053767"/>
                </a:lnTo>
                <a:lnTo>
                  <a:pt x="4648187" y="2052650"/>
                </a:lnTo>
                <a:lnTo>
                  <a:pt x="4648187" y="2050021"/>
                </a:lnTo>
                <a:close/>
              </a:path>
              <a:path w="11163300" h="4533900">
                <a:moveTo>
                  <a:pt x="4648187" y="1225677"/>
                </a:moveTo>
                <a:lnTo>
                  <a:pt x="4647730" y="1224546"/>
                </a:lnTo>
                <a:lnTo>
                  <a:pt x="4645863" y="1222692"/>
                </a:lnTo>
                <a:lnTo>
                  <a:pt x="4644745" y="1222222"/>
                </a:lnTo>
                <a:lnTo>
                  <a:pt x="4632591" y="1222222"/>
                </a:lnTo>
                <a:lnTo>
                  <a:pt x="4631474" y="1222692"/>
                </a:lnTo>
                <a:lnTo>
                  <a:pt x="4629607" y="1224546"/>
                </a:lnTo>
                <a:lnTo>
                  <a:pt x="4629137" y="1225677"/>
                </a:lnTo>
                <a:lnTo>
                  <a:pt x="4629137" y="1228305"/>
                </a:lnTo>
                <a:lnTo>
                  <a:pt x="4629607" y="1229423"/>
                </a:lnTo>
                <a:lnTo>
                  <a:pt x="4631474" y="1231290"/>
                </a:lnTo>
                <a:lnTo>
                  <a:pt x="4632591" y="1231747"/>
                </a:lnTo>
                <a:lnTo>
                  <a:pt x="4644745" y="1231747"/>
                </a:lnTo>
                <a:lnTo>
                  <a:pt x="4645863" y="1231290"/>
                </a:lnTo>
                <a:lnTo>
                  <a:pt x="4647730" y="1229423"/>
                </a:lnTo>
                <a:lnTo>
                  <a:pt x="4648187" y="1228305"/>
                </a:lnTo>
                <a:lnTo>
                  <a:pt x="4648187" y="1225677"/>
                </a:lnTo>
                <a:close/>
              </a:path>
              <a:path w="11163300" h="4533900">
                <a:moveTo>
                  <a:pt x="4648187" y="401320"/>
                </a:moveTo>
                <a:lnTo>
                  <a:pt x="4647730" y="400202"/>
                </a:lnTo>
                <a:lnTo>
                  <a:pt x="4645863" y="398348"/>
                </a:lnTo>
                <a:lnTo>
                  <a:pt x="4644745" y="397878"/>
                </a:lnTo>
                <a:lnTo>
                  <a:pt x="4632591" y="397878"/>
                </a:lnTo>
                <a:lnTo>
                  <a:pt x="4631474" y="398348"/>
                </a:lnTo>
                <a:lnTo>
                  <a:pt x="4629607" y="400202"/>
                </a:lnTo>
                <a:lnTo>
                  <a:pt x="4629137" y="401320"/>
                </a:lnTo>
                <a:lnTo>
                  <a:pt x="4629137" y="403961"/>
                </a:lnTo>
                <a:lnTo>
                  <a:pt x="4629607" y="405079"/>
                </a:lnTo>
                <a:lnTo>
                  <a:pt x="4631474" y="406933"/>
                </a:lnTo>
                <a:lnTo>
                  <a:pt x="4632591" y="407403"/>
                </a:lnTo>
                <a:lnTo>
                  <a:pt x="4644745" y="407403"/>
                </a:lnTo>
                <a:lnTo>
                  <a:pt x="4645863" y="406933"/>
                </a:lnTo>
                <a:lnTo>
                  <a:pt x="4647730" y="405079"/>
                </a:lnTo>
                <a:lnTo>
                  <a:pt x="4648187" y="403961"/>
                </a:lnTo>
                <a:lnTo>
                  <a:pt x="4648187" y="401320"/>
                </a:lnTo>
                <a:close/>
              </a:path>
              <a:path w="11163300" h="4533900">
                <a:moveTo>
                  <a:pt x="4705337" y="4523054"/>
                </a:moveTo>
                <a:lnTo>
                  <a:pt x="4704880" y="4521936"/>
                </a:lnTo>
                <a:lnTo>
                  <a:pt x="4703013" y="4520069"/>
                </a:lnTo>
                <a:lnTo>
                  <a:pt x="4701895" y="4519612"/>
                </a:lnTo>
                <a:lnTo>
                  <a:pt x="4689741" y="4519612"/>
                </a:lnTo>
                <a:lnTo>
                  <a:pt x="4688624" y="4520069"/>
                </a:lnTo>
                <a:lnTo>
                  <a:pt x="4686757" y="4521936"/>
                </a:lnTo>
                <a:lnTo>
                  <a:pt x="4686287" y="4523054"/>
                </a:lnTo>
                <a:lnTo>
                  <a:pt x="4686287" y="4525683"/>
                </a:lnTo>
                <a:lnTo>
                  <a:pt x="4686757" y="4526800"/>
                </a:lnTo>
                <a:lnTo>
                  <a:pt x="4688624" y="4528667"/>
                </a:lnTo>
                <a:lnTo>
                  <a:pt x="4689741" y="4529137"/>
                </a:lnTo>
                <a:lnTo>
                  <a:pt x="4701895" y="4529137"/>
                </a:lnTo>
                <a:lnTo>
                  <a:pt x="4703013" y="4528667"/>
                </a:lnTo>
                <a:lnTo>
                  <a:pt x="4704880" y="4526800"/>
                </a:lnTo>
                <a:lnTo>
                  <a:pt x="4705337" y="4525683"/>
                </a:lnTo>
                <a:lnTo>
                  <a:pt x="4705337" y="4523054"/>
                </a:lnTo>
                <a:close/>
              </a:path>
              <a:path w="11163300" h="4533900">
                <a:moveTo>
                  <a:pt x="4705337" y="3698710"/>
                </a:moveTo>
                <a:lnTo>
                  <a:pt x="4704880" y="3697579"/>
                </a:lnTo>
                <a:lnTo>
                  <a:pt x="4703013" y="3695725"/>
                </a:lnTo>
                <a:lnTo>
                  <a:pt x="4701895" y="3695255"/>
                </a:lnTo>
                <a:lnTo>
                  <a:pt x="4689741" y="3695255"/>
                </a:lnTo>
                <a:lnTo>
                  <a:pt x="4688624" y="3695725"/>
                </a:lnTo>
                <a:lnTo>
                  <a:pt x="4686757" y="3697579"/>
                </a:lnTo>
                <a:lnTo>
                  <a:pt x="4686287" y="3698710"/>
                </a:lnTo>
                <a:lnTo>
                  <a:pt x="4686287" y="3701338"/>
                </a:lnTo>
                <a:lnTo>
                  <a:pt x="4686757" y="3702456"/>
                </a:lnTo>
                <a:lnTo>
                  <a:pt x="4688624" y="3704323"/>
                </a:lnTo>
                <a:lnTo>
                  <a:pt x="4689741" y="3704780"/>
                </a:lnTo>
                <a:lnTo>
                  <a:pt x="4701895" y="3704780"/>
                </a:lnTo>
                <a:lnTo>
                  <a:pt x="4703013" y="3704323"/>
                </a:lnTo>
                <a:lnTo>
                  <a:pt x="4704880" y="3702456"/>
                </a:lnTo>
                <a:lnTo>
                  <a:pt x="4705337" y="3701338"/>
                </a:lnTo>
                <a:lnTo>
                  <a:pt x="4705337" y="3698710"/>
                </a:lnTo>
                <a:close/>
              </a:path>
              <a:path w="11163300" h="4533900">
                <a:moveTo>
                  <a:pt x="4705337" y="2874365"/>
                </a:moveTo>
                <a:lnTo>
                  <a:pt x="4704880" y="2873235"/>
                </a:lnTo>
                <a:lnTo>
                  <a:pt x="4703013" y="2871381"/>
                </a:lnTo>
                <a:lnTo>
                  <a:pt x="4701895" y="2870911"/>
                </a:lnTo>
                <a:lnTo>
                  <a:pt x="4689741" y="2870911"/>
                </a:lnTo>
                <a:lnTo>
                  <a:pt x="4688624" y="2871381"/>
                </a:lnTo>
                <a:lnTo>
                  <a:pt x="4686757" y="2873235"/>
                </a:lnTo>
                <a:lnTo>
                  <a:pt x="4686287" y="2874365"/>
                </a:lnTo>
                <a:lnTo>
                  <a:pt x="4686287" y="2876994"/>
                </a:lnTo>
                <a:lnTo>
                  <a:pt x="4686757" y="2878112"/>
                </a:lnTo>
                <a:lnTo>
                  <a:pt x="4688624" y="2879979"/>
                </a:lnTo>
                <a:lnTo>
                  <a:pt x="4689741" y="2880436"/>
                </a:lnTo>
                <a:lnTo>
                  <a:pt x="4701895" y="2880436"/>
                </a:lnTo>
                <a:lnTo>
                  <a:pt x="4703013" y="2879979"/>
                </a:lnTo>
                <a:lnTo>
                  <a:pt x="4704880" y="2878112"/>
                </a:lnTo>
                <a:lnTo>
                  <a:pt x="4705337" y="2876994"/>
                </a:lnTo>
                <a:lnTo>
                  <a:pt x="4705337" y="2874365"/>
                </a:lnTo>
                <a:close/>
              </a:path>
              <a:path w="11163300" h="4533900">
                <a:moveTo>
                  <a:pt x="4705337" y="2050021"/>
                </a:moveTo>
                <a:lnTo>
                  <a:pt x="4704880" y="2048891"/>
                </a:lnTo>
                <a:lnTo>
                  <a:pt x="4703013" y="2047036"/>
                </a:lnTo>
                <a:lnTo>
                  <a:pt x="4701895" y="2046566"/>
                </a:lnTo>
                <a:lnTo>
                  <a:pt x="4689741" y="2046566"/>
                </a:lnTo>
                <a:lnTo>
                  <a:pt x="4688624" y="2047036"/>
                </a:lnTo>
                <a:lnTo>
                  <a:pt x="4686757" y="2048891"/>
                </a:lnTo>
                <a:lnTo>
                  <a:pt x="4686287" y="2050021"/>
                </a:lnTo>
                <a:lnTo>
                  <a:pt x="4686287" y="2052650"/>
                </a:lnTo>
                <a:lnTo>
                  <a:pt x="4686757" y="2053767"/>
                </a:lnTo>
                <a:lnTo>
                  <a:pt x="4688624" y="2055634"/>
                </a:lnTo>
                <a:lnTo>
                  <a:pt x="4689741" y="2056091"/>
                </a:lnTo>
                <a:lnTo>
                  <a:pt x="4701895" y="2056091"/>
                </a:lnTo>
                <a:lnTo>
                  <a:pt x="4703013" y="2055634"/>
                </a:lnTo>
                <a:lnTo>
                  <a:pt x="4704880" y="2053767"/>
                </a:lnTo>
                <a:lnTo>
                  <a:pt x="4705337" y="2052650"/>
                </a:lnTo>
                <a:lnTo>
                  <a:pt x="4705337" y="2050021"/>
                </a:lnTo>
                <a:close/>
              </a:path>
              <a:path w="11163300" h="4533900">
                <a:moveTo>
                  <a:pt x="4705337" y="1225677"/>
                </a:moveTo>
                <a:lnTo>
                  <a:pt x="4704880" y="1224546"/>
                </a:lnTo>
                <a:lnTo>
                  <a:pt x="4703013" y="1222692"/>
                </a:lnTo>
                <a:lnTo>
                  <a:pt x="4701895" y="1222222"/>
                </a:lnTo>
                <a:lnTo>
                  <a:pt x="4689741" y="1222222"/>
                </a:lnTo>
                <a:lnTo>
                  <a:pt x="4688624" y="1222692"/>
                </a:lnTo>
                <a:lnTo>
                  <a:pt x="4686757" y="1224546"/>
                </a:lnTo>
                <a:lnTo>
                  <a:pt x="4686287" y="1225677"/>
                </a:lnTo>
                <a:lnTo>
                  <a:pt x="4686287" y="1228305"/>
                </a:lnTo>
                <a:lnTo>
                  <a:pt x="4686757" y="1229423"/>
                </a:lnTo>
                <a:lnTo>
                  <a:pt x="4688624" y="1231290"/>
                </a:lnTo>
                <a:lnTo>
                  <a:pt x="4689741" y="1231747"/>
                </a:lnTo>
                <a:lnTo>
                  <a:pt x="4701895" y="1231747"/>
                </a:lnTo>
                <a:lnTo>
                  <a:pt x="4703013" y="1231290"/>
                </a:lnTo>
                <a:lnTo>
                  <a:pt x="4704880" y="1229423"/>
                </a:lnTo>
                <a:lnTo>
                  <a:pt x="4705337" y="1228305"/>
                </a:lnTo>
                <a:lnTo>
                  <a:pt x="4705337" y="1225677"/>
                </a:lnTo>
                <a:close/>
              </a:path>
              <a:path w="11163300" h="4533900">
                <a:moveTo>
                  <a:pt x="4705337" y="401320"/>
                </a:moveTo>
                <a:lnTo>
                  <a:pt x="4704880" y="400202"/>
                </a:lnTo>
                <a:lnTo>
                  <a:pt x="4703013" y="398348"/>
                </a:lnTo>
                <a:lnTo>
                  <a:pt x="4701895" y="397878"/>
                </a:lnTo>
                <a:lnTo>
                  <a:pt x="4689741" y="397878"/>
                </a:lnTo>
                <a:lnTo>
                  <a:pt x="4688624" y="398348"/>
                </a:lnTo>
                <a:lnTo>
                  <a:pt x="4686757" y="400202"/>
                </a:lnTo>
                <a:lnTo>
                  <a:pt x="4686287" y="401320"/>
                </a:lnTo>
                <a:lnTo>
                  <a:pt x="4686287" y="403961"/>
                </a:lnTo>
                <a:lnTo>
                  <a:pt x="4686757" y="405079"/>
                </a:lnTo>
                <a:lnTo>
                  <a:pt x="4688624" y="406933"/>
                </a:lnTo>
                <a:lnTo>
                  <a:pt x="4689741" y="407403"/>
                </a:lnTo>
                <a:lnTo>
                  <a:pt x="4701895" y="407403"/>
                </a:lnTo>
                <a:lnTo>
                  <a:pt x="4703013" y="406933"/>
                </a:lnTo>
                <a:lnTo>
                  <a:pt x="4704880" y="405079"/>
                </a:lnTo>
                <a:lnTo>
                  <a:pt x="4705337" y="403961"/>
                </a:lnTo>
                <a:lnTo>
                  <a:pt x="4705337" y="401320"/>
                </a:lnTo>
                <a:close/>
              </a:path>
              <a:path w="11163300" h="4533900">
                <a:moveTo>
                  <a:pt x="4762487" y="4523054"/>
                </a:moveTo>
                <a:lnTo>
                  <a:pt x="4762030" y="4521936"/>
                </a:lnTo>
                <a:lnTo>
                  <a:pt x="4760163" y="4520069"/>
                </a:lnTo>
                <a:lnTo>
                  <a:pt x="4759045" y="4519612"/>
                </a:lnTo>
                <a:lnTo>
                  <a:pt x="4746891" y="4519612"/>
                </a:lnTo>
                <a:lnTo>
                  <a:pt x="4745774" y="4520069"/>
                </a:lnTo>
                <a:lnTo>
                  <a:pt x="4743907" y="4521936"/>
                </a:lnTo>
                <a:lnTo>
                  <a:pt x="4743437" y="4523054"/>
                </a:lnTo>
                <a:lnTo>
                  <a:pt x="4743437" y="4525683"/>
                </a:lnTo>
                <a:lnTo>
                  <a:pt x="4743907" y="4526800"/>
                </a:lnTo>
                <a:lnTo>
                  <a:pt x="4745774" y="4528667"/>
                </a:lnTo>
                <a:lnTo>
                  <a:pt x="4746891" y="4529137"/>
                </a:lnTo>
                <a:lnTo>
                  <a:pt x="4759045" y="4529137"/>
                </a:lnTo>
                <a:lnTo>
                  <a:pt x="4760163" y="4528667"/>
                </a:lnTo>
                <a:lnTo>
                  <a:pt x="4762030" y="4526800"/>
                </a:lnTo>
                <a:lnTo>
                  <a:pt x="4762487" y="4525683"/>
                </a:lnTo>
                <a:lnTo>
                  <a:pt x="4762487" y="4523054"/>
                </a:lnTo>
                <a:close/>
              </a:path>
              <a:path w="11163300" h="4533900">
                <a:moveTo>
                  <a:pt x="4762487" y="3698710"/>
                </a:moveTo>
                <a:lnTo>
                  <a:pt x="4762030" y="3697579"/>
                </a:lnTo>
                <a:lnTo>
                  <a:pt x="4760163" y="3695725"/>
                </a:lnTo>
                <a:lnTo>
                  <a:pt x="4759045" y="3695255"/>
                </a:lnTo>
                <a:lnTo>
                  <a:pt x="4746891" y="3695255"/>
                </a:lnTo>
                <a:lnTo>
                  <a:pt x="4745774" y="3695725"/>
                </a:lnTo>
                <a:lnTo>
                  <a:pt x="4743907" y="3697579"/>
                </a:lnTo>
                <a:lnTo>
                  <a:pt x="4743437" y="3698710"/>
                </a:lnTo>
                <a:lnTo>
                  <a:pt x="4743437" y="3701338"/>
                </a:lnTo>
                <a:lnTo>
                  <a:pt x="4743907" y="3702456"/>
                </a:lnTo>
                <a:lnTo>
                  <a:pt x="4745774" y="3704323"/>
                </a:lnTo>
                <a:lnTo>
                  <a:pt x="4746891" y="3704780"/>
                </a:lnTo>
                <a:lnTo>
                  <a:pt x="4759045" y="3704780"/>
                </a:lnTo>
                <a:lnTo>
                  <a:pt x="4760163" y="3704323"/>
                </a:lnTo>
                <a:lnTo>
                  <a:pt x="4762030" y="3702456"/>
                </a:lnTo>
                <a:lnTo>
                  <a:pt x="4762487" y="3701338"/>
                </a:lnTo>
                <a:lnTo>
                  <a:pt x="4762487" y="3698710"/>
                </a:lnTo>
                <a:close/>
              </a:path>
              <a:path w="11163300" h="4533900">
                <a:moveTo>
                  <a:pt x="4762487" y="2874365"/>
                </a:moveTo>
                <a:lnTo>
                  <a:pt x="4762030" y="2873235"/>
                </a:lnTo>
                <a:lnTo>
                  <a:pt x="4760163" y="2871381"/>
                </a:lnTo>
                <a:lnTo>
                  <a:pt x="4759045" y="2870911"/>
                </a:lnTo>
                <a:lnTo>
                  <a:pt x="4746891" y="2870911"/>
                </a:lnTo>
                <a:lnTo>
                  <a:pt x="4745774" y="2871381"/>
                </a:lnTo>
                <a:lnTo>
                  <a:pt x="4743907" y="2873235"/>
                </a:lnTo>
                <a:lnTo>
                  <a:pt x="4743437" y="2874365"/>
                </a:lnTo>
                <a:lnTo>
                  <a:pt x="4743437" y="2876994"/>
                </a:lnTo>
                <a:lnTo>
                  <a:pt x="4743907" y="2878112"/>
                </a:lnTo>
                <a:lnTo>
                  <a:pt x="4745774" y="2879979"/>
                </a:lnTo>
                <a:lnTo>
                  <a:pt x="4746891" y="2880436"/>
                </a:lnTo>
                <a:lnTo>
                  <a:pt x="4759045" y="2880436"/>
                </a:lnTo>
                <a:lnTo>
                  <a:pt x="4760163" y="2879979"/>
                </a:lnTo>
                <a:lnTo>
                  <a:pt x="4762030" y="2878112"/>
                </a:lnTo>
                <a:lnTo>
                  <a:pt x="4762487" y="2876994"/>
                </a:lnTo>
                <a:lnTo>
                  <a:pt x="4762487" y="2874365"/>
                </a:lnTo>
                <a:close/>
              </a:path>
              <a:path w="11163300" h="4533900">
                <a:moveTo>
                  <a:pt x="4762487" y="2050021"/>
                </a:moveTo>
                <a:lnTo>
                  <a:pt x="4762030" y="2048891"/>
                </a:lnTo>
                <a:lnTo>
                  <a:pt x="4760163" y="2047036"/>
                </a:lnTo>
                <a:lnTo>
                  <a:pt x="4759045" y="2046566"/>
                </a:lnTo>
                <a:lnTo>
                  <a:pt x="4746891" y="2046566"/>
                </a:lnTo>
                <a:lnTo>
                  <a:pt x="4745774" y="2047036"/>
                </a:lnTo>
                <a:lnTo>
                  <a:pt x="4743907" y="2048891"/>
                </a:lnTo>
                <a:lnTo>
                  <a:pt x="4743437" y="2050021"/>
                </a:lnTo>
                <a:lnTo>
                  <a:pt x="4743437" y="2052650"/>
                </a:lnTo>
                <a:lnTo>
                  <a:pt x="4743907" y="2053767"/>
                </a:lnTo>
                <a:lnTo>
                  <a:pt x="4745774" y="2055634"/>
                </a:lnTo>
                <a:lnTo>
                  <a:pt x="4746891" y="2056091"/>
                </a:lnTo>
                <a:lnTo>
                  <a:pt x="4759045" y="2056091"/>
                </a:lnTo>
                <a:lnTo>
                  <a:pt x="4760163" y="2055634"/>
                </a:lnTo>
                <a:lnTo>
                  <a:pt x="4762030" y="2053767"/>
                </a:lnTo>
                <a:lnTo>
                  <a:pt x="4762487" y="2052650"/>
                </a:lnTo>
                <a:lnTo>
                  <a:pt x="4762487" y="2050021"/>
                </a:lnTo>
                <a:close/>
              </a:path>
              <a:path w="11163300" h="4533900">
                <a:moveTo>
                  <a:pt x="4762487" y="1225677"/>
                </a:moveTo>
                <a:lnTo>
                  <a:pt x="4762030" y="1224546"/>
                </a:lnTo>
                <a:lnTo>
                  <a:pt x="4760163" y="1222692"/>
                </a:lnTo>
                <a:lnTo>
                  <a:pt x="4759045" y="1222222"/>
                </a:lnTo>
                <a:lnTo>
                  <a:pt x="4746891" y="1222222"/>
                </a:lnTo>
                <a:lnTo>
                  <a:pt x="4745774" y="1222692"/>
                </a:lnTo>
                <a:lnTo>
                  <a:pt x="4743907" y="1224546"/>
                </a:lnTo>
                <a:lnTo>
                  <a:pt x="4743437" y="1225677"/>
                </a:lnTo>
                <a:lnTo>
                  <a:pt x="4743437" y="1228305"/>
                </a:lnTo>
                <a:lnTo>
                  <a:pt x="4743907" y="1229423"/>
                </a:lnTo>
                <a:lnTo>
                  <a:pt x="4745774" y="1231290"/>
                </a:lnTo>
                <a:lnTo>
                  <a:pt x="4746891" y="1231747"/>
                </a:lnTo>
                <a:lnTo>
                  <a:pt x="4759045" y="1231747"/>
                </a:lnTo>
                <a:lnTo>
                  <a:pt x="4760163" y="1231290"/>
                </a:lnTo>
                <a:lnTo>
                  <a:pt x="4762030" y="1229423"/>
                </a:lnTo>
                <a:lnTo>
                  <a:pt x="4762487" y="1228305"/>
                </a:lnTo>
                <a:lnTo>
                  <a:pt x="4762487" y="1225677"/>
                </a:lnTo>
                <a:close/>
              </a:path>
              <a:path w="11163300" h="4533900">
                <a:moveTo>
                  <a:pt x="4762487" y="401320"/>
                </a:moveTo>
                <a:lnTo>
                  <a:pt x="4762030" y="400202"/>
                </a:lnTo>
                <a:lnTo>
                  <a:pt x="4760163" y="398348"/>
                </a:lnTo>
                <a:lnTo>
                  <a:pt x="4759045" y="397878"/>
                </a:lnTo>
                <a:lnTo>
                  <a:pt x="4746891" y="397878"/>
                </a:lnTo>
                <a:lnTo>
                  <a:pt x="4745774" y="398348"/>
                </a:lnTo>
                <a:lnTo>
                  <a:pt x="4743907" y="400202"/>
                </a:lnTo>
                <a:lnTo>
                  <a:pt x="4743437" y="401320"/>
                </a:lnTo>
                <a:lnTo>
                  <a:pt x="4743437" y="403961"/>
                </a:lnTo>
                <a:lnTo>
                  <a:pt x="4743907" y="405079"/>
                </a:lnTo>
                <a:lnTo>
                  <a:pt x="4745774" y="406933"/>
                </a:lnTo>
                <a:lnTo>
                  <a:pt x="4746891" y="407403"/>
                </a:lnTo>
                <a:lnTo>
                  <a:pt x="4759045" y="407403"/>
                </a:lnTo>
                <a:lnTo>
                  <a:pt x="4760163" y="406933"/>
                </a:lnTo>
                <a:lnTo>
                  <a:pt x="4762030" y="405079"/>
                </a:lnTo>
                <a:lnTo>
                  <a:pt x="4762487" y="403961"/>
                </a:lnTo>
                <a:lnTo>
                  <a:pt x="4762487" y="401320"/>
                </a:lnTo>
                <a:close/>
              </a:path>
              <a:path w="11163300" h="4533900">
                <a:moveTo>
                  <a:pt x="4819650" y="4523054"/>
                </a:moveTo>
                <a:lnTo>
                  <a:pt x="4819180" y="4521936"/>
                </a:lnTo>
                <a:lnTo>
                  <a:pt x="4817313" y="4520069"/>
                </a:lnTo>
                <a:lnTo>
                  <a:pt x="4816195" y="4519612"/>
                </a:lnTo>
                <a:lnTo>
                  <a:pt x="4804041" y="4519612"/>
                </a:lnTo>
                <a:lnTo>
                  <a:pt x="4802924" y="4520069"/>
                </a:lnTo>
                <a:lnTo>
                  <a:pt x="4801057" y="4521936"/>
                </a:lnTo>
                <a:lnTo>
                  <a:pt x="4800600" y="4523054"/>
                </a:lnTo>
                <a:lnTo>
                  <a:pt x="4800600" y="4525683"/>
                </a:lnTo>
                <a:lnTo>
                  <a:pt x="4801057" y="4526800"/>
                </a:lnTo>
                <a:lnTo>
                  <a:pt x="4802924" y="4528667"/>
                </a:lnTo>
                <a:lnTo>
                  <a:pt x="4804041" y="4529137"/>
                </a:lnTo>
                <a:lnTo>
                  <a:pt x="4816195" y="4529137"/>
                </a:lnTo>
                <a:lnTo>
                  <a:pt x="4817313" y="4528667"/>
                </a:lnTo>
                <a:lnTo>
                  <a:pt x="4819180" y="4526800"/>
                </a:lnTo>
                <a:lnTo>
                  <a:pt x="4819650" y="4525683"/>
                </a:lnTo>
                <a:lnTo>
                  <a:pt x="4819650" y="4523054"/>
                </a:lnTo>
                <a:close/>
              </a:path>
              <a:path w="11163300" h="4533900">
                <a:moveTo>
                  <a:pt x="4819650" y="3698710"/>
                </a:moveTo>
                <a:lnTo>
                  <a:pt x="4819180" y="3697579"/>
                </a:lnTo>
                <a:lnTo>
                  <a:pt x="4817313" y="3695725"/>
                </a:lnTo>
                <a:lnTo>
                  <a:pt x="4816195" y="3695255"/>
                </a:lnTo>
                <a:lnTo>
                  <a:pt x="4804041" y="3695255"/>
                </a:lnTo>
                <a:lnTo>
                  <a:pt x="4802924" y="3695725"/>
                </a:lnTo>
                <a:lnTo>
                  <a:pt x="4801057" y="3697579"/>
                </a:lnTo>
                <a:lnTo>
                  <a:pt x="4800600" y="3698710"/>
                </a:lnTo>
                <a:lnTo>
                  <a:pt x="4800600" y="3701338"/>
                </a:lnTo>
                <a:lnTo>
                  <a:pt x="4801057" y="3702456"/>
                </a:lnTo>
                <a:lnTo>
                  <a:pt x="4802924" y="3704323"/>
                </a:lnTo>
                <a:lnTo>
                  <a:pt x="4804041" y="3704780"/>
                </a:lnTo>
                <a:lnTo>
                  <a:pt x="4816195" y="3704780"/>
                </a:lnTo>
                <a:lnTo>
                  <a:pt x="4817313" y="3704323"/>
                </a:lnTo>
                <a:lnTo>
                  <a:pt x="4819180" y="3702456"/>
                </a:lnTo>
                <a:lnTo>
                  <a:pt x="4819650" y="3701338"/>
                </a:lnTo>
                <a:lnTo>
                  <a:pt x="4819650" y="3698710"/>
                </a:lnTo>
                <a:close/>
              </a:path>
              <a:path w="11163300" h="4533900">
                <a:moveTo>
                  <a:pt x="4819650" y="2874365"/>
                </a:moveTo>
                <a:lnTo>
                  <a:pt x="4819180" y="2873235"/>
                </a:lnTo>
                <a:lnTo>
                  <a:pt x="4817313" y="2871381"/>
                </a:lnTo>
                <a:lnTo>
                  <a:pt x="4816195" y="2870911"/>
                </a:lnTo>
                <a:lnTo>
                  <a:pt x="4804041" y="2870911"/>
                </a:lnTo>
                <a:lnTo>
                  <a:pt x="4802924" y="2871381"/>
                </a:lnTo>
                <a:lnTo>
                  <a:pt x="4801057" y="2873235"/>
                </a:lnTo>
                <a:lnTo>
                  <a:pt x="4800600" y="2874365"/>
                </a:lnTo>
                <a:lnTo>
                  <a:pt x="4800600" y="2876994"/>
                </a:lnTo>
                <a:lnTo>
                  <a:pt x="4801057" y="2878112"/>
                </a:lnTo>
                <a:lnTo>
                  <a:pt x="4802924" y="2879979"/>
                </a:lnTo>
                <a:lnTo>
                  <a:pt x="4804041" y="2880436"/>
                </a:lnTo>
                <a:lnTo>
                  <a:pt x="4816195" y="2880436"/>
                </a:lnTo>
                <a:lnTo>
                  <a:pt x="4817313" y="2879979"/>
                </a:lnTo>
                <a:lnTo>
                  <a:pt x="4819180" y="2878112"/>
                </a:lnTo>
                <a:lnTo>
                  <a:pt x="4819650" y="2876994"/>
                </a:lnTo>
                <a:lnTo>
                  <a:pt x="4819650" y="2874365"/>
                </a:lnTo>
                <a:close/>
              </a:path>
              <a:path w="11163300" h="4533900">
                <a:moveTo>
                  <a:pt x="4819650" y="2050021"/>
                </a:moveTo>
                <a:lnTo>
                  <a:pt x="4819180" y="2048891"/>
                </a:lnTo>
                <a:lnTo>
                  <a:pt x="4817313" y="2047036"/>
                </a:lnTo>
                <a:lnTo>
                  <a:pt x="4816195" y="2046566"/>
                </a:lnTo>
                <a:lnTo>
                  <a:pt x="4804041" y="2046566"/>
                </a:lnTo>
                <a:lnTo>
                  <a:pt x="4802924" y="2047036"/>
                </a:lnTo>
                <a:lnTo>
                  <a:pt x="4801057" y="2048891"/>
                </a:lnTo>
                <a:lnTo>
                  <a:pt x="4800600" y="2050021"/>
                </a:lnTo>
                <a:lnTo>
                  <a:pt x="4800600" y="2052650"/>
                </a:lnTo>
                <a:lnTo>
                  <a:pt x="4801057" y="2053767"/>
                </a:lnTo>
                <a:lnTo>
                  <a:pt x="4802924" y="2055634"/>
                </a:lnTo>
                <a:lnTo>
                  <a:pt x="4804041" y="2056091"/>
                </a:lnTo>
                <a:lnTo>
                  <a:pt x="4816195" y="2056091"/>
                </a:lnTo>
                <a:lnTo>
                  <a:pt x="4817313" y="2055634"/>
                </a:lnTo>
                <a:lnTo>
                  <a:pt x="4819180" y="2053767"/>
                </a:lnTo>
                <a:lnTo>
                  <a:pt x="4819650" y="2052650"/>
                </a:lnTo>
                <a:lnTo>
                  <a:pt x="4819650" y="2050021"/>
                </a:lnTo>
                <a:close/>
              </a:path>
              <a:path w="11163300" h="4533900">
                <a:moveTo>
                  <a:pt x="4819650" y="1225677"/>
                </a:moveTo>
                <a:lnTo>
                  <a:pt x="4819180" y="1224546"/>
                </a:lnTo>
                <a:lnTo>
                  <a:pt x="4817313" y="1222692"/>
                </a:lnTo>
                <a:lnTo>
                  <a:pt x="4816195" y="1222222"/>
                </a:lnTo>
                <a:lnTo>
                  <a:pt x="4804041" y="1222222"/>
                </a:lnTo>
                <a:lnTo>
                  <a:pt x="4802924" y="1222692"/>
                </a:lnTo>
                <a:lnTo>
                  <a:pt x="4801057" y="1224546"/>
                </a:lnTo>
                <a:lnTo>
                  <a:pt x="4800600" y="1225677"/>
                </a:lnTo>
                <a:lnTo>
                  <a:pt x="4800600" y="1228305"/>
                </a:lnTo>
                <a:lnTo>
                  <a:pt x="4801057" y="1229423"/>
                </a:lnTo>
                <a:lnTo>
                  <a:pt x="4802924" y="1231290"/>
                </a:lnTo>
                <a:lnTo>
                  <a:pt x="4804041" y="1231747"/>
                </a:lnTo>
                <a:lnTo>
                  <a:pt x="4816195" y="1231747"/>
                </a:lnTo>
                <a:lnTo>
                  <a:pt x="4817313" y="1231290"/>
                </a:lnTo>
                <a:lnTo>
                  <a:pt x="4819180" y="1229423"/>
                </a:lnTo>
                <a:lnTo>
                  <a:pt x="4819650" y="1228305"/>
                </a:lnTo>
                <a:lnTo>
                  <a:pt x="4819650" y="1225677"/>
                </a:lnTo>
                <a:close/>
              </a:path>
              <a:path w="11163300" h="4533900">
                <a:moveTo>
                  <a:pt x="4819650" y="401320"/>
                </a:moveTo>
                <a:lnTo>
                  <a:pt x="4819180" y="400202"/>
                </a:lnTo>
                <a:lnTo>
                  <a:pt x="4817313" y="398348"/>
                </a:lnTo>
                <a:lnTo>
                  <a:pt x="4816195" y="397878"/>
                </a:lnTo>
                <a:lnTo>
                  <a:pt x="4804041" y="397878"/>
                </a:lnTo>
                <a:lnTo>
                  <a:pt x="4802924" y="398348"/>
                </a:lnTo>
                <a:lnTo>
                  <a:pt x="4801057" y="400202"/>
                </a:lnTo>
                <a:lnTo>
                  <a:pt x="4800600" y="401320"/>
                </a:lnTo>
                <a:lnTo>
                  <a:pt x="4800600" y="403961"/>
                </a:lnTo>
                <a:lnTo>
                  <a:pt x="4801057" y="405079"/>
                </a:lnTo>
                <a:lnTo>
                  <a:pt x="4802924" y="406933"/>
                </a:lnTo>
                <a:lnTo>
                  <a:pt x="4804041" y="407403"/>
                </a:lnTo>
                <a:lnTo>
                  <a:pt x="4816195" y="407403"/>
                </a:lnTo>
                <a:lnTo>
                  <a:pt x="4817313" y="406933"/>
                </a:lnTo>
                <a:lnTo>
                  <a:pt x="4819180" y="405079"/>
                </a:lnTo>
                <a:lnTo>
                  <a:pt x="4819650" y="403961"/>
                </a:lnTo>
                <a:lnTo>
                  <a:pt x="4819650" y="401320"/>
                </a:lnTo>
                <a:close/>
              </a:path>
              <a:path w="11163300" h="4533900">
                <a:moveTo>
                  <a:pt x="4876787" y="4523054"/>
                </a:moveTo>
                <a:lnTo>
                  <a:pt x="4876330" y="4521936"/>
                </a:lnTo>
                <a:lnTo>
                  <a:pt x="4874463" y="4520069"/>
                </a:lnTo>
                <a:lnTo>
                  <a:pt x="4873345" y="4519612"/>
                </a:lnTo>
                <a:lnTo>
                  <a:pt x="4861191" y="4519612"/>
                </a:lnTo>
                <a:lnTo>
                  <a:pt x="4860074" y="4520069"/>
                </a:lnTo>
                <a:lnTo>
                  <a:pt x="4858207" y="4521936"/>
                </a:lnTo>
                <a:lnTo>
                  <a:pt x="4857737" y="4523054"/>
                </a:lnTo>
                <a:lnTo>
                  <a:pt x="4857737" y="4525683"/>
                </a:lnTo>
                <a:lnTo>
                  <a:pt x="4858207" y="4526800"/>
                </a:lnTo>
                <a:lnTo>
                  <a:pt x="4860074" y="4528667"/>
                </a:lnTo>
                <a:lnTo>
                  <a:pt x="4861191" y="4529137"/>
                </a:lnTo>
                <a:lnTo>
                  <a:pt x="4873345" y="4529137"/>
                </a:lnTo>
                <a:lnTo>
                  <a:pt x="4874463" y="4528667"/>
                </a:lnTo>
                <a:lnTo>
                  <a:pt x="4876330" y="4526800"/>
                </a:lnTo>
                <a:lnTo>
                  <a:pt x="4876787" y="4525683"/>
                </a:lnTo>
                <a:lnTo>
                  <a:pt x="4876787" y="4523054"/>
                </a:lnTo>
                <a:close/>
              </a:path>
              <a:path w="11163300" h="4533900">
                <a:moveTo>
                  <a:pt x="4876787" y="3698710"/>
                </a:moveTo>
                <a:lnTo>
                  <a:pt x="4876330" y="3697579"/>
                </a:lnTo>
                <a:lnTo>
                  <a:pt x="4874463" y="3695725"/>
                </a:lnTo>
                <a:lnTo>
                  <a:pt x="4873345" y="3695255"/>
                </a:lnTo>
                <a:lnTo>
                  <a:pt x="4861191" y="3695255"/>
                </a:lnTo>
                <a:lnTo>
                  <a:pt x="4860074" y="3695725"/>
                </a:lnTo>
                <a:lnTo>
                  <a:pt x="4858207" y="3697579"/>
                </a:lnTo>
                <a:lnTo>
                  <a:pt x="4857737" y="3698710"/>
                </a:lnTo>
                <a:lnTo>
                  <a:pt x="4857737" y="3701338"/>
                </a:lnTo>
                <a:lnTo>
                  <a:pt x="4858207" y="3702456"/>
                </a:lnTo>
                <a:lnTo>
                  <a:pt x="4860074" y="3704323"/>
                </a:lnTo>
                <a:lnTo>
                  <a:pt x="4861191" y="3704780"/>
                </a:lnTo>
                <a:lnTo>
                  <a:pt x="4873345" y="3704780"/>
                </a:lnTo>
                <a:lnTo>
                  <a:pt x="4874463" y="3704323"/>
                </a:lnTo>
                <a:lnTo>
                  <a:pt x="4876330" y="3702456"/>
                </a:lnTo>
                <a:lnTo>
                  <a:pt x="4876787" y="3701338"/>
                </a:lnTo>
                <a:lnTo>
                  <a:pt x="4876787" y="3698710"/>
                </a:lnTo>
                <a:close/>
              </a:path>
              <a:path w="11163300" h="4533900">
                <a:moveTo>
                  <a:pt x="4876787" y="2874365"/>
                </a:moveTo>
                <a:lnTo>
                  <a:pt x="4876330" y="2873235"/>
                </a:lnTo>
                <a:lnTo>
                  <a:pt x="4874463" y="2871381"/>
                </a:lnTo>
                <a:lnTo>
                  <a:pt x="4873345" y="2870911"/>
                </a:lnTo>
                <a:lnTo>
                  <a:pt x="4861191" y="2870911"/>
                </a:lnTo>
                <a:lnTo>
                  <a:pt x="4860074" y="2871381"/>
                </a:lnTo>
                <a:lnTo>
                  <a:pt x="4858207" y="2873235"/>
                </a:lnTo>
                <a:lnTo>
                  <a:pt x="4857737" y="2874365"/>
                </a:lnTo>
                <a:lnTo>
                  <a:pt x="4857737" y="2876994"/>
                </a:lnTo>
                <a:lnTo>
                  <a:pt x="4858207" y="2878112"/>
                </a:lnTo>
                <a:lnTo>
                  <a:pt x="4860074" y="2879979"/>
                </a:lnTo>
                <a:lnTo>
                  <a:pt x="4861191" y="2880436"/>
                </a:lnTo>
                <a:lnTo>
                  <a:pt x="4873345" y="2880436"/>
                </a:lnTo>
                <a:lnTo>
                  <a:pt x="4874463" y="2879979"/>
                </a:lnTo>
                <a:lnTo>
                  <a:pt x="4876330" y="2878112"/>
                </a:lnTo>
                <a:lnTo>
                  <a:pt x="4876787" y="2876994"/>
                </a:lnTo>
                <a:lnTo>
                  <a:pt x="4876787" y="2874365"/>
                </a:lnTo>
                <a:close/>
              </a:path>
              <a:path w="11163300" h="4533900">
                <a:moveTo>
                  <a:pt x="4876787" y="2050021"/>
                </a:moveTo>
                <a:lnTo>
                  <a:pt x="4876330" y="2048891"/>
                </a:lnTo>
                <a:lnTo>
                  <a:pt x="4874463" y="2047036"/>
                </a:lnTo>
                <a:lnTo>
                  <a:pt x="4873345" y="2046566"/>
                </a:lnTo>
                <a:lnTo>
                  <a:pt x="4861191" y="2046566"/>
                </a:lnTo>
                <a:lnTo>
                  <a:pt x="4860074" y="2047036"/>
                </a:lnTo>
                <a:lnTo>
                  <a:pt x="4858207" y="2048891"/>
                </a:lnTo>
                <a:lnTo>
                  <a:pt x="4857737" y="2050021"/>
                </a:lnTo>
                <a:lnTo>
                  <a:pt x="4857737" y="2052650"/>
                </a:lnTo>
                <a:lnTo>
                  <a:pt x="4858207" y="2053767"/>
                </a:lnTo>
                <a:lnTo>
                  <a:pt x="4860074" y="2055634"/>
                </a:lnTo>
                <a:lnTo>
                  <a:pt x="4861191" y="2056091"/>
                </a:lnTo>
                <a:lnTo>
                  <a:pt x="4873345" y="2056091"/>
                </a:lnTo>
                <a:lnTo>
                  <a:pt x="4874463" y="2055634"/>
                </a:lnTo>
                <a:lnTo>
                  <a:pt x="4876330" y="2053767"/>
                </a:lnTo>
                <a:lnTo>
                  <a:pt x="4876787" y="2052650"/>
                </a:lnTo>
                <a:lnTo>
                  <a:pt x="4876787" y="2050021"/>
                </a:lnTo>
                <a:close/>
              </a:path>
              <a:path w="11163300" h="4533900">
                <a:moveTo>
                  <a:pt x="4876787" y="1225677"/>
                </a:moveTo>
                <a:lnTo>
                  <a:pt x="4876330" y="1224546"/>
                </a:lnTo>
                <a:lnTo>
                  <a:pt x="4874463" y="1222692"/>
                </a:lnTo>
                <a:lnTo>
                  <a:pt x="4873345" y="1222222"/>
                </a:lnTo>
                <a:lnTo>
                  <a:pt x="4861191" y="1222222"/>
                </a:lnTo>
                <a:lnTo>
                  <a:pt x="4860074" y="1222692"/>
                </a:lnTo>
                <a:lnTo>
                  <a:pt x="4858207" y="1224546"/>
                </a:lnTo>
                <a:lnTo>
                  <a:pt x="4857737" y="1225677"/>
                </a:lnTo>
                <a:lnTo>
                  <a:pt x="4857737" y="1228305"/>
                </a:lnTo>
                <a:lnTo>
                  <a:pt x="4858207" y="1229423"/>
                </a:lnTo>
                <a:lnTo>
                  <a:pt x="4860074" y="1231290"/>
                </a:lnTo>
                <a:lnTo>
                  <a:pt x="4861191" y="1231747"/>
                </a:lnTo>
                <a:lnTo>
                  <a:pt x="4873345" y="1231747"/>
                </a:lnTo>
                <a:lnTo>
                  <a:pt x="4874463" y="1231290"/>
                </a:lnTo>
                <a:lnTo>
                  <a:pt x="4876330" y="1229423"/>
                </a:lnTo>
                <a:lnTo>
                  <a:pt x="4876787" y="1228305"/>
                </a:lnTo>
                <a:lnTo>
                  <a:pt x="4876787" y="1225677"/>
                </a:lnTo>
                <a:close/>
              </a:path>
              <a:path w="11163300" h="4533900">
                <a:moveTo>
                  <a:pt x="4876787" y="401320"/>
                </a:moveTo>
                <a:lnTo>
                  <a:pt x="4876330" y="400202"/>
                </a:lnTo>
                <a:lnTo>
                  <a:pt x="4874463" y="398348"/>
                </a:lnTo>
                <a:lnTo>
                  <a:pt x="4873345" y="397878"/>
                </a:lnTo>
                <a:lnTo>
                  <a:pt x="4861191" y="397878"/>
                </a:lnTo>
                <a:lnTo>
                  <a:pt x="4860074" y="398348"/>
                </a:lnTo>
                <a:lnTo>
                  <a:pt x="4858207" y="400202"/>
                </a:lnTo>
                <a:lnTo>
                  <a:pt x="4857737" y="401320"/>
                </a:lnTo>
                <a:lnTo>
                  <a:pt x="4857737" y="403961"/>
                </a:lnTo>
                <a:lnTo>
                  <a:pt x="4858207" y="405079"/>
                </a:lnTo>
                <a:lnTo>
                  <a:pt x="4860074" y="406933"/>
                </a:lnTo>
                <a:lnTo>
                  <a:pt x="4861191" y="407403"/>
                </a:lnTo>
                <a:lnTo>
                  <a:pt x="4873345" y="407403"/>
                </a:lnTo>
                <a:lnTo>
                  <a:pt x="4874463" y="406933"/>
                </a:lnTo>
                <a:lnTo>
                  <a:pt x="4876330" y="405079"/>
                </a:lnTo>
                <a:lnTo>
                  <a:pt x="4876787" y="403961"/>
                </a:lnTo>
                <a:lnTo>
                  <a:pt x="4876787" y="401320"/>
                </a:lnTo>
                <a:close/>
              </a:path>
              <a:path w="11163300" h="4533900">
                <a:moveTo>
                  <a:pt x="4933937" y="4523054"/>
                </a:moveTo>
                <a:lnTo>
                  <a:pt x="4933480" y="4521936"/>
                </a:lnTo>
                <a:lnTo>
                  <a:pt x="4931613" y="4520069"/>
                </a:lnTo>
                <a:lnTo>
                  <a:pt x="4930495" y="4519612"/>
                </a:lnTo>
                <a:lnTo>
                  <a:pt x="4918341" y="4519612"/>
                </a:lnTo>
                <a:lnTo>
                  <a:pt x="4917224" y="4520069"/>
                </a:lnTo>
                <a:lnTo>
                  <a:pt x="4915357" y="4521936"/>
                </a:lnTo>
                <a:lnTo>
                  <a:pt x="4914900" y="4523054"/>
                </a:lnTo>
                <a:lnTo>
                  <a:pt x="4914900" y="4525683"/>
                </a:lnTo>
                <a:lnTo>
                  <a:pt x="4915357" y="4526800"/>
                </a:lnTo>
                <a:lnTo>
                  <a:pt x="4917224" y="4528667"/>
                </a:lnTo>
                <a:lnTo>
                  <a:pt x="4918341" y="4529137"/>
                </a:lnTo>
                <a:lnTo>
                  <a:pt x="4930495" y="4529137"/>
                </a:lnTo>
                <a:lnTo>
                  <a:pt x="4931613" y="4528667"/>
                </a:lnTo>
                <a:lnTo>
                  <a:pt x="4933480" y="4526800"/>
                </a:lnTo>
                <a:lnTo>
                  <a:pt x="4933937" y="4525683"/>
                </a:lnTo>
                <a:lnTo>
                  <a:pt x="4933937" y="4523054"/>
                </a:lnTo>
                <a:close/>
              </a:path>
              <a:path w="11163300" h="4533900">
                <a:moveTo>
                  <a:pt x="4933937" y="3698710"/>
                </a:moveTo>
                <a:lnTo>
                  <a:pt x="4933480" y="3697579"/>
                </a:lnTo>
                <a:lnTo>
                  <a:pt x="4931613" y="3695725"/>
                </a:lnTo>
                <a:lnTo>
                  <a:pt x="4930495" y="3695255"/>
                </a:lnTo>
                <a:lnTo>
                  <a:pt x="4918341" y="3695255"/>
                </a:lnTo>
                <a:lnTo>
                  <a:pt x="4917224" y="3695725"/>
                </a:lnTo>
                <a:lnTo>
                  <a:pt x="4915357" y="3697579"/>
                </a:lnTo>
                <a:lnTo>
                  <a:pt x="4914900" y="3698710"/>
                </a:lnTo>
                <a:lnTo>
                  <a:pt x="4914900" y="3701338"/>
                </a:lnTo>
                <a:lnTo>
                  <a:pt x="4915357" y="3702456"/>
                </a:lnTo>
                <a:lnTo>
                  <a:pt x="4917224" y="3704323"/>
                </a:lnTo>
                <a:lnTo>
                  <a:pt x="4918341" y="3704780"/>
                </a:lnTo>
                <a:lnTo>
                  <a:pt x="4930495" y="3704780"/>
                </a:lnTo>
                <a:lnTo>
                  <a:pt x="4931613" y="3704323"/>
                </a:lnTo>
                <a:lnTo>
                  <a:pt x="4933480" y="3702456"/>
                </a:lnTo>
                <a:lnTo>
                  <a:pt x="4933937" y="3701338"/>
                </a:lnTo>
                <a:lnTo>
                  <a:pt x="4933937" y="3698710"/>
                </a:lnTo>
                <a:close/>
              </a:path>
              <a:path w="11163300" h="4533900">
                <a:moveTo>
                  <a:pt x="4933937" y="2874365"/>
                </a:moveTo>
                <a:lnTo>
                  <a:pt x="4933480" y="2873235"/>
                </a:lnTo>
                <a:lnTo>
                  <a:pt x="4931613" y="2871381"/>
                </a:lnTo>
                <a:lnTo>
                  <a:pt x="4930495" y="2870911"/>
                </a:lnTo>
                <a:lnTo>
                  <a:pt x="4918341" y="2870911"/>
                </a:lnTo>
                <a:lnTo>
                  <a:pt x="4917224" y="2871381"/>
                </a:lnTo>
                <a:lnTo>
                  <a:pt x="4915357" y="2873235"/>
                </a:lnTo>
                <a:lnTo>
                  <a:pt x="4914900" y="2874365"/>
                </a:lnTo>
                <a:lnTo>
                  <a:pt x="4914900" y="2876994"/>
                </a:lnTo>
                <a:lnTo>
                  <a:pt x="4915357" y="2878112"/>
                </a:lnTo>
                <a:lnTo>
                  <a:pt x="4917224" y="2879979"/>
                </a:lnTo>
                <a:lnTo>
                  <a:pt x="4918341" y="2880436"/>
                </a:lnTo>
                <a:lnTo>
                  <a:pt x="4930495" y="2880436"/>
                </a:lnTo>
                <a:lnTo>
                  <a:pt x="4931613" y="2879979"/>
                </a:lnTo>
                <a:lnTo>
                  <a:pt x="4933480" y="2878112"/>
                </a:lnTo>
                <a:lnTo>
                  <a:pt x="4933937" y="2876994"/>
                </a:lnTo>
                <a:lnTo>
                  <a:pt x="4933937" y="2874365"/>
                </a:lnTo>
                <a:close/>
              </a:path>
              <a:path w="11163300" h="4533900">
                <a:moveTo>
                  <a:pt x="4933937" y="2050021"/>
                </a:moveTo>
                <a:lnTo>
                  <a:pt x="4933480" y="2048891"/>
                </a:lnTo>
                <a:lnTo>
                  <a:pt x="4931613" y="2047036"/>
                </a:lnTo>
                <a:lnTo>
                  <a:pt x="4930495" y="2046566"/>
                </a:lnTo>
                <a:lnTo>
                  <a:pt x="4918341" y="2046566"/>
                </a:lnTo>
                <a:lnTo>
                  <a:pt x="4917224" y="2047036"/>
                </a:lnTo>
                <a:lnTo>
                  <a:pt x="4915357" y="2048891"/>
                </a:lnTo>
                <a:lnTo>
                  <a:pt x="4914900" y="2050021"/>
                </a:lnTo>
                <a:lnTo>
                  <a:pt x="4914900" y="2052650"/>
                </a:lnTo>
                <a:lnTo>
                  <a:pt x="4915357" y="2053767"/>
                </a:lnTo>
                <a:lnTo>
                  <a:pt x="4917224" y="2055634"/>
                </a:lnTo>
                <a:lnTo>
                  <a:pt x="4918341" y="2056091"/>
                </a:lnTo>
                <a:lnTo>
                  <a:pt x="4930495" y="2056091"/>
                </a:lnTo>
                <a:lnTo>
                  <a:pt x="4931613" y="2055634"/>
                </a:lnTo>
                <a:lnTo>
                  <a:pt x="4933480" y="2053767"/>
                </a:lnTo>
                <a:lnTo>
                  <a:pt x="4933937" y="2052650"/>
                </a:lnTo>
                <a:lnTo>
                  <a:pt x="4933937" y="2050021"/>
                </a:lnTo>
                <a:close/>
              </a:path>
              <a:path w="11163300" h="4533900">
                <a:moveTo>
                  <a:pt x="4933937" y="1225677"/>
                </a:moveTo>
                <a:lnTo>
                  <a:pt x="4933480" y="1224546"/>
                </a:lnTo>
                <a:lnTo>
                  <a:pt x="4931613" y="1222692"/>
                </a:lnTo>
                <a:lnTo>
                  <a:pt x="4930495" y="1222222"/>
                </a:lnTo>
                <a:lnTo>
                  <a:pt x="4918341" y="1222222"/>
                </a:lnTo>
                <a:lnTo>
                  <a:pt x="4917224" y="1222692"/>
                </a:lnTo>
                <a:lnTo>
                  <a:pt x="4915357" y="1224546"/>
                </a:lnTo>
                <a:lnTo>
                  <a:pt x="4914900" y="1225677"/>
                </a:lnTo>
                <a:lnTo>
                  <a:pt x="4914900" y="1228305"/>
                </a:lnTo>
                <a:lnTo>
                  <a:pt x="4915357" y="1229423"/>
                </a:lnTo>
                <a:lnTo>
                  <a:pt x="4917224" y="1231290"/>
                </a:lnTo>
                <a:lnTo>
                  <a:pt x="4918341" y="1231747"/>
                </a:lnTo>
                <a:lnTo>
                  <a:pt x="4930495" y="1231747"/>
                </a:lnTo>
                <a:lnTo>
                  <a:pt x="4931613" y="1231290"/>
                </a:lnTo>
                <a:lnTo>
                  <a:pt x="4933480" y="1229423"/>
                </a:lnTo>
                <a:lnTo>
                  <a:pt x="4933937" y="1228305"/>
                </a:lnTo>
                <a:lnTo>
                  <a:pt x="4933937" y="1225677"/>
                </a:lnTo>
                <a:close/>
              </a:path>
              <a:path w="11163300" h="4533900">
                <a:moveTo>
                  <a:pt x="4933937" y="401320"/>
                </a:moveTo>
                <a:lnTo>
                  <a:pt x="4933480" y="400202"/>
                </a:lnTo>
                <a:lnTo>
                  <a:pt x="4931613" y="398348"/>
                </a:lnTo>
                <a:lnTo>
                  <a:pt x="4930495" y="397878"/>
                </a:lnTo>
                <a:lnTo>
                  <a:pt x="4918341" y="397878"/>
                </a:lnTo>
                <a:lnTo>
                  <a:pt x="4917224" y="398348"/>
                </a:lnTo>
                <a:lnTo>
                  <a:pt x="4915357" y="400202"/>
                </a:lnTo>
                <a:lnTo>
                  <a:pt x="4914900" y="401320"/>
                </a:lnTo>
                <a:lnTo>
                  <a:pt x="4914900" y="403961"/>
                </a:lnTo>
                <a:lnTo>
                  <a:pt x="4915357" y="405079"/>
                </a:lnTo>
                <a:lnTo>
                  <a:pt x="4917224" y="406933"/>
                </a:lnTo>
                <a:lnTo>
                  <a:pt x="4918341" y="407403"/>
                </a:lnTo>
                <a:lnTo>
                  <a:pt x="4930495" y="407403"/>
                </a:lnTo>
                <a:lnTo>
                  <a:pt x="4931613" y="406933"/>
                </a:lnTo>
                <a:lnTo>
                  <a:pt x="4933480" y="405079"/>
                </a:lnTo>
                <a:lnTo>
                  <a:pt x="4933937" y="403961"/>
                </a:lnTo>
                <a:lnTo>
                  <a:pt x="4933937" y="401320"/>
                </a:lnTo>
                <a:close/>
              </a:path>
              <a:path w="11163300" h="4533900">
                <a:moveTo>
                  <a:pt x="4991100" y="4523054"/>
                </a:moveTo>
                <a:lnTo>
                  <a:pt x="4990630" y="4521936"/>
                </a:lnTo>
                <a:lnTo>
                  <a:pt x="4988763" y="4520069"/>
                </a:lnTo>
                <a:lnTo>
                  <a:pt x="4987645" y="4519612"/>
                </a:lnTo>
                <a:lnTo>
                  <a:pt x="4975491" y="4519612"/>
                </a:lnTo>
                <a:lnTo>
                  <a:pt x="4974374" y="4520069"/>
                </a:lnTo>
                <a:lnTo>
                  <a:pt x="4972507" y="4521936"/>
                </a:lnTo>
                <a:lnTo>
                  <a:pt x="4972050" y="4523054"/>
                </a:lnTo>
                <a:lnTo>
                  <a:pt x="4972050" y="4525683"/>
                </a:lnTo>
                <a:lnTo>
                  <a:pt x="4972507" y="4526800"/>
                </a:lnTo>
                <a:lnTo>
                  <a:pt x="4974374" y="4528667"/>
                </a:lnTo>
                <a:lnTo>
                  <a:pt x="4975491" y="4529137"/>
                </a:lnTo>
                <a:lnTo>
                  <a:pt x="4987645" y="4529137"/>
                </a:lnTo>
                <a:lnTo>
                  <a:pt x="4988763" y="4528667"/>
                </a:lnTo>
                <a:lnTo>
                  <a:pt x="4990630" y="4526800"/>
                </a:lnTo>
                <a:lnTo>
                  <a:pt x="4991100" y="4525683"/>
                </a:lnTo>
                <a:lnTo>
                  <a:pt x="4991100" y="4523054"/>
                </a:lnTo>
                <a:close/>
              </a:path>
              <a:path w="11163300" h="4533900">
                <a:moveTo>
                  <a:pt x="4991100" y="3698710"/>
                </a:moveTo>
                <a:lnTo>
                  <a:pt x="4990630" y="3697579"/>
                </a:lnTo>
                <a:lnTo>
                  <a:pt x="4988763" y="3695725"/>
                </a:lnTo>
                <a:lnTo>
                  <a:pt x="4987645" y="3695255"/>
                </a:lnTo>
                <a:lnTo>
                  <a:pt x="4975491" y="3695255"/>
                </a:lnTo>
                <a:lnTo>
                  <a:pt x="4974374" y="3695725"/>
                </a:lnTo>
                <a:lnTo>
                  <a:pt x="4972507" y="3697579"/>
                </a:lnTo>
                <a:lnTo>
                  <a:pt x="4972050" y="3698710"/>
                </a:lnTo>
                <a:lnTo>
                  <a:pt x="4972050" y="3701338"/>
                </a:lnTo>
                <a:lnTo>
                  <a:pt x="4972507" y="3702456"/>
                </a:lnTo>
                <a:lnTo>
                  <a:pt x="4974374" y="3704323"/>
                </a:lnTo>
                <a:lnTo>
                  <a:pt x="4975491" y="3704780"/>
                </a:lnTo>
                <a:lnTo>
                  <a:pt x="4987645" y="3704780"/>
                </a:lnTo>
                <a:lnTo>
                  <a:pt x="4988763" y="3704323"/>
                </a:lnTo>
                <a:lnTo>
                  <a:pt x="4990630" y="3702456"/>
                </a:lnTo>
                <a:lnTo>
                  <a:pt x="4991100" y="3701338"/>
                </a:lnTo>
                <a:lnTo>
                  <a:pt x="4991100" y="3698710"/>
                </a:lnTo>
                <a:close/>
              </a:path>
              <a:path w="11163300" h="4533900">
                <a:moveTo>
                  <a:pt x="4991100" y="2874365"/>
                </a:moveTo>
                <a:lnTo>
                  <a:pt x="4990630" y="2873235"/>
                </a:lnTo>
                <a:lnTo>
                  <a:pt x="4988763" y="2871381"/>
                </a:lnTo>
                <a:lnTo>
                  <a:pt x="4987645" y="2870911"/>
                </a:lnTo>
                <a:lnTo>
                  <a:pt x="4975491" y="2870911"/>
                </a:lnTo>
                <a:lnTo>
                  <a:pt x="4974374" y="2871381"/>
                </a:lnTo>
                <a:lnTo>
                  <a:pt x="4972507" y="2873235"/>
                </a:lnTo>
                <a:lnTo>
                  <a:pt x="4972050" y="2874365"/>
                </a:lnTo>
                <a:lnTo>
                  <a:pt x="4972050" y="2876994"/>
                </a:lnTo>
                <a:lnTo>
                  <a:pt x="4972507" y="2878112"/>
                </a:lnTo>
                <a:lnTo>
                  <a:pt x="4974374" y="2879979"/>
                </a:lnTo>
                <a:lnTo>
                  <a:pt x="4975491" y="2880436"/>
                </a:lnTo>
                <a:lnTo>
                  <a:pt x="4987645" y="2880436"/>
                </a:lnTo>
                <a:lnTo>
                  <a:pt x="4988763" y="2879979"/>
                </a:lnTo>
                <a:lnTo>
                  <a:pt x="4990630" y="2878112"/>
                </a:lnTo>
                <a:lnTo>
                  <a:pt x="4991100" y="2876994"/>
                </a:lnTo>
                <a:lnTo>
                  <a:pt x="4991100" y="2874365"/>
                </a:lnTo>
                <a:close/>
              </a:path>
              <a:path w="11163300" h="4533900">
                <a:moveTo>
                  <a:pt x="4991100" y="2050021"/>
                </a:moveTo>
                <a:lnTo>
                  <a:pt x="4990630" y="2048891"/>
                </a:lnTo>
                <a:lnTo>
                  <a:pt x="4988763" y="2047036"/>
                </a:lnTo>
                <a:lnTo>
                  <a:pt x="4987645" y="2046566"/>
                </a:lnTo>
                <a:lnTo>
                  <a:pt x="4975491" y="2046566"/>
                </a:lnTo>
                <a:lnTo>
                  <a:pt x="4974374" y="2047036"/>
                </a:lnTo>
                <a:lnTo>
                  <a:pt x="4972507" y="2048891"/>
                </a:lnTo>
                <a:lnTo>
                  <a:pt x="4972050" y="2050021"/>
                </a:lnTo>
                <a:lnTo>
                  <a:pt x="4972050" y="2052650"/>
                </a:lnTo>
                <a:lnTo>
                  <a:pt x="4972507" y="2053767"/>
                </a:lnTo>
                <a:lnTo>
                  <a:pt x="4974374" y="2055634"/>
                </a:lnTo>
                <a:lnTo>
                  <a:pt x="4975491" y="2056091"/>
                </a:lnTo>
                <a:lnTo>
                  <a:pt x="4987645" y="2056091"/>
                </a:lnTo>
                <a:lnTo>
                  <a:pt x="4988763" y="2055634"/>
                </a:lnTo>
                <a:lnTo>
                  <a:pt x="4990630" y="2053767"/>
                </a:lnTo>
                <a:lnTo>
                  <a:pt x="4991100" y="2052650"/>
                </a:lnTo>
                <a:lnTo>
                  <a:pt x="4991100" y="2050021"/>
                </a:lnTo>
                <a:close/>
              </a:path>
              <a:path w="11163300" h="4533900">
                <a:moveTo>
                  <a:pt x="4991100" y="1225677"/>
                </a:moveTo>
                <a:lnTo>
                  <a:pt x="4990630" y="1224546"/>
                </a:lnTo>
                <a:lnTo>
                  <a:pt x="4988763" y="1222692"/>
                </a:lnTo>
                <a:lnTo>
                  <a:pt x="4987645" y="1222222"/>
                </a:lnTo>
                <a:lnTo>
                  <a:pt x="4975491" y="1222222"/>
                </a:lnTo>
                <a:lnTo>
                  <a:pt x="4974374" y="1222692"/>
                </a:lnTo>
                <a:lnTo>
                  <a:pt x="4972507" y="1224546"/>
                </a:lnTo>
                <a:lnTo>
                  <a:pt x="4972050" y="1225677"/>
                </a:lnTo>
                <a:lnTo>
                  <a:pt x="4972050" y="1228305"/>
                </a:lnTo>
                <a:lnTo>
                  <a:pt x="4972507" y="1229423"/>
                </a:lnTo>
                <a:lnTo>
                  <a:pt x="4974374" y="1231290"/>
                </a:lnTo>
                <a:lnTo>
                  <a:pt x="4975491" y="1231747"/>
                </a:lnTo>
                <a:lnTo>
                  <a:pt x="4987645" y="1231747"/>
                </a:lnTo>
                <a:lnTo>
                  <a:pt x="4988763" y="1231290"/>
                </a:lnTo>
                <a:lnTo>
                  <a:pt x="4990630" y="1229423"/>
                </a:lnTo>
                <a:lnTo>
                  <a:pt x="4991100" y="1228305"/>
                </a:lnTo>
                <a:lnTo>
                  <a:pt x="4991100" y="1225677"/>
                </a:lnTo>
                <a:close/>
              </a:path>
              <a:path w="11163300" h="4533900">
                <a:moveTo>
                  <a:pt x="4991100" y="401320"/>
                </a:moveTo>
                <a:lnTo>
                  <a:pt x="4990630" y="400202"/>
                </a:lnTo>
                <a:lnTo>
                  <a:pt x="4988763" y="398348"/>
                </a:lnTo>
                <a:lnTo>
                  <a:pt x="4987645" y="397878"/>
                </a:lnTo>
                <a:lnTo>
                  <a:pt x="4975491" y="397878"/>
                </a:lnTo>
                <a:lnTo>
                  <a:pt x="4974374" y="398348"/>
                </a:lnTo>
                <a:lnTo>
                  <a:pt x="4972507" y="400202"/>
                </a:lnTo>
                <a:lnTo>
                  <a:pt x="4972050" y="401320"/>
                </a:lnTo>
                <a:lnTo>
                  <a:pt x="4972050" y="403961"/>
                </a:lnTo>
                <a:lnTo>
                  <a:pt x="4972507" y="405079"/>
                </a:lnTo>
                <a:lnTo>
                  <a:pt x="4974374" y="406933"/>
                </a:lnTo>
                <a:lnTo>
                  <a:pt x="4975491" y="407403"/>
                </a:lnTo>
                <a:lnTo>
                  <a:pt x="4987645" y="407403"/>
                </a:lnTo>
                <a:lnTo>
                  <a:pt x="4988763" y="406933"/>
                </a:lnTo>
                <a:lnTo>
                  <a:pt x="4990630" y="405079"/>
                </a:lnTo>
                <a:lnTo>
                  <a:pt x="4991100" y="403961"/>
                </a:lnTo>
                <a:lnTo>
                  <a:pt x="4991100" y="401320"/>
                </a:lnTo>
                <a:close/>
              </a:path>
              <a:path w="11163300" h="4533900">
                <a:moveTo>
                  <a:pt x="5048237" y="4523054"/>
                </a:moveTo>
                <a:lnTo>
                  <a:pt x="5047780" y="4521936"/>
                </a:lnTo>
                <a:lnTo>
                  <a:pt x="5045913" y="4520069"/>
                </a:lnTo>
                <a:lnTo>
                  <a:pt x="5044795" y="4519612"/>
                </a:lnTo>
                <a:lnTo>
                  <a:pt x="5032641" y="4519612"/>
                </a:lnTo>
                <a:lnTo>
                  <a:pt x="5031524" y="4520069"/>
                </a:lnTo>
                <a:lnTo>
                  <a:pt x="5029657" y="4521936"/>
                </a:lnTo>
                <a:lnTo>
                  <a:pt x="5029187" y="4523054"/>
                </a:lnTo>
                <a:lnTo>
                  <a:pt x="5029187" y="4525683"/>
                </a:lnTo>
                <a:lnTo>
                  <a:pt x="5029657" y="4526800"/>
                </a:lnTo>
                <a:lnTo>
                  <a:pt x="5031524" y="4528667"/>
                </a:lnTo>
                <a:lnTo>
                  <a:pt x="5032641" y="4529137"/>
                </a:lnTo>
                <a:lnTo>
                  <a:pt x="5044795" y="4529137"/>
                </a:lnTo>
                <a:lnTo>
                  <a:pt x="5045913" y="4528667"/>
                </a:lnTo>
                <a:lnTo>
                  <a:pt x="5047780" y="4526800"/>
                </a:lnTo>
                <a:lnTo>
                  <a:pt x="5048237" y="4525683"/>
                </a:lnTo>
                <a:lnTo>
                  <a:pt x="5048237" y="4523054"/>
                </a:lnTo>
                <a:close/>
              </a:path>
              <a:path w="11163300" h="4533900">
                <a:moveTo>
                  <a:pt x="5048237" y="3698710"/>
                </a:moveTo>
                <a:lnTo>
                  <a:pt x="5047780" y="3697579"/>
                </a:lnTo>
                <a:lnTo>
                  <a:pt x="5045913" y="3695725"/>
                </a:lnTo>
                <a:lnTo>
                  <a:pt x="5044795" y="3695255"/>
                </a:lnTo>
                <a:lnTo>
                  <a:pt x="5032641" y="3695255"/>
                </a:lnTo>
                <a:lnTo>
                  <a:pt x="5031524" y="3695725"/>
                </a:lnTo>
                <a:lnTo>
                  <a:pt x="5029657" y="3697579"/>
                </a:lnTo>
                <a:lnTo>
                  <a:pt x="5029187" y="3698710"/>
                </a:lnTo>
                <a:lnTo>
                  <a:pt x="5029187" y="3701338"/>
                </a:lnTo>
                <a:lnTo>
                  <a:pt x="5029657" y="3702456"/>
                </a:lnTo>
                <a:lnTo>
                  <a:pt x="5031524" y="3704323"/>
                </a:lnTo>
                <a:lnTo>
                  <a:pt x="5032641" y="3704780"/>
                </a:lnTo>
                <a:lnTo>
                  <a:pt x="5044795" y="3704780"/>
                </a:lnTo>
                <a:lnTo>
                  <a:pt x="5045913" y="3704323"/>
                </a:lnTo>
                <a:lnTo>
                  <a:pt x="5047780" y="3702456"/>
                </a:lnTo>
                <a:lnTo>
                  <a:pt x="5048237" y="3701338"/>
                </a:lnTo>
                <a:lnTo>
                  <a:pt x="5048237" y="3698710"/>
                </a:lnTo>
                <a:close/>
              </a:path>
              <a:path w="11163300" h="4533900">
                <a:moveTo>
                  <a:pt x="5048237" y="2874365"/>
                </a:moveTo>
                <a:lnTo>
                  <a:pt x="5047780" y="2873235"/>
                </a:lnTo>
                <a:lnTo>
                  <a:pt x="5045913" y="2871381"/>
                </a:lnTo>
                <a:lnTo>
                  <a:pt x="5044795" y="2870911"/>
                </a:lnTo>
                <a:lnTo>
                  <a:pt x="5032641" y="2870911"/>
                </a:lnTo>
                <a:lnTo>
                  <a:pt x="5031524" y="2871381"/>
                </a:lnTo>
                <a:lnTo>
                  <a:pt x="5029657" y="2873235"/>
                </a:lnTo>
                <a:lnTo>
                  <a:pt x="5029187" y="2874365"/>
                </a:lnTo>
                <a:lnTo>
                  <a:pt x="5029187" y="2876994"/>
                </a:lnTo>
                <a:lnTo>
                  <a:pt x="5029657" y="2878112"/>
                </a:lnTo>
                <a:lnTo>
                  <a:pt x="5031524" y="2879979"/>
                </a:lnTo>
                <a:lnTo>
                  <a:pt x="5032641" y="2880436"/>
                </a:lnTo>
                <a:lnTo>
                  <a:pt x="5044795" y="2880436"/>
                </a:lnTo>
                <a:lnTo>
                  <a:pt x="5045913" y="2879979"/>
                </a:lnTo>
                <a:lnTo>
                  <a:pt x="5047780" y="2878112"/>
                </a:lnTo>
                <a:lnTo>
                  <a:pt x="5048237" y="2876994"/>
                </a:lnTo>
                <a:lnTo>
                  <a:pt x="5048237" y="2874365"/>
                </a:lnTo>
                <a:close/>
              </a:path>
              <a:path w="11163300" h="4533900">
                <a:moveTo>
                  <a:pt x="5048237" y="2050021"/>
                </a:moveTo>
                <a:lnTo>
                  <a:pt x="5047780" y="2048891"/>
                </a:lnTo>
                <a:lnTo>
                  <a:pt x="5045913" y="2047036"/>
                </a:lnTo>
                <a:lnTo>
                  <a:pt x="5044795" y="2046566"/>
                </a:lnTo>
                <a:lnTo>
                  <a:pt x="5032641" y="2046566"/>
                </a:lnTo>
                <a:lnTo>
                  <a:pt x="5031524" y="2047036"/>
                </a:lnTo>
                <a:lnTo>
                  <a:pt x="5029657" y="2048891"/>
                </a:lnTo>
                <a:lnTo>
                  <a:pt x="5029187" y="2050021"/>
                </a:lnTo>
                <a:lnTo>
                  <a:pt x="5029187" y="2052650"/>
                </a:lnTo>
                <a:lnTo>
                  <a:pt x="5029657" y="2053767"/>
                </a:lnTo>
                <a:lnTo>
                  <a:pt x="5031524" y="2055634"/>
                </a:lnTo>
                <a:lnTo>
                  <a:pt x="5032641" y="2056091"/>
                </a:lnTo>
                <a:lnTo>
                  <a:pt x="5044795" y="2056091"/>
                </a:lnTo>
                <a:lnTo>
                  <a:pt x="5045913" y="2055634"/>
                </a:lnTo>
                <a:lnTo>
                  <a:pt x="5047780" y="2053767"/>
                </a:lnTo>
                <a:lnTo>
                  <a:pt x="5048237" y="2052650"/>
                </a:lnTo>
                <a:lnTo>
                  <a:pt x="5048237" y="2050021"/>
                </a:lnTo>
                <a:close/>
              </a:path>
              <a:path w="11163300" h="4533900">
                <a:moveTo>
                  <a:pt x="5048237" y="1225677"/>
                </a:moveTo>
                <a:lnTo>
                  <a:pt x="5047780" y="1224546"/>
                </a:lnTo>
                <a:lnTo>
                  <a:pt x="5045913" y="1222692"/>
                </a:lnTo>
                <a:lnTo>
                  <a:pt x="5044795" y="1222222"/>
                </a:lnTo>
                <a:lnTo>
                  <a:pt x="5032641" y="1222222"/>
                </a:lnTo>
                <a:lnTo>
                  <a:pt x="5031524" y="1222692"/>
                </a:lnTo>
                <a:lnTo>
                  <a:pt x="5029657" y="1224546"/>
                </a:lnTo>
                <a:lnTo>
                  <a:pt x="5029187" y="1225677"/>
                </a:lnTo>
                <a:lnTo>
                  <a:pt x="5029187" y="1228305"/>
                </a:lnTo>
                <a:lnTo>
                  <a:pt x="5029657" y="1229423"/>
                </a:lnTo>
                <a:lnTo>
                  <a:pt x="5031524" y="1231290"/>
                </a:lnTo>
                <a:lnTo>
                  <a:pt x="5032641" y="1231747"/>
                </a:lnTo>
                <a:lnTo>
                  <a:pt x="5044795" y="1231747"/>
                </a:lnTo>
                <a:lnTo>
                  <a:pt x="5045913" y="1231290"/>
                </a:lnTo>
                <a:lnTo>
                  <a:pt x="5047780" y="1229423"/>
                </a:lnTo>
                <a:lnTo>
                  <a:pt x="5048237" y="1228305"/>
                </a:lnTo>
                <a:lnTo>
                  <a:pt x="5048237" y="1225677"/>
                </a:lnTo>
                <a:close/>
              </a:path>
              <a:path w="11163300" h="4533900">
                <a:moveTo>
                  <a:pt x="5048237" y="401320"/>
                </a:moveTo>
                <a:lnTo>
                  <a:pt x="5047780" y="400202"/>
                </a:lnTo>
                <a:lnTo>
                  <a:pt x="5045913" y="398348"/>
                </a:lnTo>
                <a:lnTo>
                  <a:pt x="5044795" y="397878"/>
                </a:lnTo>
                <a:lnTo>
                  <a:pt x="5032641" y="397878"/>
                </a:lnTo>
                <a:lnTo>
                  <a:pt x="5031524" y="398348"/>
                </a:lnTo>
                <a:lnTo>
                  <a:pt x="5029657" y="400202"/>
                </a:lnTo>
                <a:lnTo>
                  <a:pt x="5029187" y="401320"/>
                </a:lnTo>
                <a:lnTo>
                  <a:pt x="5029187" y="403961"/>
                </a:lnTo>
                <a:lnTo>
                  <a:pt x="5029657" y="405079"/>
                </a:lnTo>
                <a:lnTo>
                  <a:pt x="5031524" y="406933"/>
                </a:lnTo>
                <a:lnTo>
                  <a:pt x="5032641" y="407403"/>
                </a:lnTo>
                <a:lnTo>
                  <a:pt x="5044795" y="407403"/>
                </a:lnTo>
                <a:lnTo>
                  <a:pt x="5045913" y="406933"/>
                </a:lnTo>
                <a:lnTo>
                  <a:pt x="5047780" y="405079"/>
                </a:lnTo>
                <a:lnTo>
                  <a:pt x="5048237" y="403961"/>
                </a:lnTo>
                <a:lnTo>
                  <a:pt x="5048237" y="401320"/>
                </a:lnTo>
                <a:close/>
              </a:path>
              <a:path w="11163300" h="4533900">
                <a:moveTo>
                  <a:pt x="5105387" y="4523054"/>
                </a:moveTo>
                <a:lnTo>
                  <a:pt x="5104930" y="4521936"/>
                </a:lnTo>
                <a:lnTo>
                  <a:pt x="5103063" y="4520069"/>
                </a:lnTo>
                <a:lnTo>
                  <a:pt x="5101945" y="4519612"/>
                </a:lnTo>
                <a:lnTo>
                  <a:pt x="5089791" y="4519612"/>
                </a:lnTo>
                <a:lnTo>
                  <a:pt x="5088674" y="4520069"/>
                </a:lnTo>
                <a:lnTo>
                  <a:pt x="5086807" y="4521936"/>
                </a:lnTo>
                <a:lnTo>
                  <a:pt x="5086337" y="4523054"/>
                </a:lnTo>
                <a:lnTo>
                  <a:pt x="5086337" y="4525683"/>
                </a:lnTo>
                <a:lnTo>
                  <a:pt x="5086807" y="4526800"/>
                </a:lnTo>
                <a:lnTo>
                  <a:pt x="5088674" y="4528667"/>
                </a:lnTo>
                <a:lnTo>
                  <a:pt x="5089791" y="4529137"/>
                </a:lnTo>
                <a:lnTo>
                  <a:pt x="5101945" y="4529137"/>
                </a:lnTo>
                <a:lnTo>
                  <a:pt x="5103063" y="4528667"/>
                </a:lnTo>
                <a:lnTo>
                  <a:pt x="5104930" y="4526800"/>
                </a:lnTo>
                <a:lnTo>
                  <a:pt x="5105387" y="4525683"/>
                </a:lnTo>
                <a:lnTo>
                  <a:pt x="5105387" y="4523054"/>
                </a:lnTo>
                <a:close/>
              </a:path>
              <a:path w="11163300" h="4533900">
                <a:moveTo>
                  <a:pt x="5105387" y="3698710"/>
                </a:moveTo>
                <a:lnTo>
                  <a:pt x="5104930" y="3697579"/>
                </a:lnTo>
                <a:lnTo>
                  <a:pt x="5103063" y="3695725"/>
                </a:lnTo>
                <a:lnTo>
                  <a:pt x="5101945" y="3695255"/>
                </a:lnTo>
                <a:lnTo>
                  <a:pt x="5089791" y="3695255"/>
                </a:lnTo>
                <a:lnTo>
                  <a:pt x="5088674" y="3695725"/>
                </a:lnTo>
                <a:lnTo>
                  <a:pt x="5086807" y="3697579"/>
                </a:lnTo>
                <a:lnTo>
                  <a:pt x="5086337" y="3698710"/>
                </a:lnTo>
                <a:lnTo>
                  <a:pt x="5086337" y="3701338"/>
                </a:lnTo>
                <a:lnTo>
                  <a:pt x="5086807" y="3702456"/>
                </a:lnTo>
                <a:lnTo>
                  <a:pt x="5088674" y="3704323"/>
                </a:lnTo>
                <a:lnTo>
                  <a:pt x="5089791" y="3704780"/>
                </a:lnTo>
                <a:lnTo>
                  <a:pt x="5101945" y="3704780"/>
                </a:lnTo>
                <a:lnTo>
                  <a:pt x="5103063" y="3704323"/>
                </a:lnTo>
                <a:lnTo>
                  <a:pt x="5104930" y="3702456"/>
                </a:lnTo>
                <a:lnTo>
                  <a:pt x="5105387" y="3701338"/>
                </a:lnTo>
                <a:lnTo>
                  <a:pt x="5105387" y="3698710"/>
                </a:lnTo>
                <a:close/>
              </a:path>
              <a:path w="11163300" h="4533900">
                <a:moveTo>
                  <a:pt x="5105387" y="2874365"/>
                </a:moveTo>
                <a:lnTo>
                  <a:pt x="5104930" y="2873235"/>
                </a:lnTo>
                <a:lnTo>
                  <a:pt x="5103063" y="2871381"/>
                </a:lnTo>
                <a:lnTo>
                  <a:pt x="5101945" y="2870911"/>
                </a:lnTo>
                <a:lnTo>
                  <a:pt x="5089791" y="2870911"/>
                </a:lnTo>
                <a:lnTo>
                  <a:pt x="5088674" y="2871381"/>
                </a:lnTo>
                <a:lnTo>
                  <a:pt x="5086807" y="2873235"/>
                </a:lnTo>
                <a:lnTo>
                  <a:pt x="5086337" y="2874365"/>
                </a:lnTo>
                <a:lnTo>
                  <a:pt x="5086337" y="2876994"/>
                </a:lnTo>
                <a:lnTo>
                  <a:pt x="5086807" y="2878112"/>
                </a:lnTo>
                <a:lnTo>
                  <a:pt x="5088674" y="2879979"/>
                </a:lnTo>
                <a:lnTo>
                  <a:pt x="5089791" y="2880436"/>
                </a:lnTo>
                <a:lnTo>
                  <a:pt x="5101945" y="2880436"/>
                </a:lnTo>
                <a:lnTo>
                  <a:pt x="5103063" y="2879979"/>
                </a:lnTo>
                <a:lnTo>
                  <a:pt x="5104930" y="2878112"/>
                </a:lnTo>
                <a:lnTo>
                  <a:pt x="5105387" y="2876994"/>
                </a:lnTo>
                <a:lnTo>
                  <a:pt x="5105387" y="2874365"/>
                </a:lnTo>
                <a:close/>
              </a:path>
              <a:path w="11163300" h="4533900">
                <a:moveTo>
                  <a:pt x="5105387" y="2050021"/>
                </a:moveTo>
                <a:lnTo>
                  <a:pt x="5104930" y="2048891"/>
                </a:lnTo>
                <a:lnTo>
                  <a:pt x="5103063" y="2047036"/>
                </a:lnTo>
                <a:lnTo>
                  <a:pt x="5101945" y="2046566"/>
                </a:lnTo>
                <a:lnTo>
                  <a:pt x="5089791" y="2046566"/>
                </a:lnTo>
                <a:lnTo>
                  <a:pt x="5088674" y="2047036"/>
                </a:lnTo>
                <a:lnTo>
                  <a:pt x="5086807" y="2048891"/>
                </a:lnTo>
                <a:lnTo>
                  <a:pt x="5086337" y="2050021"/>
                </a:lnTo>
                <a:lnTo>
                  <a:pt x="5086337" y="2052650"/>
                </a:lnTo>
                <a:lnTo>
                  <a:pt x="5086807" y="2053767"/>
                </a:lnTo>
                <a:lnTo>
                  <a:pt x="5088674" y="2055634"/>
                </a:lnTo>
                <a:lnTo>
                  <a:pt x="5089791" y="2056091"/>
                </a:lnTo>
                <a:lnTo>
                  <a:pt x="5101945" y="2056091"/>
                </a:lnTo>
                <a:lnTo>
                  <a:pt x="5103063" y="2055634"/>
                </a:lnTo>
                <a:lnTo>
                  <a:pt x="5104930" y="2053767"/>
                </a:lnTo>
                <a:lnTo>
                  <a:pt x="5105387" y="2052650"/>
                </a:lnTo>
                <a:lnTo>
                  <a:pt x="5105387" y="2050021"/>
                </a:lnTo>
                <a:close/>
              </a:path>
              <a:path w="11163300" h="4533900">
                <a:moveTo>
                  <a:pt x="5105387" y="1225677"/>
                </a:moveTo>
                <a:lnTo>
                  <a:pt x="5104930" y="1224546"/>
                </a:lnTo>
                <a:lnTo>
                  <a:pt x="5103063" y="1222692"/>
                </a:lnTo>
                <a:lnTo>
                  <a:pt x="5101945" y="1222222"/>
                </a:lnTo>
                <a:lnTo>
                  <a:pt x="5089791" y="1222222"/>
                </a:lnTo>
                <a:lnTo>
                  <a:pt x="5088674" y="1222692"/>
                </a:lnTo>
                <a:lnTo>
                  <a:pt x="5086807" y="1224546"/>
                </a:lnTo>
                <a:lnTo>
                  <a:pt x="5086337" y="1225677"/>
                </a:lnTo>
                <a:lnTo>
                  <a:pt x="5086337" y="1228305"/>
                </a:lnTo>
                <a:lnTo>
                  <a:pt x="5086807" y="1229423"/>
                </a:lnTo>
                <a:lnTo>
                  <a:pt x="5088674" y="1231290"/>
                </a:lnTo>
                <a:lnTo>
                  <a:pt x="5089791" y="1231747"/>
                </a:lnTo>
                <a:lnTo>
                  <a:pt x="5101945" y="1231747"/>
                </a:lnTo>
                <a:lnTo>
                  <a:pt x="5103063" y="1231290"/>
                </a:lnTo>
                <a:lnTo>
                  <a:pt x="5104930" y="1229423"/>
                </a:lnTo>
                <a:lnTo>
                  <a:pt x="5105387" y="1228305"/>
                </a:lnTo>
                <a:lnTo>
                  <a:pt x="5105387" y="1225677"/>
                </a:lnTo>
                <a:close/>
              </a:path>
              <a:path w="11163300" h="4533900">
                <a:moveTo>
                  <a:pt x="5105387" y="401320"/>
                </a:moveTo>
                <a:lnTo>
                  <a:pt x="5104930" y="400202"/>
                </a:lnTo>
                <a:lnTo>
                  <a:pt x="5103063" y="398348"/>
                </a:lnTo>
                <a:lnTo>
                  <a:pt x="5101945" y="397878"/>
                </a:lnTo>
                <a:lnTo>
                  <a:pt x="5089791" y="397878"/>
                </a:lnTo>
                <a:lnTo>
                  <a:pt x="5088674" y="398348"/>
                </a:lnTo>
                <a:lnTo>
                  <a:pt x="5086807" y="400202"/>
                </a:lnTo>
                <a:lnTo>
                  <a:pt x="5086337" y="401320"/>
                </a:lnTo>
                <a:lnTo>
                  <a:pt x="5086337" y="403961"/>
                </a:lnTo>
                <a:lnTo>
                  <a:pt x="5086807" y="405079"/>
                </a:lnTo>
                <a:lnTo>
                  <a:pt x="5088674" y="406933"/>
                </a:lnTo>
                <a:lnTo>
                  <a:pt x="5089791" y="407403"/>
                </a:lnTo>
                <a:lnTo>
                  <a:pt x="5101945" y="407403"/>
                </a:lnTo>
                <a:lnTo>
                  <a:pt x="5103063" y="406933"/>
                </a:lnTo>
                <a:lnTo>
                  <a:pt x="5104930" y="405079"/>
                </a:lnTo>
                <a:lnTo>
                  <a:pt x="5105387" y="403961"/>
                </a:lnTo>
                <a:lnTo>
                  <a:pt x="5105387" y="401320"/>
                </a:lnTo>
                <a:close/>
              </a:path>
              <a:path w="11163300" h="4533900">
                <a:moveTo>
                  <a:pt x="5162537" y="4523054"/>
                </a:moveTo>
                <a:lnTo>
                  <a:pt x="5162080" y="4521936"/>
                </a:lnTo>
                <a:lnTo>
                  <a:pt x="5160213" y="4520069"/>
                </a:lnTo>
                <a:lnTo>
                  <a:pt x="5159095" y="4519612"/>
                </a:lnTo>
                <a:lnTo>
                  <a:pt x="5146941" y="4519612"/>
                </a:lnTo>
                <a:lnTo>
                  <a:pt x="5145824" y="4520069"/>
                </a:lnTo>
                <a:lnTo>
                  <a:pt x="5143957" y="4521936"/>
                </a:lnTo>
                <a:lnTo>
                  <a:pt x="5143500" y="4523054"/>
                </a:lnTo>
                <a:lnTo>
                  <a:pt x="5143500" y="4525683"/>
                </a:lnTo>
                <a:lnTo>
                  <a:pt x="5143957" y="4526800"/>
                </a:lnTo>
                <a:lnTo>
                  <a:pt x="5145824" y="4528667"/>
                </a:lnTo>
                <a:lnTo>
                  <a:pt x="5146941" y="4529137"/>
                </a:lnTo>
                <a:lnTo>
                  <a:pt x="5159095" y="4529137"/>
                </a:lnTo>
                <a:lnTo>
                  <a:pt x="5160213" y="4528667"/>
                </a:lnTo>
                <a:lnTo>
                  <a:pt x="5162080" y="4526800"/>
                </a:lnTo>
                <a:lnTo>
                  <a:pt x="5162537" y="4525683"/>
                </a:lnTo>
                <a:lnTo>
                  <a:pt x="5162537" y="4523054"/>
                </a:lnTo>
                <a:close/>
              </a:path>
              <a:path w="11163300" h="4533900">
                <a:moveTo>
                  <a:pt x="5162537" y="3698710"/>
                </a:moveTo>
                <a:lnTo>
                  <a:pt x="5162080" y="3697579"/>
                </a:lnTo>
                <a:lnTo>
                  <a:pt x="5160213" y="3695725"/>
                </a:lnTo>
                <a:lnTo>
                  <a:pt x="5159095" y="3695255"/>
                </a:lnTo>
                <a:lnTo>
                  <a:pt x="5146941" y="3695255"/>
                </a:lnTo>
                <a:lnTo>
                  <a:pt x="5145824" y="3695725"/>
                </a:lnTo>
                <a:lnTo>
                  <a:pt x="5143957" y="3697579"/>
                </a:lnTo>
                <a:lnTo>
                  <a:pt x="5143500" y="3698710"/>
                </a:lnTo>
                <a:lnTo>
                  <a:pt x="5143500" y="3701338"/>
                </a:lnTo>
                <a:lnTo>
                  <a:pt x="5143957" y="3702456"/>
                </a:lnTo>
                <a:lnTo>
                  <a:pt x="5145824" y="3704323"/>
                </a:lnTo>
                <a:lnTo>
                  <a:pt x="5146941" y="3704780"/>
                </a:lnTo>
                <a:lnTo>
                  <a:pt x="5159095" y="3704780"/>
                </a:lnTo>
                <a:lnTo>
                  <a:pt x="5160213" y="3704323"/>
                </a:lnTo>
                <a:lnTo>
                  <a:pt x="5162080" y="3702456"/>
                </a:lnTo>
                <a:lnTo>
                  <a:pt x="5162537" y="3701338"/>
                </a:lnTo>
                <a:lnTo>
                  <a:pt x="5162537" y="3698710"/>
                </a:lnTo>
                <a:close/>
              </a:path>
              <a:path w="11163300" h="4533900">
                <a:moveTo>
                  <a:pt x="5162537" y="2874365"/>
                </a:moveTo>
                <a:lnTo>
                  <a:pt x="5162080" y="2873235"/>
                </a:lnTo>
                <a:lnTo>
                  <a:pt x="5160213" y="2871381"/>
                </a:lnTo>
                <a:lnTo>
                  <a:pt x="5159095" y="2870911"/>
                </a:lnTo>
                <a:lnTo>
                  <a:pt x="5146941" y="2870911"/>
                </a:lnTo>
                <a:lnTo>
                  <a:pt x="5145824" y="2871381"/>
                </a:lnTo>
                <a:lnTo>
                  <a:pt x="5143957" y="2873235"/>
                </a:lnTo>
                <a:lnTo>
                  <a:pt x="5143500" y="2874365"/>
                </a:lnTo>
                <a:lnTo>
                  <a:pt x="5143500" y="2876994"/>
                </a:lnTo>
                <a:lnTo>
                  <a:pt x="5143957" y="2878112"/>
                </a:lnTo>
                <a:lnTo>
                  <a:pt x="5145824" y="2879979"/>
                </a:lnTo>
                <a:lnTo>
                  <a:pt x="5146941" y="2880436"/>
                </a:lnTo>
                <a:lnTo>
                  <a:pt x="5159095" y="2880436"/>
                </a:lnTo>
                <a:lnTo>
                  <a:pt x="5160213" y="2879979"/>
                </a:lnTo>
                <a:lnTo>
                  <a:pt x="5162080" y="2878112"/>
                </a:lnTo>
                <a:lnTo>
                  <a:pt x="5162537" y="2876994"/>
                </a:lnTo>
                <a:lnTo>
                  <a:pt x="5162537" y="2874365"/>
                </a:lnTo>
                <a:close/>
              </a:path>
              <a:path w="11163300" h="4533900">
                <a:moveTo>
                  <a:pt x="5162537" y="2050021"/>
                </a:moveTo>
                <a:lnTo>
                  <a:pt x="5162080" y="2048891"/>
                </a:lnTo>
                <a:lnTo>
                  <a:pt x="5160213" y="2047036"/>
                </a:lnTo>
                <a:lnTo>
                  <a:pt x="5159095" y="2046566"/>
                </a:lnTo>
                <a:lnTo>
                  <a:pt x="5146941" y="2046566"/>
                </a:lnTo>
                <a:lnTo>
                  <a:pt x="5145824" y="2047036"/>
                </a:lnTo>
                <a:lnTo>
                  <a:pt x="5143957" y="2048891"/>
                </a:lnTo>
                <a:lnTo>
                  <a:pt x="5143500" y="2050021"/>
                </a:lnTo>
                <a:lnTo>
                  <a:pt x="5143500" y="2052650"/>
                </a:lnTo>
                <a:lnTo>
                  <a:pt x="5143957" y="2053767"/>
                </a:lnTo>
                <a:lnTo>
                  <a:pt x="5145824" y="2055634"/>
                </a:lnTo>
                <a:lnTo>
                  <a:pt x="5146941" y="2056091"/>
                </a:lnTo>
                <a:lnTo>
                  <a:pt x="5159095" y="2056091"/>
                </a:lnTo>
                <a:lnTo>
                  <a:pt x="5160213" y="2055634"/>
                </a:lnTo>
                <a:lnTo>
                  <a:pt x="5162080" y="2053767"/>
                </a:lnTo>
                <a:lnTo>
                  <a:pt x="5162537" y="2052650"/>
                </a:lnTo>
                <a:lnTo>
                  <a:pt x="5162537" y="2050021"/>
                </a:lnTo>
                <a:close/>
              </a:path>
              <a:path w="11163300" h="4533900">
                <a:moveTo>
                  <a:pt x="5162537" y="1225677"/>
                </a:moveTo>
                <a:lnTo>
                  <a:pt x="5162080" y="1224546"/>
                </a:lnTo>
                <a:lnTo>
                  <a:pt x="5160213" y="1222692"/>
                </a:lnTo>
                <a:lnTo>
                  <a:pt x="5159095" y="1222222"/>
                </a:lnTo>
                <a:lnTo>
                  <a:pt x="5146941" y="1222222"/>
                </a:lnTo>
                <a:lnTo>
                  <a:pt x="5145824" y="1222692"/>
                </a:lnTo>
                <a:lnTo>
                  <a:pt x="5143957" y="1224546"/>
                </a:lnTo>
                <a:lnTo>
                  <a:pt x="5143500" y="1225677"/>
                </a:lnTo>
                <a:lnTo>
                  <a:pt x="5143500" y="1228305"/>
                </a:lnTo>
                <a:lnTo>
                  <a:pt x="5143957" y="1229423"/>
                </a:lnTo>
                <a:lnTo>
                  <a:pt x="5145824" y="1231290"/>
                </a:lnTo>
                <a:lnTo>
                  <a:pt x="5146941" y="1231747"/>
                </a:lnTo>
                <a:lnTo>
                  <a:pt x="5159095" y="1231747"/>
                </a:lnTo>
                <a:lnTo>
                  <a:pt x="5160213" y="1231290"/>
                </a:lnTo>
                <a:lnTo>
                  <a:pt x="5162080" y="1229423"/>
                </a:lnTo>
                <a:lnTo>
                  <a:pt x="5162537" y="1228305"/>
                </a:lnTo>
                <a:lnTo>
                  <a:pt x="5162537" y="1225677"/>
                </a:lnTo>
                <a:close/>
              </a:path>
              <a:path w="11163300" h="4533900">
                <a:moveTo>
                  <a:pt x="5162537" y="401320"/>
                </a:moveTo>
                <a:lnTo>
                  <a:pt x="5162080" y="400202"/>
                </a:lnTo>
                <a:lnTo>
                  <a:pt x="5160213" y="398348"/>
                </a:lnTo>
                <a:lnTo>
                  <a:pt x="5159095" y="397878"/>
                </a:lnTo>
                <a:lnTo>
                  <a:pt x="5146941" y="397878"/>
                </a:lnTo>
                <a:lnTo>
                  <a:pt x="5145824" y="398348"/>
                </a:lnTo>
                <a:lnTo>
                  <a:pt x="5143957" y="400202"/>
                </a:lnTo>
                <a:lnTo>
                  <a:pt x="5143500" y="401320"/>
                </a:lnTo>
                <a:lnTo>
                  <a:pt x="5143500" y="403961"/>
                </a:lnTo>
                <a:lnTo>
                  <a:pt x="5143957" y="405079"/>
                </a:lnTo>
                <a:lnTo>
                  <a:pt x="5145824" y="406933"/>
                </a:lnTo>
                <a:lnTo>
                  <a:pt x="5146941" y="407403"/>
                </a:lnTo>
                <a:lnTo>
                  <a:pt x="5159095" y="407403"/>
                </a:lnTo>
                <a:lnTo>
                  <a:pt x="5160213" y="406933"/>
                </a:lnTo>
                <a:lnTo>
                  <a:pt x="5162080" y="405079"/>
                </a:lnTo>
                <a:lnTo>
                  <a:pt x="5162537" y="403961"/>
                </a:lnTo>
                <a:lnTo>
                  <a:pt x="5162537" y="401320"/>
                </a:lnTo>
                <a:close/>
              </a:path>
              <a:path w="11163300" h="4533900">
                <a:moveTo>
                  <a:pt x="5219700" y="4523054"/>
                </a:moveTo>
                <a:lnTo>
                  <a:pt x="5219230" y="4521936"/>
                </a:lnTo>
                <a:lnTo>
                  <a:pt x="5217363" y="4520069"/>
                </a:lnTo>
                <a:lnTo>
                  <a:pt x="5216245" y="4519612"/>
                </a:lnTo>
                <a:lnTo>
                  <a:pt x="5204091" y="4519612"/>
                </a:lnTo>
                <a:lnTo>
                  <a:pt x="5202974" y="4520069"/>
                </a:lnTo>
                <a:lnTo>
                  <a:pt x="5201107" y="4521936"/>
                </a:lnTo>
                <a:lnTo>
                  <a:pt x="5200637" y="4523054"/>
                </a:lnTo>
                <a:lnTo>
                  <a:pt x="5200637" y="4525683"/>
                </a:lnTo>
                <a:lnTo>
                  <a:pt x="5201107" y="4526800"/>
                </a:lnTo>
                <a:lnTo>
                  <a:pt x="5202974" y="4528667"/>
                </a:lnTo>
                <a:lnTo>
                  <a:pt x="5204091" y="4529137"/>
                </a:lnTo>
                <a:lnTo>
                  <a:pt x="5216245" y="4529137"/>
                </a:lnTo>
                <a:lnTo>
                  <a:pt x="5217363" y="4528667"/>
                </a:lnTo>
                <a:lnTo>
                  <a:pt x="5219230" y="4526800"/>
                </a:lnTo>
                <a:lnTo>
                  <a:pt x="5219700" y="4525683"/>
                </a:lnTo>
                <a:lnTo>
                  <a:pt x="5219700" y="4523054"/>
                </a:lnTo>
                <a:close/>
              </a:path>
              <a:path w="11163300" h="4533900">
                <a:moveTo>
                  <a:pt x="5219700" y="3698710"/>
                </a:moveTo>
                <a:lnTo>
                  <a:pt x="5219230" y="3697579"/>
                </a:lnTo>
                <a:lnTo>
                  <a:pt x="5217363" y="3695725"/>
                </a:lnTo>
                <a:lnTo>
                  <a:pt x="5216245" y="3695255"/>
                </a:lnTo>
                <a:lnTo>
                  <a:pt x="5204091" y="3695255"/>
                </a:lnTo>
                <a:lnTo>
                  <a:pt x="5202974" y="3695725"/>
                </a:lnTo>
                <a:lnTo>
                  <a:pt x="5201107" y="3697579"/>
                </a:lnTo>
                <a:lnTo>
                  <a:pt x="5200637" y="3698710"/>
                </a:lnTo>
                <a:lnTo>
                  <a:pt x="5200637" y="3701338"/>
                </a:lnTo>
                <a:lnTo>
                  <a:pt x="5201107" y="3702456"/>
                </a:lnTo>
                <a:lnTo>
                  <a:pt x="5202974" y="3704323"/>
                </a:lnTo>
                <a:lnTo>
                  <a:pt x="5204091" y="3704780"/>
                </a:lnTo>
                <a:lnTo>
                  <a:pt x="5216245" y="3704780"/>
                </a:lnTo>
                <a:lnTo>
                  <a:pt x="5217363" y="3704323"/>
                </a:lnTo>
                <a:lnTo>
                  <a:pt x="5219230" y="3702456"/>
                </a:lnTo>
                <a:lnTo>
                  <a:pt x="5219700" y="3701338"/>
                </a:lnTo>
                <a:lnTo>
                  <a:pt x="5219700" y="3698710"/>
                </a:lnTo>
                <a:close/>
              </a:path>
              <a:path w="11163300" h="4533900">
                <a:moveTo>
                  <a:pt x="5219700" y="2874365"/>
                </a:moveTo>
                <a:lnTo>
                  <a:pt x="5219230" y="2873235"/>
                </a:lnTo>
                <a:lnTo>
                  <a:pt x="5217363" y="2871381"/>
                </a:lnTo>
                <a:lnTo>
                  <a:pt x="5216245" y="2870911"/>
                </a:lnTo>
                <a:lnTo>
                  <a:pt x="5204091" y="2870911"/>
                </a:lnTo>
                <a:lnTo>
                  <a:pt x="5202974" y="2871381"/>
                </a:lnTo>
                <a:lnTo>
                  <a:pt x="5201107" y="2873235"/>
                </a:lnTo>
                <a:lnTo>
                  <a:pt x="5200637" y="2874365"/>
                </a:lnTo>
                <a:lnTo>
                  <a:pt x="5200637" y="2876994"/>
                </a:lnTo>
                <a:lnTo>
                  <a:pt x="5201107" y="2878112"/>
                </a:lnTo>
                <a:lnTo>
                  <a:pt x="5202974" y="2879979"/>
                </a:lnTo>
                <a:lnTo>
                  <a:pt x="5204091" y="2880436"/>
                </a:lnTo>
                <a:lnTo>
                  <a:pt x="5216245" y="2880436"/>
                </a:lnTo>
                <a:lnTo>
                  <a:pt x="5217363" y="2879979"/>
                </a:lnTo>
                <a:lnTo>
                  <a:pt x="5219230" y="2878112"/>
                </a:lnTo>
                <a:lnTo>
                  <a:pt x="5219700" y="2876994"/>
                </a:lnTo>
                <a:lnTo>
                  <a:pt x="5219700" y="2874365"/>
                </a:lnTo>
                <a:close/>
              </a:path>
              <a:path w="11163300" h="4533900">
                <a:moveTo>
                  <a:pt x="5219700" y="2050021"/>
                </a:moveTo>
                <a:lnTo>
                  <a:pt x="5219230" y="2048891"/>
                </a:lnTo>
                <a:lnTo>
                  <a:pt x="5217363" y="2047036"/>
                </a:lnTo>
                <a:lnTo>
                  <a:pt x="5216245" y="2046566"/>
                </a:lnTo>
                <a:lnTo>
                  <a:pt x="5204091" y="2046566"/>
                </a:lnTo>
                <a:lnTo>
                  <a:pt x="5202974" y="2047036"/>
                </a:lnTo>
                <a:lnTo>
                  <a:pt x="5201107" y="2048891"/>
                </a:lnTo>
                <a:lnTo>
                  <a:pt x="5200637" y="2050021"/>
                </a:lnTo>
                <a:lnTo>
                  <a:pt x="5200637" y="2052650"/>
                </a:lnTo>
                <a:lnTo>
                  <a:pt x="5201107" y="2053767"/>
                </a:lnTo>
                <a:lnTo>
                  <a:pt x="5202974" y="2055634"/>
                </a:lnTo>
                <a:lnTo>
                  <a:pt x="5204091" y="2056091"/>
                </a:lnTo>
                <a:lnTo>
                  <a:pt x="5216245" y="2056091"/>
                </a:lnTo>
                <a:lnTo>
                  <a:pt x="5217363" y="2055634"/>
                </a:lnTo>
                <a:lnTo>
                  <a:pt x="5219230" y="2053767"/>
                </a:lnTo>
                <a:lnTo>
                  <a:pt x="5219700" y="2052650"/>
                </a:lnTo>
                <a:lnTo>
                  <a:pt x="5219700" y="2050021"/>
                </a:lnTo>
                <a:close/>
              </a:path>
              <a:path w="11163300" h="4533900">
                <a:moveTo>
                  <a:pt x="5219700" y="1225677"/>
                </a:moveTo>
                <a:lnTo>
                  <a:pt x="5219230" y="1224546"/>
                </a:lnTo>
                <a:lnTo>
                  <a:pt x="5217363" y="1222692"/>
                </a:lnTo>
                <a:lnTo>
                  <a:pt x="5216245" y="1222222"/>
                </a:lnTo>
                <a:lnTo>
                  <a:pt x="5204091" y="1222222"/>
                </a:lnTo>
                <a:lnTo>
                  <a:pt x="5202974" y="1222692"/>
                </a:lnTo>
                <a:lnTo>
                  <a:pt x="5201107" y="1224546"/>
                </a:lnTo>
                <a:lnTo>
                  <a:pt x="5200637" y="1225677"/>
                </a:lnTo>
                <a:lnTo>
                  <a:pt x="5200637" y="1228305"/>
                </a:lnTo>
                <a:lnTo>
                  <a:pt x="5201107" y="1229423"/>
                </a:lnTo>
                <a:lnTo>
                  <a:pt x="5202974" y="1231290"/>
                </a:lnTo>
                <a:lnTo>
                  <a:pt x="5204091" y="1231747"/>
                </a:lnTo>
                <a:lnTo>
                  <a:pt x="5216245" y="1231747"/>
                </a:lnTo>
                <a:lnTo>
                  <a:pt x="5217363" y="1231290"/>
                </a:lnTo>
                <a:lnTo>
                  <a:pt x="5219230" y="1229423"/>
                </a:lnTo>
                <a:lnTo>
                  <a:pt x="5219700" y="1228305"/>
                </a:lnTo>
                <a:lnTo>
                  <a:pt x="5219700" y="1225677"/>
                </a:lnTo>
                <a:close/>
              </a:path>
              <a:path w="11163300" h="4533900">
                <a:moveTo>
                  <a:pt x="5219700" y="401320"/>
                </a:moveTo>
                <a:lnTo>
                  <a:pt x="5219230" y="400202"/>
                </a:lnTo>
                <a:lnTo>
                  <a:pt x="5217363" y="398348"/>
                </a:lnTo>
                <a:lnTo>
                  <a:pt x="5216245" y="397878"/>
                </a:lnTo>
                <a:lnTo>
                  <a:pt x="5204091" y="397878"/>
                </a:lnTo>
                <a:lnTo>
                  <a:pt x="5202974" y="398348"/>
                </a:lnTo>
                <a:lnTo>
                  <a:pt x="5201107" y="400202"/>
                </a:lnTo>
                <a:lnTo>
                  <a:pt x="5200637" y="401320"/>
                </a:lnTo>
                <a:lnTo>
                  <a:pt x="5200637" y="403961"/>
                </a:lnTo>
                <a:lnTo>
                  <a:pt x="5201107" y="405079"/>
                </a:lnTo>
                <a:lnTo>
                  <a:pt x="5202974" y="406933"/>
                </a:lnTo>
                <a:lnTo>
                  <a:pt x="5204091" y="407403"/>
                </a:lnTo>
                <a:lnTo>
                  <a:pt x="5216245" y="407403"/>
                </a:lnTo>
                <a:lnTo>
                  <a:pt x="5217363" y="406933"/>
                </a:lnTo>
                <a:lnTo>
                  <a:pt x="5219230" y="405079"/>
                </a:lnTo>
                <a:lnTo>
                  <a:pt x="5219700" y="403961"/>
                </a:lnTo>
                <a:lnTo>
                  <a:pt x="5219700" y="401320"/>
                </a:lnTo>
                <a:close/>
              </a:path>
              <a:path w="11163300" h="4533900">
                <a:moveTo>
                  <a:pt x="5276837" y="4523054"/>
                </a:moveTo>
                <a:lnTo>
                  <a:pt x="5276380" y="4521936"/>
                </a:lnTo>
                <a:lnTo>
                  <a:pt x="5274513" y="4520069"/>
                </a:lnTo>
                <a:lnTo>
                  <a:pt x="5273395" y="4519612"/>
                </a:lnTo>
                <a:lnTo>
                  <a:pt x="5261241" y="4519612"/>
                </a:lnTo>
                <a:lnTo>
                  <a:pt x="5260124" y="4520069"/>
                </a:lnTo>
                <a:lnTo>
                  <a:pt x="5258257" y="4521936"/>
                </a:lnTo>
                <a:lnTo>
                  <a:pt x="5257787" y="4523054"/>
                </a:lnTo>
                <a:lnTo>
                  <a:pt x="5257787" y="4525683"/>
                </a:lnTo>
                <a:lnTo>
                  <a:pt x="5258257" y="4526800"/>
                </a:lnTo>
                <a:lnTo>
                  <a:pt x="5260124" y="4528667"/>
                </a:lnTo>
                <a:lnTo>
                  <a:pt x="5261241" y="4529137"/>
                </a:lnTo>
                <a:lnTo>
                  <a:pt x="5273395" y="4529137"/>
                </a:lnTo>
                <a:lnTo>
                  <a:pt x="5274513" y="4528667"/>
                </a:lnTo>
                <a:lnTo>
                  <a:pt x="5276380" y="4526800"/>
                </a:lnTo>
                <a:lnTo>
                  <a:pt x="5276837" y="4525683"/>
                </a:lnTo>
                <a:lnTo>
                  <a:pt x="5276837" y="4523054"/>
                </a:lnTo>
                <a:close/>
              </a:path>
              <a:path w="11163300" h="4533900">
                <a:moveTo>
                  <a:pt x="5276837" y="3698710"/>
                </a:moveTo>
                <a:lnTo>
                  <a:pt x="5276380" y="3697579"/>
                </a:lnTo>
                <a:lnTo>
                  <a:pt x="5274513" y="3695725"/>
                </a:lnTo>
                <a:lnTo>
                  <a:pt x="5273395" y="3695255"/>
                </a:lnTo>
                <a:lnTo>
                  <a:pt x="5261241" y="3695255"/>
                </a:lnTo>
                <a:lnTo>
                  <a:pt x="5260124" y="3695725"/>
                </a:lnTo>
                <a:lnTo>
                  <a:pt x="5258257" y="3697579"/>
                </a:lnTo>
                <a:lnTo>
                  <a:pt x="5257787" y="3698710"/>
                </a:lnTo>
                <a:lnTo>
                  <a:pt x="5257787" y="3701338"/>
                </a:lnTo>
                <a:lnTo>
                  <a:pt x="5258257" y="3702456"/>
                </a:lnTo>
                <a:lnTo>
                  <a:pt x="5260124" y="3704323"/>
                </a:lnTo>
                <a:lnTo>
                  <a:pt x="5261241" y="3704780"/>
                </a:lnTo>
                <a:lnTo>
                  <a:pt x="5273395" y="3704780"/>
                </a:lnTo>
                <a:lnTo>
                  <a:pt x="5274513" y="3704323"/>
                </a:lnTo>
                <a:lnTo>
                  <a:pt x="5276380" y="3702456"/>
                </a:lnTo>
                <a:lnTo>
                  <a:pt x="5276837" y="3701338"/>
                </a:lnTo>
                <a:lnTo>
                  <a:pt x="5276837" y="3698710"/>
                </a:lnTo>
                <a:close/>
              </a:path>
              <a:path w="11163300" h="4533900">
                <a:moveTo>
                  <a:pt x="5276837" y="2874365"/>
                </a:moveTo>
                <a:lnTo>
                  <a:pt x="5276380" y="2873235"/>
                </a:lnTo>
                <a:lnTo>
                  <a:pt x="5274513" y="2871381"/>
                </a:lnTo>
                <a:lnTo>
                  <a:pt x="5273395" y="2870911"/>
                </a:lnTo>
                <a:lnTo>
                  <a:pt x="5261241" y="2870911"/>
                </a:lnTo>
                <a:lnTo>
                  <a:pt x="5260124" y="2871381"/>
                </a:lnTo>
                <a:lnTo>
                  <a:pt x="5258257" y="2873235"/>
                </a:lnTo>
                <a:lnTo>
                  <a:pt x="5257787" y="2874365"/>
                </a:lnTo>
                <a:lnTo>
                  <a:pt x="5257787" y="2876994"/>
                </a:lnTo>
                <a:lnTo>
                  <a:pt x="5258257" y="2878112"/>
                </a:lnTo>
                <a:lnTo>
                  <a:pt x="5260124" y="2879979"/>
                </a:lnTo>
                <a:lnTo>
                  <a:pt x="5261241" y="2880436"/>
                </a:lnTo>
                <a:lnTo>
                  <a:pt x="5273395" y="2880436"/>
                </a:lnTo>
                <a:lnTo>
                  <a:pt x="5274513" y="2879979"/>
                </a:lnTo>
                <a:lnTo>
                  <a:pt x="5276380" y="2878112"/>
                </a:lnTo>
                <a:lnTo>
                  <a:pt x="5276837" y="2876994"/>
                </a:lnTo>
                <a:lnTo>
                  <a:pt x="5276837" y="2874365"/>
                </a:lnTo>
                <a:close/>
              </a:path>
              <a:path w="11163300" h="4533900">
                <a:moveTo>
                  <a:pt x="5276837" y="2050021"/>
                </a:moveTo>
                <a:lnTo>
                  <a:pt x="5276380" y="2048891"/>
                </a:lnTo>
                <a:lnTo>
                  <a:pt x="5274513" y="2047036"/>
                </a:lnTo>
                <a:lnTo>
                  <a:pt x="5273395" y="2046566"/>
                </a:lnTo>
                <a:lnTo>
                  <a:pt x="5261241" y="2046566"/>
                </a:lnTo>
                <a:lnTo>
                  <a:pt x="5260124" y="2047036"/>
                </a:lnTo>
                <a:lnTo>
                  <a:pt x="5258257" y="2048891"/>
                </a:lnTo>
                <a:lnTo>
                  <a:pt x="5257787" y="2050021"/>
                </a:lnTo>
                <a:lnTo>
                  <a:pt x="5257787" y="2052650"/>
                </a:lnTo>
                <a:lnTo>
                  <a:pt x="5258257" y="2053767"/>
                </a:lnTo>
                <a:lnTo>
                  <a:pt x="5260124" y="2055634"/>
                </a:lnTo>
                <a:lnTo>
                  <a:pt x="5261241" y="2056091"/>
                </a:lnTo>
                <a:lnTo>
                  <a:pt x="5273395" y="2056091"/>
                </a:lnTo>
                <a:lnTo>
                  <a:pt x="5274513" y="2055634"/>
                </a:lnTo>
                <a:lnTo>
                  <a:pt x="5276380" y="2053767"/>
                </a:lnTo>
                <a:lnTo>
                  <a:pt x="5276837" y="2052650"/>
                </a:lnTo>
                <a:lnTo>
                  <a:pt x="5276837" y="2050021"/>
                </a:lnTo>
                <a:close/>
              </a:path>
              <a:path w="11163300" h="4533900">
                <a:moveTo>
                  <a:pt x="5276837" y="1225677"/>
                </a:moveTo>
                <a:lnTo>
                  <a:pt x="5276380" y="1224546"/>
                </a:lnTo>
                <a:lnTo>
                  <a:pt x="5274513" y="1222692"/>
                </a:lnTo>
                <a:lnTo>
                  <a:pt x="5273395" y="1222222"/>
                </a:lnTo>
                <a:lnTo>
                  <a:pt x="5261241" y="1222222"/>
                </a:lnTo>
                <a:lnTo>
                  <a:pt x="5260124" y="1222692"/>
                </a:lnTo>
                <a:lnTo>
                  <a:pt x="5258257" y="1224546"/>
                </a:lnTo>
                <a:lnTo>
                  <a:pt x="5257787" y="1225677"/>
                </a:lnTo>
                <a:lnTo>
                  <a:pt x="5257787" y="1228305"/>
                </a:lnTo>
                <a:lnTo>
                  <a:pt x="5258257" y="1229423"/>
                </a:lnTo>
                <a:lnTo>
                  <a:pt x="5260124" y="1231290"/>
                </a:lnTo>
                <a:lnTo>
                  <a:pt x="5261241" y="1231747"/>
                </a:lnTo>
                <a:lnTo>
                  <a:pt x="5273395" y="1231747"/>
                </a:lnTo>
                <a:lnTo>
                  <a:pt x="5274513" y="1231290"/>
                </a:lnTo>
                <a:lnTo>
                  <a:pt x="5276380" y="1229423"/>
                </a:lnTo>
                <a:lnTo>
                  <a:pt x="5276837" y="1228305"/>
                </a:lnTo>
                <a:lnTo>
                  <a:pt x="5276837" y="1225677"/>
                </a:lnTo>
                <a:close/>
              </a:path>
              <a:path w="11163300" h="4533900">
                <a:moveTo>
                  <a:pt x="5276837" y="401320"/>
                </a:moveTo>
                <a:lnTo>
                  <a:pt x="5276380" y="400202"/>
                </a:lnTo>
                <a:lnTo>
                  <a:pt x="5274513" y="398348"/>
                </a:lnTo>
                <a:lnTo>
                  <a:pt x="5273395" y="397878"/>
                </a:lnTo>
                <a:lnTo>
                  <a:pt x="5261241" y="397878"/>
                </a:lnTo>
                <a:lnTo>
                  <a:pt x="5260124" y="398348"/>
                </a:lnTo>
                <a:lnTo>
                  <a:pt x="5258257" y="400202"/>
                </a:lnTo>
                <a:lnTo>
                  <a:pt x="5257787" y="401320"/>
                </a:lnTo>
                <a:lnTo>
                  <a:pt x="5257787" y="403961"/>
                </a:lnTo>
                <a:lnTo>
                  <a:pt x="5258257" y="405079"/>
                </a:lnTo>
                <a:lnTo>
                  <a:pt x="5260124" y="406933"/>
                </a:lnTo>
                <a:lnTo>
                  <a:pt x="5261241" y="407403"/>
                </a:lnTo>
                <a:lnTo>
                  <a:pt x="5273395" y="407403"/>
                </a:lnTo>
                <a:lnTo>
                  <a:pt x="5274513" y="406933"/>
                </a:lnTo>
                <a:lnTo>
                  <a:pt x="5276380" y="405079"/>
                </a:lnTo>
                <a:lnTo>
                  <a:pt x="5276837" y="403961"/>
                </a:lnTo>
                <a:lnTo>
                  <a:pt x="5276837" y="401320"/>
                </a:lnTo>
                <a:close/>
              </a:path>
              <a:path w="11163300" h="4533900">
                <a:moveTo>
                  <a:pt x="5333987" y="4523054"/>
                </a:moveTo>
                <a:lnTo>
                  <a:pt x="5333530" y="4521936"/>
                </a:lnTo>
                <a:lnTo>
                  <a:pt x="5331663" y="4520069"/>
                </a:lnTo>
                <a:lnTo>
                  <a:pt x="5330545" y="4519612"/>
                </a:lnTo>
                <a:lnTo>
                  <a:pt x="5318391" y="4519612"/>
                </a:lnTo>
                <a:lnTo>
                  <a:pt x="5317274" y="4520069"/>
                </a:lnTo>
                <a:lnTo>
                  <a:pt x="5315407" y="4521936"/>
                </a:lnTo>
                <a:lnTo>
                  <a:pt x="5314950" y="4523054"/>
                </a:lnTo>
                <a:lnTo>
                  <a:pt x="5314950" y="4525683"/>
                </a:lnTo>
                <a:lnTo>
                  <a:pt x="5315407" y="4526800"/>
                </a:lnTo>
                <a:lnTo>
                  <a:pt x="5317274" y="4528667"/>
                </a:lnTo>
                <a:lnTo>
                  <a:pt x="5318391" y="4529137"/>
                </a:lnTo>
                <a:lnTo>
                  <a:pt x="5330545" y="4529137"/>
                </a:lnTo>
                <a:lnTo>
                  <a:pt x="5331663" y="4528667"/>
                </a:lnTo>
                <a:lnTo>
                  <a:pt x="5333530" y="4526800"/>
                </a:lnTo>
                <a:lnTo>
                  <a:pt x="5333987" y="4525683"/>
                </a:lnTo>
                <a:lnTo>
                  <a:pt x="5333987" y="4523054"/>
                </a:lnTo>
                <a:close/>
              </a:path>
              <a:path w="11163300" h="4533900">
                <a:moveTo>
                  <a:pt x="5333987" y="3698710"/>
                </a:moveTo>
                <a:lnTo>
                  <a:pt x="5333530" y="3697579"/>
                </a:lnTo>
                <a:lnTo>
                  <a:pt x="5331663" y="3695725"/>
                </a:lnTo>
                <a:lnTo>
                  <a:pt x="5330545" y="3695255"/>
                </a:lnTo>
                <a:lnTo>
                  <a:pt x="5318391" y="3695255"/>
                </a:lnTo>
                <a:lnTo>
                  <a:pt x="5317274" y="3695725"/>
                </a:lnTo>
                <a:lnTo>
                  <a:pt x="5315407" y="3697579"/>
                </a:lnTo>
                <a:lnTo>
                  <a:pt x="5314950" y="3698710"/>
                </a:lnTo>
                <a:lnTo>
                  <a:pt x="5314950" y="3701338"/>
                </a:lnTo>
                <a:lnTo>
                  <a:pt x="5315407" y="3702456"/>
                </a:lnTo>
                <a:lnTo>
                  <a:pt x="5317274" y="3704323"/>
                </a:lnTo>
                <a:lnTo>
                  <a:pt x="5318391" y="3704780"/>
                </a:lnTo>
                <a:lnTo>
                  <a:pt x="5330545" y="3704780"/>
                </a:lnTo>
                <a:lnTo>
                  <a:pt x="5331663" y="3704323"/>
                </a:lnTo>
                <a:lnTo>
                  <a:pt x="5333530" y="3702456"/>
                </a:lnTo>
                <a:lnTo>
                  <a:pt x="5333987" y="3701338"/>
                </a:lnTo>
                <a:lnTo>
                  <a:pt x="5333987" y="3698710"/>
                </a:lnTo>
                <a:close/>
              </a:path>
              <a:path w="11163300" h="4533900">
                <a:moveTo>
                  <a:pt x="5333987" y="2874365"/>
                </a:moveTo>
                <a:lnTo>
                  <a:pt x="5333530" y="2873235"/>
                </a:lnTo>
                <a:lnTo>
                  <a:pt x="5331663" y="2871381"/>
                </a:lnTo>
                <a:lnTo>
                  <a:pt x="5330545" y="2870911"/>
                </a:lnTo>
                <a:lnTo>
                  <a:pt x="5318391" y="2870911"/>
                </a:lnTo>
                <a:lnTo>
                  <a:pt x="5317274" y="2871381"/>
                </a:lnTo>
                <a:lnTo>
                  <a:pt x="5315407" y="2873235"/>
                </a:lnTo>
                <a:lnTo>
                  <a:pt x="5314950" y="2874365"/>
                </a:lnTo>
                <a:lnTo>
                  <a:pt x="5314950" y="2876994"/>
                </a:lnTo>
                <a:lnTo>
                  <a:pt x="5315407" y="2878112"/>
                </a:lnTo>
                <a:lnTo>
                  <a:pt x="5317274" y="2879979"/>
                </a:lnTo>
                <a:lnTo>
                  <a:pt x="5318391" y="2880436"/>
                </a:lnTo>
                <a:lnTo>
                  <a:pt x="5330545" y="2880436"/>
                </a:lnTo>
                <a:lnTo>
                  <a:pt x="5331663" y="2879979"/>
                </a:lnTo>
                <a:lnTo>
                  <a:pt x="5333530" y="2878112"/>
                </a:lnTo>
                <a:lnTo>
                  <a:pt x="5333987" y="2876994"/>
                </a:lnTo>
                <a:lnTo>
                  <a:pt x="5333987" y="2874365"/>
                </a:lnTo>
                <a:close/>
              </a:path>
              <a:path w="11163300" h="4533900">
                <a:moveTo>
                  <a:pt x="5333987" y="2050021"/>
                </a:moveTo>
                <a:lnTo>
                  <a:pt x="5333530" y="2048891"/>
                </a:lnTo>
                <a:lnTo>
                  <a:pt x="5331663" y="2047036"/>
                </a:lnTo>
                <a:lnTo>
                  <a:pt x="5330545" y="2046566"/>
                </a:lnTo>
                <a:lnTo>
                  <a:pt x="5318391" y="2046566"/>
                </a:lnTo>
                <a:lnTo>
                  <a:pt x="5317274" y="2047036"/>
                </a:lnTo>
                <a:lnTo>
                  <a:pt x="5315407" y="2048891"/>
                </a:lnTo>
                <a:lnTo>
                  <a:pt x="5314950" y="2050021"/>
                </a:lnTo>
                <a:lnTo>
                  <a:pt x="5314950" y="2052650"/>
                </a:lnTo>
                <a:lnTo>
                  <a:pt x="5315407" y="2053767"/>
                </a:lnTo>
                <a:lnTo>
                  <a:pt x="5317274" y="2055634"/>
                </a:lnTo>
                <a:lnTo>
                  <a:pt x="5318391" y="2056091"/>
                </a:lnTo>
                <a:lnTo>
                  <a:pt x="5330545" y="2056091"/>
                </a:lnTo>
                <a:lnTo>
                  <a:pt x="5331663" y="2055634"/>
                </a:lnTo>
                <a:lnTo>
                  <a:pt x="5333530" y="2053767"/>
                </a:lnTo>
                <a:lnTo>
                  <a:pt x="5333987" y="2052650"/>
                </a:lnTo>
                <a:lnTo>
                  <a:pt x="5333987" y="2050021"/>
                </a:lnTo>
                <a:close/>
              </a:path>
              <a:path w="11163300" h="4533900">
                <a:moveTo>
                  <a:pt x="5333987" y="1225677"/>
                </a:moveTo>
                <a:lnTo>
                  <a:pt x="5333530" y="1224546"/>
                </a:lnTo>
                <a:lnTo>
                  <a:pt x="5331663" y="1222692"/>
                </a:lnTo>
                <a:lnTo>
                  <a:pt x="5330545" y="1222222"/>
                </a:lnTo>
                <a:lnTo>
                  <a:pt x="5318391" y="1222222"/>
                </a:lnTo>
                <a:lnTo>
                  <a:pt x="5317274" y="1222692"/>
                </a:lnTo>
                <a:lnTo>
                  <a:pt x="5315407" y="1224546"/>
                </a:lnTo>
                <a:lnTo>
                  <a:pt x="5314950" y="1225677"/>
                </a:lnTo>
                <a:lnTo>
                  <a:pt x="5314950" y="1228305"/>
                </a:lnTo>
                <a:lnTo>
                  <a:pt x="5315407" y="1229423"/>
                </a:lnTo>
                <a:lnTo>
                  <a:pt x="5317274" y="1231290"/>
                </a:lnTo>
                <a:lnTo>
                  <a:pt x="5318391" y="1231747"/>
                </a:lnTo>
                <a:lnTo>
                  <a:pt x="5330545" y="1231747"/>
                </a:lnTo>
                <a:lnTo>
                  <a:pt x="5331663" y="1231290"/>
                </a:lnTo>
                <a:lnTo>
                  <a:pt x="5333530" y="1229423"/>
                </a:lnTo>
                <a:lnTo>
                  <a:pt x="5333987" y="1228305"/>
                </a:lnTo>
                <a:lnTo>
                  <a:pt x="5333987" y="1225677"/>
                </a:lnTo>
                <a:close/>
              </a:path>
              <a:path w="11163300" h="4533900">
                <a:moveTo>
                  <a:pt x="5333987" y="401320"/>
                </a:moveTo>
                <a:lnTo>
                  <a:pt x="5333530" y="400202"/>
                </a:lnTo>
                <a:lnTo>
                  <a:pt x="5331663" y="398348"/>
                </a:lnTo>
                <a:lnTo>
                  <a:pt x="5330545" y="397878"/>
                </a:lnTo>
                <a:lnTo>
                  <a:pt x="5318391" y="397878"/>
                </a:lnTo>
                <a:lnTo>
                  <a:pt x="5317274" y="398348"/>
                </a:lnTo>
                <a:lnTo>
                  <a:pt x="5315407" y="400202"/>
                </a:lnTo>
                <a:lnTo>
                  <a:pt x="5314950" y="401320"/>
                </a:lnTo>
                <a:lnTo>
                  <a:pt x="5314950" y="403961"/>
                </a:lnTo>
                <a:lnTo>
                  <a:pt x="5315407" y="405079"/>
                </a:lnTo>
                <a:lnTo>
                  <a:pt x="5317274" y="406933"/>
                </a:lnTo>
                <a:lnTo>
                  <a:pt x="5318391" y="407403"/>
                </a:lnTo>
                <a:lnTo>
                  <a:pt x="5330545" y="407403"/>
                </a:lnTo>
                <a:lnTo>
                  <a:pt x="5331663" y="406933"/>
                </a:lnTo>
                <a:lnTo>
                  <a:pt x="5333530" y="405079"/>
                </a:lnTo>
                <a:lnTo>
                  <a:pt x="5333987" y="403961"/>
                </a:lnTo>
                <a:lnTo>
                  <a:pt x="5333987" y="401320"/>
                </a:lnTo>
                <a:close/>
              </a:path>
              <a:path w="11163300" h="4533900">
                <a:moveTo>
                  <a:pt x="5391150" y="4523054"/>
                </a:moveTo>
                <a:lnTo>
                  <a:pt x="5390680" y="4521936"/>
                </a:lnTo>
                <a:lnTo>
                  <a:pt x="5388813" y="4520069"/>
                </a:lnTo>
                <a:lnTo>
                  <a:pt x="5387695" y="4519612"/>
                </a:lnTo>
                <a:lnTo>
                  <a:pt x="5375541" y="4519612"/>
                </a:lnTo>
                <a:lnTo>
                  <a:pt x="5374424" y="4520069"/>
                </a:lnTo>
                <a:lnTo>
                  <a:pt x="5372557" y="4521936"/>
                </a:lnTo>
                <a:lnTo>
                  <a:pt x="5372087" y="4523054"/>
                </a:lnTo>
                <a:lnTo>
                  <a:pt x="5372087" y="4525683"/>
                </a:lnTo>
                <a:lnTo>
                  <a:pt x="5372557" y="4526800"/>
                </a:lnTo>
                <a:lnTo>
                  <a:pt x="5374424" y="4528667"/>
                </a:lnTo>
                <a:lnTo>
                  <a:pt x="5375541" y="4529137"/>
                </a:lnTo>
                <a:lnTo>
                  <a:pt x="5387695" y="4529137"/>
                </a:lnTo>
                <a:lnTo>
                  <a:pt x="5388813" y="4528667"/>
                </a:lnTo>
                <a:lnTo>
                  <a:pt x="5390680" y="4526800"/>
                </a:lnTo>
                <a:lnTo>
                  <a:pt x="5391150" y="4525683"/>
                </a:lnTo>
                <a:lnTo>
                  <a:pt x="5391150" y="4523054"/>
                </a:lnTo>
                <a:close/>
              </a:path>
              <a:path w="11163300" h="4533900">
                <a:moveTo>
                  <a:pt x="5391150" y="3698710"/>
                </a:moveTo>
                <a:lnTo>
                  <a:pt x="5390680" y="3697579"/>
                </a:lnTo>
                <a:lnTo>
                  <a:pt x="5388813" y="3695725"/>
                </a:lnTo>
                <a:lnTo>
                  <a:pt x="5387695" y="3695255"/>
                </a:lnTo>
                <a:lnTo>
                  <a:pt x="5375541" y="3695255"/>
                </a:lnTo>
                <a:lnTo>
                  <a:pt x="5374424" y="3695725"/>
                </a:lnTo>
                <a:lnTo>
                  <a:pt x="5372557" y="3697579"/>
                </a:lnTo>
                <a:lnTo>
                  <a:pt x="5372087" y="3698710"/>
                </a:lnTo>
                <a:lnTo>
                  <a:pt x="5372087" y="3701338"/>
                </a:lnTo>
                <a:lnTo>
                  <a:pt x="5372557" y="3702456"/>
                </a:lnTo>
                <a:lnTo>
                  <a:pt x="5374424" y="3704323"/>
                </a:lnTo>
                <a:lnTo>
                  <a:pt x="5375541" y="3704780"/>
                </a:lnTo>
                <a:lnTo>
                  <a:pt x="5387695" y="3704780"/>
                </a:lnTo>
                <a:lnTo>
                  <a:pt x="5388813" y="3704323"/>
                </a:lnTo>
                <a:lnTo>
                  <a:pt x="5390680" y="3702456"/>
                </a:lnTo>
                <a:lnTo>
                  <a:pt x="5391150" y="3701338"/>
                </a:lnTo>
                <a:lnTo>
                  <a:pt x="5391150" y="3698710"/>
                </a:lnTo>
                <a:close/>
              </a:path>
              <a:path w="11163300" h="4533900">
                <a:moveTo>
                  <a:pt x="5391150" y="2874365"/>
                </a:moveTo>
                <a:lnTo>
                  <a:pt x="5390680" y="2873235"/>
                </a:lnTo>
                <a:lnTo>
                  <a:pt x="5388813" y="2871381"/>
                </a:lnTo>
                <a:lnTo>
                  <a:pt x="5387695" y="2870911"/>
                </a:lnTo>
                <a:lnTo>
                  <a:pt x="5375541" y="2870911"/>
                </a:lnTo>
                <a:lnTo>
                  <a:pt x="5374424" y="2871381"/>
                </a:lnTo>
                <a:lnTo>
                  <a:pt x="5372557" y="2873235"/>
                </a:lnTo>
                <a:lnTo>
                  <a:pt x="5372087" y="2874365"/>
                </a:lnTo>
                <a:lnTo>
                  <a:pt x="5372087" y="2876994"/>
                </a:lnTo>
                <a:lnTo>
                  <a:pt x="5372557" y="2878112"/>
                </a:lnTo>
                <a:lnTo>
                  <a:pt x="5374424" y="2879979"/>
                </a:lnTo>
                <a:lnTo>
                  <a:pt x="5375541" y="2880436"/>
                </a:lnTo>
                <a:lnTo>
                  <a:pt x="5387695" y="2880436"/>
                </a:lnTo>
                <a:lnTo>
                  <a:pt x="5388813" y="2879979"/>
                </a:lnTo>
                <a:lnTo>
                  <a:pt x="5390680" y="2878112"/>
                </a:lnTo>
                <a:lnTo>
                  <a:pt x="5391150" y="2876994"/>
                </a:lnTo>
                <a:lnTo>
                  <a:pt x="5391150" y="2874365"/>
                </a:lnTo>
                <a:close/>
              </a:path>
              <a:path w="11163300" h="4533900">
                <a:moveTo>
                  <a:pt x="5391150" y="2050021"/>
                </a:moveTo>
                <a:lnTo>
                  <a:pt x="5390680" y="2048891"/>
                </a:lnTo>
                <a:lnTo>
                  <a:pt x="5388813" y="2047036"/>
                </a:lnTo>
                <a:lnTo>
                  <a:pt x="5387695" y="2046566"/>
                </a:lnTo>
                <a:lnTo>
                  <a:pt x="5375541" y="2046566"/>
                </a:lnTo>
                <a:lnTo>
                  <a:pt x="5374424" y="2047036"/>
                </a:lnTo>
                <a:lnTo>
                  <a:pt x="5372557" y="2048891"/>
                </a:lnTo>
                <a:lnTo>
                  <a:pt x="5372087" y="2050021"/>
                </a:lnTo>
                <a:lnTo>
                  <a:pt x="5372087" y="2052650"/>
                </a:lnTo>
                <a:lnTo>
                  <a:pt x="5372557" y="2053767"/>
                </a:lnTo>
                <a:lnTo>
                  <a:pt x="5374424" y="2055634"/>
                </a:lnTo>
                <a:lnTo>
                  <a:pt x="5375541" y="2056091"/>
                </a:lnTo>
                <a:lnTo>
                  <a:pt x="5387695" y="2056091"/>
                </a:lnTo>
                <a:lnTo>
                  <a:pt x="5388813" y="2055634"/>
                </a:lnTo>
                <a:lnTo>
                  <a:pt x="5390680" y="2053767"/>
                </a:lnTo>
                <a:lnTo>
                  <a:pt x="5391150" y="2052650"/>
                </a:lnTo>
                <a:lnTo>
                  <a:pt x="5391150" y="2050021"/>
                </a:lnTo>
                <a:close/>
              </a:path>
              <a:path w="11163300" h="4533900">
                <a:moveTo>
                  <a:pt x="5391150" y="1225677"/>
                </a:moveTo>
                <a:lnTo>
                  <a:pt x="5390680" y="1224546"/>
                </a:lnTo>
                <a:lnTo>
                  <a:pt x="5388813" y="1222692"/>
                </a:lnTo>
                <a:lnTo>
                  <a:pt x="5387695" y="1222222"/>
                </a:lnTo>
                <a:lnTo>
                  <a:pt x="5375541" y="1222222"/>
                </a:lnTo>
                <a:lnTo>
                  <a:pt x="5374424" y="1222692"/>
                </a:lnTo>
                <a:lnTo>
                  <a:pt x="5372557" y="1224546"/>
                </a:lnTo>
                <a:lnTo>
                  <a:pt x="5372087" y="1225677"/>
                </a:lnTo>
                <a:lnTo>
                  <a:pt x="5372087" y="1228305"/>
                </a:lnTo>
                <a:lnTo>
                  <a:pt x="5372557" y="1229423"/>
                </a:lnTo>
                <a:lnTo>
                  <a:pt x="5374424" y="1231290"/>
                </a:lnTo>
                <a:lnTo>
                  <a:pt x="5375541" y="1231747"/>
                </a:lnTo>
                <a:lnTo>
                  <a:pt x="5387695" y="1231747"/>
                </a:lnTo>
                <a:lnTo>
                  <a:pt x="5388813" y="1231290"/>
                </a:lnTo>
                <a:lnTo>
                  <a:pt x="5390680" y="1229423"/>
                </a:lnTo>
                <a:lnTo>
                  <a:pt x="5391150" y="1228305"/>
                </a:lnTo>
                <a:lnTo>
                  <a:pt x="5391150" y="1225677"/>
                </a:lnTo>
                <a:close/>
              </a:path>
              <a:path w="11163300" h="4533900">
                <a:moveTo>
                  <a:pt x="5391150" y="401320"/>
                </a:moveTo>
                <a:lnTo>
                  <a:pt x="5390680" y="400202"/>
                </a:lnTo>
                <a:lnTo>
                  <a:pt x="5388813" y="398348"/>
                </a:lnTo>
                <a:lnTo>
                  <a:pt x="5387695" y="397878"/>
                </a:lnTo>
                <a:lnTo>
                  <a:pt x="5375541" y="397878"/>
                </a:lnTo>
                <a:lnTo>
                  <a:pt x="5374424" y="398348"/>
                </a:lnTo>
                <a:lnTo>
                  <a:pt x="5372557" y="400202"/>
                </a:lnTo>
                <a:lnTo>
                  <a:pt x="5372087" y="401320"/>
                </a:lnTo>
                <a:lnTo>
                  <a:pt x="5372087" y="403961"/>
                </a:lnTo>
                <a:lnTo>
                  <a:pt x="5372557" y="405079"/>
                </a:lnTo>
                <a:lnTo>
                  <a:pt x="5374424" y="406933"/>
                </a:lnTo>
                <a:lnTo>
                  <a:pt x="5375541" y="407403"/>
                </a:lnTo>
                <a:lnTo>
                  <a:pt x="5387695" y="407403"/>
                </a:lnTo>
                <a:lnTo>
                  <a:pt x="5388813" y="406933"/>
                </a:lnTo>
                <a:lnTo>
                  <a:pt x="5390680" y="405079"/>
                </a:lnTo>
                <a:lnTo>
                  <a:pt x="5391150" y="403961"/>
                </a:lnTo>
                <a:lnTo>
                  <a:pt x="5391150" y="401320"/>
                </a:lnTo>
                <a:close/>
              </a:path>
              <a:path w="11163300" h="4533900">
                <a:moveTo>
                  <a:pt x="5448287" y="4523054"/>
                </a:moveTo>
                <a:lnTo>
                  <a:pt x="5447830" y="4521936"/>
                </a:lnTo>
                <a:lnTo>
                  <a:pt x="5445963" y="4520069"/>
                </a:lnTo>
                <a:lnTo>
                  <a:pt x="5444845" y="4519612"/>
                </a:lnTo>
                <a:lnTo>
                  <a:pt x="5432691" y="4519612"/>
                </a:lnTo>
                <a:lnTo>
                  <a:pt x="5431574" y="4520069"/>
                </a:lnTo>
                <a:lnTo>
                  <a:pt x="5429707" y="4521936"/>
                </a:lnTo>
                <a:lnTo>
                  <a:pt x="5429237" y="4523054"/>
                </a:lnTo>
                <a:lnTo>
                  <a:pt x="5429237" y="4525683"/>
                </a:lnTo>
                <a:lnTo>
                  <a:pt x="5429707" y="4526800"/>
                </a:lnTo>
                <a:lnTo>
                  <a:pt x="5431574" y="4528667"/>
                </a:lnTo>
                <a:lnTo>
                  <a:pt x="5432691" y="4529137"/>
                </a:lnTo>
                <a:lnTo>
                  <a:pt x="5444845" y="4529137"/>
                </a:lnTo>
                <a:lnTo>
                  <a:pt x="5445963" y="4528667"/>
                </a:lnTo>
                <a:lnTo>
                  <a:pt x="5447830" y="4526800"/>
                </a:lnTo>
                <a:lnTo>
                  <a:pt x="5448287" y="4525683"/>
                </a:lnTo>
                <a:lnTo>
                  <a:pt x="5448287" y="4523054"/>
                </a:lnTo>
                <a:close/>
              </a:path>
              <a:path w="11163300" h="4533900">
                <a:moveTo>
                  <a:pt x="5448287" y="3698710"/>
                </a:moveTo>
                <a:lnTo>
                  <a:pt x="5447830" y="3697579"/>
                </a:lnTo>
                <a:lnTo>
                  <a:pt x="5445963" y="3695725"/>
                </a:lnTo>
                <a:lnTo>
                  <a:pt x="5444845" y="3695255"/>
                </a:lnTo>
                <a:lnTo>
                  <a:pt x="5432691" y="3695255"/>
                </a:lnTo>
                <a:lnTo>
                  <a:pt x="5431574" y="3695725"/>
                </a:lnTo>
                <a:lnTo>
                  <a:pt x="5429707" y="3697579"/>
                </a:lnTo>
                <a:lnTo>
                  <a:pt x="5429237" y="3698710"/>
                </a:lnTo>
                <a:lnTo>
                  <a:pt x="5429237" y="3701338"/>
                </a:lnTo>
                <a:lnTo>
                  <a:pt x="5429707" y="3702456"/>
                </a:lnTo>
                <a:lnTo>
                  <a:pt x="5431574" y="3704323"/>
                </a:lnTo>
                <a:lnTo>
                  <a:pt x="5432691" y="3704780"/>
                </a:lnTo>
                <a:lnTo>
                  <a:pt x="5444845" y="3704780"/>
                </a:lnTo>
                <a:lnTo>
                  <a:pt x="5445963" y="3704323"/>
                </a:lnTo>
                <a:lnTo>
                  <a:pt x="5447830" y="3702456"/>
                </a:lnTo>
                <a:lnTo>
                  <a:pt x="5448287" y="3701338"/>
                </a:lnTo>
                <a:lnTo>
                  <a:pt x="5448287" y="3698710"/>
                </a:lnTo>
                <a:close/>
              </a:path>
              <a:path w="11163300" h="4533900">
                <a:moveTo>
                  <a:pt x="5448287" y="2874365"/>
                </a:moveTo>
                <a:lnTo>
                  <a:pt x="5447830" y="2873235"/>
                </a:lnTo>
                <a:lnTo>
                  <a:pt x="5445963" y="2871381"/>
                </a:lnTo>
                <a:lnTo>
                  <a:pt x="5444845" y="2870911"/>
                </a:lnTo>
                <a:lnTo>
                  <a:pt x="5432691" y="2870911"/>
                </a:lnTo>
                <a:lnTo>
                  <a:pt x="5431574" y="2871381"/>
                </a:lnTo>
                <a:lnTo>
                  <a:pt x="5429707" y="2873235"/>
                </a:lnTo>
                <a:lnTo>
                  <a:pt x="5429237" y="2874365"/>
                </a:lnTo>
                <a:lnTo>
                  <a:pt x="5429237" y="2876994"/>
                </a:lnTo>
                <a:lnTo>
                  <a:pt x="5429707" y="2878112"/>
                </a:lnTo>
                <a:lnTo>
                  <a:pt x="5431574" y="2879979"/>
                </a:lnTo>
                <a:lnTo>
                  <a:pt x="5432691" y="2880436"/>
                </a:lnTo>
                <a:lnTo>
                  <a:pt x="5444845" y="2880436"/>
                </a:lnTo>
                <a:lnTo>
                  <a:pt x="5445963" y="2879979"/>
                </a:lnTo>
                <a:lnTo>
                  <a:pt x="5447830" y="2878112"/>
                </a:lnTo>
                <a:lnTo>
                  <a:pt x="5448287" y="2876994"/>
                </a:lnTo>
                <a:lnTo>
                  <a:pt x="5448287" y="2874365"/>
                </a:lnTo>
                <a:close/>
              </a:path>
              <a:path w="11163300" h="4533900">
                <a:moveTo>
                  <a:pt x="5448287" y="2050021"/>
                </a:moveTo>
                <a:lnTo>
                  <a:pt x="5447830" y="2048891"/>
                </a:lnTo>
                <a:lnTo>
                  <a:pt x="5445963" y="2047036"/>
                </a:lnTo>
                <a:lnTo>
                  <a:pt x="5444845" y="2046566"/>
                </a:lnTo>
                <a:lnTo>
                  <a:pt x="5432691" y="2046566"/>
                </a:lnTo>
                <a:lnTo>
                  <a:pt x="5431574" y="2047036"/>
                </a:lnTo>
                <a:lnTo>
                  <a:pt x="5429707" y="2048891"/>
                </a:lnTo>
                <a:lnTo>
                  <a:pt x="5429237" y="2050021"/>
                </a:lnTo>
                <a:lnTo>
                  <a:pt x="5429237" y="2052650"/>
                </a:lnTo>
                <a:lnTo>
                  <a:pt x="5429707" y="2053767"/>
                </a:lnTo>
                <a:lnTo>
                  <a:pt x="5431574" y="2055634"/>
                </a:lnTo>
                <a:lnTo>
                  <a:pt x="5432691" y="2056091"/>
                </a:lnTo>
                <a:lnTo>
                  <a:pt x="5444845" y="2056091"/>
                </a:lnTo>
                <a:lnTo>
                  <a:pt x="5445963" y="2055634"/>
                </a:lnTo>
                <a:lnTo>
                  <a:pt x="5447830" y="2053767"/>
                </a:lnTo>
                <a:lnTo>
                  <a:pt x="5448287" y="2052650"/>
                </a:lnTo>
                <a:lnTo>
                  <a:pt x="5448287" y="2050021"/>
                </a:lnTo>
                <a:close/>
              </a:path>
              <a:path w="11163300" h="4533900">
                <a:moveTo>
                  <a:pt x="5448287" y="1225677"/>
                </a:moveTo>
                <a:lnTo>
                  <a:pt x="5447830" y="1224546"/>
                </a:lnTo>
                <a:lnTo>
                  <a:pt x="5445963" y="1222692"/>
                </a:lnTo>
                <a:lnTo>
                  <a:pt x="5444845" y="1222222"/>
                </a:lnTo>
                <a:lnTo>
                  <a:pt x="5432691" y="1222222"/>
                </a:lnTo>
                <a:lnTo>
                  <a:pt x="5431574" y="1222692"/>
                </a:lnTo>
                <a:lnTo>
                  <a:pt x="5429707" y="1224546"/>
                </a:lnTo>
                <a:lnTo>
                  <a:pt x="5429237" y="1225677"/>
                </a:lnTo>
                <a:lnTo>
                  <a:pt x="5429237" y="1228305"/>
                </a:lnTo>
                <a:lnTo>
                  <a:pt x="5429707" y="1229423"/>
                </a:lnTo>
                <a:lnTo>
                  <a:pt x="5431574" y="1231290"/>
                </a:lnTo>
                <a:lnTo>
                  <a:pt x="5432691" y="1231747"/>
                </a:lnTo>
                <a:lnTo>
                  <a:pt x="5444845" y="1231747"/>
                </a:lnTo>
                <a:lnTo>
                  <a:pt x="5445963" y="1231290"/>
                </a:lnTo>
                <a:lnTo>
                  <a:pt x="5447830" y="1229423"/>
                </a:lnTo>
                <a:lnTo>
                  <a:pt x="5448287" y="1228305"/>
                </a:lnTo>
                <a:lnTo>
                  <a:pt x="5448287" y="1225677"/>
                </a:lnTo>
                <a:close/>
              </a:path>
              <a:path w="11163300" h="4533900">
                <a:moveTo>
                  <a:pt x="5448287" y="401320"/>
                </a:moveTo>
                <a:lnTo>
                  <a:pt x="5447830" y="400202"/>
                </a:lnTo>
                <a:lnTo>
                  <a:pt x="5445963" y="398348"/>
                </a:lnTo>
                <a:lnTo>
                  <a:pt x="5444845" y="397878"/>
                </a:lnTo>
                <a:lnTo>
                  <a:pt x="5432691" y="397878"/>
                </a:lnTo>
                <a:lnTo>
                  <a:pt x="5431574" y="398348"/>
                </a:lnTo>
                <a:lnTo>
                  <a:pt x="5429707" y="400202"/>
                </a:lnTo>
                <a:lnTo>
                  <a:pt x="5429237" y="401320"/>
                </a:lnTo>
                <a:lnTo>
                  <a:pt x="5429237" y="403961"/>
                </a:lnTo>
                <a:lnTo>
                  <a:pt x="5429707" y="405079"/>
                </a:lnTo>
                <a:lnTo>
                  <a:pt x="5431574" y="406933"/>
                </a:lnTo>
                <a:lnTo>
                  <a:pt x="5432691" y="407403"/>
                </a:lnTo>
                <a:lnTo>
                  <a:pt x="5444845" y="407403"/>
                </a:lnTo>
                <a:lnTo>
                  <a:pt x="5445963" y="406933"/>
                </a:lnTo>
                <a:lnTo>
                  <a:pt x="5447830" y="405079"/>
                </a:lnTo>
                <a:lnTo>
                  <a:pt x="5448287" y="403961"/>
                </a:lnTo>
                <a:lnTo>
                  <a:pt x="5448287" y="401320"/>
                </a:lnTo>
                <a:close/>
              </a:path>
              <a:path w="11163300" h="4533900">
                <a:moveTo>
                  <a:pt x="5505437" y="4523054"/>
                </a:moveTo>
                <a:lnTo>
                  <a:pt x="5504980" y="4521936"/>
                </a:lnTo>
                <a:lnTo>
                  <a:pt x="5503113" y="4520069"/>
                </a:lnTo>
                <a:lnTo>
                  <a:pt x="5501995" y="4519612"/>
                </a:lnTo>
                <a:lnTo>
                  <a:pt x="5489841" y="4519612"/>
                </a:lnTo>
                <a:lnTo>
                  <a:pt x="5488724" y="4520069"/>
                </a:lnTo>
                <a:lnTo>
                  <a:pt x="5486857" y="4521936"/>
                </a:lnTo>
                <a:lnTo>
                  <a:pt x="5486387" y="4523054"/>
                </a:lnTo>
                <a:lnTo>
                  <a:pt x="5486387" y="4525683"/>
                </a:lnTo>
                <a:lnTo>
                  <a:pt x="5486857" y="4526800"/>
                </a:lnTo>
                <a:lnTo>
                  <a:pt x="5488724" y="4528667"/>
                </a:lnTo>
                <a:lnTo>
                  <a:pt x="5489841" y="4529137"/>
                </a:lnTo>
                <a:lnTo>
                  <a:pt x="5501995" y="4529137"/>
                </a:lnTo>
                <a:lnTo>
                  <a:pt x="5503113" y="4528667"/>
                </a:lnTo>
                <a:lnTo>
                  <a:pt x="5504980" y="4526800"/>
                </a:lnTo>
                <a:lnTo>
                  <a:pt x="5505437" y="4525683"/>
                </a:lnTo>
                <a:lnTo>
                  <a:pt x="5505437" y="4523054"/>
                </a:lnTo>
                <a:close/>
              </a:path>
              <a:path w="11163300" h="4533900">
                <a:moveTo>
                  <a:pt x="5505437" y="3698710"/>
                </a:moveTo>
                <a:lnTo>
                  <a:pt x="5504980" y="3697579"/>
                </a:lnTo>
                <a:lnTo>
                  <a:pt x="5503113" y="3695725"/>
                </a:lnTo>
                <a:lnTo>
                  <a:pt x="5501995" y="3695255"/>
                </a:lnTo>
                <a:lnTo>
                  <a:pt x="5489841" y="3695255"/>
                </a:lnTo>
                <a:lnTo>
                  <a:pt x="5488724" y="3695725"/>
                </a:lnTo>
                <a:lnTo>
                  <a:pt x="5486857" y="3697579"/>
                </a:lnTo>
                <a:lnTo>
                  <a:pt x="5486387" y="3698710"/>
                </a:lnTo>
                <a:lnTo>
                  <a:pt x="5486387" y="3701338"/>
                </a:lnTo>
                <a:lnTo>
                  <a:pt x="5486857" y="3702456"/>
                </a:lnTo>
                <a:lnTo>
                  <a:pt x="5488724" y="3704323"/>
                </a:lnTo>
                <a:lnTo>
                  <a:pt x="5489841" y="3704780"/>
                </a:lnTo>
                <a:lnTo>
                  <a:pt x="5501995" y="3704780"/>
                </a:lnTo>
                <a:lnTo>
                  <a:pt x="5503113" y="3704323"/>
                </a:lnTo>
                <a:lnTo>
                  <a:pt x="5504980" y="3702456"/>
                </a:lnTo>
                <a:lnTo>
                  <a:pt x="5505437" y="3701338"/>
                </a:lnTo>
                <a:lnTo>
                  <a:pt x="5505437" y="3698710"/>
                </a:lnTo>
                <a:close/>
              </a:path>
              <a:path w="11163300" h="4533900">
                <a:moveTo>
                  <a:pt x="5505437" y="2874365"/>
                </a:moveTo>
                <a:lnTo>
                  <a:pt x="5504980" y="2873235"/>
                </a:lnTo>
                <a:lnTo>
                  <a:pt x="5503113" y="2871381"/>
                </a:lnTo>
                <a:lnTo>
                  <a:pt x="5501995" y="2870911"/>
                </a:lnTo>
                <a:lnTo>
                  <a:pt x="5489841" y="2870911"/>
                </a:lnTo>
                <a:lnTo>
                  <a:pt x="5488724" y="2871381"/>
                </a:lnTo>
                <a:lnTo>
                  <a:pt x="5486857" y="2873235"/>
                </a:lnTo>
                <a:lnTo>
                  <a:pt x="5486387" y="2874365"/>
                </a:lnTo>
                <a:lnTo>
                  <a:pt x="5486387" y="2876994"/>
                </a:lnTo>
                <a:lnTo>
                  <a:pt x="5486857" y="2878112"/>
                </a:lnTo>
                <a:lnTo>
                  <a:pt x="5488724" y="2879979"/>
                </a:lnTo>
                <a:lnTo>
                  <a:pt x="5489841" y="2880436"/>
                </a:lnTo>
                <a:lnTo>
                  <a:pt x="5501995" y="2880436"/>
                </a:lnTo>
                <a:lnTo>
                  <a:pt x="5503113" y="2879979"/>
                </a:lnTo>
                <a:lnTo>
                  <a:pt x="5504980" y="2878112"/>
                </a:lnTo>
                <a:lnTo>
                  <a:pt x="5505437" y="2876994"/>
                </a:lnTo>
                <a:lnTo>
                  <a:pt x="5505437" y="2874365"/>
                </a:lnTo>
                <a:close/>
              </a:path>
              <a:path w="11163300" h="4533900">
                <a:moveTo>
                  <a:pt x="5505437" y="2050021"/>
                </a:moveTo>
                <a:lnTo>
                  <a:pt x="5504980" y="2048891"/>
                </a:lnTo>
                <a:lnTo>
                  <a:pt x="5503113" y="2047036"/>
                </a:lnTo>
                <a:lnTo>
                  <a:pt x="5501995" y="2046566"/>
                </a:lnTo>
                <a:lnTo>
                  <a:pt x="5489841" y="2046566"/>
                </a:lnTo>
                <a:lnTo>
                  <a:pt x="5488724" y="2047036"/>
                </a:lnTo>
                <a:lnTo>
                  <a:pt x="5486857" y="2048891"/>
                </a:lnTo>
                <a:lnTo>
                  <a:pt x="5486387" y="2050021"/>
                </a:lnTo>
                <a:lnTo>
                  <a:pt x="5486387" y="2052650"/>
                </a:lnTo>
                <a:lnTo>
                  <a:pt x="5486857" y="2053767"/>
                </a:lnTo>
                <a:lnTo>
                  <a:pt x="5488724" y="2055634"/>
                </a:lnTo>
                <a:lnTo>
                  <a:pt x="5489841" y="2056091"/>
                </a:lnTo>
                <a:lnTo>
                  <a:pt x="5501995" y="2056091"/>
                </a:lnTo>
                <a:lnTo>
                  <a:pt x="5503113" y="2055634"/>
                </a:lnTo>
                <a:lnTo>
                  <a:pt x="5504980" y="2053767"/>
                </a:lnTo>
                <a:lnTo>
                  <a:pt x="5505437" y="2052650"/>
                </a:lnTo>
                <a:lnTo>
                  <a:pt x="5505437" y="2050021"/>
                </a:lnTo>
                <a:close/>
              </a:path>
              <a:path w="11163300" h="4533900">
                <a:moveTo>
                  <a:pt x="5505437" y="1225677"/>
                </a:moveTo>
                <a:lnTo>
                  <a:pt x="5504980" y="1224546"/>
                </a:lnTo>
                <a:lnTo>
                  <a:pt x="5503113" y="1222692"/>
                </a:lnTo>
                <a:lnTo>
                  <a:pt x="5501995" y="1222222"/>
                </a:lnTo>
                <a:lnTo>
                  <a:pt x="5489841" y="1222222"/>
                </a:lnTo>
                <a:lnTo>
                  <a:pt x="5488724" y="1222692"/>
                </a:lnTo>
                <a:lnTo>
                  <a:pt x="5486857" y="1224546"/>
                </a:lnTo>
                <a:lnTo>
                  <a:pt x="5486387" y="1225677"/>
                </a:lnTo>
                <a:lnTo>
                  <a:pt x="5486387" y="1228305"/>
                </a:lnTo>
                <a:lnTo>
                  <a:pt x="5486857" y="1229423"/>
                </a:lnTo>
                <a:lnTo>
                  <a:pt x="5488724" y="1231290"/>
                </a:lnTo>
                <a:lnTo>
                  <a:pt x="5489841" y="1231747"/>
                </a:lnTo>
                <a:lnTo>
                  <a:pt x="5501995" y="1231747"/>
                </a:lnTo>
                <a:lnTo>
                  <a:pt x="5503113" y="1231290"/>
                </a:lnTo>
                <a:lnTo>
                  <a:pt x="5504980" y="1229423"/>
                </a:lnTo>
                <a:lnTo>
                  <a:pt x="5505437" y="1228305"/>
                </a:lnTo>
                <a:lnTo>
                  <a:pt x="5505437" y="1225677"/>
                </a:lnTo>
                <a:close/>
              </a:path>
              <a:path w="11163300" h="4533900">
                <a:moveTo>
                  <a:pt x="5505437" y="401320"/>
                </a:moveTo>
                <a:lnTo>
                  <a:pt x="5504980" y="400202"/>
                </a:lnTo>
                <a:lnTo>
                  <a:pt x="5503113" y="398348"/>
                </a:lnTo>
                <a:lnTo>
                  <a:pt x="5501995" y="397878"/>
                </a:lnTo>
                <a:lnTo>
                  <a:pt x="5489841" y="397878"/>
                </a:lnTo>
                <a:lnTo>
                  <a:pt x="5488724" y="398348"/>
                </a:lnTo>
                <a:lnTo>
                  <a:pt x="5486857" y="400202"/>
                </a:lnTo>
                <a:lnTo>
                  <a:pt x="5486387" y="401320"/>
                </a:lnTo>
                <a:lnTo>
                  <a:pt x="5486387" y="403961"/>
                </a:lnTo>
                <a:lnTo>
                  <a:pt x="5486857" y="405079"/>
                </a:lnTo>
                <a:lnTo>
                  <a:pt x="5488724" y="406933"/>
                </a:lnTo>
                <a:lnTo>
                  <a:pt x="5489841" y="407403"/>
                </a:lnTo>
                <a:lnTo>
                  <a:pt x="5501995" y="407403"/>
                </a:lnTo>
                <a:lnTo>
                  <a:pt x="5503113" y="406933"/>
                </a:lnTo>
                <a:lnTo>
                  <a:pt x="5504980" y="405079"/>
                </a:lnTo>
                <a:lnTo>
                  <a:pt x="5505437" y="403961"/>
                </a:lnTo>
                <a:lnTo>
                  <a:pt x="5505437" y="401320"/>
                </a:lnTo>
                <a:close/>
              </a:path>
              <a:path w="11163300" h="4533900">
                <a:moveTo>
                  <a:pt x="5562587" y="4523054"/>
                </a:moveTo>
                <a:lnTo>
                  <a:pt x="5562130" y="4521936"/>
                </a:lnTo>
                <a:lnTo>
                  <a:pt x="5560263" y="4520069"/>
                </a:lnTo>
                <a:lnTo>
                  <a:pt x="5559145" y="4519612"/>
                </a:lnTo>
                <a:lnTo>
                  <a:pt x="5546991" y="4519612"/>
                </a:lnTo>
                <a:lnTo>
                  <a:pt x="5545874" y="4520069"/>
                </a:lnTo>
                <a:lnTo>
                  <a:pt x="5544007" y="4521936"/>
                </a:lnTo>
                <a:lnTo>
                  <a:pt x="5543550" y="4523054"/>
                </a:lnTo>
                <a:lnTo>
                  <a:pt x="5543550" y="4525683"/>
                </a:lnTo>
                <a:lnTo>
                  <a:pt x="5544007" y="4526800"/>
                </a:lnTo>
                <a:lnTo>
                  <a:pt x="5545874" y="4528667"/>
                </a:lnTo>
                <a:lnTo>
                  <a:pt x="5546991" y="4529137"/>
                </a:lnTo>
                <a:lnTo>
                  <a:pt x="5559145" y="4529137"/>
                </a:lnTo>
                <a:lnTo>
                  <a:pt x="5560263" y="4528667"/>
                </a:lnTo>
                <a:lnTo>
                  <a:pt x="5562130" y="4526800"/>
                </a:lnTo>
                <a:lnTo>
                  <a:pt x="5562587" y="4525683"/>
                </a:lnTo>
                <a:lnTo>
                  <a:pt x="5562587" y="4523054"/>
                </a:lnTo>
                <a:close/>
              </a:path>
              <a:path w="11163300" h="4533900">
                <a:moveTo>
                  <a:pt x="5562587" y="3698710"/>
                </a:moveTo>
                <a:lnTo>
                  <a:pt x="5562130" y="3697579"/>
                </a:lnTo>
                <a:lnTo>
                  <a:pt x="5560263" y="3695725"/>
                </a:lnTo>
                <a:lnTo>
                  <a:pt x="5559145" y="3695255"/>
                </a:lnTo>
                <a:lnTo>
                  <a:pt x="5546991" y="3695255"/>
                </a:lnTo>
                <a:lnTo>
                  <a:pt x="5545874" y="3695725"/>
                </a:lnTo>
                <a:lnTo>
                  <a:pt x="5544007" y="3697579"/>
                </a:lnTo>
                <a:lnTo>
                  <a:pt x="5543550" y="3698710"/>
                </a:lnTo>
                <a:lnTo>
                  <a:pt x="5543550" y="3701338"/>
                </a:lnTo>
                <a:lnTo>
                  <a:pt x="5544007" y="3702456"/>
                </a:lnTo>
                <a:lnTo>
                  <a:pt x="5545874" y="3704323"/>
                </a:lnTo>
                <a:lnTo>
                  <a:pt x="5546991" y="3704780"/>
                </a:lnTo>
                <a:lnTo>
                  <a:pt x="5559145" y="3704780"/>
                </a:lnTo>
                <a:lnTo>
                  <a:pt x="5560263" y="3704323"/>
                </a:lnTo>
                <a:lnTo>
                  <a:pt x="5562130" y="3702456"/>
                </a:lnTo>
                <a:lnTo>
                  <a:pt x="5562587" y="3701338"/>
                </a:lnTo>
                <a:lnTo>
                  <a:pt x="5562587" y="3698710"/>
                </a:lnTo>
                <a:close/>
              </a:path>
              <a:path w="11163300" h="4533900">
                <a:moveTo>
                  <a:pt x="5562587" y="2874365"/>
                </a:moveTo>
                <a:lnTo>
                  <a:pt x="5562130" y="2873235"/>
                </a:lnTo>
                <a:lnTo>
                  <a:pt x="5560263" y="2871381"/>
                </a:lnTo>
                <a:lnTo>
                  <a:pt x="5559145" y="2870911"/>
                </a:lnTo>
                <a:lnTo>
                  <a:pt x="5546991" y="2870911"/>
                </a:lnTo>
                <a:lnTo>
                  <a:pt x="5545874" y="2871381"/>
                </a:lnTo>
                <a:lnTo>
                  <a:pt x="5544007" y="2873235"/>
                </a:lnTo>
                <a:lnTo>
                  <a:pt x="5543550" y="2874365"/>
                </a:lnTo>
                <a:lnTo>
                  <a:pt x="5543550" y="2876994"/>
                </a:lnTo>
                <a:lnTo>
                  <a:pt x="5544007" y="2878112"/>
                </a:lnTo>
                <a:lnTo>
                  <a:pt x="5545874" y="2879979"/>
                </a:lnTo>
                <a:lnTo>
                  <a:pt x="5546991" y="2880436"/>
                </a:lnTo>
                <a:lnTo>
                  <a:pt x="5559145" y="2880436"/>
                </a:lnTo>
                <a:lnTo>
                  <a:pt x="5560263" y="2879979"/>
                </a:lnTo>
                <a:lnTo>
                  <a:pt x="5562130" y="2878112"/>
                </a:lnTo>
                <a:lnTo>
                  <a:pt x="5562587" y="2876994"/>
                </a:lnTo>
                <a:lnTo>
                  <a:pt x="5562587" y="2874365"/>
                </a:lnTo>
                <a:close/>
              </a:path>
              <a:path w="11163300" h="4533900">
                <a:moveTo>
                  <a:pt x="5562587" y="2050021"/>
                </a:moveTo>
                <a:lnTo>
                  <a:pt x="5562130" y="2048891"/>
                </a:lnTo>
                <a:lnTo>
                  <a:pt x="5560263" y="2047036"/>
                </a:lnTo>
                <a:lnTo>
                  <a:pt x="5559145" y="2046566"/>
                </a:lnTo>
                <a:lnTo>
                  <a:pt x="5546991" y="2046566"/>
                </a:lnTo>
                <a:lnTo>
                  <a:pt x="5545874" y="2047036"/>
                </a:lnTo>
                <a:lnTo>
                  <a:pt x="5544007" y="2048891"/>
                </a:lnTo>
                <a:lnTo>
                  <a:pt x="5543550" y="2050021"/>
                </a:lnTo>
                <a:lnTo>
                  <a:pt x="5543550" y="2052650"/>
                </a:lnTo>
                <a:lnTo>
                  <a:pt x="5544007" y="2053767"/>
                </a:lnTo>
                <a:lnTo>
                  <a:pt x="5545874" y="2055634"/>
                </a:lnTo>
                <a:lnTo>
                  <a:pt x="5546991" y="2056091"/>
                </a:lnTo>
                <a:lnTo>
                  <a:pt x="5559145" y="2056091"/>
                </a:lnTo>
                <a:lnTo>
                  <a:pt x="5560263" y="2055634"/>
                </a:lnTo>
                <a:lnTo>
                  <a:pt x="5562130" y="2053767"/>
                </a:lnTo>
                <a:lnTo>
                  <a:pt x="5562587" y="2052650"/>
                </a:lnTo>
                <a:lnTo>
                  <a:pt x="5562587" y="2050021"/>
                </a:lnTo>
                <a:close/>
              </a:path>
              <a:path w="11163300" h="4533900">
                <a:moveTo>
                  <a:pt x="5562587" y="1225677"/>
                </a:moveTo>
                <a:lnTo>
                  <a:pt x="5562130" y="1224546"/>
                </a:lnTo>
                <a:lnTo>
                  <a:pt x="5560263" y="1222692"/>
                </a:lnTo>
                <a:lnTo>
                  <a:pt x="5559145" y="1222222"/>
                </a:lnTo>
                <a:lnTo>
                  <a:pt x="5546991" y="1222222"/>
                </a:lnTo>
                <a:lnTo>
                  <a:pt x="5545874" y="1222692"/>
                </a:lnTo>
                <a:lnTo>
                  <a:pt x="5544007" y="1224546"/>
                </a:lnTo>
                <a:lnTo>
                  <a:pt x="5543550" y="1225677"/>
                </a:lnTo>
                <a:lnTo>
                  <a:pt x="5543550" y="1228305"/>
                </a:lnTo>
                <a:lnTo>
                  <a:pt x="5544007" y="1229423"/>
                </a:lnTo>
                <a:lnTo>
                  <a:pt x="5545874" y="1231290"/>
                </a:lnTo>
                <a:lnTo>
                  <a:pt x="5546991" y="1231747"/>
                </a:lnTo>
                <a:lnTo>
                  <a:pt x="5559145" y="1231747"/>
                </a:lnTo>
                <a:lnTo>
                  <a:pt x="5560263" y="1231290"/>
                </a:lnTo>
                <a:lnTo>
                  <a:pt x="5562130" y="1229423"/>
                </a:lnTo>
                <a:lnTo>
                  <a:pt x="5562587" y="1228305"/>
                </a:lnTo>
                <a:lnTo>
                  <a:pt x="5562587" y="1225677"/>
                </a:lnTo>
                <a:close/>
              </a:path>
              <a:path w="11163300" h="4533900">
                <a:moveTo>
                  <a:pt x="5562587" y="401320"/>
                </a:moveTo>
                <a:lnTo>
                  <a:pt x="5562130" y="400202"/>
                </a:lnTo>
                <a:lnTo>
                  <a:pt x="5560263" y="398348"/>
                </a:lnTo>
                <a:lnTo>
                  <a:pt x="5559145" y="397878"/>
                </a:lnTo>
                <a:lnTo>
                  <a:pt x="5546991" y="397878"/>
                </a:lnTo>
                <a:lnTo>
                  <a:pt x="5545874" y="398348"/>
                </a:lnTo>
                <a:lnTo>
                  <a:pt x="5544007" y="400202"/>
                </a:lnTo>
                <a:lnTo>
                  <a:pt x="5543550" y="401320"/>
                </a:lnTo>
                <a:lnTo>
                  <a:pt x="5543550" y="403961"/>
                </a:lnTo>
                <a:lnTo>
                  <a:pt x="5544007" y="405079"/>
                </a:lnTo>
                <a:lnTo>
                  <a:pt x="5545874" y="406933"/>
                </a:lnTo>
                <a:lnTo>
                  <a:pt x="5546991" y="407403"/>
                </a:lnTo>
                <a:lnTo>
                  <a:pt x="5559145" y="407403"/>
                </a:lnTo>
                <a:lnTo>
                  <a:pt x="5560263" y="406933"/>
                </a:lnTo>
                <a:lnTo>
                  <a:pt x="5562130" y="405079"/>
                </a:lnTo>
                <a:lnTo>
                  <a:pt x="5562587" y="403961"/>
                </a:lnTo>
                <a:lnTo>
                  <a:pt x="5562587" y="401320"/>
                </a:lnTo>
                <a:close/>
              </a:path>
              <a:path w="11163300" h="4533900">
                <a:moveTo>
                  <a:pt x="5619750" y="4523054"/>
                </a:moveTo>
                <a:lnTo>
                  <a:pt x="5619280" y="4521936"/>
                </a:lnTo>
                <a:lnTo>
                  <a:pt x="5617413" y="4520069"/>
                </a:lnTo>
                <a:lnTo>
                  <a:pt x="5616295" y="4519612"/>
                </a:lnTo>
                <a:lnTo>
                  <a:pt x="5604141" y="4519612"/>
                </a:lnTo>
                <a:lnTo>
                  <a:pt x="5603024" y="4520069"/>
                </a:lnTo>
                <a:lnTo>
                  <a:pt x="5601157" y="4521936"/>
                </a:lnTo>
                <a:lnTo>
                  <a:pt x="5600687" y="4523054"/>
                </a:lnTo>
                <a:lnTo>
                  <a:pt x="5600687" y="4525683"/>
                </a:lnTo>
                <a:lnTo>
                  <a:pt x="5601157" y="4526800"/>
                </a:lnTo>
                <a:lnTo>
                  <a:pt x="5603024" y="4528667"/>
                </a:lnTo>
                <a:lnTo>
                  <a:pt x="5604141" y="4529137"/>
                </a:lnTo>
                <a:lnTo>
                  <a:pt x="5616295" y="4529137"/>
                </a:lnTo>
                <a:lnTo>
                  <a:pt x="5617413" y="4528667"/>
                </a:lnTo>
                <a:lnTo>
                  <a:pt x="5619280" y="4526800"/>
                </a:lnTo>
                <a:lnTo>
                  <a:pt x="5619750" y="4525683"/>
                </a:lnTo>
                <a:lnTo>
                  <a:pt x="5619750" y="4523054"/>
                </a:lnTo>
                <a:close/>
              </a:path>
              <a:path w="11163300" h="4533900">
                <a:moveTo>
                  <a:pt x="5619750" y="3698710"/>
                </a:moveTo>
                <a:lnTo>
                  <a:pt x="5619280" y="3697579"/>
                </a:lnTo>
                <a:lnTo>
                  <a:pt x="5617413" y="3695725"/>
                </a:lnTo>
                <a:lnTo>
                  <a:pt x="5616295" y="3695255"/>
                </a:lnTo>
                <a:lnTo>
                  <a:pt x="5604141" y="3695255"/>
                </a:lnTo>
                <a:lnTo>
                  <a:pt x="5603024" y="3695725"/>
                </a:lnTo>
                <a:lnTo>
                  <a:pt x="5601157" y="3697579"/>
                </a:lnTo>
                <a:lnTo>
                  <a:pt x="5600687" y="3698710"/>
                </a:lnTo>
                <a:lnTo>
                  <a:pt x="5600687" y="3701338"/>
                </a:lnTo>
                <a:lnTo>
                  <a:pt x="5601157" y="3702456"/>
                </a:lnTo>
                <a:lnTo>
                  <a:pt x="5603024" y="3704323"/>
                </a:lnTo>
                <a:lnTo>
                  <a:pt x="5604141" y="3704780"/>
                </a:lnTo>
                <a:lnTo>
                  <a:pt x="5616295" y="3704780"/>
                </a:lnTo>
                <a:lnTo>
                  <a:pt x="5617413" y="3704323"/>
                </a:lnTo>
                <a:lnTo>
                  <a:pt x="5619280" y="3702456"/>
                </a:lnTo>
                <a:lnTo>
                  <a:pt x="5619750" y="3701338"/>
                </a:lnTo>
                <a:lnTo>
                  <a:pt x="5619750" y="3698710"/>
                </a:lnTo>
                <a:close/>
              </a:path>
              <a:path w="11163300" h="4533900">
                <a:moveTo>
                  <a:pt x="5619750" y="2874365"/>
                </a:moveTo>
                <a:lnTo>
                  <a:pt x="5619280" y="2873235"/>
                </a:lnTo>
                <a:lnTo>
                  <a:pt x="5617413" y="2871381"/>
                </a:lnTo>
                <a:lnTo>
                  <a:pt x="5616295" y="2870911"/>
                </a:lnTo>
                <a:lnTo>
                  <a:pt x="5604141" y="2870911"/>
                </a:lnTo>
                <a:lnTo>
                  <a:pt x="5603024" y="2871381"/>
                </a:lnTo>
                <a:lnTo>
                  <a:pt x="5601157" y="2873235"/>
                </a:lnTo>
                <a:lnTo>
                  <a:pt x="5600687" y="2874365"/>
                </a:lnTo>
                <a:lnTo>
                  <a:pt x="5600687" y="2876994"/>
                </a:lnTo>
                <a:lnTo>
                  <a:pt x="5601157" y="2878112"/>
                </a:lnTo>
                <a:lnTo>
                  <a:pt x="5603024" y="2879979"/>
                </a:lnTo>
                <a:lnTo>
                  <a:pt x="5604141" y="2880436"/>
                </a:lnTo>
                <a:lnTo>
                  <a:pt x="5616295" y="2880436"/>
                </a:lnTo>
                <a:lnTo>
                  <a:pt x="5617413" y="2879979"/>
                </a:lnTo>
                <a:lnTo>
                  <a:pt x="5619280" y="2878112"/>
                </a:lnTo>
                <a:lnTo>
                  <a:pt x="5619750" y="2876994"/>
                </a:lnTo>
                <a:lnTo>
                  <a:pt x="5619750" y="2874365"/>
                </a:lnTo>
                <a:close/>
              </a:path>
              <a:path w="11163300" h="4533900">
                <a:moveTo>
                  <a:pt x="5619750" y="2050021"/>
                </a:moveTo>
                <a:lnTo>
                  <a:pt x="5619280" y="2048891"/>
                </a:lnTo>
                <a:lnTo>
                  <a:pt x="5617413" y="2047036"/>
                </a:lnTo>
                <a:lnTo>
                  <a:pt x="5616295" y="2046566"/>
                </a:lnTo>
                <a:lnTo>
                  <a:pt x="5604141" y="2046566"/>
                </a:lnTo>
                <a:lnTo>
                  <a:pt x="5603024" y="2047036"/>
                </a:lnTo>
                <a:lnTo>
                  <a:pt x="5601157" y="2048891"/>
                </a:lnTo>
                <a:lnTo>
                  <a:pt x="5600687" y="2050021"/>
                </a:lnTo>
                <a:lnTo>
                  <a:pt x="5600687" y="2052650"/>
                </a:lnTo>
                <a:lnTo>
                  <a:pt x="5601157" y="2053767"/>
                </a:lnTo>
                <a:lnTo>
                  <a:pt x="5603024" y="2055634"/>
                </a:lnTo>
                <a:lnTo>
                  <a:pt x="5604141" y="2056091"/>
                </a:lnTo>
                <a:lnTo>
                  <a:pt x="5616295" y="2056091"/>
                </a:lnTo>
                <a:lnTo>
                  <a:pt x="5617413" y="2055634"/>
                </a:lnTo>
                <a:lnTo>
                  <a:pt x="5619280" y="2053767"/>
                </a:lnTo>
                <a:lnTo>
                  <a:pt x="5619750" y="2052650"/>
                </a:lnTo>
                <a:lnTo>
                  <a:pt x="5619750" y="2050021"/>
                </a:lnTo>
                <a:close/>
              </a:path>
              <a:path w="11163300" h="4533900">
                <a:moveTo>
                  <a:pt x="5619750" y="1225677"/>
                </a:moveTo>
                <a:lnTo>
                  <a:pt x="5619280" y="1224546"/>
                </a:lnTo>
                <a:lnTo>
                  <a:pt x="5617413" y="1222692"/>
                </a:lnTo>
                <a:lnTo>
                  <a:pt x="5616295" y="1222222"/>
                </a:lnTo>
                <a:lnTo>
                  <a:pt x="5604141" y="1222222"/>
                </a:lnTo>
                <a:lnTo>
                  <a:pt x="5603024" y="1222692"/>
                </a:lnTo>
                <a:lnTo>
                  <a:pt x="5601157" y="1224546"/>
                </a:lnTo>
                <a:lnTo>
                  <a:pt x="5600687" y="1225677"/>
                </a:lnTo>
                <a:lnTo>
                  <a:pt x="5600687" y="1228305"/>
                </a:lnTo>
                <a:lnTo>
                  <a:pt x="5601157" y="1229423"/>
                </a:lnTo>
                <a:lnTo>
                  <a:pt x="5603024" y="1231290"/>
                </a:lnTo>
                <a:lnTo>
                  <a:pt x="5604141" y="1231747"/>
                </a:lnTo>
                <a:lnTo>
                  <a:pt x="5616295" y="1231747"/>
                </a:lnTo>
                <a:lnTo>
                  <a:pt x="5617413" y="1231290"/>
                </a:lnTo>
                <a:lnTo>
                  <a:pt x="5619280" y="1229423"/>
                </a:lnTo>
                <a:lnTo>
                  <a:pt x="5619750" y="1228305"/>
                </a:lnTo>
                <a:lnTo>
                  <a:pt x="5619750" y="1225677"/>
                </a:lnTo>
                <a:close/>
              </a:path>
              <a:path w="11163300" h="4533900">
                <a:moveTo>
                  <a:pt x="5619750" y="401320"/>
                </a:moveTo>
                <a:lnTo>
                  <a:pt x="5619280" y="400202"/>
                </a:lnTo>
                <a:lnTo>
                  <a:pt x="5617413" y="398348"/>
                </a:lnTo>
                <a:lnTo>
                  <a:pt x="5616295" y="397878"/>
                </a:lnTo>
                <a:lnTo>
                  <a:pt x="5604141" y="397878"/>
                </a:lnTo>
                <a:lnTo>
                  <a:pt x="5603024" y="398348"/>
                </a:lnTo>
                <a:lnTo>
                  <a:pt x="5601157" y="400202"/>
                </a:lnTo>
                <a:lnTo>
                  <a:pt x="5600687" y="401320"/>
                </a:lnTo>
                <a:lnTo>
                  <a:pt x="5600687" y="403961"/>
                </a:lnTo>
                <a:lnTo>
                  <a:pt x="5601157" y="405079"/>
                </a:lnTo>
                <a:lnTo>
                  <a:pt x="5603024" y="406933"/>
                </a:lnTo>
                <a:lnTo>
                  <a:pt x="5604141" y="407403"/>
                </a:lnTo>
                <a:lnTo>
                  <a:pt x="5616295" y="407403"/>
                </a:lnTo>
                <a:lnTo>
                  <a:pt x="5617413" y="406933"/>
                </a:lnTo>
                <a:lnTo>
                  <a:pt x="5619280" y="405079"/>
                </a:lnTo>
                <a:lnTo>
                  <a:pt x="5619750" y="403961"/>
                </a:lnTo>
                <a:lnTo>
                  <a:pt x="5619750" y="401320"/>
                </a:lnTo>
                <a:close/>
              </a:path>
              <a:path w="11163300" h="4533900">
                <a:moveTo>
                  <a:pt x="5676887" y="4523054"/>
                </a:moveTo>
                <a:lnTo>
                  <a:pt x="5676430" y="4521936"/>
                </a:lnTo>
                <a:lnTo>
                  <a:pt x="5674563" y="4520069"/>
                </a:lnTo>
                <a:lnTo>
                  <a:pt x="5673445" y="4519612"/>
                </a:lnTo>
                <a:lnTo>
                  <a:pt x="5661291" y="4519612"/>
                </a:lnTo>
                <a:lnTo>
                  <a:pt x="5660174" y="4520069"/>
                </a:lnTo>
                <a:lnTo>
                  <a:pt x="5658307" y="4521936"/>
                </a:lnTo>
                <a:lnTo>
                  <a:pt x="5657837" y="4523054"/>
                </a:lnTo>
                <a:lnTo>
                  <a:pt x="5657837" y="4525683"/>
                </a:lnTo>
                <a:lnTo>
                  <a:pt x="5658307" y="4526800"/>
                </a:lnTo>
                <a:lnTo>
                  <a:pt x="5660174" y="4528667"/>
                </a:lnTo>
                <a:lnTo>
                  <a:pt x="5661291" y="4529137"/>
                </a:lnTo>
                <a:lnTo>
                  <a:pt x="5673445" y="4529137"/>
                </a:lnTo>
                <a:lnTo>
                  <a:pt x="5674563" y="4528667"/>
                </a:lnTo>
                <a:lnTo>
                  <a:pt x="5676430" y="4526800"/>
                </a:lnTo>
                <a:lnTo>
                  <a:pt x="5676887" y="4525683"/>
                </a:lnTo>
                <a:lnTo>
                  <a:pt x="5676887" y="4523054"/>
                </a:lnTo>
                <a:close/>
              </a:path>
              <a:path w="11163300" h="4533900">
                <a:moveTo>
                  <a:pt x="5676887" y="3698710"/>
                </a:moveTo>
                <a:lnTo>
                  <a:pt x="5676430" y="3697579"/>
                </a:lnTo>
                <a:lnTo>
                  <a:pt x="5674563" y="3695725"/>
                </a:lnTo>
                <a:lnTo>
                  <a:pt x="5673445" y="3695255"/>
                </a:lnTo>
                <a:lnTo>
                  <a:pt x="5661291" y="3695255"/>
                </a:lnTo>
                <a:lnTo>
                  <a:pt x="5660174" y="3695725"/>
                </a:lnTo>
                <a:lnTo>
                  <a:pt x="5658307" y="3697579"/>
                </a:lnTo>
                <a:lnTo>
                  <a:pt x="5657837" y="3698710"/>
                </a:lnTo>
                <a:lnTo>
                  <a:pt x="5657837" y="3701338"/>
                </a:lnTo>
                <a:lnTo>
                  <a:pt x="5658307" y="3702456"/>
                </a:lnTo>
                <a:lnTo>
                  <a:pt x="5660174" y="3704323"/>
                </a:lnTo>
                <a:lnTo>
                  <a:pt x="5661291" y="3704780"/>
                </a:lnTo>
                <a:lnTo>
                  <a:pt x="5673445" y="3704780"/>
                </a:lnTo>
                <a:lnTo>
                  <a:pt x="5674563" y="3704323"/>
                </a:lnTo>
                <a:lnTo>
                  <a:pt x="5676430" y="3702456"/>
                </a:lnTo>
                <a:lnTo>
                  <a:pt x="5676887" y="3701338"/>
                </a:lnTo>
                <a:lnTo>
                  <a:pt x="5676887" y="3698710"/>
                </a:lnTo>
                <a:close/>
              </a:path>
              <a:path w="11163300" h="4533900">
                <a:moveTo>
                  <a:pt x="5676887" y="2874365"/>
                </a:moveTo>
                <a:lnTo>
                  <a:pt x="5676430" y="2873235"/>
                </a:lnTo>
                <a:lnTo>
                  <a:pt x="5674563" y="2871381"/>
                </a:lnTo>
                <a:lnTo>
                  <a:pt x="5673445" y="2870911"/>
                </a:lnTo>
                <a:lnTo>
                  <a:pt x="5661291" y="2870911"/>
                </a:lnTo>
                <a:lnTo>
                  <a:pt x="5660174" y="2871381"/>
                </a:lnTo>
                <a:lnTo>
                  <a:pt x="5658307" y="2873235"/>
                </a:lnTo>
                <a:lnTo>
                  <a:pt x="5657837" y="2874365"/>
                </a:lnTo>
                <a:lnTo>
                  <a:pt x="5657837" y="2876994"/>
                </a:lnTo>
                <a:lnTo>
                  <a:pt x="5658307" y="2878112"/>
                </a:lnTo>
                <a:lnTo>
                  <a:pt x="5660174" y="2879979"/>
                </a:lnTo>
                <a:lnTo>
                  <a:pt x="5661291" y="2880436"/>
                </a:lnTo>
                <a:lnTo>
                  <a:pt x="5673445" y="2880436"/>
                </a:lnTo>
                <a:lnTo>
                  <a:pt x="5674563" y="2879979"/>
                </a:lnTo>
                <a:lnTo>
                  <a:pt x="5676430" y="2878112"/>
                </a:lnTo>
                <a:lnTo>
                  <a:pt x="5676887" y="2876994"/>
                </a:lnTo>
                <a:lnTo>
                  <a:pt x="5676887" y="2874365"/>
                </a:lnTo>
                <a:close/>
              </a:path>
              <a:path w="11163300" h="4533900">
                <a:moveTo>
                  <a:pt x="5676887" y="2050021"/>
                </a:moveTo>
                <a:lnTo>
                  <a:pt x="5676430" y="2048891"/>
                </a:lnTo>
                <a:lnTo>
                  <a:pt x="5674563" y="2047036"/>
                </a:lnTo>
                <a:lnTo>
                  <a:pt x="5673445" y="2046566"/>
                </a:lnTo>
                <a:lnTo>
                  <a:pt x="5661291" y="2046566"/>
                </a:lnTo>
                <a:lnTo>
                  <a:pt x="5660174" y="2047036"/>
                </a:lnTo>
                <a:lnTo>
                  <a:pt x="5658307" y="2048891"/>
                </a:lnTo>
                <a:lnTo>
                  <a:pt x="5657837" y="2050021"/>
                </a:lnTo>
                <a:lnTo>
                  <a:pt x="5657837" y="2052650"/>
                </a:lnTo>
                <a:lnTo>
                  <a:pt x="5658307" y="2053767"/>
                </a:lnTo>
                <a:lnTo>
                  <a:pt x="5660174" y="2055634"/>
                </a:lnTo>
                <a:lnTo>
                  <a:pt x="5661291" y="2056091"/>
                </a:lnTo>
                <a:lnTo>
                  <a:pt x="5673445" y="2056091"/>
                </a:lnTo>
                <a:lnTo>
                  <a:pt x="5674563" y="2055634"/>
                </a:lnTo>
                <a:lnTo>
                  <a:pt x="5676430" y="2053767"/>
                </a:lnTo>
                <a:lnTo>
                  <a:pt x="5676887" y="2052650"/>
                </a:lnTo>
                <a:lnTo>
                  <a:pt x="5676887" y="2050021"/>
                </a:lnTo>
                <a:close/>
              </a:path>
              <a:path w="11163300" h="4533900">
                <a:moveTo>
                  <a:pt x="5676887" y="1225677"/>
                </a:moveTo>
                <a:lnTo>
                  <a:pt x="5676430" y="1224546"/>
                </a:lnTo>
                <a:lnTo>
                  <a:pt x="5674563" y="1222692"/>
                </a:lnTo>
                <a:lnTo>
                  <a:pt x="5673445" y="1222222"/>
                </a:lnTo>
                <a:lnTo>
                  <a:pt x="5661291" y="1222222"/>
                </a:lnTo>
                <a:lnTo>
                  <a:pt x="5660174" y="1222692"/>
                </a:lnTo>
                <a:lnTo>
                  <a:pt x="5658307" y="1224546"/>
                </a:lnTo>
                <a:lnTo>
                  <a:pt x="5657837" y="1225677"/>
                </a:lnTo>
                <a:lnTo>
                  <a:pt x="5657837" y="1228305"/>
                </a:lnTo>
                <a:lnTo>
                  <a:pt x="5658307" y="1229423"/>
                </a:lnTo>
                <a:lnTo>
                  <a:pt x="5660174" y="1231290"/>
                </a:lnTo>
                <a:lnTo>
                  <a:pt x="5661291" y="1231747"/>
                </a:lnTo>
                <a:lnTo>
                  <a:pt x="5673445" y="1231747"/>
                </a:lnTo>
                <a:lnTo>
                  <a:pt x="5674563" y="1231290"/>
                </a:lnTo>
                <a:lnTo>
                  <a:pt x="5676430" y="1229423"/>
                </a:lnTo>
                <a:lnTo>
                  <a:pt x="5676887" y="1228305"/>
                </a:lnTo>
                <a:lnTo>
                  <a:pt x="5676887" y="1225677"/>
                </a:lnTo>
                <a:close/>
              </a:path>
              <a:path w="11163300" h="4533900">
                <a:moveTo>
                  <a:pt x="5676887" y="401320"/>
                </a:moveTo>
                <a:lnTo>
                  <a:pt x="5676430" y="400202"/>
                </a:lnTo>
                <a:lnTo>
                  <a:pt x="5674563" y="398348"/>
                </a:lnTo>
                <a:lnTo>
                  <a:pt x="5673445" y="397878"/>
                </a:lnTo>
                <a:lnTo>
                  <a:pt x="5661291" y="397878"/>
                </a:lnTo>
                <a:lnTo>
                  <a:pt x="5660174" y="398348"/>
                </a:lnTo>
                <a:lnTo>
                  <a:pt x="5658307" y="400202"/>
                </a:lnTo>
                <a:lnTo>
                  <a:pt x="5657837" y="401320"/>
                </a:lnTo>
                <a:lnTo>
                  <a:pt x="5657837" y="403961"/>
                </a:lnTo>
                <a:lnTo>
                  <a:pt x="5658307" y="405079"/>
                </a:lnTo>
                <a:lnTo>
                  <a:pt x="5660174" y="406933"/>
                </a:lnTo>
                <a:lnTo>
                  <a:pt x="5661291" y="407403"/>
                </a:lnTo>
                <a:lnTo>
                  <a:pt x="5673445" y="407403"/>
                </a:lnTo>
                <a:lnTo>
                  <a:pt x="5674563" y="406933"/>
                </a:lnTo>
                <a:lnTo>
                  <a:pt x="5676430" y="405079"/>
                </a:lnTo>
                <a:lnTo>
                  <a:pt x="5676887" y="403961"/>
                </a:lnTo>
                <a:lnTo>
                  <a:pt x="5676887" y="401320"/>
                </a:lnTo>
                <a:close/>
              </a:path>
              <a:path w="11163300" h="4533900">
                <a:moveTo>
                  <a:pt x="5734050" y="4523054"/>
                </a:moveTo>
                <a:lnTo>
                  <a:pt x="5733580" y="4521936"/>
                </a:lnTo>
                <a:lnTo>
                  <a:pt x="5731726" y="4520069"/>
                </a:lnTo>
                <a:lnTo>
                  <a:pt x="5730595" y="4519612"/>
                </a:lnTo>
                <a:lnTo>
                  <a:pt x="5718441" y="4519612"/>
                </a:lnTo>
                <a:lnTo>
                  <a:pt x="5717324" y="4520069"/>
                </a:lnTo>
                <a:lnTo>
                  <a:pt x="5715457" y="4521936"/>
                </a:lnTo>
                <a:lnTo>
                  <a:pt x="5714987" y="4523054"/>
                </a:lnTo>
                <a:lnTo>
                  <a:pt x="5714987" y="4525683"/>
                </a:lnTo>
                <a:lnTo>
                  <a:pt x="5715457" y="4526800"/>
                </a:lnTo>
                <a:lnTo>
                  <a:pt x="5717324" y="4528667"/>
                </a:lnTo>
                <a:lnTo>
                  <a:pt x="5718441" y="4529137"/>
                </a:lnTo>
                <a:lnTo>
                  <a:pt x="5730595" y="4529137"/>
                </a:lnTo>
                <a:lnTo>
                  <a:pt x="5731726" y="4528667"/>
                </a:lnTo>
                <a:lnTo>
                  <a:pt x="5733580" y="4526800"/>
                </a:lnTo>
                <a:lnTo>
                  <a:pt x="5734050" y="4525683"/>
                </a:lnTo>
                <a:lnTo>
                  <a:pt x="5734050" y="4523054"/>
                </a:lnTo>
                <a:close/>
              </a:path>
              <a:path w="11163300" h="4533900">
                <a:moveTo>
                  <a:pt x="5734050" y="3698710"/>
                </a:moveTo>
                <a:lnTo>
                  <a:pt x="5733580" y="3697579"/>
                </a:lnTo>
                <a:lnTo>
                  <a:pt x="5731726" y="3695725"/>
                </a:lnTo>
                <a:lnTo>
                  <a:pt x="5730595" y="3695255"/>
                </a:lnTo>
                <a:lnTo>
                  <a:pt x="5718441" y="3695255"/>
                </a:lnTo>
                <a:lnTo>
                  <a:pt x="5717324" y="3695725"/>
                </a:lnTo>
                <a:lnTo>
                  <a:pt x="5715457" y="3697579"/>
                </a:lnTo>
                <a:lnTo>
                  <a:pt x="5714987" y="3698710"/>
                </a:lnTo>
                <a:lnTo>
                  <a:pt x="5714987" y="3701338"/>
                </a:lnTo>
                <a:lnTo>
                  <a:pt x="5715457" y="3702456"/>
                </a:lnTo>
                <a:lnTo>
                  <a:pt x="5717324" y="3704323"/>
                </a:lnTo>
                <a:lnTo>
                  <a:pt x="5718441" y="3704780"/>
                </a:lnTo>
                <a:lnTo>
                  <a:pt x="5730595" y="3704780"/>
                </a:lnTo>
                <a:lnTo>
                  <a:pt x="5731726" y="3704323"/>
                </a:lnTo>
                <a:lnTo>
                  <a:pt x="5733580" y="3702456"/>
                </a:lnTo>
                <a:lnTo>
                  <a:pt x="5734050" y="3701338"/>
                </a:lnTo>
                <a:lnTo>
                  <a:pt x="5734050" y="3698710"/>
                </a:lnTo>
                <a:close/>
              </a:path>
              <a:path w="11163300" h="4533900">
                <a:moveTo>
                  <a:pt x="5734050" y="2874365"/>
                </a:moveTo>
                <a:lnTo>
                  <a:pt x="5733580" y="2873235"/>
                </a:lnTo>
                <a:lnTo>
                  <a:pt x="5731726" y="2871381"/>
                </a:lnTo>
                <a:lnTo>
                  <a:pt x="5730595" y="2870911"/>
                </a:lnTo>
                <a:lnTo>
                  <a:pt x="5718441" y="2870911"/>
                </a:lnTo>
                <a:lnTo>
                  <a:pt x="5717324" y="2871381"/>
                </a:lnTo>
                <a:lnTo>
                  <a:pt x="5715457" y="2873235"/>
                </a:lnTo>
                <a:lnTo>
                  <a:pt x="5714987" y="2874365"/>
                </a:lnTo>
                <a:lnTo>
                  <a:pt x="5714987" y="2876994"/>
                </a:lnTo>
                <a:lnTo>
                  <a:pt x="5715457" y="2878112"/>
                </a:lnTo>
                <a:lnTo>
                  <a:pt x="5717324" y="2879979"/>
                </a:lnTo>
                <a:lnTo>
                  <a:pt x="5718441" y="2880436"/>
                </a:lnTo>
                <a:lnTo>
                  <a:pt x="5730595" y="2880436"/>
                </a:lnTo>
                <a:lnTo>
                  <a:pt x="5731726" y="2879979"/>
                </a:lnTo>
                <a:lnTo>
                  <a:pt x="5733580" y="2878112"/>
                </a:lnTo>
                <a:lnTo>
                  <a:pt x="5734050" y="2876994"/>
                </a:lnTo>
                <a:lnTo>
                  <a:pt x="5734050" y="2874365"/>
                </a:lnTo>
                <a:close/>
              </a:path>
              <a:path w="11163300" h="4533900">
                <a:moveTo>
                  <a:pt x="5734050" y="2050021"/>
                </a:moveTo>
                <a:lnTo>
                  <a:pt x="5733580" y="2048891"/>
                </a:lnTo>
                <a:lnTo>
                  <a:pt x="5731726" y="2047036"/>
                </a:lnTo>
                <a:lnTo>
                  <a:pt x="5730595" y="2046566"/>
                </a:lnTo>
                <a:lnTo>
                  <a:pt x="5718441" y="2046566"/>
                </a:lnTo>
                <a:lnTo>
                  <a:pt x="5717324" y="2047036"/>
                </a:lnTo>
                <a:lnTo>
                  <a:pt x="5715457" y="2048891"/>
                </a:lnTo>
                <a:lnTo>
                  <a:pt x="5714987" y="2050021"/>
                </a:lnTo>
                <a:lnTo>
                  <a:pt x="5714987" y="2052650"/>
                </a:lnTo>
                <a:lnTo>
                  <a:pt x="5715457" y="2053767"/>
                </a:lnTo>
                <a:lnTo>
                  <a:pt x="5717324" y="2055634"/>
                </a:lnTo>
                <a:lnTo>
                  <a:pt x="5718441" y="2056091"/>
                </a:lnTo>
                <a:lnTo>
                  <a:pt x="5730595" y="2056091"/>
                </a:lnTo>
                <a:lnTo>
                  <a:pt x="5731726" y="2055634"/>
                </a:lnTo>
                <a:lnTo>
                  <a:pt x="5733580" y="2053767"/>
                </a:lnTo>
                <a:lnTo>
                  <a:pt x="5734050" y="2052650"/>
                </a:lnTo>
                <a:lnTo>
                  <a:pt x="5734050" y="2050021"/>
                </a:lnTo>
                <a:close/>
              </a:path>
              <a:path w="11163300" h="4533900">
                <a:moveTo>
                  <a:pt x="5734050" y="1225677"/>
                </a:moveTo>
                <a:lnTo>
                  <a:pt x="5733580" y="1224546"/>
                </a:lnTo>
                <a:lnTo>
                  <a:pt x="5731726" y="1222692"/>
                </a:lnTo>
                <a:lnTo>
                  <a:pt x="5730595" y="1222222"/>
                </a:lnTo>
                <a:lnTo>
                  <a:pt x="5718441" y="1222222"/>
                </a:lnTo>
                <a:lnTo>
                  <a:pt x="5717324" y="1222692"/>
                </a:lnTo>
                <a:lnTo>
                  <a:pt x="5715457" y="1224546"/>
                </a:lnTo>
                <a:lnTo>
                  <a:pt x="5714987" y="1225677"/>
                </a:lnTo>
                <a:lnTo>
                  <a:pt x="5714987" y="1228305"/>
                </a:lnTo>
                <a:lnTo>
                  <a:pt x="5715457" y="1229423"/>
                </a:lnTo>
                <a:lnTo>
                  <a:pt x="5717324" y="1231290"/>
                </a:lnTo>
                <a:lnTo>
                  <a:pt x="5718441" y="1231747"/>
                </a:lnTo>
                <a:lnTo>
                  <a:pt x="5730595" y="1231747"/>
                </a:lnTo>
                <a:lnTo>
                  <a:pt x="5731726" y="1231290"/>
                </a:lnTo>
                <a:lnTo>
                  <a:pt x="5733580" y="1229423"/>
                </a:lnTo>
                <a:lnTo>
                  <a:pt x="5734050" y="1228305"/>
                </a:lnTo>
                <a:lnTo>
                  <a:pt x="5734050" y="1225677"/>
                </a:lnTo>
                <a:close/>
              </a:path>
              <a:path w="11163300" h="4533900">
                <a:moveTo>
                  <a:pt x="5734050" y="401320"/>
                </a:moveTo>
                <a:lnTo>
                  <a:pt x="5733580" y="400202"/>
                </a:lnTo>
                <a:lnTo>
                  <a:pt x="5731726" y="398348"/>
                </a:lnTo>
                <a:lnTo>
                  <a:pt x="5730595" y="397878"/>
                </a:lnTo>
                <a:lnTo>
                  <a:pt x="5718441" y="397878"/>
                </a:lnTo>
                <a:lnTo>
                  <a:pt x="5717324" y="398348"/>
                </a:lnTo>
                <a:lnTo>
                  <a:pt x="5715457" y="400202"/>
                </a:lnTo>
                <a:lnTo>
                  <a:pt x="5714987" y="401320"/>
                </a:lnTo>
                <a:lnTo>
                  <a:pt x="5714987" y="403961"/>
                </a:lnTo>
                <a:lnTo>
                  <a:pt x="5715457" y="405079"/>
                </a:lnTo>
                <a:lnTo>
                  <a:pt x="5717324" y="406933"/>
                </a:lnTo>
                <a:lnTo>
                  <a:pt x="5718441" y="407403"/>
                </a:lnTo>
                <a:lnTo>
                  <a:pt x="5730595" y="407403"/>
                </a:lnTo>
                <a:lnTo>
                  <a:pt x="5731726" y="406933"/>
                </a:lnTo>
                <a:lnTo>
                  <a:pt x="5733580" y="405079"/>
                </a:lnTo>
                <a:lnTo>
                  <a:pt x="5734050" y="403961"/>
                </a:lnTo>
                <a:lnTo>
                  <a:pt x="5734050" y="401320"/>
                </a:lnTo>
                <a:close/>
              </a:path>
              <a:path w="11163300" h="4533900">
                <a:moveTo>
                  <a:pt x="5791200" y="4523054"/>
                </a:moveTo>
                <a:lnTo>
                  <a:pt x="5790730" y="4521936"/>
                </a:lnTo>
                <a:lnTo>
                  <a:pt x="5788863" y="4520069"/>
                </a:lnTo>
                <a:lnTo>
                  <a:pt x="5787745" y="4519612"/>
                </a:lnTo>
                <a:lnTo>
                  <a:pt x="5775591" y="4519612"/>
                </a:lnTo>
                <a:lnTo>
                  <a:pt x="5774461" y="4520069"/>
                </a:lnTo>
                <a:lnTo>
                  <a:pt x="5772607" y="4521936"/>
                </a:lnTo>
                <a:lnTo>
                  <a:pt x="5772137" y="4523054"/>
                </a:lnTo>
                <a:lnTo>
                  <a:pt x="5772137" y="4525683"/>
                </a:lnTo>
                <a:lnTo>
                  <a:pt x="5772607" y="4526800"/>
                </a:lnTo>
                <a:lnTo>
                  <a:pt x="5774461" y="4528667"/>
                </a:lnTo>
                <a:lnTo>
                  <a:pt x="5775591" y="4529137"/>
                </a:lnTo>
                <a:lnTo>
                  <a:pt x="5787745" y="4529137"/>
                </a:lnTo>
                <a:lnTo>
                  <a:pt x="5788863" y="4528667"/>
                </a:lnTo>
                <a:lnTo>
                  <a:pt x="5790730" y="4526800"/>
                </a:lnTo>
                <a:lnTo>
                  <a:pt x="5791200" y="4525683"/>
                </a:lnTo>
                <a:lnTo>
                  <a:pt x="5791200" y="4523054"/>
                </a:lnTo>
                <a:close/>
              </a:path>
              <a:path w="11163300" h="4533900">
                <a:moveTo>
                  <a:pt x="5791200" y="3698710"/>
                </a:moveTo>
                <a:lnTo>
                  <a:pt x="5790730" y="3697579"/>
                </a:lnTo>
                <a:lnTo>
                  <a:pt x="5788863" y="3695725"/>
                </a:lnTo>
                <a:lnTo>
                  <a:pt x="5787745" y="3695255"/>
                </a:lnTo>
                <a:lnTo>
                  <a:pt x="5775591" y="3695255"/>
                </a:lnTo>
                <a:lnTo>
                  <a:pt x="5774461" y="3695725"/>
                </a:lnTo>
                <a:lnTo>
                  <a:pt x="5772607" y="3697579"/>
                </a:lnTo>
                <a:lnTo>
                  <a:pt x="5772137" y="3698710"/>
                </a:lnTo>
                <a:lnTo>
                  <a:pt x="5772137" y="3701338"/>
                </a:lnTo>
                <a:lnTo>
                  <a:pt x="5772607" y="3702456"/>
                </a:lnTo>
                <a:lnTo>
                  <a:pt x="5774461" y="3704323"/>
                </a:lnTo>
                <a:lnTo>
                  <a:pt x="5775591" y="3704780"/>
                </a:lnTo>
                <a:lnTo>
                  <a:pt x="5787745" y="3704780"/>
                </a:lnTo>
                <a:lnTo>
                  <a:pt x="5788863" y="3704323"/>
                </a:lnTo>
                <a:lnTo>
                  <a:pt x="5790730" y="3702456"/>
                </a:lnTo>
                <a:lnTo>
                  <a:pt x="5791200" y="3701338"/>
                </a:lnTo>
                <a:lnTo>
                  <a:pt x="5791200" y="3698710"/>
                </a:lnTo>
                <a:close/>
              </a:path>
              <a:path w="11163300" h="4533900">
                <a:moveTo>
                  <a:pt x="5791200" y="2874365"/>
                </a:moveTo>
                <a:lnTo>
                  <a:pt x="5790730" y="2873235"/>
                </a:lnTo>
                <a:lnTo>
                  <a:pt x="5788863" y="2871381"/>
                </a:lnTo>
                <a:lnTo>
                  <a:pt x="5787745" y="2870911"/>
                </a:lnTo>
                <a:lnTo>
                  <a:pt x="5775591" y="2870911"/>
                </a:lnTo>
                <a:lnTo>
                  <a:pt x="5774461" y="2871381"/>
                </a:lnTo>
                <a:lnTo>
                  <a:pt x="5772607" y="2873235"/>
                </a:lnTo>
                <a:lnTo>
                  <a:pt x="5772137" y="2874365"/>
                </a:lnTo>
                <a:lnTo>
                  <a:pt x="5772137" y="2876994"/>
                </a:lnTo>
                <a:lnTo>
                  <a:pt x="5772607" y="2878112"/>
                </a:lnTo>
                <a:lnTo>
                  <a:pt x="5774461" y="2879979"/>
                </a:lnTo>
                <a:lnTo>
                  <a:pt x="5775591" y="2880436"/>
                </a:lnTo>
                <a:lnTo>
                  <a:pt x="5787745" y="2880436"/>
                </a:lnTo>
                <a:lnTo>
                  <a:pt x="5788863" y="2879979"/>
                </a:lnTo>
                <a:lnTo>
                  <a:pt x="5790730" y="2878112"/>
                </a:lnTo>
                <a:lnTo>
                  <a:pt x="5791200" y="2876994"/>
                </a:lnTo>
                <a:lnTo>
                  <a:pt x="5791200" y="2874365"/>
                </a:lnTo>
                <a:close/>
              </a:path>
              <a:path w="11163300" h="4533900">
                <a:moveTo>
                  <a:pt x="5791200" y="2050021"/>
                </a:moveTo>
                <a:lnTo>
                  <a:pt x="5790730" y="2048891"/>
                </a:lnTo>
                <a:lnTo>
                  <a:pt x="5788863" y="2047036"/>
                </a:lnTo>
                <a:lnTo>
                  <a:pt x="5787745" y="2046566"/>
                </a:lnTo>
                <a:lnTo>
                  <a:pt x="5775591" y="2046566"/>
                </a:lnTo>
                <a:lnTo>
                  <a:pt x="5774461" y="2047036"/>
                </a:lnTo>
                <a:lnTo>
                  <a:pt x="5772607" y="2048891"/>
                </a:lnTo>
                <a:lnTo>
                  <a:pt x="5772137" y="2050021"/>
                </a:lnTo>
                <a:lnTo>
                  <a:pt x="5772137" y="2052650"/>
                </a:lnTo>
                <a:lnTo>
                  <a:pt x="5772607" y="2053767"/>
                </a:lnTo>
                <a:lnTo>
                  <a:pt x="5774461" y="2055634"/>
                </a:lnTo>
                <a:lnTo>
                  <a:pt x="5775591" y="2056091"/>
                </a:lnTo>
                <a:lnTo>
                  <a:pt x="5787745" y="2056091"/>
                </a:lnTo>
                <a:lnTo>
                  <a:pt x="5788863" y="2055634"/>
                </a:lnTo>
                <a:lnTo>
                  <a:pt x="5790730" y="2053767"/>
                </a:lnTo>
                <a:lnTo>
                  <a:pt x="5791200" y="2052650"/>
                </a:lnTo>
                <a:lnTo>
                  <a:pt x="5791200" y="2050021"/>
                </a:lnTo>
                <a:close/>
              </a:path>
              <a:path w="11163300" h="4533900">
                <a:moveTo>
                  <a:pt x="5791200" y="1225677"/>
                </a:moveTo>
                <a:lnTo>
                  <a:pt x="5790730" y="1224546"/>
                </a:lnTo>
                <a:lnTo>
                  <a:pt x="5788863" y="1222692"/>
                </a:lnTo>
                <a:lnTo>
                  <a:pt x="5787745" y="1222222"/>
                </a:lnTo>
                <a:lnTo>
                  <a:pt x="5775591" y="1222222"/>
                </a:lnTo>
                <a:lnTo>
                  <a:pt x="5774461" y="1222692"/>
                </a:lnTo>
                <a:lnTo>
                  <a:pt x="5772607" y="1224546"/>
                </a:lnTo>
                <a:lnTo>
                  <a:pt x="5772137" y="1225677"/>
                </a:lnTo>
                <a:lnTo>
                  <a:pt x="5772137" y="1228305"/>
                </a:lnTo>
                <a:lnTo>
                  <a:pt x="5772607" y="1229423"/>
                </a:lnTo>
                <a:lnTo>
                  <a:pt x="5774461" y="1231290"/>
                </a:lnTo>
                <a:lnTo>
                  <a:pt x="5775591" y="1231747"/>
                </a:lnTo>
                <a:lnTo>
                  <a:pt x="5787745" y="1231747"/>
                </a:lnTo>
                <a:lnTo>
                  <a:pt x="5788863" y="1231290"/>
                </a:lnTo>
                <a:lnTo>
                  <a:pt x="5790730" y="1229423"/>
                </a:lnTo>
                <a:lnTo>
                  <a:pt x="5791200" y="1228305"/>
                </a:lnTo>
                <a:lnTo>
                  <a:pt x="5791200" y="1225677"/>
                </a:lnTo>
                <a:close/>
              </a:path>
              <a:path w="11163300" h="4533900">
                <a:moveTo>
                  <a:pt x="5791200" y="401320"/>
                </a:moveTo>
                <a:lnTo>
                  <a:pt x="5790730" y="400202"/>
                </a:lnTo>
                <a:lnTo>
                  <a:pt x="5788863" y="398348"/>
                </a:lnTo>
                <a:lnTo>
                  <a:pt x="5787745" y="397878"/>
                </a:lnTo>
                <a:lnTo>
                  <a:pt x="5775591" y="397878"/>
                </a:lnTo>
                <a:lnTo>
                  <a:pt x="5774461" y="398348"/>
                </a:lnTo>
                <a:lnTo>
                  <a:pt x="5772607" y="400202"/>
                </a:lnTo>
                <a:lnTo>
                  <a:pt x="5772137" y="401320"/>
                </a:lnTo>
                <a:lnTo>
                  <a:pt x="5772137" y="403961"/>
                </a:lnTo>
                <a:lnTo>
                  <a:pt x="5772607" y="405079"/>
                </a:lnTo>
                <a:lnTo>
                  <a:pt x="5774461" y="406933"/>
                </a:lnTo>
                <a:lnTo>
                  <a:pt x="5775591" y="407403"/>
                </a:lnTo>
                <a:lnTo>
                  <a:pt x="5787745" y="407403"/>
                </a:lnTo>
                <a:lnTo>
                  <a:pt x="5788863" y="406933"/>
                </a:lnTo>
                <a:lnTo>
                  <a:pt x="5790730" y="405079"/>
                </a:lnTo>
                <a:lnTo>
                  <a:pt x="5791200" y="403961"/>
                </a:lnTo>
                <a:lnTo>
                  <a:pt x="5791200" y="401320"/>
                </a:lnTo>
                <a:close/>
              </a:path>
              <a:path w="11163300" h="4533900">
                <a:moveTo>
                  <a:pt x="5848350" y="4523054"/>
                </a:moveTo>
                <a:lnTo>
                  <a:pt x="5847880" y="4521936"/>
                </a:lnTo>
                <a:lnTo>
                  <a:pt x="5846013" y="4520069"/>
                </a:lnTo>
                <a:lnTo>
                  <a:pt x="5844895" y="4519612"/>
                </a:lnTo>
                <a:lnTo>
                  <a:pt x="5832741" y="4519612"/>
                </a:lnTo>
                <a:lnTo>
                  <a:pt x="5831624" y="4520069"/>
                </a:lnTo>
                <a:lnTo>
                  <a:pt x="5829757" y="4521936"/>
                </a:lnTo>
                <a:lnTo>
                  <a:pt x="5829287" y="4523054"/>
                </a:lnTo>
                <a:lnTo>
                  <a:pt x="5829287" y="4525683"/>
                </a:lnTo>
                <a:lnTo>
                  <a:pt x="5829757" y="4526800"/>
                </a:lnTo>
                <a:lnTo>
                  <a:pt x="5831624" y="4528667"/>
                </a:lnTo>
                <a:lnTo>
                  <a:pt x="5832741" y="4529137"/>
                </a:lnTo>
                <a:lnTo>
                  <a:pt x="5844895" y="4529137"/>
                </a:lnTo>
                <a:lnTo>
                  <a:pt x="5846013" y="4528667"/>
                </a:lnTo>
                <a:lnTo>
                  <a:pt x="5847880" y="4526800"/>
                </a:lnTo>
                <a:lnTo>
                  <a:pt x="5848350" y="4525683"/>
                </a:lnTo>
                <a:lnTo>
                  <a:pt x="5848350" y="4523054"/>
                </a:lnTo>
                <a:close/>
              </a:path>
              <a:path w="11163300" h="4533900">
                <a:moveTo>
                  <a:pt x="5848350" y="3698710"/>
                </a:moveTo>
                <a:lnTo>
                  <a:pt x="5847880" y="3697579"/>
                </a:lnTo>
                <a:lnTo>
                  <a:pt x="5846013" y="3695725"/>
                </a:lnTo>
                <a:lnTo>
                  <a:pt x="5844895" y="3695255"/>
                </a:lnTo>
                <a:lnTo>
                  <a:pt x="5832741" y="3695255"/>
                </a:lnTo>
                <a:lnTo>
                  <a:pt x="5831624" y="3695725"/>
                </a:lnTo>
                <a:lnTo>
                  <a:pt x="5829757" y="3697579"/>
                </a:lnTo>
                <a:lnTo>
                  <a:pt x="5829287" y="3698710"/>
                </a:lnTo>
                <a:lnTo>
                  <a:pt x="5829287" y="3701338"/>
                </a:lnTo>
                <a:lnTo>
                  <a:pt x="5829757" y="3702456"/>
                </a:lnTo>
                <a:lnTo>
                  <a:pt x="5831624" y="3704323"/>
                </a:lnTo>
                <a:lnTo>
                  <a:pt x="5832741" y="3704780"/>
                </a:lnTo>
                <a:lnTo>
                  <a:pt x="5844895" y="3704780"/>
                </a:lnTo>
                <a:lnTo>
                  <a:pt x="5846013" y="3704323"/>
                </a:lnTo>
                <a:lnTo>
                  <a:pt x="5847880" y="3702456"/>
                </a:lnTo>
                <a:lnTo>
                  <a:pt x="5848350" y="3701338"/>
                </a:lnTo>
                <a:lnTo>
                  <a:pt x="5848350" y="3698710"/>
                </a:lnTo>
                <a:close/>
              </a:path>
              <a:path w="11163300" h="4533900">
                <a:moveTo>
                  <a:pt x="5848350" y="2874365"/>
                </a:moveTo>
                <a:lnTo>
                  <a:pt x="5847880" y="2873235"/>
                </a:lnTo>
                <a:lnTo>
                  <a:pt x="5846013" y="2871381"/>
                </a:lnTo>
                <a:lnTo>
                  <a:pt x="5844895" y="2870911"/>
                </a:lnTo>
                <a:lnTo>
                  <a:pt x="5832741" y="2870911"/>
                </a:lnTo>
                <a:lnTo>
                  <a:pt x="5831624" y="2871381"/>
                </a:lnTo>
                <a:lnTo>
                  <a:pt x="5829757" y="2873235"/>
                </a:lnTo>
                <a:lnTo>
                  <a:pt x="5829287" y="2874365"/>
                </a:lnTo>
                <a:lnTo>
                  <a:pt x="5829287" y="2876994"/>
                </a:lnTo>
                <a:lnTo>
                  <a:pt x="5829757" y="2878112"/>
                </a:lnTo>
                <a:lnTo>
                  <a:pt x="5831624" y="2879979"/>
                </a:lnTo>
                <a:lnTo>
                  <a:pt x="5832741" y="2880436"/>
                </a:lnTo>
                <a:lnTo>
                  <a:pt x="5844895" y="2880436"/>
                </a:lnTo>
                <a:lnTo>
                  <a:pt x="5846013" y="2879979"/>
                </a:lnTo>
                <a:lnTo>
                  <a:pt x="5847880" y="2878112"/>
                </a:lnTo>
                <a:lnTo>
                  <a:pt x="5848350" y="2876994"/>
                </a:lnTo>
                <a:lnTo>
                  <a:pt x="5848350" y="2874365"/>
                </a:lnTo>
                <a:close/>
              </a:path>
              <a:path w="11163300" h="4533900">
                <a:moveTo>
                  <a:pt x="5848350" y="2050021"/>
                </a:moveTo>
                <a:lnTo>
                  <a:pt x="5847880" y="2048891"/>
                </a:lnTo>
                <a:lnTo>
                  <a:pt x="5846013" y="2047036"/>
                </a:lnTo>
                <a:lnTo>
                  <a:pt x="5844895" y="2046566"/>
                </a:lnTo>
                <a:lnTo>
                  <a:pt x="5832741" y="2046566"/>
                </a:lnTo>
                <a:lnTo>
                  <a:pt x="5831624" y="2047036"/>
                </a:lnTo>
                <a:lnTo>
                  <a:pt x="5829757" y="2048891"/>
                </a:lnTo>
                <a:lnTo>
                  <a:pt x="5829287" y="2050021"/>
                </a:lnTo>
                <a:lnTo>
                  <a:pt x="5829287" y="2052650"/>
                </a:lnTo>
                <a:lnTo>
                  <a:pt x="5829757" y="2053767"/>
                </a:lnTo>
                <a:lnTo>
                  <a:pt x="5831624" y="2055634"/>
                </a:lnTo>
                <a:lnTo>
                  <a:pt x="5832741" y="2056091"/>
                </a:lnTo>
                <a:lnTo>
                  <a:pt x="5844895" y="2056091"/>
                </a:lnTo>
                <a:lnTo>
                  <a:pt x="5846013" y="2055634"/>
                </a:lnTo>
                <a:lnTo>
                  <a:pt x="5847880" y="2053767"/>
                </a:lnTo>
                <a:lnTo>
                  <a:pt x="5848350" y="2052650"/>
                </a:lnTo>
                <a:lnTo>
                  <a:pt x="5848350" y="2050021"/>
                </a:lnTo>
                <a:close/>
              </a:path>
              <a:path w="11163300" h="4533900">
                <a:moveTo>
                  <a:pt x="5848350" y="1225677"/>
                </a:moveTo>
                <a:lnTo>
                  <a:pt x="5847880" y="1224546"/>
                </a:lnTo>
                <a:lnTo>
                  <a:pt x="5846013" y="1222692"/>
                </a:lnTo>
                <a:lnTo>
                  <a:pt x="5844895" y="1222222"/>
                </a:lnTo>
                <a:lnTo>
                  <a:pt x="5832741" y="1222222"/>
                </a:lnTo>
                <a:lnTo>
                  <a:pt x="5831624" y="1222692"/>
                </a:lnTo>
                <a:lnTo>
                  <a:pt x="5829757" y="1224546"/>
                </a:lnTo>
                <a:lnTo>
                  <a:pt x="5829287" y="1225677"/>
                </a:lnTo>
                <a:lnTo>
                  <a:pt x="5829287" y="1228305"/>
                </a:lnTo>
                <a:lnTo>
                  <a:pt x="5829757" y="1229423"/>
                </a:lnTo>
                <a:lnTo>
                  <a:pt x="5831624" y="1231290"/>
                </a:lnTo>
                <a:lnTo>
                  <a:pt x="5832741" y="1231747"/>
                </a:lnTo>
                <a:lnTo>
                  <a:pt x="5844895" y="1231747"/>
                </a:lnTo>
                <a:lnTo>
                  <a:pt x="5846013" y="1231290"/>
                </a:lnTo>
                <a:lnTo>
                  <a:pt x="5847880" y="1229423"/>
                </a:lnTo>
                <a:lnTo>
                  <a:pt x="5848350" y="1228305"/>
                </a:lnTo>
                <a:lnTo>
                  <a:pt x="5848350" y="1225677"/>
                </a:lnTo>
                <a:close/>
              </a:path>
              <a:path w="11163300" h="4533900">
                <a:moveTo>
                  <a:pt x="5848350" y="401320"/>
                </a:moveTo>
                <a:lnTo>
                  <a:pt x="5847880" y="400202"/>
                </a:lnTo>
                <a:lnTo>
                  <a:pt x="5846013" y="398348"/>
                </a:lnTo>
                <a:lnTo>
                  <a:pt x="5844895" y="397878"/>
                </a:lnTo>
                <a:lnTo>
                  <a:pt x="5832741" y="397878"/>
                </a:lnTo>
                <a:lnTo>
                  <a:pt x="5831624" y="398348"/>
                </a:lnTo>
                <a:lnTo>
                  <a:pt x="5829757" y="400202"/>
                </a:lnTo>
                <a:lnTo>
                  <a:pt x="5829287" y="401320"/>
                </a:lnTo>
                <a:lnTo>
                  <a:pt x="5829287" y="403961"/>
                </a:lnTo>
                <a:lnTo>
                  <a:pt x="5829757" y="405079"/>
                </a:lnTo>
                <a:lnTo>
                  <a:pt x="5831624" y="406933"/>
                </a:lnTo>
                <a:lnTo>
                  <a:pt x="5832741" y="407403"/>
                </a:lnTo>
                <a:lnTo>
                  <a:pt x="5844895" y="407403"/>
                </a:lnTo>
                <a:lnTo>
                  <a:pt x="5846013" y="406933"/>
                </a:lnTo>
                <a:lnTo>
                  <a:pt x="5847880" y="405079"/>
                </a:lnTo>
                <a:lnTo>
                  <a:pt x="5848350" y="403961"/>
                </a:lnTo>
                <a:lnTo>
                  <a:pt x="5848350" y="401320"/>
                </a:lnTo>
                <a:close/>
              </a:path>
              <a:path w="11163300" h="4533900">
                <a:moveTo>
                  <a:pt x="5905487" y="4523054"/>
                </a:moveTo>
                <a:lnTo>
                  <a:pt x="5905030" y="4521936"/>
                </a:lnTo>
                <a:lnTo>
                  <a:pt x="5903163" y="4520069"/>
                </a:lnTo>
                <a:lnTo>
                  <a:pt x="5902045" y="4519612"/>
                </a:lnTo>
                <a:lnTo>
                  <a:pt x="5889891" y="4519612"/>
                </a:lnTo>
                <a:lnTo>
                  <a:pt x="5888774" y="4520069"/>
                </a:lnTo>
                <a:lnTo>
                  <a:pt x="5886907" y="4521936"/>
                </a:lnTo>
                <a:lnTo>
                  <a:pt x="5886437" y="4523054"/>
                </a:lnTo>
                <a:lnTo>
                  <a:pt x="5886437" y="4525683"/>
                </a:lnTo>
                <a:lnTo>
                  <a:pt x="5886907" y="4526800"/>
                </a:lnTo>
                <a:lnTo>
                  <a:pt x="5888774" y="4528667"/>
                </a:lnTo>
                <a:lnTo>
                  <a:pt x="5889891" y="4529137"/>
                </a:lnTo>
                <a:lnTo>
                  <a:pt x="5902045" y="4529137"/>
                </a:lnTo>
                <a:lnTo>
                  <a:pt x="5903163" y="4528667"/>
                </a:lnTo>
                <a:lnTo>
                  <a:pt x="5905030" y="4526800"/>
                </a:lnTo>
                <a:lnTo>
                  <a:pt x="5905487" y="4525683"/>
                </a:lnTo>
                <a:lnTo>
                  <a:pt x="5905487" y="4523054"/>
                </a:lnTo>
                <a:close/>
              </a:path>
              <a:path w="11163300" h="4533900">
                <a:moveTo>
                  <a:pt x="5905487" y="3698710"/>
                </a:moveTo>
                <a:lnTo>
                  <a:pt x="5905030" y="3697579"/>
                </a:lnTo>
                <a:lnTo>
                  <a:pt x="5903163" y="3695725"/>
                </a:lnTo>
                <a:lnTo>
                  <a:pt x="5902045" y="3695255"/>
                </a:lnTo>
                <a:lnTo>
                  <a:pt x="5889891" y="3695255"/>
                </a:lnTo>
                <a:lnTo>
                  <a:pt x="5888774" y="3695725"/>
                </a:lnTo>
                <a:lnTo>
                  <a:pt x="5886907" y="3697579"/>
                </a:lnTo>
                <a:lnTo>
                  <a:pt x="5886437" y="3698710"/>
                </a:lnTo>
                <a:lnTo>
                  <a:pt x="5886437" y="3701338"/>
                </a:lnTo>
                <a:lnTo>
                  <a:pt x="5886907" y="3702456"/>
                </a:lnTo>
                <a:lnTo>
                  <a:pt x="5888774" y="3704323"/>
                </a:lnTo>
                <a:lnTo>
                  <a:pt x="5889891" y="3704780"/>
                </a:lnTo>
                <a:lnTo>
                  <a:pt x="5902045" y="3704780"/>
                </a:lnTo>
                <a:lnTo>
                  <a:pt x="5903163" y="3704323"/>
                </a:lnTo>
                <a:lnTo>
                  <a:pt x="5905030" y="3702456"/>
                </a:lnTo>
                <a:lnTo>
                  <a:pt x="5905487" y="3701338"/>
                </a:lnTo>
                <a:lnTo>
                  <a:pt x="5905487" y="3698710"/>
                </a:lnTo>
                <a:close/>
              </a:path>
              <a:path w="11163300" h="4533900">
                <a:moveTo>
                  <a:pt x="5905487" y="2874365"/>
                </a:moveTo>
                <a:lnTo>
                  <a:pt x="5905030" y="2873235"/>
                </a:lnTo>
                <a:lnTo>
                  <a:pt x="5903163" y="2871381"/>
                </a:lnTo>
                <a:lnTo>
                  <a:pt x="5902045" y="2870911"/>
                </a:lnTo>
                <a:lnTo>
                  <a:pt x="5889891" y="2870911"/>
                </a:lnTo>
                <a:lnTo>
                  <a:pt x="5888774" y="2871381"/>
                </a:lnTo>
                <a:lnTo>
                  <a:pt x="5886907" y="2873235"/>
                </a:lnTo>
                <a:lnTo>
                  <a:pt x="5886437" y="2874365"/>
                </a:lnTo>
                <a:lnTo>
                  <a:pt x="5886437" y="2876994"/>
                </a:lnTo>
                <a:lnTo>
                  <a:pt x="5886907" y="2878112"/>
                </a:lnTo>
                <a:lnTo>
                  <a:pt x="5888774" y="2879979"/>
                </a:lnTo>
                <a:lnTo>
                  <a:pt x="5889891" y="2880436"/>
                </a:lnTo>
                <a:lnTo>
                  <a:pt x="5902045" y="2880436"/>
                </a:lnTo>
                <a:lnTo>
                  <a:pt x="5903163" y="2879979"/>
                </a:lnTo>
                <a:lnTo>
                  <a:pt x="5905030" y="2878112"/>
                </a:lnTo>
                <a:lnTo>
                  <a:pt x="5905487" y="2876994"/>
                </a:lnTo>
                <a:lnTo>
                  <a:pt x="5905487" y="2874365"/>
                </a:lnTo>
                <a:close/>
              </a:path>
              <a:path w="11163300" h="4533900">
                <a:moveTo>
                  <a:pt x="5905487" y="2050021"/>
                </a:moveTo>
                <a:lnTo>
                  <a:pt x="5905030" y="2048891"/>
                </a:lnTo>
                <a:lnTo>
                  <a:pt x="5903163" y="2047036"/>
                </a:lnTo>
                <a:lnTo>
                  <a:pt x="5902045" y="2046566"/>
                </a:lnTo>
                <a:lnTo>
                  <a:pt x="5889891" y="2046566"/>
                </a:lnTo>
                <a:lnTo>
                  <a:pt x="5888774" y="2047036"/>
                </a:lnTo>
                <a:lnTo>
                  <a:pt x="5886907" y="2048891"/>
                </a:lnTo>
                <a:lnTo>
                  <a:pt x="5886437" y="2050021"/>
                </a:lnTo>
                <a:lnTo>
                  <a:pt x="5886437" y="2052650"/>
                </a:lnTo>
                <a:lnTo>
                  <a:pt x="5886907" y="2053767"/>
                </a:lnTo>
                <a:lnTo>
                  <a:pt x="5888774" y="2055634"/>
                </a:lnTo>
                <a:lnTo>
                  <a:pt x="5889891" y="2056091"/>
                </a:lnTo>
                <a:lnTo>
                  <a:pt x="5902045" y="2056091"/>
                </a:lnTo>
                <a:lnTo>
                  <a:pt x="5903163" y="2055634"/>
                </a:lnTo>
                <a:lnTo>
                  <a:pt x="5905030" y="2053767"/>
                </a:lnTo>
                <a:lnTo>
                  <a:pt x="5905487" y="2052650"/>
                </a:lnTo>
                <a:lnTo>
                  <a:pt x="5905487" y="2050021"/>
                </a:lnTo>
                <a:close/>
              </a:path>
              <a:path w="11163300" h="4533900">
                <a:moveTo>
                  <a:pt x="5905487" y="1225677"/>
                </a:moveTo>
                <a:lnTo>
                  <a:pt x="5905030" y="1224546"/>
                </a:lnTo>
                <a:lnTo>
                  <a:pt x="5903163" y="1222692"/>
                </a:lnTo>
                <a:lnTo>
                  <a:pt x="5902045" y="1222222"/>
                </a:lnTo>
                <a:lnTo>
                  <a:pt x="5889891" y="1222222"/>
                </a:lnTo>
                <a:lnTo>
                  <a:pt x="5888774" y="1222692"/>
                </a:lnTo>
                <a:lnTo>
                  <a:pt x="5886907" y="1224546"/>
                </a:lnTo>
                <a:lnTo>
                  <a:pt x="5886437" y="1225677"/>
                </a:lnTo>
                <a:lnTo>
                  <a:pt x="5886437" y="1228305"/>
                </a:lnTo>
                <a:lnTo>
                  <a:pt x="5886907" y="1229423"/>
                </a:lnTo>
                <a:lnTo>
                  <a:pt x="5888774" y="1231290"/>
                </a:lnTo>
                <a:lnTo>
                  <a:pt x="5889891" y="1231747"/>
                </a:lnTo>
                <a:lnTo>
                  <a:pt x="5902045" y="1231747"/>
                </a:lnTo>
                <a:lnTo>
                  <a:pt x="5903163" y="1231290"/>
                </a:lnTo>
                <a:lnTo>
                  <a:pt x="5905030" y="1229423"/>
                </a:lnTo>
                <a:lnTo>
                  <a:pt x="5905487" y="1228305"/>
                </a:lnTo>
                <a:lnTo>
                  <a:pt x="5905487" y="1225677"/>
                </a:lnTo>
                <a:close/>
              </a:path>
              <a:path w="11163300" h="4533900">
                <a:moveTo>
                  <a:pt x="5905487" y="401320"/>
                </a:moveTo>
                <a:lnTo>
                  <a:pt x="5905030" y="400202"/>
                </a:lnTo>
                <a:lnTo>
                  <a:pt x="5903163" y="398348"/>
                </a:lnTo>
                <a:lnTo>
                  <a:pt x="5902045" y="397878"/>
                </a:lnTo>
                <a:lnTo>
                  <a:pt x="5889891" y="397878"/>
                </a:lnTo>
                <a:lnTo>
                  <a:pt x="5888774" y="398348"/>
                </a:lnTo>
                <a:lnTo>
                  <a:pt x="5886907" y="400202"/>
                </a:lnTo>
                <a:lnTo>
                  <a:pt x="5886437" y="401320"/>
                </a:lnTo>
                <a:lnTo>
                  <a:pt x="5886437" y="403961"/>
                </a:lnTo>
                <a:lnTo>
                  <a:pt x="5886907" y="405079"/>
                </a:lnTo>
                <a:lnTo>
                  <a:pt x="5888774" y="406933"/>
                </a:lnTo>
                <a:lnTo>
                  <a:pt x="5889891" y="407403"/>
                </a:lnTo>
                <a:lnTo>
                  <a:pt x="5902045" y="407403"/>
                </a:lnTo>
                <a:lnTo>
                  <a:pt x="5903163" y="406933"/>
                </a:lnTo>
                <a:lnTo>
                  <a:pt x="5905030" y="405079"/>
                </a:lnTo>
                <a:lnTo>
                  <a:pt x="5905487" y="403961"/>
                </a:lnTo>
                <a:lnTo>
                  <a:pt x="5905487" y="401320"/>
                </a:lnTo>
                <a:close/>
              </a:path>
              <a:path w="11163300" h="4533900">
                <a:moveTo>
                  <a:pt x="5962637" y="4523054"/>
                </a:moveTo>
                <a:lnTo>
                  <a:pt x="5962180" y="4521936"/>
                </a:lnTo>
                <a:lnTo>
                  <a:pt x="5960313" y="4520069"/>
                </a:lnTo>
                <a:lnTo>
                  <a:pt x="5959195" y="4519612"/>
                </a:lnTo>
                <a:lnTo>
                  <a:pt x="5947041" y="4519612"/>
                </a:lnTo>
                <a:lnTo>
                  <a:pt x="5945924" y="4520069"/>
                </a:lnTo>
                <a:lnTo>
                  <a:pt x="5944057" y="4521936"/>
                </a:lnTo>
                <a:lnTo>
                  <a:pt x="5943600" y="4523054"/>
                </a:lnTo>
                <a:lnTo>
                  <a:pt x="5943600" y="4525683"/>
                </a:lnTo>
                <a:lnTo>
                  <a:pt x="5944057" y="4526800"/>
                </a:lnTo>
                <a:lnTo>
                  <a:pt x="5945924" y="4528667"/>
                </a:lnTo>
                <a:lnTo>
                  <a:pt x="5947041" y="4529137"/>
                </a:lnTo>
                <a:lnTo>
                  <a:pt x="5959195" y="4529137"/>
                </a:lnTo>
                <a:lnTo>
                  <a:pt x="5960313" y="4528667"/>
                </a:lnTo>
                <a:lnTo>
                  <a:pt x="5962180" y="4526800"/>
                </a:lnTo>
                <a:lnTo>
                  <a:pt x="5962637" y="4525683"/>
                </a:lnTo>
                <a:lnTo>
                  <a:pt x="5962637" y="4523054"/>
                </a:lnTo>
                <a:close/>
              </a:path>
              <a:path w="11163300" h="4533900">
                <a:moveTo>
                  <a:pt x="5962637" y="3698710"/>
                </a:moveTo>
                <a:lnTo>
                  <a:pt x="5962180" y="3697579"/>
                </a:lnTo>
                <a:lnTo>
                  <a:pt x="5960313" y="3695725"/>
                </a:lnTo>
                <a:lnTo>
                  <a:pt x="5959195" y="3695255"/>
                </a:lnTo>
                <a:lnTo>
                  <a:pt x="5947041" y="3695255"/>
                </a:lnTo>
                <a:lnTo>
                  <a:pt x="5945924" y="3695725"/>
                </a:lnTo>
                <a:lnTo>
                  <a:pt x="5944057" y="3697579"/>
                </a:lnTo>
                <a:lnTo>
                  <a:pt x="5943600" y="3698710"/>
                </a:lnTo>
                <a:lnTo>
                  <a:pt x="5943600" y="3701338"/>
                </a:lnTo>
                <a:lnTo>
                  <a:pt x="5944057" y="3702456"/>
                </a:lnTo>
                <a:lnTo>
                  <a:pt x="5945924" y="3704323"/>
                </a:lnTo>
                <a:lnTo>
                  <a:pt x="5947041" y="3704780"/>
                </a:lnTo>
                <a:lnTo>
                  <a:pt x="5959195" y="3704780"/>
                </a:lnTo>
                <a:lnTo>
                  <a:pt x="5960313" y="3704323"/>
                </a:lnTo>
                <a:lnTo>
                  <a:pt x="5962180" y="3702456"/>
                </a:lnTo>
                <a:lnTo>
                  <a:pt x="5962637" y="3701338"/>
                </a:lnTo>
                <a:lnTo>
                  <a:pt x="5962637" y="3698710"/>
                </a:lnTo>
                <a:close/>
              </a:path>
              <a:path w="11163300" h="4533900">
                <a:moveTo>
                  <a:pt x="5962637" y="2874365"/>
                </a:moveTo>
                <a:lnTo>
                  <a:pt x="5962180" y="2873235"/>
                </a:lnTo>
                <a:lnTo>
                  <a:pt x="5960313" y="2871381"/>
                </a:lnTo>
                <a:lnTo>
                  <a:pt x="5959195" y="2870911"/>
                </a:lnTo>
                <a:lnTo>
                  <a:pt x="5947041" y="2870911"/>
                </a:lnTo>
                <a:lnTo>
                  <a:pt x="5945924" y="2871381"/>
                </a:lnTo>
                <a:lnTo>
                  <a:pt x="5944057" y="2873235"/>
                </a:lnTo>
                <a:lnTo>
                  <a:pt x="5943600" y="2874365"/>
                </a:lnTo>
                <a:lnTo>
                  <a:pt x="5943600" y="2876994"/>
                </a:lnTo>
                <a:lnTo>
                  <a:pt x="5944057" y="2878112"/>
                </a:lnTo>
                <a:lnTo>
                  <a:pt x="5945924" y="2879979"/>
                </a:lnTo>
                <a:lnTo>
                  <a:pt x="5947041" y="2880436"/>
                </a:lnTo>
                <a:lnTo>
                  <a:pt x="5959195" y="2880436"/>
                </a:lnTo>
                <a:lnTo>
                  <a:pt x="5960313" y="2879979"/>
                </a:lnTo>
                <a:lnTo>
                  <a:pt x="5962180" y="2878112"/>
                </a:lnTo>
                <a:lnTo>
                  <a:pt x="5962637" y="2876994"/>
                </a:lnTo>
                <a:lnTo>
                  <a:pt x="5962637" y="2874365"/>
                </a:lnTo>
                <a:close/>
              </a:path>
              <a:path w="11163300" h="4533900">
                <a:moveTo>
                  <a:pt x="5962637" y="2050021"/>
                </a:moveTo>
                <a:lnTo>
                  <a:pt x="5962180" y="2048891"/>
                </a:lnTo>
                <a:lnTo>
                  <a:pt x="5960313" y="2047036"/>
                </a:lnTo>
                <a:lnTo>
                  <a:pt x="5959195" y="2046566"/>
                </a:lnTo>
                <a:lnTo>
                  <a:pt x="5947041" y="2046566"/>
                </a:lnTo>
                <a:lnTo>
                  <a:pt x="5945924" y="2047036"/>
                </a:lnTo>
                <a:lnTo>
                  <a:pt x="5944057" y="2048891"/>
                </a:lnTo>
                <a:lnTo>
                  <a:pt x="5943600" y="2050021"/>
                </a:lnTo>
                <a:lnTo>
                  <a:pt x="5943600" y="2052650"/>
                </a:lnTo>
                <a:lnTo>
                  <a:pt x="5944057" y="2053767"/>
                </a:lnTo>
                <a:lnTo>
                  <a:pt x="5945924" y="2055634"/>
                </a:lnTo>
                <a:lnTo>
                  <a:pt x="5947041" y="2056091"/>
                </a:lnTo>
                <a:lnTo>
                  <a:pt x="5959195" y="2056091"/>
                </a:lnTo>
                <a:lnTo>
                  <a:pt x="5960313" y="2055634"/>
                </a:lnTo>
                <a:lnTo>
                  <a:pt x="5962180" y="2053767"/>
                </a:lnTo>
                <a:lnTo>
                  <a:pt x="5962637" y="2052650"/>
                </a:lnTo>
                <a:lnTo>
                  <a:pt x="5962637" y="2050021"/>
                </a:lnTo>
                <a:close/>
              </a:path>
              <a:path w="11163300" h="4533900">
                <a:moveTo>
                  <a:pt x="5962637" y="1225677"/>
                </a:moveTo>
                <a:lnTo>
                  <a:pt x="5962180" y="1224546"/>
                </a:lnTo>
                <a:lnTo>
                  <a:pt x="5960313" y="1222692"/>
                </a:lnTo>
                <a:lnTo>
                  <a:pt x="5959195" y="1222222"/>
                </a:lnTo>
                <a:lnTo>
                  <a:pt x="5947041" y="1222222"/>
                </a:lnTo>
                <a:lnTo>
                  <a:pt x="5945924" y="1222692"/>
                </a:lnTo>
                <a:lnTo>
                  <a:pt x="5944057" y="1224546"/>
                </a:lnTo>
                <a:lnTo>
                  <a:pt x="5943600" y="1225677"/>
                </a:lnTo>
                <a:lnTo>
                  <a:pt x="5943600" y="1228305"/>
                </a:lnTo>
                <a:lnTo>
                  <a:pt x="5944057" y="1229423"/>
                </a:lnTo>
                <a:lnTo>
                  <a:pt x="5945924" y="1231290"/>
                </a:lnTo>
                <a:lnTo>
                  <a:pt x="5947041" y="1231747"/>
                </a:lnTo>
                <a:lnTo>
                  <a:pt x="5959195" y="1231747"/>
                </a:lnTo>
                <a:lnTo>
                  <a:pt x="5960313" y="1231290"/>
                </a:lnTo>
                <a:lnTo>
                  <a:pt x="5962180" y="1229423"/>
                </a:lnTo>
                <a:lnTo>
                  <a:pt x="5962637" y="1228305"/>
                </a:lnTo>
                <a:lnTo>
                  <a:pt x="5962637" y="1225677"/>
                </a:lnTo>
                <a:close/>
              </a:path>
              <a:path w="11163300" h="4533900">
                <a:moveTo>
                  <a:pt x="5962637" y="401320"/>
                </a:moveTo>
                <a:lnTo>
                  <a:pt x="5962180" y="400202"/>
                </a:lnTo>
                <a:lnTo>
                  <a:pt x="5960313" y="398348"/>
                </a:lnTo>
                <a:lnTo>
                  <a:pt x="5959195" y="397878"/>
                </a:lnTo>
                <a:lnTo>
                  <a:pt x="5947041" y="397878"/>
                </a:lnTo>
                <a:lnTo>
                  <a:pt x="5945924" y="398348"/>
                </a:lnTo>
                <a:lnTo>
                  <a:pt x="5944057" y="400202"/>
                </a:lnTo>
                <a:lnTo>
                  <a:pt x="5943600" y="401320"/>
                </a:lnTo>
                <a:lnTo>
                  <a:pt x="5943600" y="403961"/>
                </a:lnTo>
                <a:lnTo>
                  <a:pt x="5944057" y="405079"/>
                </a:lnTo>
                <a:lnTo>
                  <a:pt x="5945924" y="406933"/>
                </a:lnTo>
                <a:lnTo>
                  <a:pt x="5947041" y="407403"/>
                </a:lnTo>
                <a:lnTo>
                  <a:pt x="5959195" y="407403"/>
                </a:lnTo>
                <a:lnTo>
                  <a:pt x="5960313" y="406933"/>
                </a:lnTo>
                <a:lnTo>
                  <a:pt x="5962180" y="405079"/>
                </a:lnTo>
                <a:lnTo>
                  <a:pt x="5962637" y="403961"/>
                </a:lnTo>
                <a:lnTo>
                  <a:pt x="5962637" y="401320"/>
                </a:lnTo>
                <a:close/>
              </a:path>
              <a:path w="11163300" h="4533900">
                <a:moveTo>
                  <a:pt x="6019800" y="4523054"/>
                </a:moveTo>
                <a:lnTo>
                  <a:pt x="6019330" y="4521936"/>
                </a:lnTo>
                <a:lnTo>
                  <a:pt x="6017463" y="4520069"/>
                </a:lnTo>
                <a:lnTo>
                  <a:pt x="6016345" y="4519612"/>
                </a:lnTo>
                <a:lnTo>
                  <a:pt x="6004191" y="4519612"/>
                </a:lnTo>
                <a:lnTo>
                  <a:pt x="6003061" y="4520069"/>
                </a:lnTo>
                <a:lnTo>
                  <a:pt x="6001207" y="4521936"/>
                </a:lnTo>
                <a:lnTo>
                  <a:pt x="6000737" y="4523054"/>
                </a:lnTo>
                <a:lnTo>
                  <a:pt x="6000737" y="4525683"/>
                </a:lnTo>
                <a:lnTo>
                  <a:pt x="6001207" y="4526800"/>
                </a:lnTo>
                <a:lnTo>
                  <a:pt x="6003061" y="4528667"/>
                </a:lnTo>
                <a:lnTo>
                  <a:pt x="6004191" y="4529137"/>
                </a:lnTo>
                <a:lnTo>
                  <a:pt x="6016345" y="4529137"/>
                </a:lnTo>
                <a:lnTo>
                  <a:pt x="6017463" y="4528667"/>
                </a:lnTo>
                <a:lnTo>
                  <a:pt x="6019330" y="4526800"/>
                </a:lnTo>
                <a:lnTo>
                  <a:pt x="6019800" y="4525683"/>
                </a:lnTo>
                <a:lnTo>
                  <a:pt x="6019800" y="4523054"/>
                </a:lnTo>
                <a:close/>
              </a:path>
              <a:path w="11163300" h="4533900">
                <a:moveTo>
                  <a:pt x="6019800" y="3698710"/>
                </a:moveTo>
                <a:lnTo>
                  <a:pt x="6019330" y="3697579"/>
                </a:lnTo>
                <a:lnTo>
                  <a:pt x="6017463" y="3695725"/>
                </a:lnTo>
                <a:lnTo>
                  <a:pt x="6016345" y="3695255"/>
                </a:lnTo>
                <a:lnTo>
                  <a:pt x="6004191" y="3695255"/>
                </a:lnTo>
                <a:lnTo>
                  <a:pt x="6003061" y="3695725"/>
                </a:lnTo>
                <a:lnTo>
                  <a:pt x="6001207" y="3697579"/>
                </a:lnTo>
                <a:lnTo>
                  <a:pt x="6000737" y="3698710"/>
                </a:lnTo>
                <a:lnTo>
                  <a:pt x="6000737" y="3701338"/>
                </a:lnTo>
                <a:lnTo>
                  <a:pt x="6001207" y="3702456"/>
                </a:lnTo>
                <a:lnTo>
                  <a:pt x="6003061" y="3704323"/>
                </a:lnTo>
                <a:lnTo>
                  <a:pt x="6004191" y="3704780"/>
                </a:lnTo>
                <a:lnTo>
                  <a:pt x="6016345" y="3704780"/>
                </a:lnTo>
                <a:lnTo>
                  <a:pt x="6017463" y="3704323"/>
                </a:lnTo>
                <a:lnTo>
                  <a:pt x="6019330" y="3702456"/>
                </a:lnTo>
                <a:lnTo>
                  <a:pt x="6019800" y="3701338"/>
                </a:lnTo>
                <a:lnTo>
                  <a:pt x="6019800" y="3698710"/>
                </a:lnTo>
                <a:close/>
              </a:path>
              <a:path w="11163300" h="4533900">
                <a:moveTo>
                  <a:pt x="6019800" y="2874365"/>
                </a:moveTo>
                <a:lnTo>
                  <a:pt x="6019330" y="2873235"/>
                </a:lnTo>
                <a:lnTo>
                  <a:pt x="6017463" y="2871381"/>
                </a:lnTo>
                <a:lnTo>
                  <a:pt x="6016345" y="2870911"/>
                </a:lnTo>
                <a:lnTo>
                  <a:pt x="6004191" y="2870911"/>
                </a:lnTo>
                <a:lnTo>
                  <a:pt x="6003061" y="2871381"/>
                </a:lnTo>
                <a:lnTo>
                  <a:pt x="6001207" y="2873235"/>
                </a:lnTo>
                <a:lnTo>
                  <a:pt x="6000737" y="2874365"/>
                </a:lnTo>
                <a:lnTo>
                  <a:pt x="6000737" y="2876994"/>
                </a:lnTo>
                <a:lnTo>
                  <a:pt x="6001207" y="2878112"/>
                </a:lnTo>
                <a:lnTo>
                  <a:pt x="6003061" y="2879979"/>
                </a:lnTo>
                <a:lnTo>
                  <a:pt x="6004191" y="2880436"/>
                </a:lnTo>
                <a:lnTo>
                  <a:pt x="6016345" y="2880436"/>
                </a:lnTo>
                <a:lnTo>
                  <a:pt x="6017463" y="2879979"/>
                </a:lnTo>
                <a:lnTo>
                  <a:pt x="6019330" y="2878112"/>
                </a:lnTo>
                <a:lnTo>
                  <a:pt x="6019800" y="2876994"/>
                </a:lnTo>
                <a:lnTo>
                  <a:pt x="6019800" y="2874365"/>
                </a:lnTo>
                <a:close/>
              </a:path>
              <a:path w="11163300" h="4533900">
                <a:moveTo>
                  <a:pt x="6019800" y="2050021"/>
                </a:moveTo>
                <a:lnTo>
                  <a:pt x="6019330" y="2048891"/>
                </a:lnTo>
                <a:lnTo>
                  <a:pt x="6017463" y="2047036"/>
                </a:lnTo>
                <a:lnTo>
                  <a:pt x="6016345" y="2046566"/>
                </a:lnTo>
                <a:lnTo>
                  <a:pt x="6004191" y="2046566"/>
                </a:lnTo>
                <a:lnTo>
                  <a:pt x="6003061" y="2047036"/>
                </a:lnTo>
                <a:lnTo>
                  <a:pt x="6001207" y="2048891"/>
                </a:lnTo>
                <a:lnTo>
                  <a:pt x="6000737" y="2050021"/>
                </a:lnTo>
                <a:lnTo>
                  <a:pt x="6000737" y="2052650"/>
                </a:lnTo>
                <a:lnTo>
                  <a:pt x="6001207" y="2053767"/>
                </a:lnTo>
                <a:lnTo>
                  <a:pt x="6003061" y="2055634"/>
                </a:lnTo>
                <a:lnTo>
                  <a:pt x="6004191" y="2056091"/>
                </a:lnTo>
                <a:lnTo>
                  <a:pt x="6016345" y="2056091"/>
                </a:lnTo>
                <a:lnTo>
                  <a:pt x="6017463" y="2055634"/>
                </a:lnTo>
                <a:lnTo>
                  <a:pt x="6019330" y="2053767"/>
                </a:lnTo>
                <a:lnTo>
                  <a:pt x="6019800" y="2052650"/>
                </a:lnTo>
                <a:lnTo>
                  <a:pt x="6019800" y="2050021"/>
                </a:lnTo>
                <a:close/>
              </a:path>
              <a:path w="11163300" h="4533900">
                <a:moveTo>
                  <a:pt x="6019800" y="1225677"/>
                </a:moveTo>
                <a:lnTo>
                  <a:pt x="6019330" y="1224546"/>
                </a:lnTo>
                <a:lnTo>
                  <a:pt x="6017463" y="1222692"/>
                </a:lnTo>
                <a:lnTo>
                  <a:pt x="6016345" y="1222222"/>
                </a:lnTo>
                <a:lnTo>
                  <a:pt x="6004191" y="1222222"/>
                </a:lnTo>
                <a:lnTo>
                  <a:pt x="6003061" y="1222692"/>
                </a:lnTo>
                <a:lnTo>
                  <a:pt x="6001207" y="1224546"/>
                </a:lnTo>
                <a:lnTo>
                  <a:pt x="6000737" y="1225677"/>
                </a:lnTo>
                <a:lnTo>
                  <a:pt x="6000737" y="1228305"/>
                </a:lnTo>
                <a:lnTo>
                  <a:pt x="6001207" y="1229423"/>
                </a:lnTo>
                <a:lnTo>
                  <a:pt x="6003061" y="1231290"/>
                </a:lnTo>
                <a:lnTo>
                  <a:pt x="6004191" y="1231747"/>
                </a:lnTo>
                <a:lnTo>
                  <a:pt x="6016345" y="1231747"/>
                </a:lnTo>
                <a:lnTo>
                  <a:pt x="6017463" y="1231290"/>
                </a:lnTo>
                <a:lnTo>
                  <a:pt x="6019330" y="1229423"/>
                </a:lnTo>
                <a:lnTo>
                  <a:pt x="6019800" y="1228305"/>
                </a:lnTo>
                <a:lnTo>
                  <a:pt x="6019800" y="1225677"/>
                </a:lnTo>
                <a:close/>
              </a:path>
              <a:path w="11163300" h="4533900">
                <a:moveTo>
                  <a:pt x="6019800" y="401320"/>
                </a:moveTo>
                <a:lnTo>
                  <a:pt x="6019330" y="400202"/>
                </a:lnTo>
                <a:lnTo>
                  <a:pt x="6017463" y="398348"/>
                </a:lnTo>
                <a:lnTo>
                  <a:pt x="6016345" y="397878"/>
                </a:lnTo>
                <a:lnTo>
                  <a:pt x="6004191" y="397878"/>
                </a:lnTo>
                <a:lnTo>
                  <a:pt x="6003061" y="398348"/>
                </a:lnTo>
                <a:lnTo>
                  <a:pt x="6001207" y="400202"/>
                </a:lnTo>
                <a:lnTo>
                  <a:pt x="6000737" y="401320"/>
                </a:lnTo>
                <a:lnTo>
                  <a:pt x="6000737" y="403961"/>
                </a:lnTo>
                <a:lnTo>
                  <a:pt x="6001207" y="405079"/>
                </a:lnTo>
                <a:lnTo>
                  <a:pt x="6003061" y="406933"/>
                </a:lnTo>
                <a:lnTo>
                  <a:pt x="6004191" y="407403"/>
                </a:lnTo>
                <a:lnTo>
                  <a:pt x="6016345" y="407403"/>
                </a:lnTo>
                <a:lnTo>
                  <a:pt x="6017463" y="406933"/>
                </a:lnTo>
                <a:lnTo>
                  <a:pt x="6019330" y="405079"/>
                </a:lnTo>
                <a:lnTo>
                  <a:pt x="6019800" y="403961"/>
                </a:lnTo>
                <a:lnTo>
                  <a:pt x="6019800" y="401320"/>
                </a:lnTo>
                <a:close/>
              </a:path>
              <a:path w="11163300" h="4533900">
                <a:moveTo>
                  <a:pt x="6076937" y="4523054"/>
                </a:moveTo>
                <a:lnTo>
                  <a:pt x="6076480" y="4521936"/>
                </a:lnTo>
                <a:lnTo>
                  <a:pt x="6074613" y="4520069"/>
                </a:lnTo>
                <a:lnTo>
                  <a:pt x="6073495" y="4519612"/>
                </a:lnTo>
                <a:lnTo>
                  <a:pt x="6061341" y="4519612"/>
                </a:lnTo>
                <a:lnTo>
                  <a:pt x="6060224" y="4520069"/>
                </a:lnTo>
                <a:lnTo>
                  <a:pt x="6058357" y="4521936"/>
                </a:lnTo>
                <a:lnTo>
                  <a:pt x="6057887" y="4523054"/>
                </a:lnTo>
                <a:lnTo>
                  <a:pt x="6057887" y="4525683"/>
                </a:lnTo>
                <a:lnTo>
                  <a:pt x="6058357" y="4526800"/>
                </a:lnTo>
                <a:lnTo>
                  <a:pt x="6060224" y="4528667"/>
                </a:lnTo>
                <a:lnTo>
                  <a:pt x="6061341" y="4529137"/>
                </a:lnTo>
                <a:lnTo>
                  <a:pt x="6073495" y="4529137"/>
                </a:lnTo>
                <a:lnTo>
                  <a:pt x="6074613" y="4528667"/>
                </a:lnTo>
                <a:lnTo>
                  <a:pt x="6076480" y="4526800"/>
                </a:lnTo>
                <a:lnTo>
                  <a:pt x="6076937" y="4525683"/>
                </a:lnTo>
                <a:lnTo>
                  <a:pt x="6076937" y="4523054"/>
                </a:lnTo>
                <a:close/>
              </a:path>
              <a:path w="11163300" h="4533900">
                <a:moveTo>
                  <a:pt x="6076937" y="3698710"/>
                </a:moveTo>
                <a:lnTo>
                  <a:pt x="6076480" y="3697579"/>
                </a:lnTo>
                <a:lnTo>
                  <a:pt x="6074613" y="3695725"/>
                </a:lnTo>
                <a:lnTo>
                  <a:pt x="6073495" y="3695255"/>
                </a:lnTo>
                <a:lnTo>
                  <a:pt x="6061341" y="3695255"/>
                </a:lnTo>
                <a:lnTo>
                  <a:pt x="6060224" y="3695725"/>
                </a:lnTo>
                <a:lnTo>
                  <a:pt x="6058357" y="3697579"/>
                </a:lnTo>
                <a:lnTo>
                  <a:pt x="6057887" y="3698710"/>
                </a:lnTo>
                <a:lnTo>
                  <a:pt x="6057887" y="3701338"/>
                </a:lnTo>
                <a:lnTo>
                  <a:pt x="6058357" y="3702456"/>
                </a:lnTo>
                <a:lnTo>
                  <a:pt x="6060224" y="3704323"/>
                </a:lnTo>
                <a:lnTo>
                  <a:pt x="6061341" y="3704780"/>
                </a:lnTo>
                <a:lnTo>
                  <a:pt x="6073495" y="3704780"/>
                </a:lnTo>
                <a:lnTo>
                  <a:pt x="6074613" y="3704323"/>
                </a:lnTo>
                <a:lnTo>
                  <a:pt x="6076480" y="3702456"/>
                </a:lnTo>
                <a:lnTo>
                  <a:pt x="6076937" y="3701338"/>
                </a:lnTo>
                <a:lnTo>
                  <a:pt x="6076937" y="3698710"/>
                </a:lnTo>
                <a:close/>
              </a:path>
              <a:path w="11163300" h="4533900">
                <a:moveTo>
                  <a:pt x="6076937" y="2874365"/>
                </a:moveTo>
                <a:lnTo>
                  <a:pt x="6076480" y="2873235"/>
                </a:lnTo>
                <a:lnTo>
                  <a:pt x="6074613" y="2871381"/>
                </a:lnTo>
                <a:lnTo>
                  <a:pt x="6073495" y="2870911"/>
                </a:lnTo>
                <a:lnTo>
                  <a:pt x="6061341" y="2870911"/>
                </a:lnTo>
                <a:lnTo>
                  <a:pt x="6060224" y="2871381"/>
                </a:lnTo>
                <a:lnTo>
                  <a:pt x="6058357" y="2873235"/>
                </a:lnTo>
                <a:lnTo>
                  <a:pt x="6057887" y="2874365"/>
                </a:lnTo>
                <a:lnTo>
                  <a:pt x="6057887" y="2876994"/>
                </a:lnTo>
                <a:lnTo>
                  <a:pt x="6058357" y="2878112"/>
                </a:lnTo>
                <a:lnTo>
                  <a:pt x="6060224" y="2879979"/>
                </a:lnTo>
                <a:lnTo>
                  <a:pt x="6061341" y="2880436"/>
                </a:lnTo>
                <a:lnTo>
                  <a:pt x="6073495" y="2880436"/>
                </a:lnTo>
                <a:lnTo>
                  <a:pt x="6074613" y="2879979"/>
                </a:lnTo>
                <a:lnTo>
                  <a:pt x="6076480" y="2878112"/>
                </a:lnTo>
                <a:lnTo>
                  <a:pt x="6076937" y="2876994"/>
                </a:lnTo>
                <a:lnTo>
                  <a:pt x="6076937" y="2874365"/>
                </a:lnTo>
                <a:close/>
              </a:path>
              <a:path w="11163300" h="4533900">
                <a:moveTo>
                  <a:pt x="6076937" y="2050021"/>
                </a:moveTo>
                <a:lnTo>
                  <a:pt x="6076480" y="2048891"/>
                </a:lnTo>
                <a:lnTo>
                  <a:pt x="6074613" y="2047036"/>
                </a:lnTo>
                <a:lnTo>
                  <a:pt x="6073495" y="2046566"/>
                </a:lnTo>
                <a:lnTo>
                  <a:pt x="6061341" y="2046566"/>
                </a:lnTo>
                <a:lnTo>
                  <a:pt x="6060224" y="2047036"/>
                </a:lnTo>
                <a:lnTo>
                  <a:pt x="6058357" y="2048891"/>
                </a:lnTo>
                <a:lnTo>
                  <a:pt x="6057887" y="2050021"/>
                </a:lnTo>
                <a:lnTo>
                  <a:pt x="6057887" y="2052650"/>
                </a:lnTo>
                <a:lnTo>
                  <a:pt x="6058357" y="2053767"/>
                </a:lnTo>
                <a:lnTo>
                  <a:pt x="6060224" y="2055634"/>
                </a:lnTo>
                <a:lnTo>
                  <a:pt x="6061341" y="2056091"/>
                </a:lnTo>
                <a:lnTo>
                  <a:pt x="6073495" y="2056091"/>
                </a:lnTo>
                <a:lnTo>
                  <a:pt x="6074613" y="2055634"/>
                </a:lnTo>
                <a:lnTo>
                  <a:pt x="6076480" y="2053767"/>
                </a:lnTo>
                <a:lnTo>
                  <a:pt x="6076937" y="2052650"/>
                </a:lnTo>
                <a:lnTo>
                  <a:pt x="6076937" y="2050021"/>
                </a:lnTo>
                <a:close/>
              </a:path>
              <a:path w="11163300" h="4533900">
                <a:moveTo>
                  <a:pt x="6076937" y="1225677"/>
                </a:moveTo>
                <a:lnTo>
                  <a:pt x="6076480" y="1224546"/>
                </a:lnTo>
                <a:lnTo>
                  <a:pt x="6074613" y="1222692"/>
                </a:lnTo>
                <a:lnTo>
                  <a:pt x="6073495" y="1222222"/>
                </a:lnTo>
                <a:lnTo>
                  <a:pt x="6061341" y="1222222"/>
                </a:lnTo>
                <a:lnTo>
                  <a:pt x="6060224" y="1222692"/>
                </a:lnTo>
                <a:lnTo>
                  <a:pt x="6058357" y="1224546"/>
                </a:lnTo>
                <a:lnTo>
                  <a:pt x="6057887" y="1225677"/>
                </a:lnTo>
                <a:lnTo>
                  <a:pt x="6057887" y="1228305"/>
                </a:lnTo>
                <a:lnTo>
                  <a:pt x="6058357" y="1229423"/>
                </a:lnTo>
                <a:lnTo>
                  <a:pt x="6060224" y="1231290"/>
                </a:lnTo>
                <a:lnTo>
                  <a:pt x="6061341" y="1231747"/>
                </a:lnTo>
                <a:lnTo>
                  <a:pt x="6073495" y="1231747"/>
                </a:lnTo>
                <a:lnTo>
                  <a:pt x="6074613" y="1231290"/>
                </a:lnTo>
                <a:lnTo>
                  <a:pt x="6076480" y="1229423"/>
                </a:lnTo>
                <a:lnTo>
                  <a:pt x="6076937" y="1228305"/>
                </a:lnTo>
                <a:lnTo>
                  <a:pt x="6076937" y="1225677"/>
                </a:lnTo>
                <a:close/>
              </a:path>
              <a:path w="11163300" h="4533900">
                <a:moveTo>
                  <a:pt x="6076937" y="401320"/>
                </a:moveTo>
                <a:lnTo>
                  <a:pt x="6076480" y="400202"/>
                </a:lnTo>
                <a:lnTo>
                  <a:pt x="6074613" y="398348"/>
                </a:lnTo>
                <a:lnTo>
                  <a:pt x="6073495" y="397878"/>
                </a:lnTo>
                <a:lnTo>
                  <a:pt x="6061341" y="397878"/>
                </a:lnTo>
                <a:lnTo>
                  <a:pt x="6060224" y="398348"/>
                </a:lnTo>
                <a:lnTo>
                  <a:pt x="6058357" y="400202"/>
                </a:lnTo>
                <a:lnTo>
                  <a:pt x="6057887" y="401320"/>
                </a:lnTo>
                <a:lnTo>
                  <a:pt x="6057887" y="403961"/>
                </a:lnTo>
                <a:lnTo>
                  <a:pt x="6058357" y="405079"/>
                </a:lnTo>
                <a:lnTo>
                  <a:pt x="6060224" y="406933"/>
                </a:lnTo>
                <a:lnTo>
                  <a:pt x="6061341" y="407403"/>
                </a:lnTo>
                <a:lnTo>
                  <a:pt x="6073495" y="407403"/>
                </a:lnTo>
                <a:lnTo>
                  <a:pt x="6074613" y="406933"/>
                </a:lnTo>
                <a:lnTo>
                  <a:pt x="6076480" y="405079"/>
                </a:lnTo>
                <a:lnTo>
                  <a:pt x="6076937" y="403961"/>
                </a:lnTo>
                <a:lnTo>
                  <a:pt x="6076937" y="401320"/>
                </a:lnTo>
                <a:close/>
              </a:path>
              <a:path w="11163300" h="4533900">
                <a:moveTo>
                  <a:pt x="6134087" y="4523054"/>
                </a:moveTo>
                <a:lnTo>
                  <a:pt x="6133630" y="4521936"/>
                </a:lnTo>
                <a:lnTo>
                  <a:pt x="6131763" y="4520069"/>
                </a:lnTo>
                <a:lnTo>
                  <a:pt x="6130645" y="4519612"/>
                </a:lnTo>
                <a:lnTo>
                  <a:pt x="6118491" y="4519612"/>
                </a:lnTo>
                <a:lnTo>
                  <a:pt x="6117374" y="4520069"/>
                </a:lnTo>
                <a:lnTo>
                  <a:pt x="6115507" y="4521936"/>
                </a:lnTo>
                <a:lnTo>
                  <a:pt x="6115037" y="4523054"/>
                </a:lnTo>
                <a:lnTo>
                  <a:pt x="6115037" y="4525683"/>
                </a:lnTo>
                <a:lnTo>
                  <a:pt x="6115507" y="4526800"/>
                </a:lnTo>
                <a:lnTo>
                  <a:pt x="6117374" y="4528667"/>
                </a:lnTo>
                <a:lnTo>
                  <a:pt x="6118491" y="4529137"/>
                </a:lnTo>
                <a:lnTo>
                  <a:pt x="6130645" y="4529137"/>
                </a:lnTo>
                <a:lnTo>
                  <a:pt x="6131763" y="4528667"/>
                </a:lnTo>
                <a:lnTo>
                  <a:pt x="6133630" y="4526800"/>
                </a:lnTo>
                <a:lnTo>
                  <a:pt x="6134087" y="4525683"/>
                </a:lnTo>
                <a:lnTo>
                  <a:pt x="6134087" y="4523054"/>
                </a:lnTo>
                <a:close/>
              </a:path>
              <a:path w="11163300" h="4533900">
                <a:moveTo>
                  <a:pt x="6134087" y="3698710"/>
                </a:moveTo>
                <a:lnTo>
                  <a:pt x="6133630" y="3697579"/>
                </a:lnTo>
                <a:lnTo>
                  <a:pt x="6131763" y="3695725"/>
                </a:lnTo>
                <a:lnTo>
                  <a:pt x="6130645" y="3695255"/>
                </a:lnTo>
                <a:lnTo>
                  <a:pt x="6118491" y="3695255"/>
                </a:lnTo>
                <a:lnTo>
                  <a:pt x="6117374" y="3695725"/>
                </a:lnTo>
                <a:lnTo>
                  <a:pt x="6115507" y="3697579"/>
                </a:lnTo>
                <a:lnTo>
                  <a:pt x="6115037" y="3698710"/>
                </a:lnTo>
                <a:lnTo>
                  <a:pt x="6115037" y="3701338"/>
                </a:lnTo>
                <a:lnTo>
                  <a:pt x="6115507" y="3702456"/>
                </a:lnTo>
                <a:lnTo>
                  <a:pt x="6117374" y="3704323"/>
                </a:lnTo>
                <a:lnTo>
                  <a:pt x="6118491" y="3704780"/>
                </a:lnTo>
                <a:lnTo>
                  <a:pt x="6130645" y="3704780"/>
                </a:lnTo>
                <a:lnTo>
                  <a:pt x="6131763" y="3704323"/>
                </a:lnTo>
                <a:lnTo>
                  <a:pt x="6133630" y="3702456"/>
                </a:lnTo>
                <a:lnTo>
                  <a:pt x="6134087" y="3701338"/>
                </a:lnTo>
                <a:lnTo>
                  <a:pt x="6134087" y="3698710"/>
                </a:lnTo>
                <a:close/>
              </a:path>
              <a:path w="11163300" h="4533900">
                <a:moveTo>
                  <a:pt x="6134087" y="2874365"/>
                </a:moveTo>
                <a:lnTo>
                  <a:pt x="6133630" y="2873235"/>
                </a:lnTo>
                <a:lnTo>
                  <a:pt x="6131763" y="2871381"/>
                </a:lnTo>
                <a:lnTo>
                  <a:pt x="6130645" y="2870911"/>
                </a:lnTo>
                <a:lnTo>
                  <a:pt x="6118491" y="2870911"/>
                </a:lnTo>
                <a:lnTo>
                  <a:pt x="6117374" y="2871381"/>
                </a:lnTo>
                <a:lnTo>
                  <a:pt x="6115507" y="2873235"/>
                </a:lnTo>
                <a:lnTo>
                  <a:pt x="6115037" y="2874365"/>
                </a:lnTo>
                <a:lnTo>
                  <a:pt x="6115037" y="2876994"/>
                </a:lnTo>
                <a:lnTo>
                  <a:pt x="6115507" y="2878112"/>
                </a:lnTo>
                <a:lnTo>
                  <a:pt x="6117374" y="2879979"/>
                </a:lnTo>
                <a:lnTo>
                  <a:pt x="6118491" y="2880436"/>
                </a:lnTo>
                <a:lnTo>
                  <a:pt x="6130645" y="2880436"/>
                </a:lnTo>
                <a:lnTo>
                  <a:pt x="6131763" y="2879979"/>
                </a:lnTo>
                <a:lnTo>
                  <a:pt x="6133630" y="2878112"/>
                </a:lnTo>
                <a:lnTo>
                  <a:pt x="6134087" y="2876994"/>
                </a:lnTo>
                <a:lnTo>
                  <a:pt x="6134087" y="2874365"/>
                </a:lnTo>
                <a:close/>
              </a:path>
              <a:path w="11163300" h="4533900">
                <a:moveTo>
                  <a:pt x="6134087" y="2050021"/>
                </a:moveTo>
                <a:lnTo>
                  <a:pt x="6133630" y="2048891"/>
                </a:lnTo>
                <a:lnTo>
                  <a:pt x="6131763" y="2047036"/>
                </a:lnTo>
                <a:lnTo>
                  <a:pt x="6130645" y="2046566"/>
                </a:lnTo>
                <a:lnTo>
                  <a:pt x="6118491" y="2046566"/>
                </a:lnTo>
                <a:lnTo>
                  <a:pt x="6117374" y="2047036"/>
                </a:lnTo>
                <a:lnTo>
                  <a:pt x="6115507" y="2048891"/>
                </a:lnTo>
                <a:lnTo>
                  <a:pt x="6115037" y="2050021"/>
                </a:lnTo>
                <a:lnTo>
                  <a:pt x="6115037" y="2052650"/>
                </a:lnTo>
                <a:lnTo>
                  <a:pt x="6115507" y="2053767"/>
                </a:lnTo>
                <a:lnTo>
                  <a:pt x="6117374" y="2055634"/>
                </a:lnTo>
                <a:lnTo>
                  <a:pt x="6118491" y="2056091"/>
                </a:lnTo>
                <a:lnTo>
                  <a:pt x="6130645" y="2056091"/>
                </a:lnTo>
                <a:lnTo>
                  <a:pt x="6131763" y="2055634"/>
                </a:lnTo>
                <a:lnTo>
                  <a:pt x="6133630" y="2053767"/>
                </a:lnTo>
                <a:lnTo>
                  <a:pt x="6134087" y="2052650"/>
                </a:lnTo>
                <a:lnTo>
                  <a:pt x="6134087" y="2050021"/>
                </a:lnTo>
                <a:close/>
              </a:path>
              <a:path w="11163300" h="4533900">
                <a:moveTo>
                  <a:pt x="6134087" y="1225677"/>
                </a:moveTo>
                <a:lnTo>
                  <a:pt x="6133630" y="1224546"/>
                </a:lnTo>
                <a:lnTo>
                  <a:pt x="6131763" y="1222692"/>
                </a:lnTo>
                <a:lnTo>
                  <a:pt x="6130645" y="1222222"/>
                </a:lnTo>
                <a:lnTo>
                  <a:pt x="6118491" y="1222222"/>
                </a:lnTo>
                <a:lnTo>
                  <a:pt x="6117374" y="1222692"/>
                </a:lnTo>
                <a:lnTo>
                  <a:pt x="6115507" y="1224546"/>
                </a:lnTo>
                <a:lnTo>
                  <a:pt x="6115037" y="1225677"/>
                </a:lnTo>
                <a:lnTo>
                  <a:pt x="6115037" y="1228305"/>
                </a:lnTo>
                <a:lnTo>
                  <a:pt x="6115507" y="1229423"/>
                </a:lnTo>
                <a:lnTo>
                  <a:pt x="6117374" y="1231290"/>
                </a:lnTo>
                <a:lnTo>
                  <a:pt x="6118491" y="1231747"/>
                </a:lnTo>
                <a:lnTo>
                  <a:pt x="6130645" y="1231747"/>
                </a:lnTo>
                <a:lnTo>
                  <a:pt x="6131763" y="1231290"/>
                </a:lnTo>
                <a:lnTo>
                  <a:pt x="6133630" y="1229423"/>
                </a:lnTo>
                <a:lnTo>
                  <a:pt x="6134087" y="1228305"/>
                </a:lnTo>
                <a:lnTo>
                  <a:pt x="6134087" y="1225677"/>
                </a:lnTo>
                <a:close/>
              </a:path>
              <a:path w="11163300" h="4533900">
                <a:moveTo>
                  <a:pt x="6134087" y="401320"/>
                </a:moveTo>
                <a:lnTo>
                  <a:pt x="6133630" y="400202"/>
                </a:lnTo>
                <a:lnTo>
                  <a:pt x="6131763" y="398348"/>
                </a:lnTo>
                <a:lnTo>
                  <a:pt x="6130645" y="397878"/>
                </a:lnTo>
                <a:lnTo>
                  <a:pt x="6118491" y="397878"/>
                </a:lnTo>
                <a:lnTo>
                  <a:pt x="6117374" y="398348"/>
                </a:lnTo>
                <a:lnTo>
                  <a:pt x="6115507" y="400202"/>
                </a:lnTo>
                <a:lnTo>
                  <a:pt x="6115037" y="401320"/>
                </a:lnTo>
                <a:lnTo>
                  <a:pt x="6115037" y="403961"/>
                </a:lnTo>
                <a:lnTo>
                  <a:pt x="6115507" y="405079"/>
                </a:lnTo>
                <a:lnTo>
                  <a:pt x="6117374" y="406933"/>
                </a:lnTo>
                <a:lnTo>
                  <a:pt x="6118491" y="407403"/>
                </a:lnTo>
                <a:lnTo>
                  <a:pt x="6130645" y="407403"/>
                </a:lnTo>
                <a:lnTo>
                  <a:pt x="6131763" y="406933"/>
                </a:lnTo>
                <a:lnTo>
                  <a:pt x="6133630" y="405079"/>
                </a:lnTo>
                <a:lnTo>
                  <a:pt x="6134087" y="403961"/>
                </a:lnTo>
                <a:lnTo>
                  <a:pt x="6134087" y="401320"/>
                </a:lnTo>
                <a:close/>
              </a:path>
              <a:path w="11163300" h="4533900">
                <a:moveTo>
                  <a:pt x="6191237" y="4523054"/>
                </a:moveTo>
                <a:lnTo>
                  <a:pt x="6190780" y="4521936"/>
                </a:lnTo>
                <a:lnTo>
                  <a:pt x="6188913" y="4520069"/>
                </a:lnTo>
                <a:lnTo>
                  <a:pt x="6187795" y="4519612"/>
                </a:lnTo>
                <a:lnTo>
                  <a:pt x="6175641" y="4519612"/>
                </a:lnTo>
                <a:lnTo>
                  <a:pt x="6174511" y="4520069"/>
                </a:lnTo>
                <a:lnTo>
                  <a:pt x="6172657" y="4521936"/>
                </a:lnTo>
                <a:lnTo>
                  <a:pt x="6172187" y="4523054"/>
                </a:lnTo>
                <a:lnTo>
                  <a:pt x="6172187" y="4525683"/>
                </a:lnTo>
                <a:lnTo>
                  <a:pt x="6172657" y="4526800"/>
                </a:lnTo>
                <a:lnTo>
                  <a:pt x="6174511" y="4528667"/>
                </a:lnTo>
                <a:lnTo>
                  <a:pt x="6175641" y="4529137"/>
                </a:lnTo>
                <a:lnTo>
                  <a:pt x="6187795" y="4529137"/>
                </a:lnTo>
                <a:lnTo>
                  <a:pt x="6188913" y="4528667"/>
                </a:lnTo>
                <a:lnTo>
                  <a:pt x="6190780" y="4526800"/>
                </a:lnTo>
                <a:lnTo>
                  <a:pt x="6191237" y="4525683"/>
                </a:lnTo>
                <a:lnTo>
                  <a:pt x="6191237" y="4523054"/>
                </a:lnTo>
                <a:close/>
              </a:path>
              <a:path w="11163300" h="4533900">
                <a:moveTo>
                  <a:pt x="6191237" y="3698710"/>
                </a:moveTo>
                <a:lnTo>
                  <a:pt x="6190780" y="3697579"/>
                </a:lnTo>
                <a:lnTo>
                  <a:pt x="6188913" y="3695725"/>
                </a:lnTo>
                <a:lnTo>
                  <a:pt x="6187795" y="3695255"/>
                </a:lnTo>
                <a:lnTo>
                  <a:pt x="6175641" y="3695255"/>
                </a:lnTo>
                <a:lnTo>
                  <a:pt x="6174511" y="3695725"/>
                </a:lnTo>
                <a:lnTo>
                  <a:pt x="6172657" y="3697579"/>
                </a:lnTo>
                <a:lnTo>
                  <a:pt x="6172187" y="3698710"/>
                </a:lnTo>
                <a:lnTo>
                  <a:pt x="6172187" y="3701338"/>
                </a:lnTo>
                <a:lnTo>
                  <a:pt x="6172657" y="3702456"/>
                </a:lnTo>
                <a:lnTo>
                  <a:pt x="6174511" y="3704323"/>
                </a:lnTo>
                <a:lnTo>
                  <a:pt x="6175641" y="3704780"/>
                </a:lnTo>
                <a:lnTo>
                  <a:pt x="6187795" y="3704780"/>
                </a:lnTo>
                <a:lnTo>
                  <a:pt x="6188913" y="3704323"/>
                </a:lnTo>
                <a:lnTo>
                  <a:pt x="6190780" y="3702456"/>
                </a:lnTo>
                <a:lnTo>
                  <a:pt x="6191237" y="3701338"/>
                </a:lnTo>
                <a:lnTo>
                  <a:pt x="6191237" y="3698710"/>
                </a:lnTo>
                <a:close/>
              </a:path>
              <a:path w="11163300" h="4533900">
                <a:moveTo>
                  <a:pt x="6191237" y="2874365"/>
                </a:moveTo>
                <a:lnTo>
                  <a:pt x="6190780" y="2873235"/>
                </a:lnTo>
                <a:lnTo>
                  <a:pt x="6188913" y="2871381"/>
                </a:lnTo>
                <a:lnTo>
                  <a:pt x="6187795" y="2870911"/>
                </a:lnTo>
                <a:lnTo>
                  <a:pt x="6175641" y="2870911"/>
                </a:lnTo>
                <a:lnTo>
                  <a:pt x="6174511" y="2871381"/>
                </a:lnTo>
                <a:lnTo>
                  <a:pt x="6172657" y="2873235"/>
                </a:lnTo>
                <a:lnTo>
                  <a:pt x="6172187" y="2874365"/>
                </a:lnTo>
                <a:lnTo>
                  <a:pt x="6172187" y="2876994"/>
                </a:lnTo>
                <a:lnTo>
                  <a:pt x="6172657" y="2878112"/>
                </a:lnTo>
                <a:lnTo>
                  <a:pt x="6174511" y="2879979"/>
                </a:lnTo>
                <a:lnTo>
                  <a:pt x="6175641" y="2880436"/>
                </a:lnTo>
                <a:lnTo>
                  <a:pt x="6187795" y="2880436"/>
                </a:lnTo>
                <a:lnTo>
                  <a:pt x="6188913" y="2879979"/>
                </a:lnTo>
                <a:lnTo>
                  <a:pt x="6190780" y="2878112"/>
                </a:lnTo>
                <a:lnTo>
                  <a:pt x="6191237" y="2876994"/>
                </a:lnTo>
                <a:lnTo>
                  <a:pt x="6191237" y="2874365"/>
                </a:lnTo>
                <a:close/>
              </a:path>
              <a:path w="11163300" h="4533900">
                <a:moveTo>
                  <a:pt x="6191237" y="2050021"/>
                </a:moveTo>
                <a:lnTo>
                  <a:pt x="6190780" y="2048891"/>
                </a:lnTo>
                <a:lnTo>
                  <a:pt x="6188913" y="2047036"/>
                </a:lnTo>
                <a:lnTo>
                  <a:pt x="6187795" y="2046566"/>
                </a:lnTo>
                <a:lnTo>
                  <a:pt x="6175641" y="2046566"/>
                </a:lnTo>
                <a:lnTo>
                  <a:pt x="6174511" y="2047036"/>
                </a:lnTo>
                <a:lnTo>
                  <a:pt x="6172657" y="2048891"/>
                </a:lnTo>
                <a:lnTo>
                  <a:pt x="6172187" y="2050021"/>
                </a:lnTo>
                <a:lnTo>
                  <a:pt x="6172187" y="2052650"/>
                </a:lnTo>
                <a:lnTo>
                  <a:pt x="6172657" y="2053767"/>
                </a:lnTo>
                <a:lnTo>
                  <a:pt x="6174511" y="2055634"/>
                </a:lnTo>
                <a:lnTo>
                  <a:pt x="6175641" y="2056091"/>
                </a:lnTo>
                <a:lnTo>
                  <a:pt x="6187795" y="2056091"/>
                </a:lnTo>
                <a:lnTo>
                  <a:pt x="6188913" y="2055634"/>
                </a:lnTo>
                <a:lnTo>
                  <a:pt x="6190780" y="2053767"/>
                </a:lnTo>
                <a:lnTo>
                  <a:pt x="6191237" y="2052650"/>
                </a:lnTo>
                <a:lnTo>
                  <a:pt x="6191237" y="2050021"/>
                </a:lnTo>
                <a:close/>
              </a:path>
              <a:path w="11163300" h="4533900">
                <a:moveTo>
                  <a:pt x="6191237" y="1225677"/>
                </a:moveTo>
                <a:lnTo>
                  <a:pt x="6190780" y="1224546"/>
                </a:lnTo>
                <a:lnTo>
                  <a:pt x="6188913" y="1222692"/>
                </a:lnTo>
                <a:lnTo>
                  <a:pt x="6187795" y="1222222"/>
                </a:lnTo>
                <a:lnTo>
                  <a:pt x="6175641" y="1222222"/>
                </a:lnTo>
                <a:lnTo>
                  <a:pt x="6174511" y="1222692"/>
                </a:lnTo>
                <a:lnTo>
                  <a:pt x="6172657" y="1224546"/>
                </a:lnTo>
                <a:lnTo>
                  <a:pt x="6172187" y="1225677"/>
                </a:lnTo>
                <a:lnTo>
                  <a:pt x="6172187" y="1228305"/>
                </a:lnTo>
                <a:lnTo>
                  <a:pt x="6172657" y="1229423"/>
                </a:lnTo>
                <a:lnTo>
                  <a:pt x="6174511" y="1231290"/>
                </a:lnTo>
                <a:lnTo>
                  <a:pt x="6175641" y="1231747"/>
                </a:lnTo>
                <a:lnTo>
                  <a:pt x="6187795" y="1231747"/>
                </a:lnTo>
                <a:lnTo>
                  <a:pt x="6188913" y="1231290"/>
                </a:lnTo>
                <a:lnTo>
                  <a:pt x="6190780" y="1229423"/>
                </a:lnTo>
                <a:lnTo>
                  <a:pt x="6191237" y="1228305"/>
                </a:lnTo>
                <a:lnTo>
                  <a:pt x="6191237" y="1225677"/>
                </a:lnTo>
                <a:close/>
              </a:path>
              <a:path w="11163300" h="4533900">
                <a:moveTo>
                  <a:pt x="6191237" y="401320"/>
                </a:moveTo>
                <a:lnTo>
                  <a:pt x="6190780" y="400202"/>
                </a:lnTo>
                <a:lnTo>
                  <a:pt x="6188913" y="398348"/>
                </a:lnTo>
                <a:lnTo>
                  <a:pt x="6187795" y="397878"/>
                </a:lnTo>
                <a:lnTo>
                  <a:pt x="6175641" y="397878"/>
                </a:lnTo>
                <a:lnTo>
                  <a:pt x="6174511" y="398348"/>
                </a:lnTo>
                <a:lnTo>
                  <a:pt x="6172657" y="400202"/>
                </a:lnTo>
                <a:lnTo>
                  <a:pt x="6172187" y="401320"/>
                </a:lnTo>
                <a:lnTo>
                  <a:pt x="6172187" y="403961"/>
                </a:lnTo>
                <a:lnTo>
                  <a:pt x="6172657" y="405079"/>
                </a:lnTo>
                <a:lnTo>
                  <a:pt x="6174511" y="406933"/>
                </a:lnTo>
                <a:lnTo>
                  <a:pt x="6175641" y="407403"/>
                </a:lnTo>
                <a:lnTo>
                  <a:pt x="6187795" y="407403"/>
                </a:lnTo>
                <a:lnTo>
                  <a:pt x="6188913" y="406933"/>
                </a:lnTo>
                <a:lnTo>
                  <a:pt x="6190780" y="405079"/>
                </a:lnTo>
                <a:lnTo>
                  <a:pt x="6191237" y="403961"/>
                </a:lnTo>
                <a:lnTo>
                  <a:pt x="6191237" y="401320"/>
                </a:lnTo>
                <a:close/>
              </a:path>
              <a:path w="11163300" h="4533900">
                <a:moveTo>
                  <a:pt x="6248400" y="4523054"/>
                </a:moveTo>
                <a:lnTo>
                  <a:pt x="6247930" y="4521936"/>
                </a:lnTo>
                <a:lnTo>
                  <a:pt x="6246063" y="4520069"/>
                </a:lnTo>
                <a:lnTo>
                  <a:pt x="6244945" y="4519612"/>
                </a:lnTo>
                <a:lnTo>
                  <a:pt x="6232791" y="4519612"/>
                </a:lnTo>
                <a:lnTo>
                  <a:pt x="6231674" y="4520069"/>
                </a:lnTo>
                <a:lnTo>
                  <a:pt x="6229807" y="4521936"/>
                </a:lnTo>
                <a:lnTo>
                  <a:pt x="6229337" y="4523054"/>
                </a:lnTo>
                <a:lnTo>
                  <a:pt x="6229337" y="4525683"/>
                </a:lnTo>
                <a:lnTo>
                  <a:pt x="6229807" y="4526800"/>
                </a:lnTo>
                <a:lnTo>
                  <a:pt x="6231674" y="4528667"/>
                </a:lnTo>
                <a:lnTo>
                  <a:pt x="6232791" y="4529137"/>
                </a:lnTo>
                <a:lnTo>
                  <a:pt x="6244945" y="4529137"/>
                </a:lnTo>
                <a:lnTo>
                  <a:pt x="6246063" y="4528667"/>
                </a:lnTo>
                <a:lnTo>
                  <a:pt x="6247930" y="4526800"/>
                </a:lnTo>
                <a:lnTo>
                  <a:pt x="6248400" y="4525683"/>
                </a:lnTo>
                <a:lnTo>
                  <a:pt x="6248400" y="4523054"/>
                </a:lnTo>
                <a:close/>
              </a:path>
              <a:path w="11163300" h="4533900">
                <a:moveTo>
                  <a:pt x="6248400" y="3698710"/>
                </a:moveTo>
                <a:lnTo>
                  <a:pt x="6247930" y="3697579"/>
                </a:lnTo>
                <a:lnTo>
                  <a:pt x="6246063" y="3695725"/>
                </a:lnTo>
                <a:lnTo>
                  <a:pt x="6244945" y="3695255"/>
                </a:lnTo>
                <a:lnTo>
                  <a:pt x="6232791" y="3695255"/>
                </a:lnTo>
                <a:lnTo>
                  <a:pt x="6231674" y="3695725"/>
                </a:lnTo>
                <a:lnTo>
                  <a:pt x="6229807" y="3697579"/>
                </a:lnTo>
                <a:lnTo>
                  <a:pt x="6229337" y="3698710"/>
                </a:lnTo>
                <a:lnTo>
                  <a:pt x="6229337" y="3701338"/>
                </a:lnTo>
                <a:lnTo>
                  <a:pt x="6229807" y="3702456"/>
                </a:lnTo>
                <a:lnTo>
                  <a:pt x="6231674" y="3704323"/>
                </a:lnTo>
                <a:lnTo>
                  <a:pt x="6232791" y="3704780"/>
                </a:lnTo>
                <a:lnTo>
                  <a:pt x="6244945" y="3704780"/>
                </a:lnTo>
                <a:lnTo>
                  <a:pt x="6246063" y="3704323"/>
                </a:lnTo>
                <a:lnTo>
                  <a:pt x="6247930" y="3702456"/>
                </a:lnTo>
                <a:lnTo>
                  <a:pt x="6248400" y="3701338"/>
                </a:lnTo>
                <a:lnTo>
                  <a:pt x="6248400" y="3698710"/>
                </a:lnTo>
                <a:close/>
              </a:path>
              <a:path w="11163300" h="4533900">
                <a:moveTo>
                  <a:pt x="6248400" y="2874365"/>
                </a:moveTo>
                <a:lnTo>
                  <a:pt x="6247930" y="2873235"/>
                </a:lnTo>
                <a:lnTo>
                  <a:pt x="6246063" y="2871381"/>
                </a:lnTo>
                <a:lnTo>
                  <a:pt x="6244945" y="2870911"/>
                </a:lnTo>
                <a:lnTo>
                  <a:pt x="6232791" y="2870911"/>
                </a:lnTo>
                <a:lnTo>
                  <a:pt x="6231674" y="2871381"/>
                </a:lnTo>
                <a:lnTo>
                  <a:pt x="6229807" y="2873235"/>
                </a:lnTo>
                <a:lnTo>
                  <a:pt x="6229337" y="2874365"/>
                </a:lnTo>
                <a:lnTo>
                  <a:pt x="6229337" y="2876994"/>
                </a:lnTo>
                <a:lnTo>
                  <a:pt x="6229807" y="2878112"/>
                </a:lnTo>
                <a:lnTo>
                  <a:pt x="6231674" y="2879979"/>
                </a:lnTo>
                <a:lnTo>
                  <a:pt x="6232791" y="2880436"/>
                </a:lnTo>
                <a:lnTo>
                  <a:pt x="6244945" y="2880436"/>
                </a:lnTo>
                <a:lnTo>
                  <a:pt x="6246063" y="2879979"/>
                </a:lnTo>
                <a:lnTo>
                  <a:pt x="6247930" y="2878112"/>
                </a:lnTo>
                <a:lnTo>
                  <a:pt x="6248400" y="2876994"/>
                </a:lnTo>
                <a:lnTo>
                  <a:pt x="6248400" y="2874365"/>
                </a:lnTo>
                <a:close/>
              </a:path>
              <a:path w="11163300" h="4533900">
                <a:moveTo>
                  <a:pt x="6248400" y="2050021"/>
                </a:moveTo>
                <a:lnTo>
                  <a:pt x="6247930" y="2048891"/>
                </a:lnTo>
                <a:lnTo>
                  <a:pt x="6246063" y="2047036"/>
                </a:lnTo>
                <a:lnTo>
                  <a:pt x="6244945" y="2046566"/>
                </a:lnTo>
                <a:lnTo>
                  <a:pt x="6232791" y="2046566"/>
                </a:lnTo>
                <a:lnTo>
                  <a:pt x="6231674" y="2047036"/>
                </a:lnTo>
                <a:lnTo>
                  <a:pt x="6229807" y="2048891"/>
                </a:lnTo>
                <a:lnTo>
                  <a:pt x="6229337" y="2050021"/>
                </a:lnTo>
                <a:lnTo>
                  <a:pt x="6229337" y="2052650"/>
                </a:lnTo>
                <a:lnTo>
                  <a:pt x="6229807" y="2053767"/>
                </a:lnTo>
                <a:lnTo>
                  <a:pt x="6231674" y="2055634"/>
                </a:lnTo>
                <a:lnTo>
                  <a:pt x="6232791" y="2056091"/>
                </a:lnTo>
                <a:lnTo>
                  <a:pt x="6244945" y="2056091"/>
                </a:lnTo>
                <a:lnTo>
                  <a:pt x="6246063" y="2055634"/>
                </a:lnTo>
                <a:lnTo>
                  <a:pt x="6247930" y="2053767"/>
                </a:lnTo>
                <a:lnTo>
                  <a:pt x="6248400" y="2052650"/>
                </a:lnTo>
                <a:lnTo>
                  <a:pt x="6248400" y="2050021"/>
                </a:lnTo>
                <a:close/>
              </a:path>
              <a:path w="11163300" h="4533900">
                <a:moveTo>
                  <a:pt x="6248400" y="1225677"/>
                </a:moveTo>
                <a:lnTo>
                  <a:pt x="6247930" y="1224546"/>
                </a:lnTo>
                <a:lnTo>
                  <a:pt x="6246063" y="1222692"/>
                </a:lnTo>
                <a:lnTo>
                  <a:pt x="6244945" y="1222222"/>
                </a:lnTo>
                <a:lnTo>
                  <a:pt x="6232791" y="1222222"/>
                </a:lnTo>
                <a:lnTo>
                  <a:pt x="6231674" y="1222692"/>
                </a:lnTo>
                <a:lnTo>
                  <a:pt x="6229807" y="1224546"/>
                </a:lnTo>
                <a:lnTo>
                  <a:pt x="6229337" y="1225677"/>
                </a:lnTo>
                <a:lnTo>
                  <a:pt x="6229337" y="1228305"/>
                </a:lnTo>
                <a:lnTo>
                  <a:pt x="6229807" y="1229423"/>
                </a:lnTo>
                <a:lnTo>
                  <a:pt x="6231674" y="1231290"/>
                </a:lnTo>
                <a:lnTo>
                  <a:pt x="6232791" y="1231747"/>
                </a:lnTo>
                <a:lnTo>
                  <a:pt x="6244945" y="1231747"/>
                </a:lnTo>
                <a:lnTo>
                  <a:pt x="6246063" y="1231290"/>
                </a:lnTo>
                <a:lnTo>
                  <a:pt x="6247930" y="1229423"/>
                </a:lnTo>
                <a:lnTo>
                  <a:pt x="6248400" y="1228305"/>
                </a:lnTo>
                <a:lnTo>
                  <a:pt x="6248400" y="1225677"/>
                </a:lnTo>
                <a:close/>
              </a:path>
              <a:path w="11163300" h="4533900">
                <a:moveTo>
                  <a:pt x="6248400" y="401320"/>
                </a:moveTo>
                <a:lnTo>
                  <a:pt x="6247930" y="400202"/>
                </a:lnTo>
                <a:lnTo>
                  <a:pt x="6246063" y="398348"/>
                </a:lnTo>
                <a:lnTo>
                  <a:pt x="6244945" y="397878"/>
                </a:lnTo>
                <a:lnTo>
                  <a:pt x="6232791" y="397878"/>
                </a:lnTo>
                <a:lnTo>
                  <a:pt x="6231674" y="398348"/>
                </a:lnTo>
                <a:lnTo>
                  <a:pt x="6229807" y="400202"/>
                </a:lnTo>
                <a:lnTo>
                  <a:pt x="6229337" y="401320"/>
                </a:lnTo>
                <a:lnTo>
                  <a:pt x="6229337" y="403961"/>
                </a:lnTo>
                <a:lnTo>
                  <a:pt x="6229807" y="405079"/>
                </a:lnTo>
                <a:lnTo>
                  <a:pt x="6231674" y="406933"/>
                </a:lnTo>
                <a:lnTo>
                  <a:pt x="6232791" y="407403"/>
                </a:lnTo>
                <a:lnTo>
                  <a:pt x="6244945" y="407403"/>
                </a:lnTo>
                <a:lnTo>
                  <a:pt x="6246063" y="406933"/>
                </a:lnTo>
                <a:lnTo>
                  <a:pt x="6247930" y="405079"/>
                </a:lnTo>
                <a:lnTo>
                  <a:pt x="6248400" y="403961"/>
                </a:lnTo>
                <a:lnTo>
                  <a:pt x="6248400" y="401320"/>
                </a:lnTo>
                <a:close/>
              </a:path>
              <a:path w="11163300" h="4533900">
                <a:moveTo>
                  <a:pt x="6305537" y="4523054"/>
                </a:moveTo>
                <a:lnTo>
                  <a:pt x="6305080" y="4521936"/>
                </a:lnTo>
                <a:lnTo>
                  <a:pt x="6303213" y="4520069"/>
                </a:lnTo>
                <a:lnTo>
                  <a:pt x="6302095" y="4519612"/>
                </a:lnTo>
                <a:lnTo>
                  <a:pt x="6289941" y="4519612"/>
                </a:lnTo>
                <a:lnTo>
                  <a:pt x="6288824" y="4520069"/>
                </a:lnTo>
                <a:lnTo>
                  <a:pt x="6286957" y="4521936"/>
                </a:lnTo>
                <a:lnTo>
                  <a:pt x="6286487" y="4523054"/>
                </a:lnTo>
                <a:lnTo>
                  <a:pt x="6286487" y="4525683"/>
                </a:lnTo>
                <a:lnTo>
                  <a:pt x="6286957" y="4526800"/>
                </a:lnTo>
                <a:lnTo>
                  <a:pt x="6288824" y="4528667"/>
                </a:lnTo>
                <a:lnTo>
                  <a:pt x="6289941" y="4529137"/>
                </a:lnTo>
                <a:lnTo>
                  <a:pt x="6302095" y="4529137"/>
                </a:lnTo>
                <a:lnTo>
                  <a:pt x="6303213" y="4528667"/>
                </a:lnTo>
                <a:lnTo>
                  <a:pt x="6305080" y="4526800"/>
                </a:lnTo>
                <a:lnTo>
                  <a:pt x="6305537" y="4525683"/>
                </a:lnTo>
                <a:lnTo>
                  <a:pt x="6305537" y="4523054"/>
                </a:lnTo>
                <a:close/>
              </a:path>
              <a:path w="11163300" h="4533900">
                <a:moveTo>
                  <a:pt x="6305537" y="3698710"/>
                </a:moveTo>
                <a:lnTo>
                  <a:pt x="6305080" y="3697579"/>
                </a:lnTo>
                <a:lnTo>
                  <a:pt x="6303213" y="3695725"/>
                </a:lnTo>
                <a:lnTo>
                  <a:pt x="6302095" y="3695255"/>
                </a:lnTo>
                <a:lnTo>
                  <a:pt x="6289941" y="3695255"/>
                </a:lnTo>
                <a:lnTo>
                  <a:pt x="6288824" y="3695725"/>
                </a:lnTo>
                <a:lnTo>
                  <a:pt x="6286957" y="3697579"/>
                </a:lnTo>
                <a:lnTo>
                  <a:pt x="6286487" y="3698710"/>
                </a:lnTo>
                <a:lnTo>
                  <a:pt x="6286487" y="3701338"/>
                </a:lnTo>
                <a:lnTo>
                  <a:pt x="6286957" y="3702456"/>
                </a:lnTo>
                <a:lnTo>
                  <a:pt x="6288824" y="3704323"/>
                </a:lnTo>
                <a:lnTo>
                  <a:pt x="6289941" y="3704780"/>
                </a:lnTo>
                <a:lnTo>
                  <a:pt x="6302095" y="3704780"/>
                </a:lnTo>
                <a:lnTo>
                  <a:pt x="6303213" y="3704323"/>
                </a:lnTo>
                <a:lnTo>
                  <a:pt x="6305080" y="3702456"/>
                </a:lnTo>
                <a:lnTo>
                  <a:pt x="6305537" y="3701338"/>
                </a:lnTo>
                <a:lnTo>
                  <a:pt x="6305537" y="3698710"/>
                </a:lnTo>
                <a:close/>
              </a:path>
              <a:path w="11163300" h="4533900">
                <a:moveTo>
                  <a:pt x="6305537" y="2874365"/>
                </a:moveTo>
                <a:lnTo>
                  <a:pt x="6305080" y="2873235"/>
                </a:lnTo>
                <a:lnTo>
                  <a:pt x="6303213" y="2871381"/>
                </a:lnTo>
                <a:lnTo>
                  <a:pt x="6302095" y="2870911"/>
                </a:lnTo>
                <a:lnTo>
                  <a:pt x="6289941" y="2870911"/>
                </a:lnTo>
                <a:lnTo>
                  <a:pt x="6288824" y="2871381"/>
                </a:lnTo>
                <a:lnTo>
                  <a:pt x="6286957" y="2873235"/>
                </a:lnTo>
                <a:lnTo>
                  <a:pt x="6286487" y="2874365"/>
                </a:lnTo>
                <a:lnTo>
                  <a:pt x="6286487" y="2876994"/>
                </a:lnTo>
                <a:lnTo>
                  <a:pt x="6286957" y="2878112"/>
                </a:lnTo>
                <a:lnTo>
                  <a:pt x="6288824" y="2879979"/>
                </a:lnTo>
                <a:lnTo>
                  <a:pt x="6289941" y="2880436"/>
                </a:lnTo>
                <a:lnTo>
                  <a:pt x="6302095" y="2880436"/>
                </a:lnTo>
                <a:lnTo>
                  <a:pt x="6303213" y="2879979"/>
                </a:lnTo>
                <a:lnTo>
                  <a:pt x="6305080" y="2878112"/>
                </a:lnTo>
                <a:lnTo>
                  <a:pt x="6305537" y="2876994"/>
                </a:lnTo>
                <a:lnTo>
                  <a:pt x="6305537" y="2874365"/>
                </a:lnTo>
                <a:close/>
              </a:path>
              <a:path w="11163300" h="4533900">
                <a:moveTo>
                  <a:pt x="6305537" y="2050021"/>
                </a:moveTo>
                <a:lnTo>
                  <a:pt x="6305080" y="2048891"/>
                </a:lnTo>
                <a:lnTo>
                  <a:pt x="6303213" y="2047036"/>
                </a:lnTo>
                <a:lnTo>
                  <a:pt x="6302095" y="2046566"/>
                </a:lnTo>
                <a:lnTo>
                  <a:pt x="6289941" y="2046566"/>
                </a:lnTo>
                <a:lnTo>
                  <a:pt x="6288824" y="2047036"/>
                </a:lnTo>
                <a:lnTo>
                  <a:pt x="6286957" y="2048891"/>
                </a:lnTo>
                <a:lnTo>
                  <a:pt x="6286487" y="2050021"/>
                </a:lnTo>
                <a:lnTo>
                  <a:pt x="6286487" y="2052650"/>
                </a:lnTo>
                <a:lnTo>
                  <a:pt x="6286957" y="2053767"/>
                </a:lnTo>
                <a:lnTo>
                  <a:pt x="6288824" y="2055634"/>
                </a:lnTo>
                <a:lnTo>
                  <a:pt x="6289941" y="2056091"/>
                </a:lnTo>
                <a:lnTo>
                  <a:pt x="6302095" y="2056091"/>
                </a:lnTo>
                <a:lnTo>
                  <a:pt x="6303213" y="2055634"/>
                </a:lnTo>
                <a:lnTo>
                  <a:pt x="6305080" y="2053767"/>
                </a:lnTo>
                <a:lnTo>
                  <a:pt x="6305537" y="2052650"/>
                </a:lnTo>
                <a:lnTo>
                  <a:pt x="6305537" y="2050021"/>
                </a:lnTo>
                <a:close/>
              </a:path>
              <a:path w="11163300" h="4533900">
                <a:moveTo>
                  <a:pt x="6305537" y="1225677"/>
                </a:moveTo>
                <a:lnTo>
                  <a:pt x="6305080" y="1224546"/>
                </a:lnTo>
                <a:lnTo>
                  <a:pt x="6303213" y="1222692"/>
                </a:lnTo>
                <a:lnTo>
                  <a:pt x="6302095" y="1222222"/>
                </a:lnTo>
                <a:lnTo>
                  <a:pt x="6289941" y="1222222"/>
                </a:lnTo>
                <a:lnTo>
                  <a:pt x="6288824" y="1222692"/>
                </a:lnTo>
                <a:lnTo>
                  <a:pt x="6286957" y="1224546"/>
                </a:lnTo>
                <a:lnTo>
                  <a:pt x="6286487" y="1225677"/>
                </a:lnTo>
                <a:lnTo>
                  <a:pt x="6286487" y="1228305"/>
                </a:lnTo>
                <a:lnTo>
                  <a:pt x="6286957" y="1229423"/>
                </a:lnTo>
                <a:lnTo>
                  <a:pt x="6288824" y="1231290"/>
                </a:lnTo>
                <a:lnTo>
                  <a:pt x="6289941" y="1231747"/>
                </a:lnTo>
                <a:lnTo>
                  <a:pt x="6302095" y="1231747"/>
                </a:lnTo>
                <a:lnTo>
                  <a:pt x="6303213" y="1231290"/>
                </a:lnTo>
                <a:lnTo>
                  <a:pt x="6305080" y="1229423"/>
                </a:lnTo>
                <a:lnTo>
                  <a:pt x="6305537" y="1228305"/>
                </a:lnTo>
                <a:lnTo>
                  <a:pt x="6305537" y="1225677"/>
                </a:lnTo>
                <a:close/>
              </a:path>
              <a:path w="11163300" h="4533900">
                <a:moveTo>
                  <a:pt x="6305537" y="401320"/>
                </a:moveTo>
                <a:lnTo>
                  <a:pt x="6305080" y="400202"/>
                </a:lnTo>
                <a:lnTo>
                  <a:pt x="6303213" y="398348"/>
                </a:lnTo>
                <a:lnTo>
                  <a:pt x="6302095" y="397878"/>
                </a:lnTo>
                <a:lnTo>
                  <a:pt x="6289941" y="397878"/>
                </a:lnTo>
                <a:lnTo>
                  <a:pt x="6288824" y="398348"/>
                </a:lnTo>
                <a:lnTo>
                  <a:pt x="6286957" y="400202"/>
                </a:lnTo>
                <a:lnTo>
                  <a:pt x="6286487" y="401320"/>
                </a:lnTo>
                <a:lnTo>
                  <a:pt x="6286487" y="403961"/>
                </a:lnTo>
                <a:lnTo>
                  <a:pt x="6286957" y="405079"/>
                </a:lnTo>
                <a:lnTo>
                  <a:pt x="6288824" y="406933"/>
                </a:lnTo>
                <a:lnTo>
                  <a:pt x="6289941" y="407403"/>
                </a:lnTo>
                <a:lnTo>
                  <a:pt x="6302095" y="407403"/>
                </a:lnTo>
                <a:lnTo>
                  <a:pt x="6303213" y="406933"/>
                </a:lnTo>
                <a:lnTo>
                  <a:pt x="6305080" y="405079"/>
                </a:lnTo>
                <a:lnTo>
                  <a:pt x="6305537" y="403961"/>
                </a:lnTo>
                <a:lnTo>
                  <a:pt x="6305537" y="401320"/>
                </a:lnTo>
                <a:close/>
              </a:path>
              <a:path w="11163300" h="4533900">
                <a:moveTo>
                  <a:pt x="6362687" y="4523054"/>
                </a:moveTo>
                <a:lnTo>
                  <a:pt x="6362230" y="4521936"/>
                </a:lnTo>
                <a:lnTo>
                  <a:pt x="6360363" y="4520069"/>
                </a:lnTo>
                <a:lnTo>
                  <a:pt x="6359245" y="4519612"/>
                </a:lnTo>
                <a:lnTo>
                  <a:pt x="6347092" y="4519612"/>
                </a:lnTo>
                <a:lnTo>
                  <a:pt x="6345974" y="4520069"/>
                </a:lnTo>
                <a:lnTo>
                  <a:pt x="6344107" y="4521936"/>
                </a:lnTo>
                <a:lnTo>
                  <a:pt x="6343650" y="4523054"/>
                </a:lnTo>
                <a:lnTo>
                  <a:pt x="6343650" y="4525683"/>
                </a:lnTo>
                <a:lnTo>
                  <a:pt x="6344107" y="4526800"/>
                </a:lnTo>
                <a:lnTo>
                  <a:pt x="6345974" y="4528667"/>
                </a:lnTo>
                <a:lnTo>
                  <a:pt x="6347092" y="4529137"/>
                </a:lnTo>
                <a:lnTo>
                  <a:pt x="6359245" y="4529137"/>
                </a:lnTo>
                <a:lnTo>
                  <a:pt x="6360363" y="4528667"/>
                </a:lnTo>
                <a:lnTo>
                  <a:pt x="6362230" y="4526800"/>
                </a:lnTo>
                <a:lnTo>
                  <a:pt x="6362687" y="4525683"/>
                </a:lnTo>
                <a:lnTo>
                  <a:pt x="6362687" y="4523054"/>
                </a:lnTo>
                <a:close/>
              </a:path>
              <a:path w="11163300" h="4533900">
                <a:moveTo>
                  <a:pt x="6362687" y="3698710"/>
                </a:moveTo>
                <a:lnTo>
                  <a:pt x="6362230" y="3697579"/>
                </a:lnTo>
                <a:lnTo>
                  <a:pt x="6360363" y="3695725"/>
                </a:lnTo>
                <a:lnTo>
                  <a:pt x="6359245" y="3695255"/>
                </a:lnTo>
                <a:lnTo>
                  <a:pt x="6347092" y="3695255"/>
                </a:lnTo>
                <a:lnTo>
                  <a:pt x="6345974" y="3695725"/>
                </a:lnTo>
                <a:lnTo>
                  <a:pt x="6344107" y="3697579"/>
                </a:lnTo>
                <a:lnTo>
                  <a:pt x="6343650" y="3698710"/>
                </a:lnTo>
                <a:lnTo>
                  <a:pt x="6343650" y="3701338"/>
                </a:lnTo>
                <a:lnTo>
                  <a:pt x="6344107" y="3702456"/>
                </a:lnTo>
                <a:lnTo>
                  <a:pt x="6345974" y="3704323"/>
                </a:lnTo>
                <a:lnTo>
                  <a:pt x="6347092" y="3704780"/>
                </a:lnTo>
                <a:lnTo>
                  <a:pt x="6359245" y="3704780"/>
                </a:lnTo>
                <a:lnTo>
                  <a:pt x="6360363" y="3704323"/>
                </a:lnTo>
                <a:lnTo>
                  <a:pt x="6362230" y="3702456"/>
                </a:lnTo>
                <a:lnTo>
                  <a:pt x="6362687" y="3701338"/>
                </a:lnTo>
                <a:lnTo>
                  <a:pt x="6362687" y="3698710"/>
                </a:lnTo>
                <a:close/>
              </a:path>
              <a:path w="11163300" h="4533900">
                <a:moveTo>
                  <a:pt x="6362687" y="2874365"/>
                </a:moveTo>
                <a:lnTo>
                  <a:pt x="6362230" y="2873235"/>
                </a:lnTo>
                <a:lnTo>
                  <a:pt x="6360363" y="2871381"/>
                </a:lnTo>
                <a:lnTo>
                  <a:pt x="6359245" y="2870911"/>
                </a:lnTo>
                <a:lnTo>
                  <a:pt x="6347092" y="2870911"/>
                </a:lnTo>
                <a:lnTo>
                  <a:pt x="6345974" y="2871381"/>
                </a:lnTo>
                <a:lnTo>
                  <a:pt x="6344107" y="2873235"/>
                </a:lnTo>
                <a:lnTo>
                  <a:pt x="6343650" y="2874365"/>
                </a:lnTo>
                <a:lnTo>
                  <a:pt x="6343650" y="2876994"/>
                </a:lnTo>
                <a:lnTo>
                  <a:pt x="6344107" y="2878112"/>
                </a:lnTo>
                <a:lnTo>
                  <a:pt x="6345974" y="2879979"/>
                </a:lnTo>
                <a:lnTo>
                  <a:pt x="6347092" y="2880436"/>
                </a:lnTo>
                <a:lnTo>
                  <a:pt x="6359245" y="2880436"/>
                </a:lnTo>
                <a:lnTo>
                  <a:pt x="6360363" y="2879979"/>
                </a:lnTo>
                <a:lnTo>
                  <a:pt x="6362230" y="2878112"/>
                </a:lnTo>
                <a:lnTo>
                  <a:pt x="6362687" y="2876994"/>
                </a:lnTo>
                <a:lnTo>
                  <a:pt x="6362687" y="2874365"/>
                </a:lnTo>
                <a:close/>
              </a:path>
              <a:path w="11163300" h="4533900">
                <a:moveTo>
                  <a:pt x="6362687" y="2050021"/>
                </a:moveTo>
                <a:lnTo>
                  <a:pt x="6362230" y="2048891"/>
                </a:lnTo>
                <a:lnTo>
                  <a:pt x="6360363" y="2047036"/>
                </a:lnTo>
                <a:lnTo>
                  <a:pt x="6359245" y="2046566"/>
                </a:lnTo>
                <a:lnTo>
                  <a:pt x="6347092" y="2046566"/>
                </a:lnTo>
                <a:lnTo>
                  <a:pt x="6345974" y="2047036"/>
                </a:lnTo>
                <a:lnTo>
                  <a:pt x="6344107" y="2048891"/>
                </a:lnTo>
                <a:lnTo>
                  <a:pt x="6343650" y="2050021"/>
                </a:lnTo>
                <a:lnTo>
                  <a:pt x="6343650" y="2052650"/>
                </a:lnTo>
                <a:lnTo>
                  <a:pt x="6344107" y="2053767"/>
                </a:lnTo>
                <a:lnTo>
                  <a:pt x="6345974" y="2055634"/>
                </a:lnTo>
                <a:lnTo>
                  <a:pt x="6347092" y="2056091"/>
                </a:lnTo>
                <a:lnTo>
                  <a:pt x="6359245" y="2056091"/>
                </a:lnTo>
                <a:lnTo>
                  <a:pt x="6360363" y="2055634"/>
                </a:lnTo>
                <a:lnTo>
                  <a:pt x="6362230" y="2053767"/>
                </a:lnTo>
                <a:lnTo>
                  <a:pt x="6362687" y="2052650"/>
                </a:lnTo>
                <a:lnTo>
                  <a:pt x="6362687" y="2050021"/>
                </a:lnTo>
                <a:close/>
              </a:path>
              <a:path w="11163300" h="4533900">
                <a:moveTo>
                  <a:pt x="6362687" y="1225677"/>
                </a:moveTo>
                <a:lnTo>
                  <a:pt x="6362230" y="1224546"/>
                </a:lnTo>
                <a:lnTo>
                  <a:pt x="6360363" y="1222692"/>
                </a:lnTo>
                <a:lnTo>
                  <a:pt x="6359245" y="1222222"/>
                </a:lnTo>
                <a:lnTo>
                  <a:pt x="6347092" y="1222222"/>
                </a:lnTo>
                <a:lnTo>
                  <a:pt x="6345974" y="1222692"/>
                </a:lnTo>
                <a:lnTo>
                  <a:pt x="6344107" y="1224546"/>
                </a:lnTo>
                <a:lnTo>
                  <a:pt x="6343650" y="1225677"/>
                </a:lnTo>
                <a:lnTo>
                  <a:pt x="6343650" y="1228305"/>
                </a:lnTo>
                <a:lnTo>
                  <a:pt x="6344107" y="1229423"/>
                </a:lnTo>
                <a:lnTo>
                  <a:pt x="6345974" y="1231290"/>
                </a:lnTo>
                <a:lnTo>
                  <a:pt x="6347092" y="1231747"/>
                </a:lnTo>
                <a:lnTo>
                  <a:pt x="6359245" y="1231747"/>
                </a:lnTo>
                <a:lnTo>
                  <a:pt x="6360363" y="1231290"/>
                </a:lnTo>
                <a:lnTo>
                  <a:pt x="6362230" y="1229423"/>
                </a:lnTo>
                <a:lnTo>
                  <a:pt x="6362687" y="1228305"/>
                </a:lnTo>
                <a:lnTo>
                  <a:pt x="6362687" y="1225677"/>
                </a:lnTo>
                <a:close/>
              </a:path>
              <a:path w="11163300" h="4533900">
                <a:moveTo>
                  <a:pt x="6362687" y="401320"/>
                </a:moveTo>
                <a:lnTo>
                  <a:pt x="6362230" y="400202"/>
                </a:lnTo>
                <a:lnTo>
                  <a:pt x="6360363" y="398348"/>
                </a:lnTo>
                <a:lnTo>
                  <a:pt x="6359245" y="397878"/>
                </a:lnTo>
                <a:lnTo>
                  <a:pt x="6347092" y="397878"/>
                </a:lnTo>
                <a:lnTo>
                  <a:pt x="6345974" y="398348"/>
                </a:lnTo>
                <a:lnTo>
                  <a:pt x="6344107" y="400202"/>
                </a:lnTo>
                <a:lnTo>
                  <a:pt x="6343650" y="401320"/>
                </a:lnTo>
                <a:lnTo>
                  <a:pt x="6343650" y="403961"/>
                </a:lnTo>
                <a:lnTo>
                  <a:pt x="6344107" y="405079"/>
                </a:lnTo>
                <a:lnTo>
                  <a:pt x="6345974" y="406933"/>
                </a:lnTo>
                <a:lnTo>
                  <a:pt x="6347092" y="407403"/>
                </a:lnTo>
                <a:lnTo>
                  <a:pt x="6359245" y="407403"/>
                </a:lnTo>
                <a:lnTo>
                  <a:pt x="6360363" y="406933"/>
                </a:lnTo>
                <a:lnTo>
                  <a:pt x="6362230" y="405079"/>
                </a:lnTo>
                <a:lnTo>
                  <a:pt x="6362687" y="403961"/>
                </a:lnTo>
                <a:lnTo>
                  <a:pt x="6362687" y="401320"/>
                </a:lnTo>
                <a:close/>
              </a:path>
              <a:path w="11163300" h="4533900">
                <a:moveTo>
                  <a:pt x="6419850" y="4523054"/>
                </a:moveTo>
                <a:lnTo>
                  <a:pt x="6419380" y="4521936"/>
                </a:lnTo>
                <a:lnTo>
                  <a:pt x="6417513" y="4520069"/>
                </a:lnTo>
                <a:lnTo>
                  <a:pt x="6416395" y="4519612"/>
                </a:lnTo>
                <a:lnTo>
                  <a:pt x="6404242" y="4519612"/>
                </a:lnTo>
                <a:lnTo>
                  <a:pt x="6403124" y="4520069"/>
                </a:lnTo>
                <a:lnTo>
                  <a:pt x="6401257" y="4521936"/>
                </a:lnTo>
                <a:lnTo>
                  <a:pt x="6400800" y="4523054"/>
                </a:lnTo>
                <a:lnTo>
                  <a:pt x="6400800" y="4525683"/>
                </a:lnTo>
                <a:lnTo>
                  <a:pt x="6401257" y="4526800"/>
                </a:lnTo>
                <a:lnTo>
                  <a:pt x="6403124" y="4528667"/>
                </a:lnTo>
                <a:lnTo>
                  <a:pt x="6404242" y="4529137"/>
                </a:lnTo>
                <a:lnTo>
                  <a:pt x="6416395" y="4529137"/>
                </a:lnTo>
                <a:lnTo>
                  <a:pt x="6417513" y="4528667"/>
                </a:lnTo>
                <a:lnTo>
                  <a:pt x="6419380" y="4526800"/>
                </a:lnTo>
                <a:lnTo>
                  <a:pt x="6419850" y="4525683"/>
                </a:lnTo>
                <a:lnTo>
                  <a:pt x="6419850" y="4523054"/>
                </a:lnTo>
                <a:close/>
              </a:path>
              <a:path w="11163300" h="4533900">
                <a:moveTo>
                  <a:pt x="6419850" y="3698710"/>
                </a:moveTo>
                <a:lnTo>
                  <a:pt x="6419380" y="3697579"/>
                </a:lnTo>
                <a:lnTo>
                  <a:pt x="6417513" y="3695725"/>
                </a:lnTo>
                <a:lnTo>
                  <a:pt x="6416395" y="3695255"/>
                </a:lnTo>
                <a:lnTo>
                  <a:pt x="6404242" y="3695255"/>
                </a:lnTo>
                <a:lnTo>
                  <a:pt x="6403124" y="3695725"/>
                </a:lnTo>
                <a:lnTo>
                  <a:pt x="6401257" y="3697579"/>
                </a:lnTo>
                <a:lnTo>
                  <a:pt x="6400800" y="3698710"/>
                </a:lnTo>
                <a:lnTo>
                  <a:pt x="6400800" y="3701338"/>
                </a:lnTo>
                <a:lnTo>
                  <a:pt x="6401257" y="3702456"/>
                </a:lnTo>
                <a:lnTo>
                  <a:pt x="6403124" y="3704323"/>
                </a:lnTo>
                <a:lnTo>
                  <a:pt x="6404242" y="3704780"/>
                </a:lnTo>
                <a:lnTo>
                  <a:pt x="6416395" y="3704780"/>
                </a:lnTo>
                <a:lnTo>
                  <a:pt x="6417513" y="3704323"/>
                </a:lnTo>
                <a:lnTo>
                  <a:pt x="6419380" y="3702456"/>
                </a:lnTo>
                <a:lnTo>
                  <a:pt x="6419850" y="3701338"/>
                </a:lnTo>
                <a:lnTo>
                  <a:pt x="6419850" y="3698710"/>
                </a:lnTo>
                <a:close/>
              </a:path>
              <a:path w="11163300" h="4533900">
                <a:moveTo>
                  <a:pt x="6419850" y="2874365"/>
                </a:moveTo>
                <a:lnTo>
                  <a:pt x="6419380" y="2873235"/>
                </a:lnTo>
                <a:lnTo>
                  <a:pt x="6417513" y="2871381"/>
                </a:lnTo>
                <a:lnTo>
                  <a:pt x="6416395" y="2870911"/>
                </a:lnTo>
                <a:lnTo>
                  <a:pt x="6404242" y="2870911"/>
                </a:lnTo>
                <a:lnTo>
                  <a:pt x="6403124" y="2871381"/>
                </a:lnTo>
                <a:lnTo>
                  <a:pt x="6401257" y="2873235"/>
                </a:lnTo>
                <a:lnTo>
                  <a:pt x="6400800" y="2874365"/>
                </a:lnTo>
                <a:lnTo>
                  <a:pt x="6400800" y="2876994"/>
                </a:lnTo>
                <a:lnTo>
                  <a:pt x="6401257" y="2878112"/>
                </a:lnTo>
                <a:lnTo>
                  <a:pt x="6403124" y="2879979"/>
                </a:lnTo>
                <a:lnTo>
                  <a:pt x="6404242" y="2880436"/>
                </a:lnTo>
                <a:lnTo>
                  <a:pt x="6416395" y="2880436"/>
                </a:lnTo>
                <a:lnTo>
                  <a:pt x="6417513" y="2879979"/>
                </a:lnTo>
                <a:lnTo>
                  <a:pt x="6419380" y="2878112"/>
                </a:lnTo>
                <a:lnTo>
                  <a:pt x="6419850" y="2876994"/>
                </a:lnTo>
                <a:lnTo>
                  <a:pt x="6419850" y="2874365"/>
                </a:lnTo>
                <a:close/>
              </a:path>
              <a:path w="11163300" h="4533900">
                <a:moveTo>
                  <a:pt x="6419850" y="2050021"/>
                </a:moveTo>
                <a:lnTo>
                  <a:pt x="6419380" y="2048891"/>
                </a:lnTo>
                <a:lnTo>
                  <a:pt x="6417513" y="2047036"/>
                </a:lnTo>
                <a:lnTo>
                  <a:pt x="6416395" y="2046566"/>
                </a:lnTo>
                <a:lnTo>
                  <a:pt x="6404242" y="2046566"/>
                </a:lnTo>
                <a:lnTo>
                  <a:pt x="6403124" y="2047036"/>
                </a:lnTo>
                <a:lnTo>
                  <a:pt x="6401257" y="2048891"/>
                </a:lnTo>
                <a:lnTo>
                  <a:pt x="6400800" y="2050021"/>
                </a:lnTo>
                <a:lnTo>
                  <a:pt x="6400800" y="2052650"/>
                </a:lnTo>
                <a:lnTo>
                  <a:pt x="6401257" y="2053767"/>
                </a:lnTo>
                <a:lnTo>
                  <a:pt x="6403124" y="2055634"/>
                </a:lnTo>
                <a:lnTo>
                  <a:pt x="6404242" y="2056091"/>
                </a:lnTo>
                <a:lnTo>
                  <a:pt x="6416395" y="2056091"/>
                </a:lnTo>
                <a:lnTo>
                  <a:pt x="6417513" y="2055634"/>
                </a:lnTo>
                <a:lnTo>
                  <a:pt x="6419380" y="2053767"/>
                </a:lnTo>
                <a:lnTo>
                  <a:pt x="6419850" y="2052650"/>
                </a:lnTo>
                <a:lnTo>
                  <a:pt x="6419850" y="2050021"/>
                </a:lnTo>
                <a:close/>
              </a:path>
              <a:path w="11163300" h="4533900">
                <a:moveTo>
                  <a:pt x="6419850" y="1225677"/>
                </a:moveTo>
                <a:lnTo>
                  <a:pt x="6419380" y="1224546"/>
                </a:lnTo>
                <a:lnTo>
                  <a:pt x="6417513" y="1222692"/>
                </a:lnTo>
                <a:lnTo>
                  <a:pt x="6416395" y="1222222"/>
                </a:lnTo>
                <a:lnTo>
                  <a:pt x="6404242" y="1222222"/>
                </a:lnTo>
                <a:lnTo>
                  <a:pt x="6403124" y="1222692"/>
                </a:lnTo>
                <a:lnTo>
                  <a:pt x="6401257" y="1224546"/>
                </a:lnTo>
                <a:lnTo>
                  <a:pt x="6400800" y="1225677"/>
                </a:lnTo>
                <a:lnTo>
                  <a:pt x="6400800" y="1228305"/>
                </a:lnTo>
                <a:lnTo>
                  <a:pt x="6401257" y="1229423"/>
                </a:lnTo>
                <a:lnTo>
                  <a:pt x="6403124" y="1231290"/>
                </a:lnTo>
                <a:lnTo>
                  <a:pt x="6404242" y="1231747"/>
                </a:lnTo>
                <a:lnTo>
                  <a:pt x="6416395" y="1231747"/>
                </a:lnTo>
                <a:lnTo>
                  <a:pt x="6417513" y="1231290"/>
                </a:lnTo>
                <a:lnTo>
                  <a:pt x="6419380" y="1229423"/>
                </a:lnTo>
                <a:lnTo>
                  <a:pt x="6419850" y="1228305"/>
                </a:lnTo>
                <a:lnTo>
                  <a:pt x="6419850" y="1225677"/>
                </a:lnTo>
                <a:close/>
              </a:path>
              <a:path w="11163300" h="4533900">
                <a:moveTo>
                  <a:pt x="6419850" y="401320"/>
                </a:moveTo>
                <a:lnTo>
                  <a:pt x="6419380" y="400202"/>
                </a:lnTo>
                <a:lnTo>
                  <a:pt x="6417513" y="398348"/>
                </a:lnTo>
                <a:lnTo>
                  <a:pt x="6416395" y="397878"/>
                </a:lnTo>
                <a:lnTo>
                  <a:pt x="6404242" y="397878"/>
                </a:lnTo>
                <a:lnTo>
                  <a:pt x="6403124" y="398348"/>
                </a:lnTo>
                <a:lnTo>
                  <a:pt x="6401257" y="400202"/>
                </a:lnTo>
                <a:lnTo>
                  <a:pt x="6400800" y="401320"/>
                </a:lnTo>
                <a:lnTo>
                  <a:pt x="6400800" y="403961"/>
                </a:lnTo>
                <a:lnTo>
                  <a:pt x="6401257" y="405079"/>
                </a:lnTo>
                <a:lnTo>
                  <a:pt x="6403124" y="406933"/>
                </a:lnTo>
                <a:lnTo>
                  <a:pt x="6404242" y="407403"/>
                </a:lnTo>
                <a:lnTo>
                  <a:pt x="6416395" y="407403"/>
                </a:lnTo>
                <a:lnTo>
                  <a:pt x="6417513" y="406933"/>
                </a:lnTo>
                <a:lnTo>
                  <a:pt x="6419380" y="405079"/>
                </a:lnTo>
                <a:lnTo>
                  <a:pt x="6419850" y="403961"/>
                </a:lnTo>
                <a:lnTo>
                  <a:pt x="6419850" y="401320"/>
                </a:lnTo>
                <a:close/>
              </a:path>
              <a:path w="11163300" h="4533900">
                <a:moveTo>
                  <a:pt x="6476987" y="4523054"/>
                </a:moveTo>
                <a:lnTo>
                  <a:pt x="6476530" y="4521936"/>
                </a:lnTo>
                <a:lnTo>
                  <a:pt x="6474663" y="4520069"/>
                </a:lnTo>
                <a:lnTo>
                  <a:pt x="6473545" y="4519612"/>
                </a:lnTo>
                <a:lnTo>
                  <a:pt x="6461392" y="4519612"/>
                </a:lnTo>
                <a:lnTo>
                  <a:pt x="6460274" y="4520069"/>
                </a:lnTo>
                <a:lnTo>
                  <a:pt x="6458407" y="4521936"/>
                </a:lnTo>
                <a:lnTo>
                  <a:pt x="6457937" y="4523054"/>
                </a:lnTo>
                <a:lnTo>
                  <a:pt x="6457937" y="4525683"/>
                </a:lnTo>
                <a:lnTo>
                  <a:pt x="6458407" y="4526800"/>
                </a:lnTo>
                <a:lnTo>
                  <a:pt x="6460274" y="4528667"/>
                </a:lnTo>
                <a:lnTo>
                  <a:pt x="6461392" y="4529137"/>
                </a:lnTo>
                <a:lnTo>
                  <a:pt x="6473545" y="4529137"/>
                </a:lnTo>
                <a:lnTo>
                  <a:pt x="6474663" y="4528667"/>
                </a:lnTo>
                <a:lnTo>
                  <a:pt x="6476530" y="4526800"/>
                </a:lnTo>
                <a:lnTo>
                  <a:pt x="6476987" y="4525683"/>
                </a:lnTo>
                <a:lnTo>
                  <a:pt x="6476987" y="4523054"/>
                </a:lnTo>
                <a:close/>
              </a:path>
              <a:path w="11163300" h="4533900">
                <a:moveTo>
                  <a:pt x="6476987" y="3698710"/>
                </a:moveTo>
                <a:lnTo>
                  <a:pt x="6476530" y="3697579"/>
                </a:lnTo>
                <a:lnTo>
                  <a:pt x="6474663" y="3695725"/>
                </a:lnTo>
                <a:lnTo>
                  <a:pt x="6473545" y="3695255"/>
                </a:lnTo>
                <a:lnTo>
                  <a:pt x="6461392" y="3695255"/>
                </a:lnTo>
                <a:lnTo>
                  <a:pt x="6460274" y="3695725"/>
                </a:lnTo>
                <a:lnTo>
                  <a:pt x="6458407" y="3697579"/>
                </a:lnTo>
                <a:lnTo>
                  <a:pt x="6457937" y="3698710"/>
                </a:lnTo>
                <a:lnTo>
                  <a:pt x="6457937" y="3701338"/>
                </a:lnTo>
                <a:lnTo>
                  <a:pt x="6458407" y="3702456"/>
                </a:lnTo>
                <a:lnTo>
                  <a:pt x="6460274" y="3704323"/>
                </a:lnTo>
                <a:lnTo>
                  <a:pt x="6461392" y="3704780"/>
                </a:lnTo>
                <a:lnTo>
                  <a:pt x="6473545" y="3704780"/>
                </a:lnTo>
                <a:lnTo>
                  <a:pt x="6474663" y="3704323"/>
                </a:lnTo>
                <a:lnTo>
                  <a:pt x="6476530" y="3702456"/>
                </a:lnTo>
                <a:lnTo>
                  <a:pt x="6476987" y="3701338"/>
                </a:lnTo>
                <a:lnTo>
                  <a:pt x="6476987" y="3698710"/>
                </a:lnTo>
                <a:close/>
              </a:path>
              <a:path w="11163300" h="4533900">
                <a:moveTo>
                  <a:pt x="6476987" y="2874365"/>
                </a:moveTo>
                <a:lnTo>
                  <a:pt x="6476530" y="2873235"/>
                </a:lnTo>
                <a:lnTo>
                  <a:pt x="6474663" y="2871381"/>
                </a:lnTo>
                <a:lnTo>
                  <a:pt x="6473545" y="2870911"/>
                </a:lnTo>
                <a:lnTo>
                  <a:pt x="6461392" y="2870911"/>
                </a:lnTo>
                <a:lnTo>
                  <a:pt x="6460274" y="2871381"/>
                </a:lnTo>
                <a:lnTo>
                  <a:pt x="6458407" y="2873235"/>
                </a:lnTo>
                <a:lnTo>
                  <a:pt x="6457937" y="2874365"/>
                </a:lnTo>
                <a:lnTo>
                  <a:pt x="6457937" y="2876994"/>
                </a:lnTo>
                <a:lnTo>
                  <a:pt x="6458407" y="2878112"/>
                </a:lnTo>
                <a:lnTo>
                  <a:pt x="6460274" y="2879979"/>
                </a:lnTo>
                <a:lnTo>
                  <a:pt x="6461392" y="2880436"/>
                </a:lnTo>
                <a:lnTo>
                  <a:pt x="6473545" y="2880436"/>
                </a:lnTo>
                <a:lnTo>
                  <a:pt x="6474663" y="2879979"/>
                </a:lnTo>
                <a:lnTo>
                  <a:pt x="6476530" y="2878112"/>
                </a:lnTo>
                <a:lnTo>
                  <a:pt x="6476987" y="2876994"/>
                </a:lnTo>
                <a:lnTo>
                  <a:pt x="6476987" y="2874365"/>
                </a:lnTo>
                <a:close/>
              </a:path>
              <a:path w="11163300" h="4533900">
                <a:moveTo>
                  <a:pt x="6476987" y="2050021"/>
                </a:moveTo>
                <a:lnTo>
                  <a:pt x="6476530" y="2048891"/>
                </a:lnTo>
                <a:lnTo>
                  <a:pt x="6474663" y="2047036"/>
                </a:lnTo>
                <a:lnTo>
                  <a:pt x="6473545" y="2046566"/>
                </a:lnTo>
                <a:lnTo>
                  <a:pt x="6461392" y="2046566"/>
                </a:lnTo>
                <a:lnTo>
                  <a:pt x="6460274" y="2047036"/>
                </a:lnTo>
                <a:lnTo>
                  <a:pt x="6458407" y="2048891"/>
                </a:lnTo>
                <a:lnTo>
                  <a:pt x="6457937" y="2050021"/>
                </a:lnTo>
                <a:lnTo>
                  <a:pt x="6457937" y="2052650"/>
                </a:lnTo>
                <a:lnTo>
                  <a:pt x="6458407" y="2053767"/>
                </a:lnTo>
                <a:lnTo>
                  <a:pt x="6460274" y="2055634"/>
                </a:lnTo>
                <a:lnTo>
                  <a:pt x="6461392" y="2056091"/>
                </a:lnTo>
                <a:lnTo>
                  <a:pt x="6473545" y="2056091"/>
                </a:lnTo>
                <a:lnTo>
                  <a:pt x="6474663" y="2055634"/>
                </a:lnTo>
                <a:lnTo>
                  <a:pt x="6476530" y="2053767"/>
                </a:lnTo>
                <a:lnTo>
                  <a:pt x="6476987" y="2052650"/>
                </a:lnTo>
                <a:lnTo>
                  <a:pt x="6476987" y="2050021"/>
                </a:lnTo>
                <a:close/>
              </a:path>
              <a:path w="11163300" h="4533900">
                <a:moveTo>
                  <a:pt x="6476987" y="1225677"/>
                </a:moveTo>
                <a:lnTo>
                  <a:pt x="6476530" y="1224546"/>
                </a:lnTo>
                <a:lnTo>
                  <a:pt x="6474663" y="1222692"/>
                </a:lnTo>
                <a:lnTo>
                  <a:pt x="6473545" y="1222222"/>
                </a:lnTo>
                <a:lnTo>
                  <a:pt x="6461392" y="1222222"/>
                </a:lnTo>
                <a:lnTo>
                  <a:pt x="6460274" y="1222692"/>
                </a:lnTo>
                <a:lnTo>
                  <a:pt x="6458407" y="1224546"/>
                </a:lnTo>
                <a:lnTo>
                  <a:pt x="6457937" y="1225677"/>
                </a:lnTo>
                <a:lnTo>
                  <a:pt x="6457937" y="1228305"/>
                </a:lnTo>
                <a:lnTo>
                  <a:pt x="6458407" y="1229423"/>
                </a:lnTo>
                <a:lnTo>
                  <a:pt x="6460274" y="1231290"/>
                </a:lnTo>
                <a:lnTo>
                  <a:pt x="6461392" y="1231747"/>
                </a:lnTo>
                <a:lnTo>
                  <a:pt x="6473545" y="1231747"/>
                </a:lnTo>
                <a:lnTo>
                  <a:pt x="6474663" y="1231290"/>
                </a:lnTo>
                <a:lnTo>
                  <a:pt x="6476530" y="1229423"/>
                </a:lnTo>
                <a:lnTo>
                  <a:pt x="6476987" y="1228305"/>
                </a:lnTo>
                <a:lnTo>
                  <a:pt x="6476987" y="1225677"/>
                </a:lnTo>
                <a:close/>
              </a:path>
              <a:path w="11163300" h="4533900">
                <a:moveTo>
                  <a:pt x="6476987" y="401320"/>
                </a:moveTo>
                <a:lnTo>
                  <a:pt x="6476530" y="400202"/>
                </a:lnTo>
                <a:lnTo>
                  <a:pt x="6474663" y="398348"/>
                </a:lnTo>
                <a:lnTo>
                  <a:pt x="6473545" y="397878"/>
                </a:lnTo>
                <a:lnTo>
                  <a:pt x="6461392" y="397878"/>
                </a:lnTo>
                <a:lnTo>
                  <a:pt x="6460274" y="398348"/>
                </a:lnTo>
                <a:lnTo>
                  <a:pt x="6458407" y="400202"/>
                </a:lnTo>
                <a:lnTo>
                  <a:pt x="6457937" y="401320"/>
                </a:lnTo>
                <a:lnTo>
                  <a:pt x="6457937" y="403961"/>
                </a:lnTo>
                <a:lnTo>
                  <a:pt x="6458407" y="405079"/>
                </a:lnTo>
                <a:lnTo>
                  <a:pt x="6460274" y="406933"/>
                </a:lnTo>
                <a:lnTo>
                  <a:pt x="6461392" y="407403"/>
                </a:lnTo>
                <a:lnTo>
                  <a:pt x="6473545" y="407403"/>
                </a:lnTo>
                <a:lnTo>
                  <a:pt x="6474663" y="406933"/>
                </a:lnTo>
                <a:lnTo>
                  <a:pt x="6476530" y="405079"/>
                </a:lnTo>
                <a:lnTo>
                  <a:pt x="6476987" y="403961"/>
                </a:lnTo>
                <a:lnTo>
                  <a:pt x="6476987" y="401320"/>
                </a:lnTo>
                <a:close/>
              </a:path>
              <a:path w="11163300" h="4533900">
                <a:moveTo>
                  <a:pt x="6534137" y="4523054"/>
                </a:moveTo>
                <a:lnTo>
                  <a:pt x="6533680" y="4521936"/>
                </a:lnTo>
                <a:lnTo>
                  <a:pt x="6531813" y="4520069"/>
                </a:lnTo>
                <a:lnTo>
                  <a:pt x="6530695" y="4519612"/>
                </a:lnTo>
                <a:lnTo>
                  <a:pt x="6518542" y="4519612"/>
                </a:lnTo>
                <a:lnTo>
                  <a:pt x="6517411" y="4520069"/>
                </a:lnTo>
                <a:lnTo>
                  <a:pt x="6515557" y="4521936"/>
                </a:lnTo>
                <a:lnTo>
                  <a:pt x="6515087" y="4523054"/>
                </a:lnTo>
                <a:lnTo>
                  <a:pt x="6515087" y="4525683"/>
                </a:lnTo>
                <a:lnTo>
                  <a:pt x="6515557" y="4526800"/>
                </a:lnTo>
                <a:lnTo>
                  <a:pt x="6517411" y="4528667"/>
                </a:lnTo>
                <a:lnTo>
                  <a:pt x="6518542" y="4529137"/>
                </a:lnTo>
                <a:lnTo>
                  <a:pt x="6530695" y="4529137"/>
                </a:lnTo>
                <a:lnTo>
                  <a:pt x="6531813" y="4528667"/>
                </a:lnTo>
                <a:lnTo>
                  <a:pt x="6533680" y="4526800"/>
                </a:lnTo>
                <a:lnTo>
                  <a:pt x="6534137" y="4525683"/>
                </a:lnTo>
                <a:lnTo>
                  <a:pt x="6534137" y="4523054"/>
                </a:lnTo>
                <a:close/>
              </a:path>
              <a:path w="11163300" h="4533900">
                <a:moveTo>
                  <a:pt x="6534137" y="3698710"/>
                </a:moveTo>
                <a:lnTo>
                  <a:pt x="6533680" y="3697579"/>
                </a:lnTo>
                <a:lnTo>
                  <a:pt x="6531813" y="3695725"/>
                </a:lnTo>
                <a:lnTo>
                  <a:pt x="6530695" y="3695255"/>
                </a:lnTo>
                <a:lnTo>
                  <a:pt x="6518542" y="3695255"/>
                </a:lnTo>
                <a:lnTo>
                  <a:pt x="6517411" y="3695725"/>
                </a:lnTo>
                <a:lnTo>
                  <a:pt x="6515557" y="3697579"/>
                </a:lnTo>
                <a:lnTo>
                  <a:pt x="6515087" y="3698710"/>
                </a:lnTo>
                <a:lnTo>
                  <a:pt x="6515087" y="3701338"/>
                </a:lnTo>
                <a:lnTo>
                  <a:pt x="6515557" y="3702456"/>
                </a:lnTo>
                <a:lnTo>
                  <a:pt x="6517411" y="3704323"/>
                </a:lnTo>
                <a:lnTo>
                  <a:pt x="6518542" y="3704780"/>
                </a:lnTo>
                <a:lnTo>
                  <a:pt x="6530695" y="3704780"/>
                </a:lnTo>
                <a:lnTo>
                  <a:pt x="6531813" y="3704323"/>
                </a:lnTo>
                <a:lnTo>
                  <a:pt x="6533680" y="3702456"/>
                </a:lnTo>
                <a:lnTo>
                  <a:pt x="6534137" y="3701338"/>
                </a:lnTo>
                <a:lnTo>
                  <a:pt x="6534137" y="3698710"/>
                </a:lnTo>
                <a:close/>
              </a:path>
              <a:path w="11163300" h="4533900">
                <a:moveTo>
                  <a:pt x="6534137" y="2874365"/>
                </a:moveTo>
                <a:lnTo>
                  <a:pt x="6533680" y="2873235"/>
                </a:lnTo>
                <a:lnTo>
                  <a:pt x="6531813" y="2871381"/>
                </a:lnTo>
                <a:lnTo>
                  <a:pt x="6530695" y="2870911"/>
                </a:lnTo>
                <a:lnTo>
                  <a:pt x="6518542" y="2870911"/>
                </a:lnTo>
                <a:lnTo>
                  <a:pt x="6517411" y="2871381"/>
                </a:lnTo>
                <a:lnTo>
                  <a:pt x="6515557" y="2873235"/>
                </a:lnTo>
                <a:lnTo>
                  <a:pt x="6515087" y="2874365"/>
                </a:lnTo>
                <a:lnTo>
                  <a:pt x="6515087" y="2876994"/>
                </a:lnTo>
                <a:lnTo>
                  <a:pt x="6515557" y="2878112"/>
                </a:lnTo>
                <a:lnTo>
                  <a:pt x="6517411" y="2879979"/>
                </a:lnTo>
                <a:lnTo>
                  <a:pt x="6518542" y="2880436"/>
                </a:lnTo>
                <a:lnTo>
                  <a:pt x="6530695" y="2880436"/>
                </a:lnTo>
                <a:lnTo>
                  <a:pt x="6531813" y="2879979"/>
                </a:lnTo>
                <a:lnTo>
                  <a:pt x="6533680" y="2878112"/>
                </a:lnTo>
                <a:lnTo>
                  <a:pt x="6534137" y="2876994"/>
                </a:lnTo>
                <a:lnTo>
                  <a:pt x="6534137" y="2874365"/>
                </a:lnTo>
                <a:close/>
              </a:path>
              <a:path w="11163300" h="4533900">
                <a:moveTo>
                  <a:pt x="6534137" y="2050021"/>
                </a:moveTo>
                <a:lnTo>
                  <a:pt x="6533680" y="2048891"/>
                </a:lnTo>
                <a:lnTo>
                  <a:pt x="6531813" y="2047036"/>
                </a:lnTo>
                <a:lnTo>
                  <a:pt x="6530695" y="2046566"/>
                </a:lnTo>
                <a:lnTo>
                  <a:pt x="6518542" y="2046566"/>
                </a:lnTo>
                <a:lnTo>
                  <a:pt x="6517411" y="2047036"/>
                </a:lnTo>
                <a:lnTo>
                  <a:pt x="6515557" y="2048891"/>
                </a:lnTo>
                <a:lnTo>
                  <a:pt x="6515087" y="2050021"/>
                </a:lnTo>
                <a:lnTo>
                  <a:pt x="6515087" y="2052650"/>
                </a:lnTo>
                <a:lnTo>
                  <a:pt x="6515557" y="2053767"/>
                </a:lnTo>
                <a:lnTo>
                  <a:pt x="6517411" y="2055634"/>
                </a:lnTo>
                <a:lnTo>
                  <a:pt x="6518542" y="2056091"/>
                </a:lnTo>
                <a:lnTo>
                  <a:pt x="6530695" y="2056091"/>
                </a:lnTo>
                <a:lnTo>
                  <a:pt x="6531813" y="2055634"/>
                </a:lnTo>
                <a:lnTo>
                  <a:pt x="6533680" y="2053767"/>
                </a:lnTo>
                <a:lnTo>
                  <a:pt x="6534137" y="2052650"/>
                </a:lnTo>
                <a:lnTo>
                  <a:pt x="6534137" y="2050021"/>
                </a:lnTo>
                <a:close/>
              </a:path>
              <a:path w="11163300" h="4533900">
                <a:moveTo>
                  <a:pt x="6534137" y="1225677"/>
                </a:moveTo>
                <a:lnTo>
                  <a:pt x="6533680" y="1224546"/>
                </a:lnTo>
                <a:lnTo>
                  <a:pt x="6531813" y="1222692"/>
                </a:lnTo>
                <a:lnTo>
                  <a:pt x="6530695" y="1222222"/>
                </a:lnTo>
                <a:lnTo>
                  <a:pt x="6518542" y="1222222"/>
                </a:lnTo>
                <a:lnTo>
                  <a:pt x="6517411" y="1222692"/>
                </a:lnTo>
                <a:lnTo>
                  <a:pt x="6515557" y="1224546"/>
                </a:lnTo>
                <a:lnTo>
                  <a:pt x="6515087" y="1225677"/>
                </a:lnTo>
                <a:lnTo>
                  <a:pt x="6515087" y="1228305"/>
                </a:lnTo>
                <a:lnTo>
                  <a:pt x="6515557" y="1229423"/>
                </a:lnTo>
                <a:lnTo>
                  <a:pt x="6517411" y="1231290"/>
                </a:lnTo>
                <a:lnTo>
                  <a:pt x="6518542" y="1231747"/>
                </a:lnTo>
                <a:lnTo>
                  <a:pt x="6530695" y="1231747"/>
                </a:lnTo>
                <a:lnTo>
                  <a:pt x="6531813" y="1231290"/>
                </a:lnTo>
                <a:lnTo>
                  <a:pt x="6533680" y="1229423"/>
                </a:lnTo>
                <a:lnTo>
                  <a:pt x="6534137" y="1228305"/>
                </a:lnTo>
                <a:lnTo>
                  <a:pt x="6534137" y="1225677"/>
                </a:lnTo>
                <a:close/>
              </a:path>
              <a:path w="11163300" h="4533900">
                <a:moveTo>
                  <a:pt x="6534137" y="401320"/>
                </a:moveTo>
                <a:lnTo>
                  <a:pt x="6533680" y="400202"/>
                </a:lnTo>
                <a:lnTo>
                  <a:pt x="6531813" y="398348"/>
                </a:lnTo>
                <a:lnTo>
                  <a:pt x="6530695" y="397878"/>
                </a:lnTo>
                <a:lnTo>
                  <a:pt x="6518542" y="397878"/>
                </a:lnTo>
                <a:lnTo>
                  <a:pt x="6517411" y="398348"/>
                </a:lnTo>
                <a:lnTo>
                  <a:pt x="6515557" y="400202"/>
                </a:lnTo>
                <a:lnTo>
                  <a:pt x="6515087" y="401320"/>
                </a:lnTo>
                <a:lnTo>
                  <a:pt x="6515087" y="403961"/>
                </a:lnTo>
                <a:lnTo>
                  <a:pt x="6515557" y="405079"/>
                </a:lnTo>
                <a:lnTo>
                  <a:pt x="6517411" y="406933"/>
                </a:lnTo>
                <a:lnTo>
                  <a:pt x="6518542" y="407403"/>
                </a:lnTo>
                <a:lnTo>
                  <a:pt x="6530695" y="407403"/>
                </a:lnTo>
                <a:lnTo>
                  <a:pt x="6531813" y="406933"/>
                </a:lnTo>
                <a:lnTo>
                  <a:pt x="6533680" y="405079"/>
                </a:lnTo>
                <a:lnTo>
                  <a:pt x="6534137" y="403961"/>
                </a:lnTo>
                <a:lnTo>
                  <a:pt x="6534137" y="401320"/>
                </a:lnTo>
                <a:close/>
              </a:path>
              <a:path w="11163300" h="4533900">
                <a:moveTo>
                  <a:pt x="6591287" y="4523054"/>
                </a:moveTo>
                <a:lnTo>
                  <a:pt x="6590830" y="4521936"/>
                </a:lnTo>
                <a:lnTo>
                  <a:pt x="6588963" y="4520069"/>
                </a:lnTo>
                <a:lnTo>
                  <a:pt x="6587845" y="4519612"/>
                </a:lnTo>
                <a:lnTo>
                  <a:pt x="6575692" y="4519612"/>
                </a:lnTo>
                <a:lnTo>
                  <a:pt x="6574561" y="4520069"/>
                </a:lnTo>
                <a:lnTo>
                  <a:pt x="6572707" y="4521936"/>
                </a:lnTo>
                <a:lnTo>
                  <a:pt x="6572237" y="4523054"/>
                </a:lnTo>
                <a:lnTo>
                  <a:pt x="6572237" y="4525683"/>
                </a:lnTo>
                <a:lnTo>
                  <a:pt x="6572707" y="4526800"/>
                </a:lnTo>
                <a:lnTo>
                  <a:pt x="6574561" y="4528667"/>
                </a:lnTo>
                <a:lnTo>
                  <a:pt x="6575692" y="4529137"/>
                </a:lnTo>
                <a:lnTo>
                  <a:pt x="6587845" y="4529137"/>
                </a:lnTo>
                <a:lnTo>
                  <a:pt x="6588963" y="4528667"/>
                </a:lnTo>
                <a:lnTo>
                  <a:pt x="6590830" y="4526800"/>
                </a:lnTo>
                <a:lnTo>
                  <a:pt x="6591287" y="4525683"/>
                </a:lnTo>
                <a:lnTo>
                  <a:pt x="6591287" y="4523054"/>
                </a:lnTo>
                <a:close/>
              </a:path>
              <a:path w="11163300" h="4533900">
                <a:moveTo>
                  <a:pt x="6591287" y="3698710"/>
                </a:moveTo>
                <a:lnTo>
                  <a:pt x="6590830" y="3697579"/>
                </a:lnTo>
                <a:lnTo>
                  <a:pt x="6588963" y="3695725"/>
                </a:lnTo>
                <a:lnTo>
                  <a:pt x="6587845" y="3695255"/>
                </a:lnTo>
                <a:lnTo>
                  <a:pt x="6575692" y="3695255"/>
                </a:lnTo>
                <a:lnTo>
                  <a:pt x="6574561" y="3695725"/>
                </a:lnTo>
                <a:lnTo>
                  <a:pt x="6572707" y="3697579"/>
                </a:lnTo>
                <a:lnTo>
                  <a:pt x="6572237" y="3698710"/>
                </a:lnTo>
                <a:lnTo>
                  <a:pt x="6572237" y="3701338"/>
                </a:lnTo>
                <a:lnTo>
                  <a:pt x="6572707" y="3702456"/>
                </a:lnTo>
                <a:lnTo>
                  <a:pt x="6574561" y="3704323"/>
                </a:lnTo>
                <a:lnTo>
                  <a:pt x="6575692" y="3704780"/>
                </a:lnTo>
                <a:lnTo>
                  <a:pt x="6587845" y="3704780"/>
                </a:lnTo>
                <a:lnTo>
                  <a:pt x="6588963" y="3704323"/>
                </a:lnTo>
                <a:lnTo>
                  <a:pt x="6590830" y="3702456"/>
                </a:lnTo>
                <a:lnTo>
                  <a:pt x="6591287" y="3701338"/>
                </a:lnTo>
                <a:lnTo>
                  <a:pt x="6591287" y="3698710"/>
                </a:lnTo>
                <a:close/>
              </a:path>
              <a:path w="11163300" h="4533900">
                <a:moveTo>
                  <a:pt x="6591287" y="2874365"/>
                </a:moveTo>
                <a:lnTo>
                  <a:pt x="6590830" y="2873235"/>
                </a:lnTo>
                <a:lnTo>
                  <a:pt x="6588963" y="2871381"/>
                </a:lnTo>
                <a:lnTo>
                  <a:pt x="6587845" y="2870911"/>
                </a:lnTo>
                <a:lnTo>
                  <a:pt x="6575692" y="2870911"/>
                </a:lnTo>
                <a:lnTo>
                  <a:pt x="6574561" y="2871381"/>
                </a:lnTo>
                <a:lnTo>
                  <a:pt x="6572707" y="2873235"/>
                </a:lnTo>
                <a:lnTo>
                  <a:pt x="6572237" y="2874365"/>
                </a:lnTo>
                <a:lnTo>
                  <a:pt x="6572237" y="2876994"/>
                </a:lnTo>
                <a:lnTo>
                  <a:pt x="6572707" y="2878112"/>
                </a:lnTo>
                <a:lnTo>
                  <a:pt x="6574561" y="2879979"/>
                </a:lnTo>
                <a:lnTo>
                  <a:pt x="6575692" y="2880436"/>
                </a:lnTo>
                <a:lnTo>
                  <a:pt x="6587845" y="2880436"/>
                </a:lnTo>
                <a:lnTo>
                  <a:pt x="6588963" y="2879979"/>
                </a:lnTo>
                <a:lnTo>
                  <a:pt x="6590830" y="2878112"/>
                </a:lnTo>
                <a:lnTo>
                  <a:pt x="6591287" y="2876994"/>
                </a:lnTo>
                <a:lnTo>
                  <a:pt x="6591287" y="2874365"/>
                </a:lnTo>
                <a:close/>
              </a:path>
              <a:path w="11163300" h="4533900">
                <a:moveTo>
                  <a:pt x="6591287" y="2050021"/>
                </a:moveTo>
                <a:lnTo>
                  <a:pt x="6590830" y="2048891"/>
                </a:lnTo>
                <a:lnTo>
                  <a:pt x="6588963" y="2047036"/>
                </a:lnTo>
                <a:lnTo>
                  <a:pt x="6587845" y="2046566"/>
                </a:lnTo>
                <a:lnTo>
                  <a:pt x="6575692" y="2046566"/>
                </a:lnTo>
                <a:lnTo>
                  <a:pt x="6574561" y="2047036"/>
                </a:lnTo>
                <a:lnTo>
                  <a:pt x="6572707" y="2048891"/>
                </a:lnTo>
                <a:lnTo>
                  <a:pt x="6572237" y="2050021"/>
                </a:lnTo>
                <a:lnTo>
                  <a:pt x="6572237" y="2052650"/>
                </a:lnTo>
                <a:lnTo>
                  <a:pt x="6572707" y="2053767"/>
                </a:lnTo>
                <a:lnTo>
                  <a:pt x="6574561" y="2055634"/>
                </a:lnTo>
                <a:lnTo>
                  <a:pt x="6575692" y="2056091"/>
                </a:lnTo>
                <a:lnTo>
                  <a:pt x="6587845" y="2056091"/>
                </a:lnTo>
                <a:lnTo>
                  <a:pt x="6588963" y="2055634"/>
                </a:lnTo>
                <a:lnTo>
                  <a:pt x="6590830" y="2053767"/>
                </a:lnTo>
                <a:lnTo>
                  <a:pt x="6591287" y="2052650"/>
                </a:lnTo>
                <a:lnTo>
                  <a:pt x="6591287" y="2050021"/>
                </a:lnTo>
                <a:close/>
              </a:path>
              <a:path w="11163300" h="4533900">
                <a:moveTo>
                  <a:pt x="6591287" y="1225677"/>
                </a:moveTo>
                <a:lnTo>
                  <a:pt x="6590830" y="1224546"/>
                </a:lnTo>
                <a:lnTo>
                  <a:pt x="6588963" y="1222692"/>
                </a:lnTo>
                <a:lnTo>
                  <a:pt x="6587845" y="1222222"/>
                </a:lnTo>
                <a:lnTo>
                  <a:pt x="6575692" y="1222222"/>
                </a:lnTo>
                <a:lnTo>
                  <a:pt x="6574561" y="1222692"/>
                </a:lnTo>
                <a:lnTo>
                  <a:pt x="6572707" y="1224546"/>
                </a:lnTo>
                <a:lnTo>
                  <a:pt x="6572237" y="1225677"/>
                </a:lnTo>
                <a:lnTo>
                  <a:pt x="6572237" y="1228305"/>
                </a:lnTo>
                <a:lnTo>
                  <a:pt x="6572707" y="1229423"/>
                </a:lnTo>
                <a:lnTo>
                  <a:pt x="6574561" y="1231290"/>
                </a:lnTo>
                <a:lnTo>
                  <a:pt x="6575692" y="1231747"/>
                </a:lnTo>
                <a:lnTo>
                  <a:pt x="6587845" y="1231747"/>
                </a:lnTo>
                <a:lnTo>
                  <a:pt x="6588963" y="1231290"/>
                </a:lnTo>
                <a:lnTo>
                  <a:pt x="6590830" y="1229423"/>
                </a:lnTo>
                <a:lnTo>
                  <a:pt x="6591287" y="1228305"/>
                </a:lnTo>
                <a:lnTo>
                  <a:pt x="6591287" y="1225677"/>
                </a:lnTo>
                <a:close/>
              </a:path>
              <a:path w="11163300" h="4533900">
                <a:moveTo>
                  <a:pt x="6591287" y="401320"/>
                </a:moveTo>
                <a:lnTo>
                  <a:pt x="6590830" y="400202"/>
                </a:lnTo>
                <a:lnTo>
                  <a:pt x="6588963" y="398348"/>
                </a:lnTo>
                <a:lnTo>
                  <a:pt x="6587845" y="397878"/>
                </a:lnTo>
                <a:lnTo>
                  <a:pt x="6575692" y="397878"/>
                </a:lnTo>
                <a:lnTo>
                  <a:pt x="6574561" y="398348"/>
                </a:lnTo>
                <a:lnTo>
                  <a:pt x="6572707" y="400202"/>
                </a:lnTo>
                <a:lnTo>
                  <a:pt x="6572237" y="401320"/>
                </a:lnTo>
                <a:lnTo>
                  <a:pt x="6572237" y="403961"/>
                </a:lnTo>
                <a:lnTo>
                  <a:pt x="6572707" y="405079"/>
                </a:lnTo>
                <a:lnTo>
                  <a:pt x="6574561" y="406933"/>
                </a:lnTo>
                <a:lnTo>
                  <a:pt x="6575692" y="407403"/>
                </a:lnTo>
                <a:lnTo>
                  <a:pt x="6587845" y="407403"/>
                </a:lnTo>
                <a:lnTo>
                  <a:pt x="6588963" y="406933"/>
                </a:lnTo>
                <a:lnTo>
                  <a:pt x="6590830" y="405079"/>
                </a:lnTo>
                <a:lnTo>
                  <a:pt x="6591287" y="403961"/>
                </a:lnTo>
                <a:lnTo>
                  <a:pt x="6591287" y="401320"/>
                </a:lnTo>
                <a:close/>
              </a:path>
              <a:path w="11163300" h="4533900">
                <a:moveTo>
                  <a:pt x="6648450" y="4523054"/>
                </a:moveTo>
                <a:lnTo>
                  <a:pt x="6647980" y="4521936"/>
                </a:lnTo>
                <a:lnTo>
                  <a:pt x="6646113" y="4520069"/>
                </a:lnTo>
                <a:lnTo>
                  <a:pt x="6644995" y="4519612"/>
                </a:lnTo>
                <a:lnTo>
                  <a:pt x="6632842" y="4519612"/>
                </a:lnTo>
                <a:lnTo>
                  <a:pt x="6631724" y="4520069"/>
                </a:lnTo>
                <a:lnTo>
                  <a:pt x="6629857" y="4521936"/>
                </a:lnTo>
                <a:lnTo>
                  <a:pt x="6629387" y="4523054"/>
                </a:lnTo>
                <a:lnTo>
                  <a:pt x="6629387" y="4525683"/>
                </a:lnTo>
                <a:lnTo>
                  <a:pt x="6629857" y="4526800"/>
                </a:lnTo>
                <a:lnTo>
                  <a:pt x="6631724" y="4528667"/>
                </a:lnTo>
                <a:lnTo>
                  <a:pt x="6632842" y="4529137"/>
                </a:lnTo>
                <a:lnTo>
                  <a:pt x="6644995" y="4529137"/>
                </a:lnTo>
                <a:lnTo>
                  <a:pt x="6646113" y="4528667"/>
                </a:lnTo>
                <a:lnTo>
                  <a:pt x="6647980" y="4526800"/>
                </a:lnTo>
                <a:lnTo>
                  <a:pt x="6648450" y="4525683"/>
                </a:lnTo>
                <a:lnTo>
                  <a:pt x="6648450" y="4523054"/>
                </a:lnTo>
                <a:close/>
              </a:path>
              <a:path w="11163300" h="4533900">
                <a:moveTo>
                  <a:pt x="6648450" y="3698710"/>
                </a:moveTo>
                <a:lnTo>
                  <a:pt x="6647980" y="3697579"/>
                </a:lnTo>
                <a:lnTo>
                  <a:pt x="6646113" y="3695725"/>
                </a:lnTo>
                <a:lnTo>
                  <a:pt x="6644995" y="3695255"/>
                </a:lnTo>
                <a:lnTo>
                  <a:pt x="6632842" y="3695255"/>
                </a:lnTo>
                <a:lnTo>
                  <a:pt x="6631724" y="3695725"/>
                </a:lnTo>
                <a:lnTo>
                  <a:pt x="6629857" y="3697579"/>
                </a:lnTo>
                <a:lnTo>
                  <a:pt x="6629387" y="3698710"/>
                </a:lnTo>
                <a:lnTo>
                  <a:pt x="6629387" y="3701338"/>
                </a:lnTo>
                <a:lnTo>
                  <a:pt x="6629857" y="3702456"/>
                </a:lnTo>
                <a:lnTo>
                  <a:pt x="6631724" y="3704323"/>
                </a:lnTo>
                <a:lnTo>
                  <a:pt x="6632842" y="3704780"/>
                </a:lnTo>
                <a:lnTo>
                  <a:pt x="6644995" y="3704780"/>
                </a:lnTo>
                <a:lnTo>
                  <a:pt x="6646113" y="3704323"/>
                </a:lnTo>
                <a:lnTo>
                  <a:pt x="6647980" y="3702456"/>
                </a:lnTo>
                <a:lnTo>
                  <a:pt x="6648450" y="3701338"/>
                </a:lnTo>
                <a:lnTo>
                  <a:pt x="6648450" y="3698710"/>
                </a:lnTo>
                <a:close/>
              </a:path>
              <a:path w="11163300" h="4533900">
                <a:moveTo>
                  <a:pt x="6648450" y="2874365"/>
                </a:moveTo>
                <a:lnTo>
                  <a:pt x="6647980" y="2873235"/>
                </a:lnTo>
                <a:lnTo>
                  <a:pt x="6646113" y="2871381"/>
                </a:lnTo>
                <a:lnTo>
                  <a:pt x="6644995" y="2870911"/>
                </a:lnTo>
                <a:lnTo>
                  <a:pt x="6632842" y="2870911"/>
                </a:lnTo>
                <a:lnTo>
                  <a:pt x="6631724" y="2871381"/>
                </a:lnTo>
                <a:lnTo>
                  <a:pt x="6629857" y="2873235"/>
                </a:lnTo>
                <a:lnTo>
                  <a:pt x="6629387" y="2874365"/>
                </a:lnTo>
                <a:lnTo>
                  <a:pt x="6629387" y="2876994"/>
                </a:lnTo>
                <a:lnTo>
                  <a:pt x="6629857" y="2878112"/>
                </a:lnTo>
                <a:lnTo>
                  <a:pt x="6631724" y="2879979"/>
                </a:lnTo>
                <a:lnTo>
                  <a:pt x="6632842" y="2880436"/>
                </a:lnTo>
                <a:lnTo>
                  <a:pt x="6644995" y="2880436"/>
                </a:lnTo>
                <a:lnTo>
                  <a:pt x="6646113" y="2879979"/>
                </a:lnTo>
                <a:lnTo>
                  <a:pt x="6647980" y="2878112"/>
                </a:lnTo>
                <a:lnTo>
                  <a:pt x="6648450" y="2876994"/>
                </a:lnTo>
                <a:lnTo>
                  <a:pt x="6648450" y="2874365"/>
                </a:lnTo>
                <a:close/>
              </a:path>
              <a:path w="11163300" h="4533900">
                <a:moveTo>
                  <a:pt x="6648450" y="2050021"/>
                </a:moveTo>
                <a:lnTo>
                  <a:pt x="6647980" y="2048891"/>
                </a:lnTo>
                <a:lnTo>
                  <a:pt x="6646113" y="2047036"/>
                </a:lnTo>
                <a:lnTo>
                  <a:pt x="6644995" y="2046566"/>
                </a:lnTo>
                <a:lnTo>
                  <a:pt x="6632842" y="2046566"/>
                </a:lnTo>
                <a:lnTo>
                  <a:pt x="6631724" y="2047036"/>
                </a:lnTo>
                <a:lnTo>
                  <a:pt x="6629857" y="2048891"/>
                </a:lnTo>
                <a:lnTo>
                  <a:pt x="6629387" y="2050021"/>
                </a:lnTo>
                <a:lnTo>
                  <a:pt x="6629387" y="2052650"/>
                </a:lnTo>
                <a:lnTo>
                  <a:pt x="6629857" y="2053767"/>
                </a:lnTo>
                <a:lnTo>
                  <a:pt x="6631724" y="2055634"/>
                </a:lnTo>
                <a:lnTo>
                  <a:pt x="6632842" y="2056091"/>
                </a:lnTo>
                <a:lnTo>
                  <a:pt x="6644995" y="2056091"/>
                </a:lnTo>
                <a:lnTo>
                  <a:pt x="6646113" y="2055634"/>
                </a:lnTo>
                <a:lnTo>
                  <a:pt x="6647980" y="2053767"/>
                </a:lnTo>
                <a:lnTo>
                  <a:pt x="6648450" y="2052650"/>
                </a:lnTo>
                <a:lnTo>
                  <a:pt x="6648450" y="2050021"/>
                </a:lnTo>
                <a:close/>
              </a:path>
              <a:path w="11163300" h="4533900">
                <a:moveTo>
                  <a:pt x="6648450" y="1225677"/>
                </a:moveTo>
                <a:lnTo>
                  <a:pt x="6647980" y="1224546"/>
                </a:lnTo>
                <a:lnTo>
                  <a:pt x="6646113" y="1222692"/>
                </a:lnTo>
                <a:lnTo>
                  <a:pt x="6644995" y="1222222"/>
                </a:lnTo>
                <a:lnTo>
                  <a:pt x="6632842" y="1222222"/>
                </a:lnTo>
                <a:lnTo>
                  <a:pt x="6631724" y="1222692"/>
                </a:lnTo>
                <a:lnTo>
                  <a:pt x="6629857" y="1224546"/>
                </a:lnTo>
                <a:lnTo>
                  <a:pt x="6629387" y="1225677"/>
                </a:lnTo>
                <a:lnTo>
                  <a:pt x="6629387" y="1228305"/>
                </a:lnTo>
                <a:lnTo>
                  <a:pt x="6629857" y="1229423"/>
                </a:lnTo>
                <a:lnTo>
                  <a:pt x="6631724" y="1231290"/>
                </a:lnTo>
                <a:lnTo>
                  <a:pt x="6632842" y="1231747"/>
                </a:lnTo>
                <a:lnTo>
                  <a:pt x="6644995" y="1231747"/>
                </a:lnTo>
                <a:lnTo>
                  <a:pt x="6646113" y="1231290"/>
                </a:lnTo>
                <a:lnTo>
                  <a:pt x="6647980" y="1229423"/>
                </a:lnTo>
                <a:lnTo>
                  <a:pt x="6648450" y="1228305"/>
                </a:lnTo>
                <a:lnTo>
                  <a:pt x="6648450" y="1225677"/>
                </a:lnTo>
                <a:close/>
              </a:path>
              <a:path w="11163300" h="4533900">
                <a:moveTo>
                  <a:pt x="6648450" y="401320"/>
                </a:moveTo>
                <a:lnTo>
                  <a:pt x="6647980" y="400202"/>
                </a:lnTo>
                <a:lnTo>
                  <a:pt x="6646113" y="398348"/>
                </a:lnTo>
                <a:lnTo>
                  <a:pt x="6644995" y="397878"/>
                </a:lnTo>
                <a:lnTo>
                  <a:pt x="6632842" y="397878"/>
                </a:lnTo>
                <a:lnTo>
                  <a:pt x="6631724" y="398348"/>
                </a:lnTo>
                <a:lnTo>
                  <a:pt x="6629857" y="400202"/>
                </a:lnTo>
                <a:lnTo>
                  <a:pt x="6629387" y="401320"/>
                </a:lnTo>
                <a:lnTo>
                  <a:pt x="6629387" y="403961"/>
                </a:lnTo>
                <a:lnTo>
                  <a:pt x="6629857" y="405079"/>
                </a:lnTo>
                <a:lnTo>
                  <a:pt x="6631724" y="406933"/>
                </a:lnTo>
                <a:lnTo>
                  <a:pt x="6632842" y="407403"/>
                </a:lnTo>
                <a:lnTo>
                  <a:pt x="6644995" y="407403"/>
                </a:lnTo>
                <a:lnTo>
                  <a:pt x="6646113" y="406933"/>
                </a:lnTo>
                <a:lnTo>
                  <a:pt x="6647980" y="405079"/>
                </a:lnTo>
                <a:lnTo>
                  <a:pt x="6648450" y="403961"/>
                </a:lnTo>
                <a:lnTo>
                  <a:pt x="6648450" y="401320"/>
                </a:lnTo>
                <a:close/>
              </a:path>
              <a:path w="11163300" h="4533900">
                <a:moveTo>
                  <a:pt x="6705587" y="4523054"/>
                </a:moveTo>
                <a:lnTo>
                  <a:pt x="6705130" y="4521936"/>
                </a:lnTo>
                <a:lnTo>
                  <a:pt x="6703263" y="4520069"/>
                </a:lnTo>
                <a:lnTo>
                  <a:pt x="6702145" y="4519612"/>
                </a:lnTo>
                <a:lnTo>
                  <a:pt x="6689992" y="4519612"/>
                </a:lnTo>
                <a:lnTo>
                  <a:pt x="6688874" y="4520069"/>
                </a:lnTo>
                <a:lnTo>
                  <a:pt x="6687007" y="4521936"/>
                </a:lnTo>
                <a:lnTo>
                  <a:pt x="6686537" y="4523054"/>
                </a:lnTo>
                <a:lnTo>
                  <a:pt x="6686537" y="4525683"/>
                </a:lnTo>
                <a:lnTo>
                  <a:pt x="6687007" y="4526800"/>
                </a:lnTo>
                <a:lnTo>
                  <a:pt x="6688874" y="4528667"/>
                </a:lnTo>
                <a:lnTo>
                  <a:pt x="6689992" y="4529137"/>
                </a:lnTo>
                <a:lnTo>
                  <a:pt x="6702145" y="4529137"/>
                </a:lnTo>
                <a:lnTo>
                  <a:pt x="6703263" y="4528667"/>
                </a:lnTo>
                <a:lnTo>
                  <a:pt x="6705130" y="4526800"/>
                </a:lnTo>
                <a:lnTo>
                  <a:pt x="6705587" y="4525683"/>
                </a:lnTo>
                <a:lnTo>
                  <a:pt x="6705587" y="4523054"/>
                </a:lnTo>
                <a:close/>
              </a:path>
              <a:path w="11163300" h="4533900">
                <a:moveTo>
                  <a:pt x="6705587" y="3698710"/>
                </a:moveTo>
                <a:lnTo>
                  <a:pt x="6705130" y="3697579"/>
                </a:lnTo>
                <a:lnTo>
                  <a:pt x="6703263" y="3695725"/>
                </a:lnTo>
                <a:lnTo>
                  <a:pt x="6702145" y="3695255"/>
                </a:lnTo>
                <a:lnTo>
                  <a:pt x="6689992" y="3695255"/>
                </a:lnTo>
                <a:lnTo>
                  <a:pt x="6688874" y="3695725"/>
                </a:lnTo>
                <a:lnTo>
                  <a:pt x="6687007" y="3697579"/>
                </a:lnTo>
                <a:lnTo>
                  <a:pt x="6686537" y="3698710"/>
                </a:lnTo>
                <a:lnTo>
                  <a:pt x="6686537" y="3701338"/>
                </a:lnTo>
                <a:lnTo>
                  <a:pt x="6687007" y="3702456"/>
                </a:lnTo>
                <a:lnTo>
                  <a:pt x="6688874" y="3704323"/>
                </a:lnTo>
                <a:lnTo>
                  <a:pt x="6689992" y="3704780"/>
                </a:lnTo>
                <a:lnTo>
                  <a:pt x="6702145" y="3704780"/>
                </a:lnTo>
                <a:lnTo>
                  <a:pt x="6703263" y="3704323"/>
                </a:lnTo>
                <a:lnTo>
                  <a:pt x="6705130" y="3702456"/>
                </a:lnTo>
                <a:lnTo>
                  <a:pt x="6705587" y="3701338"/>
                </a:lnTo>
                <a:lnTo>
                  <a:pt x="6705587" y="3698710"/>
                </a:lnTo>
                <a:close/>
              </a:path>
              <a:path w="11163300" h="4533900">
                <a:moveTo>
                  <a:pt x="6705587" y="2874365"/>
                </a:moveTo>
                <a:lnTo>
                  <a:pt x="6705130" y="2873235"/>
                </a:lnTo>
                <a:lnTo>
                  <a:pt x="6703263" y="2871381"/>
                </a:lnTo>
                <a:lnTo>
                  <a:pt x="6702145" y="2870911"/>
                </a:lnTo>
                <a:lnTo>
                  <a:pt x="6689992" y="2870911"/>
                </a:lnTo>
                <a:lnTo>
                  <a:pt x="6688874" y="2871381"/>
                </a:lnTo>
                <a:lnTo>
                  <a:pt x="6687007" y="2873235"/>
                </a:lnTo>
                <a:lnTo>
                  <a:pt x="6686537" y="2874365"/>
                </a:lnTo>
                <a:lnTo>
                  <a:pt x="6686537" y="2876994"/>
                </a:lnTo>
                <a:lnTo>
                  <a:pt x="6687007" y="2878112"/>
                </a:lnTo>
                <a:lnTo>
                  <a:pt x="6688874" y="2879979"/>
                </a:lnTo>
                <a:lnTo>
                  <a:pt x="6689992" y="2880436"/>
                </a:lnTo>
                <a:lnTo>
                  <a:pt x="6702145" y="2880436"/>
                </a:lnTo>
                <a:lnTo>
                  <a:pt x="6703263" y="2879979"/>
                </a:lnTo>
                <a:lnTo>
                  <a:pt x="6705130" y="2878112"/>
                </a:lnTo>
                <a:lnTo>
                  <a:pt x="6705587" y="2876994"/>
                </a:lnTo>
                <a:lnTo>
                  <a:pt x="6705587" y="2874365"/>
                </a:lnTo>
                <a:close/>
              </a:path>
              <a:path w="11163300" h="4533900">
                <a:moveTo>
                  <a:pt x="6705587" y="2050021"/>
                </a:moveTo>
                <a:lnTo>
                  <a:pt x="6705130" y="2048891"/>
                </a:lnTo>
                <a:lnTo>
                  <a:pt x="6703263" y="2047036"/>
                </a:lnTo>
                <a:lnTo>
                  <a:pt x="6702145" y="2046566"/>
                </a:lnTo>
                <a:lnTo>
                  <a:pt x="6689992" y="2046566"/>
                </a:lnTo>
                <a:lnTo>
                  <a:pt x="6688874" y="2047036"/>
                </a:lnTo>
                <a:lnTo>
                  <a:pt x="6687007" y="2048891"/>
                </a:lnTo>
                <a:lnTo>
                  <a:pt x="6686537" y="2050021"/>
                </a:lnTo>
                <a:lnTo>
                  <a:pt x="6686537" y="2052650"/>
                </a:lnTo>
                <a:lnTo>
                  <a:pt x="6687007" y="2053767"/>
                </a:lnTo>
                <a:lnTo>
                  <a:pt x="6688874" y="2055634"/>
                </a:lnTo>
                <a:lnTo>
                  <a:pt x="6689992" y="2056091"/>
                </a:lnTo>
                <a:lnTo>
                  <a:pt x="6702145" y="2056091"/>
                </a:lnTo>
                <a:lnTo>
                  <a:pt x="6703263" y="2055634"/>
                </a:lnTo>
                <a:lnTo>
                  <a:pt x="6705130" y="2053767"/>
                </a:lnTo>
                <a:lnTo>
                  <a:pt x="6705587" y="2052650"/>
                </a:lnTo>
                <a:lnTo>
                  <a:pt x="6705587" y="2050021"/>
                </a:lnTo>
                <a:close/>
              </a:path>
              <a:path w="11163300" h="4533900">
                <a:moveTo>
                  <a:pt x="6705587" y="1225677"/>
                </a:moveTo>
                <a:lnTo>
                  <a:pt x="6705130" y="1224546"/>
                </a:lnTo>
                <a:lnTo>
                  <a:pt x="6703263" y="1222692"/>
                </a:lnTo>
                <a:lnTo>
                  <a:pt x="6702145" y="1222222"/>
                </a:lnTo>
                <a:lnTo>
                  <a:pt x="6689992" y="1222222"/>
                </a:lnTo>
                <a:lnTo>
                  <a:pt x="6688874" y="1222692"/>
                </a:lnTo>
                <a:lnTo>
                  <a:pt x="6687007" y="1224546"/>
                </a:lnTo>
                <a:lnTo>
                  <a:pt x="6686537" y="1225677"/>
                </a:lnTo>
                <a:lnTo>
                  <a:pt x="6686537" y="1228305"/>
                </a:lnTo>
                <a:lnTo>
                  <a:pt x="6687007" y="1229423"/>
                </a:lnTo>
                <a:lnTo>
                  <a:pt x="6688874" y="1231290"/>
                </a:lnTo>
                <a:lnTo>
                  <a:pt x="6689992" y="1231747"/>
                </a:lnTo>
                <a:lnTo>
                  <a:pt x="6702145" y="1231747"/>
                </a:lnTo>
                <a:lnTo>
                  <a:pt x="6703263" y="1231290"/>
                </a:lnTo>
                <a:lnTo>
                  <a:pt x="6705130" y="1229423"/>
                </a:lnTo>
                <a:lnTo>
                  <a:pt x="6705587" y="1228305"/>
                </a:lnTo>
                <a:lnTo>
                  <a:pt x="6705587" y="1225677"/>
                </a:lnTo>
                <a:close/>
              </a:path>
              <a:path w="11163300" h="4533900">
                <a:moveTo>
                  <a:pt x="6705587" y="401320"/>
                </a:moveTo>
                <a:lnTo>
                  <a:pt x="6705130" y="400202"/>
                </a:lnTo>
                <a:lnTo>
                  <a:pt x="6703263" y="398348"/>
                </a:lnTo>
                <a:lnTo>
                  <a:pt x="6702145" y="397878"/>
                </a:lnTo>
                <a:lnTo>
                  <a:pt x="6689992" y="397878"/>
                </a:lnTo>
                <a:lnTo>
                  <a:pt x="6688874" y="398348"/>
                </a:lnTo>
                <a:lnTo>
                  <a:pt x="6687007" y="400202"/>
                </a:lnTo>
                <a:lnTo>
                  <a:pt x="6686537" y="401320"/>
                </a:lnTo>
                <a:lnTo>
                  <a:pt x="6686537" y="403961"/>
                </a:lnTo>
                <a:lnTo>
                  <a:pt x="6687007" y="405079"/>
                </a:lnTo>
                <a:lnTo>
                  <a:pt x="6688874" y="406933"/>
                </a:lnTo>
                <a:lnTo>
                  <a:pt x="6689992" y="407403"/>
                </a:lnTo>
                <a:lnTo>
                  <a:pt x="6702145" y="407403"/>
                </a:lnTo>
                <a:lnTo>
                  <a:pt x="6703263" y="406933"/>
                </a:lnTo>
                <a:lnTo>
                  <a:pt x="6705130" y="405079"/>
                </a:lnTo>
                <a:lnTo>
                  <a:pt x="6705587" y="403961"/>
                </a:lnTo>
                <a:lnTo>
                  <a:pt x="6705587" y="401320"/>
                </a:lnTo>
                <a:close/>
              </a:path>
              <a:path w="11163300" h="4533900">
                <a:moveTo>
                  <a:pt x="6762750" y="4523054"/>
                </a:moveTo>
                <a:lnTo>
                  <a:pt x="6762280" y="4521936"/>
                </a:lnTo>
                <a:lnTo>
                  <a:pt x="6760426" y="4520069"/>
                </a:lnTo>
                <a:lnTo>
                  <a:pt x="6759295" y="4519612"/>
                </a:lnTo>
                <a:lnTo>
                  <a:pt x="6747142" y="4519612"/>
                </a:lnTo>
                <a:lnTo>
                  <a:pt x="6746024" y="4520069"/>
                </a:lnTo>
                <a:lnTo>
                  <a:pt x="6744157" y="4521936"/>
                </a:lnTo>
                <a:lnTo>
                  <a:pt x="6743700" y="4523054"/>
                </a:lnTo>
                <a:lnTo>
                  <a:pt x="6743700" y="4525683"/>
                </a:lnTo>
                <a:lnTo>
                  <a:pt x="6744157" y="4526800"/>
                </a:lnTo>
                <a:lnTo>
                  <a:pt x="6746024" y="4528667"/>
                </a:lnTo>
                <a:lnTo>
                  <a:pt x="6747142" y="4529137"/>
                </a:lnTo>
                <a:lnTo>
                  <a:pt x="6759295" y="4529137"/>
                </a:lnTo>
                <a:lnTo>
                  <a:pt x="6760426" y="4528667"/>
                </a:lnTo>
                <a:lnTo>
                  <a:pt x="6762280" y="4526800"/>
                </a:lnTo>
                <a:lnTo>
                  <a:pt x="6762750" y="4525683"/>
                </a:lnTo>
                <a:lnTo>
                  <a:pt x="6762750" y="4523054"/>
                </a:lnTo>
                <a:close/>
              </a:path>
              <a:path w="11163300" h="4533900">
                <a:moveTo>
                  <a:pt x="6762750" y="3698710"/>
                </a:moveTo>
                <a:lnTo>
                  <a:pt x="6762280" y="3697579"/>
                </a:lnTo>
                <a:lnTo>
                  <a:pt x="6760426" y="3695725"/>
                </a:lnTo>
                <a:lnTo>
                  <a:pt x="6759295" y="3695255"/>
                </a:lnTo>
                <a:lnTo>
                  <a:pt x="6747142" y="3695255"/>
                </a:lnTo>
                <a:lnTo>
                  <a:pt x="6746024" y="3695725"/>
                </a:lnTo>
                <a:lnTo>
                  <a:pt x="6744157" y="3697579"/>
                </a:lnTo>
                <a:lnTo>
                  <a:pt x="6743700" y="3698710"/>
                </a:lnTo>
                <a:lnTo>
                  <a:pt x="6743700" y="3701338"/>
                </a:lnTo>
                <a:lnTo>
                  <a:pt x="6744157" y="3702456"/>
                </a:lnTo>
                <a:lnTo>
                  <a:pt x="6746024" y="3704323"/>
                </a:lnTo>
                <a:lnTo>
                  <a:pt x="6747142" y="3704780"/>
                </a:lnTo>
                <a:lnTo>
                  <a:pt x="6759295" y="3704780"/>
                </a:lnTo>
                <a:lnTo>
                  <a:pt x="6760426" y="3704323"/>
                </a:lnTo>
                <a:lnTo>
                  <a:pt x="6762280" y="3702456"/>
                </a:lnTo>
                <a:lnTo>
                  <a:pt x="6762750" y="3701338"/>
                </a:lnTo>
                <a:lnTo>
                  <a:pt x="6762750" y="3698710"/>
                </a:lnTo>
                <a:close/>
              </a:path>
              <a:path w="11163300" h="4533900">
                <a:moveTo>
                  <a:pt x="6762750" y="2874365"/>
                </a:moveTo>
                <a:lnTo>
                  <a:pt x="6762280" y="2873235"/>
                </a:lnTo>
                <a:lnTo>
                  <a:pt x="6760426" y="2871381"/>
                </a:lnTo>
                <a:lnTo>
                  <a:pt x="6759295" y="2870911"/>
                </a:lnTo>
                <a:lnTo>
                  <a:pt x="6747142" y="2870911"/>
                </a:lnTo>
                <a:lnTo>
                  <a:pt x="6746024" y="2871381"/>
                </a:lnTo>
                <a:lnTo>
                  <a:pt x="6744157" y="2873235"/>
                </a:lnTo>
                <a:lnTo>
                  <a:pt x="6743700" y="2874365"/>
                </a:lnTo>
                <a:lnTo>
                  <a:pt x="6743700" y="2876994"/>
                </a:lnTo>
                <a:lnTo>
                  <a:pt x="6744157" y="2878112"/>
                </a:lnTo>
                <a:lnTo>
                  <a:pt x="6746024" y="2879979"/>
                </a:lnTo>
                <a:lnTo>
                  <a:pt x="6747142" y="2880436"/>
                </a:lnTo>
                <a:lnTo>
                  <a:pt x="6759295" y="2880436"/>
                </a:lnTo>
                <a:lnTo>
                  <a:pt x="6760426" y="2879979"/>
                </a:lnTo>
                <a:lnTo>
                  <a:pt x="6762280" y="2878112"/>
                </a:lnTo>
                <a:lnTo>
                  <a:pt x="6762750" y="2876994"/>
                </a:lnTo>
                <a:lnTo>
                  <a:pt x="6762750" y="2874365"/>
                </a:lnTo>
                <a:close/>
              </a:path>
              <a:path w="11163300" h="4533900">
                <a:moveTo>
                  <a:pt x="6762750" y="2050021"/>
                </a:moveTo>
                <a:lnTo>
                  <a:pt x="6762280" y="2048891"/>
                </a:lnTo>
                <a:lnTo>
                  <a:pt x="6760426" y="2047036"/>
                </a:lnTo>
                <a:lnTo>
                  <a:pt x="6759295" y="2046566"/>
                </a:lnTo>
                <a:lnTo>
                  <a:pt x="6747142" y="2046566"/>
                </a:lnTo>
                <a:lnTo>
                  <a:pt x="6746024" y="2047036"/>
                </a:lnTo>
                <a:lnTo>
                  <a:pt x="6744157" y="2048891"/>
                </a:lnTo>
                <a:lnTo>
                  <a:pt x="6743700" y="2050021"/>
                </a:lnTo>
                <a:lnTo>
                  <a:pt x="6743700" y="2052650"/>
                </a:lnTo>
                <a:lnTo>
                  <a:pt x="6744157" y="2053767"/>
                </a:lnTo>
                <a:lnTo>
                  <a:pt x="6746024" y="2055634"/>
                </a:lnTo>
                <a:lnTo>
                  <a:pt x="6747142" y="2056091"/>
                </a:lnTo>
                <a:lnTo>
                  <a:pt x="6759295" y="2056091"/>
                </a:lnTo>
                <a:lnTo>
                  <a:pt x="6760426" y="2055634"/>
                </a:lnTo>
                <a:lnTo>
                  <a:pt x="6762280" y="2053767"/>
                </a:lnTo>
                <a:lnTo>
                  <a:pt x="6762750" y="2052650"/>
                </a:lnTo>
                <a:lnTo>
                  <a:pt x="6762750" y="2050021"/>
                </a:lnTo>
                <a:close/>
              </a:path>
              <a:path w="11163300" h="4533900">
                <a:moveTo>
                  <a:pt x="6762750" y="1225677"/>
                </a:moveTo>
                <a:lnTo>
                  <a:pt x="6762280" y="1224546"/>
                </a:lnTo>
                <a:lnTo>
                  <a:pt x="6760426" y="1222692"/>
                </a:lnTo>
                <a:lnTo>
                  <a:pt x="6759295" y="1222222"/>
                </a:lnTo>
                <a:lnTo>
                  <a:pt x="6747142" y="1222222"/>
                </a:lnTo>
                <a:lnTo>
                  <a:pt x="6746024" y="1222692"/>
                </a:lnTo>
                <a:lnTo>
                  <a:pt x="6744157" y="1224546"/>
                </a:lnTo>
                <a:lnTo>
                  <a:pt x="6743700" y="1225677"/>
                </a:lnTo>
                <a:lnTo>
                  <a:pt x="6743700" y="1228305"/>
                </a:lnTo>
                <a:lnTo>
                  <a:pt x="6744157" y="1229423"/>
                </a:lnTo>
                <a:lnTo>
                  <a:pt x="6746024" y="1231290"/>
                </a:lnTo>
                <a:lnTo>
                  <a:pt x="6747142" y="1231747"/>
                </a:lnTo>
                <a:lnTo>
                  <a:pt x="6759295" y="1231747"/>
                </a:lnTo>
                <a:lnTo>
                  <a:pt x="6760426" y="1231290"/>
                </a:lnTo>
                <a:lnTo>
                  <a:pt x="6762280" y="1229423"/>
                </a:lnTo>
                <a:lnTo>
                  <a:pt x="6762750" y="1228305"/>
                </a:lnTo>
                <a:lnTo>
                  <a:pt x="6762750" y="1225677"/>
                </a:lnTo>
                <a:close/>
              </a:path>
              <a:path w="11163300" h="4533900">
                <a:moveTo>
                  <a:pt x="6762750" y="401320"/>
                </a:moveTo>
                <a:lnTo>
                  <a:pt x="6762280" y="400202"/>
                </a:lnTo>
                <a:lnTo>
                  <a:pt x="6760426" y="398348"/>
                </a:lnTo>
                <a:lnTo>
                  <a:pt x="6759295" y="397878"/>
                </a:lnTo>
                <a:lnTo>
                  <a:pt x="6747142" y="397878"/>
                </a:lnTo>
                <a:lnTo>
                  <a:pt x="6746024" y="398348"/>
                </a:lnTo>
                <a:lnTo>
                  <a:pt x="6744157" y="400202"/>
                </a:lnTo>
                <a:lnTo>
                  <a:pt x="6743700" y="401320"/>
                </a:lnTo>
                <a:lnTo>
                  <a:pt x="6743700" y="403961"/>
                </a:lnTo>
                <a:lnTo>
                  <a:pt x="6744157" y="405079"/>
                </a:lnTo>
                <a:lnTo>
                  <a:pt x="6746024" y="406933"/>
                </a:lnTo>
                <a:lnTo>
                  <a:pt x="6747142" y="407403"/>
                </a:lnTo>
                <a:lnTo>
                  <a:pt x="6759295" y="407403"/>
                </a:lnTo>
                <a:lnTo>
                  <a:pt x="6760426" y="406933"/>
                </a:lnTo>
                <a:lnTo>
                  <a:pt x="6762280" y="405079"/>
                </a:lnTo>
                <a:lnTo>
                  <a:pt x="6762750" y="403961"/>
                </a:lnTo>
                <a:lnTo>
                  <a:pt x="6762750" y="401320"/>
                </a:lnTo>
                <a:close/>
              </a:path>
              <a:path w="11163300" h="4533900">
                <a:moveTo>
                  <a:pt x="6819900" y="4523054"/>
                </a:moveTo>
                <a:lnTo>
                  <a:pt x="6819430" y="4521936"/>
                </a:lnTo>
                <a:lnTo>
                  <a:pt x="6817563" y="4520069"/>
                </a:lnTo>
                <a:lnTo>
                  <a:pt x="6816445" y="4519612"/>
                </a:lnTo>
                <a:lnTo>
                  <a:pt x="6804292" y="4519612"/>
                </a:lnTo>
                <a:lnTo>
                  <a:pt x="6803174" y="4520069"/>
                </a:lnTo>
                <a:lnTo>
                  <a:pt x="6801307" y="4521936"/>
                </a:lnTo>
                <a:lnTo>
                  <a:pt x="6800850" y="4523054"/>
                </a:lnTo>
                <a:lnTo>
                  <a:pt x="6800850" y="4525683"/>
                </a:lnTo>
                <a:lnTo>
                  <a:pt x="6801307" y="4526800"/>
                </a:lnTo>
                <a:lnTo>
                  <a:pt x="6803174" y="4528667"/>
                </a:lnTo>
                <a:lnTo>
                  <a:pt x="6804292" y="4529137"/>
                </a:lnTo>
                <a:lnTo>
                  <a:pt x="6816445" y="4529137"/>
                </a:lnTo>
                <a:lnTo>
                  <a:pt x="6817563" y="4528667"/>
                </a:lnTo>
                <a:lnTo>
                  <a:pt x="6819430" y="4526800"/>
                </a:lnTo>
                <a:lnTo>
                  <a:pt x="6819900" y="4525683"/>
                </a:lnTo>
                <a:lnTo>
                  <a:pt x="6819900" y="4523054"/>
                </a:lnTo>
                <a:close/>
              </a:path>
              <a:path w="11163300" h="4533900">
                <a:moveTo>
                  <a:pt x="6819900" y="3698710"/>
                </a:moveTo>
                <a:lnTo>
                  <a:pt x="6819430" y="3697579"/>
                </a:lnTo>
                <a:lnTo>
                  <a:pt x="6817563" y="3695725"/>
                </a:lnTo>
                <a:lnTo>
                  <a:pt x="6816445" y="3695255"/>
                </a:lnTo>
                <a:lnTo>
                  <a:pt x="6804292" y="3695255"/>
                </a:lnTo>
                <a:lnTo>
                  <a:pt x="6803174" y="3695725"/>
                </a:lnTo>
                <a:lnTo>
                  <a:pt x="6801307" y="3697579"/>
                </a:lnTo>
                <a:lnTo>
                  <a:pt x="6800850" y="3698710"/>
                </a:lnTo>
                <a:lnTo>
                  <a:pt x="6800850" y="3701338"/>
                </a:lnTo>
                <a:lnTo>
                  <a:pt x="6801307" y="3702456"/>
                </a:lnTo>
                <a:lnTo>
                  <a:pt x="6803174" y="3704323"/>
                </a:lnTo>
                <a:lnTo>
                  <a:pt x="6804292" y="3704780"/>
                </a:lnTo>
                <a:lnTo>
                  <a:pt x="6816445" y="3704780"/>
                </a:lnTo>
                <a:lnTo>
                  <a:pt x="6817563" y="3704323"/>
                </a:lnTo>
                <a:lnTo>
                  <a:pt x="6819430" y="3702456"/>
                </a:lnTo>
                <a:lnTo>
                  <a:pt x="6819900" y="3701338"/>
                </a:lnTo>
                <a:lnTo>
                  <a:pt x="6819900" y="3698710"/>
                </a:lnTo>
                <a:close/>
              </a:path>
              <a:path w="11163300" h="4533900">
                <a:moveTo>
                  <a:pt x="6819900" y="2874365"/>
                </a:moveTo>
                <a:lnTo>
                  <a:pt x="6819430" y="2873235"/>
                </a:lnTo>
                <a:lnTo>
                  <a:pt x="6817563" y="2871381"/>
                </a:lnTo>
                <a:lnTo>
                  <a:pt x="6816445" y="2870911"/>
                </a:lnTo>
                <a:lnTo>
                  <a:pt x="6804292" y="2870911"/>
                </a:lnTo>
                <a:lnTo>
                  <a:pt x="6803174" y="2871381"/>
                </a:lnTo>
                <a:lnTo>
                  <a:pt x="6801307" y="2873235"/>
                </a:lnTo>
                <a:lnTo>
                  <a:pt x="6800850" y="2874365"/>
                </a:lnTo>
                <a:lnTo>
                  <a:pt x="6800850" y="2876994"/>
                </a:lnTo>
                <a:lnTo>
                  <a:pt x="6801307" y="2878112"/>
                </a:lnTo>
                <a:lnTo>
                  <a:pt x="6803174" y="2879979"/>
                </a:lnTo>
                <a:lnTo>
                  <a:pt x="6804292" y="2880436"/>
                </a:lnTo>
                <a:lnTo>
                  <a:pt x="6816445" y="2880436"/>
                </a:lnTo>
                <a:lnTo>
                  <a:pt x="6817563" y="2879979"/>
                </a:lnTo>
                <a:lnTo>
                  <a:pt x="6819430" y="2878112"/>
                </a:lnTo>
                <a:lnTo>
                  <a:pt x="6819900" y="2876994"/>
                </a:lnTo>
                <a:lnTo>
                  <a:pt x="6819900" y="2874365"/>
                </a:lnTo>
                <a:close/>
              </a:path>
              <a:path w="11163300" h="4533900">
                <a:moveTo>
                  <a:pt x="6819900" y="2050021"/>
                </a:moveTo>
                <a:lnTo>
                  <a:pt x="6819430" y="2048891"/>
                </a:lnTo>
                <a:lnTo>
                  <a:pt x="6817563" y="2047036"/>
                </a:lnTo>
                <a:lnTo>
                  <a:pt x="6816445" y="2046566"/>
                </a:lnTo>
                <a:lnTo>
                  <a:pt x="6804292" y="2046566"/>
                </a:lnTo>
                <a:lnTo>
                  <a:pt x="6803174" y="2047036"/>
                </a:lnTo>
                <a:lnTo>
                  <a:pt x="6801307" y="2048891"/>
                </a:lnTo>
                <a:lnTo>
                  <a:pt x="6800850" y="2050021"/>
                </a:lnTo>
                <a:lnTo>
                  <a:pt x="6800850" y="2052650"/>
                </a:lnTo>
                <a:lnTo>
                  <a:pt x="6801307" y="2053767"/>
                </a:lnTo>
                <a:lnTo>
                  <a:pt x="6803174" y="2055634"/>
                </a:lnTo>
                <a:lnTo>
                  <a:pt x="6804292" y="2056091"/>
                </a:lnTo>
                <a:lnTo>
                  <a:pt x="6816445" y="2056091"/>
                </a:lnTo>
                <a:lnTo>
                  <a:pt x="6817563" y="2055634"/>
                </a:lnTo>
                <a:lnTo>
                  <a:pt x="6819430" y="2053767"/>
                </a:lnTo>
                <a:lnTo>
                  <a:pt x="6819900" y="2052650"/>
                </a:lnTo>
                <a:lnTo>
                  <a:pt x="6819900" y="2050021"/>
                </a:lnTo>
                <a:close/>
              </a:path>
              <a:path w="11163300" h="4533900">
                <a:moveTo>
                  <a:pt x="6819900" y="1225677"/>
                </a:moveTo>
                <a:lnTo>
                  <a:pt x="6819430" y="1224546"/>
                </a:lnTo>
                <a:lnTo>
                  <a:pt x="6817563" y="1222692"/>
                </a:lnTo>
                <a:lnTo>
                  <a:pt x="6816445" y="1222222"/>
                </a:lnTo>
                <a:lnTo>
                  <a:pt x="6804292" y="1222222"/>
                </a:lnTo>
                <a:lnTo>
                  <a:pt x="6803174" y="1222692"/>
                </a:lnTo>
                <a:lnTo>
                  <a:pt x="6801307" y="1224546"/>
                </a:lnTo>
                <a:lnTo>
                  <a:pt x="6800850" y="1225677"/>
                </a:lnTo>
                <a:lnTo>
                  <a:pt x="6800850" y="1228305"/>
                </a:lnTo>
                <a:lnTo>
                  <a:pt x="6801307" y="1229423"/>
                </a:lnTo>
                <a:lnTo>
                  <a:pt x="6803174" y="1231290"/>
                </a:lnTo>
                <a:lnTo>
                  <a:pt x="6804292" y="1231747"/>
                </a:lnTo>
                <a:lnTo>
                  <a:pt x="6816445" y="1231747"/>
                </a:lnTo>
                <a:lnTo>
                  <a:pt x="6817563" y="1231290"/>
                </a:lnTo>
                <a:lnTo>
                  <a:pt x="6819430" y="1229423"/>
                </a:lnTo>
                <a:lnTo>
                  <a:pt x="6819900" y="1228305"/>
                </a:lnTo>
                <a:lnTo>
                  <a:pt x="6819900" y="1225677"/>
                </a:lnTo>
                <a:close/>
              </a:path>
              <a:path w="11163300" h="4533900">
                <a:moveTo>
                  <a:pt x="6819900" y="401320"/>
                </a:moveTo>
                <a:lnTo>
                  <a:pt x="6819430" y="400202"/>
                </a:lnTo>
                <a:lnTo>
                  <a:pt x="6817563" y="398348"/>
                </a:lnTo>
                <a:lnTo>
                  <a:pt x="6816445" y="397878"/>
                </a:lnTo>
                <a:lnTo>
                  <a:pt x="6804292" y="397878"/>
                </a:lnTo>
                <a:lnTo>
                  <a:pt x="6803174" y="398348"/>
                </a:lnTo>
                <a:lnTo>
                  <a:pt x="6801307" y="400202"/>
                </a:lnTo>
                <a:lnTo>
                  <a:pt x="6800850" y="401320"/>
                </a:lnTo>
                <a:lnTo>
                  <a:pt x="6800850" y="403961"/>
                </a:lnTo>
                <a:lnTo>
                  <a:pt x="6801307" y="405079"/>
                </a:lnTo>
                <a:lnTo>
                  <a:pt x="6803174" y="406933"/>
                </a:lnTo>
                <a:lnTo>
                  <a:pt x="6804292" y="407403"/>
                </a:lnTo>
                <a:lnTo>
                  <a:pt x="6816445" y="407403"/>
                </a:lnTo>
                <a:lnTo>
                  <a:pt x="6817563" y="406933"/>
                </a:lnTo>
                <a:lnTo>
                  <a:pt x="6819430" y="405079"/>
                </a:lnTo>
                <a:lnTo>
                  <a:pt x="6819900" y="403961"/>
                </a:lnTo>
                <a:lnTo>
                  <a:pt x="6819900" y="401320"/>
                </a:lnTo>
                <a:close/>
              </a:path>
              <a:path w="11163300" h="4533900">
                <a:moveTo>
                  <a:pt x="6877037" y="4523054"/>
                </a:moveTo>
                <a:lnTo>
                  <a:pt x="6876580" y="4521936"/>
                </a:lnTo>
                <a:lnTo>
                  <a:pt x="6874713" y="4520069"/>
                </a:lnTo>
                <a:lnTo>
                  <a:pt x="6873595" y="4519612"/>
                </a:lnTo>
                <a:lnTo>
                  <a:pt x="6861442" y="4519612"/>
                </a:lnTo>
                <a:lnTo>
                  <a:pt x="6860324" y="4520069"/>
                </a:lnTo>
                <a:lnTo>
                  <a:pt x="6858457" y="4521936"/>
                </a:lnTo>
                <a:lnTo>
                  <a:pt x="6857987" y="4523054"/>
                </a:lnTo>
                <a:lnTo>
                  <a:pt x="6857987" y="4525683"/>
                </a:lnTo>
                <a:lnTo>
                  <a:pt x="6858457" y="4526800"/>
                </a:lnTo>
                <a:lnTo>
                  <a:pt x="6860324" y="4528667"/>
                </a:lnTo>
                <a:lnTo>
                  <a:pt x="6861442" y="4529137"/>
                </a:lnTo>
                <a:lnTo>
                  <a:pt x="6873595" y="4529137"/>
                </a:lnTo>
                <a:lnTo>
                  <a:pt x="6874713" y="4528667"/>
                </a:lnTo>
                <a:lnTo>
                  <a:pt x="6876580" y="4526800"/>
                </a:lnTo>
                <a:lnTo>
                  <a:pt x="6877037" y="4525683"/>
                </a:lnTo>
                <a:lnTo>
                  <a:pt x="6877037" y="4523054"/>
                </a:lnTo>
                <a:close/>
              </a:path>
              <a:path w="11163300" h="4533900">
                <a:moveTo>
                  <a:pt x="6877037" y="3698710"/>
                </a:moveTo>
                <a:lnTo>
                  <a:pt x="6876580" y="3697579"/>
                </a:lnTo>
                <a:lnTo>
                  <a:pt x="6874713" y="3695725"/>
                </a:lnTo>
                <a:lnTo>
                  <a:pt x="6873595" y="3695255"/>
                </a:lnTo>
                <a:lnTo>
                  <a:pt x="6861442" y="3695255"/>
                </a:lnTo>
                <a:lnTo>
                  <a:pt x="6860324" y="3695725"/>
                </a:lnTo>
                <a:lnTo>
                  <a:pt x="6858457" y="3697579"/>
                </a:lnTo>
                <a:lnTo>
                  <a:pt x="6857987" y="3698710"/>
                </a:lnTo>
                <a:lnTo>
                  <a:pt x="6857987" y="3701338"/>
                </a:lnTo>
                <a:lnTo>
                  <a:pt x="6858457" y="3702456"/>
                </a:lnTo>
                <a:lnTo>
                  <a:pt x="6860324" y="3704323"/>
                </a:lnTo>
                <a:lnTo>
                  <a:pt x="6861442" y="3704780"/>
                </a:lnTo>
                <a:lnTo>
                  <a:pt x="6873595" y="3704780"/>
                </a:lnTo>
                <a:lnTo>
                  <a:pt x="6874713" y="3704323"/>
                </a:lnTo>
                <a:lnTo>
                  <a:pt x="6876580" y="3702456"/>
                </a:lnTo>
                <a:lnTo>
                  <a:pt x="6877037" y="3701338"/>
                </a:lnTo>
                <a:lnTo>
                  <a:pt x="6877037" y="3698710"/>
                </a:lnTo>
                <a:close/>
              </a:path>
              <a:path w="11163300" h="4533900">
                <a:moveTo>
                  <a:pt x="6877037" y="2874365"/>
                </a:moveTo>
                <a:lnTo>
                  <a:pt x="6876580" y="2873235"/>
                </a:lnTo>
                <a:lnTo>
                  <a:pt x="6874713" y="2871381"/>
                </a:lnTo>
                <a:lnTo>
                  <a:pt x="6873595" y="2870911"/>
                </a:lnTo>
                <a:lnTo>
                  <a:pt x="6861442" y="2870911"/>
                </a:lnTo>
                <a:lnTo>
                  <a:pt x="6860324" y="2871381"/>
                </a:lnTo>
                <a:lnTo>
                  <a:pt x="6858457" y="2873235"/>
                </a:lnTo>
                <a:lnTo>
                  <a:pt x="6857987" y="2874365"/>
                </a:lnTo>
                <a:lnTo>
                  <a:pt x="6857987" y="2876994"/>
                </a:lnTo>
                <a:lnTo>
                  <a:pt x="6858457" y="2878112"/>
                </a:lnTo>
                <a:lnTo>
                  <a:pt x="6860324" y="2879979"/>
                </a:lnTo>
                <a:lnTo>
                  <a:pt x="6861442" y="2880436"/>
                </a:lnTo>
                <a:lnTo>
                  <a:pt x="6873595" y="2880436"/>
                </a:lnTo>
                <a:lnTo>
                  <a:pt x="6874713" y="2879979"/>
                </a:lnTo>
                <a:lnTo>
                  <a:pt x="6876580" y="2878112"/>
                </a:lnTo>
                <a:lnTo>
                  <a:pt x="6877037" y="2876994"/>
                </a:lnTo>
                <a:lnTo>
                  <a:pt x="6877037" y="2874365"/>
                </a:lnTo>
                <a:close/>
              </a:path>
              <a:path w="11163300" h="4533900">
                <a:moveTo>
                  <a:pt x="6877037" y="2050021"/>
                </a:moveTo>
                <a:lnTo>
                  <a:pt x="6876580" y="2048891"/>
                </a:lnTo>
                <a:lnTo>
                  <a:pt x="6874713" y="2047036"/>
                </a:lnTo>
                <a:lnTo>
                  <a:pt x="6873595" y="2046566"/>
                </a:lnTo>
                <a:lnTo>
                  <a:pt x="6861442" y="2046566"/>
                </a:lnTo>
                <a:lnTo>
                  <a:pt x="6860324" y="2047036"/>
                </a:lnTo>
                <a:lnTo>
                  <a:pt x="6858457" y="2048891"/>
                </a:lnTo>
                <a:lnTo>
                  <a:pt x="6857987" y="2050021"/>
                </a:lnTo>
                <a:lnTo>
                  <a:pt x="6857987" y="2052650"/>
                </a:lnTo>
                <a:lnTo>
                  <a:pt x="6858457" y="2053767"/>
                </a:lnTo>
                <a:lnTo>
                  <a:pt x="6860324" y="2055634"/>
                </a:lnTo>
                <a:lnTo>
                  <a:pt x="6861442" y="2056091"/>
                </a:lnTo>
                <a:lnTo>
                  <a:pt x="6873595" y="2056091"/>
                </a:lnTo>
                <a:lnTo>
                  <a:pt x="6874713" y="2055634"/>
                </a:lnTo>
                <a:lnTo>
                  <a:pt x="6876580" y="2053767"/>
                </a:lnTo>
                <a:lnTo>
                  <a:pt x="6877037" y="2052650"/>
                </a:lnTo>
                <a:lnTo>
                  <a:pt x="6877037" y="2050021"/>
                </a:lnTo>
                <a:close/>
              </a:path>
              <a:path w="11163300" h="4533900">
                <a:moveTo>
                  <a:pt x="6877037" y="1225677"/>
                </a:moveTo>
                <a:lnTo>
                  <a:pt x="6876580" y="1224546"/>
                </a:lnTo>
                <a:lnTo>
                  <a:pt x="6874713" y="1222692"/>
                </a:lnTo>
                <a:lnTo>
                  <a:pt x="6873595" y="1222222"/>
                </a:lnTo>
                <a:lnTo>
                  <a:pt x="6861442" y="1222222"/>
                </a:lnTo>
                <a:lnTo>
                  <a:pt x="6860324" y="1222692"/>
                </a:lnTo>
                <a:lnTo>
                  <a:pt x="6858457" y="1224546"/>
                </a:lnTo>
                <a:lnTo>
                  <a:pt x="6857987" y="1225677"/>
                </a:lnTo>
                <a:lnTo>
                  <a:pt x="6857987" y="1228305"/>
                </a:lnTo>
                <a:lnTo>
                  <a:pt x="6858457" y="1229423"/>
                </a:lnTo>
                <a:lnTo>
                  <a:pt x="6860324" y="1231290"/>
                </a:lnTo>
                <a:lnTo>
                  <a:pt x="6861442" y="1231747"/>
                </a:lnTo>
                <a:lnTo>
                  <a:pt x="6873595" y="1231747"/>
                </a:lnTo>
                <a:lnTo>
                  <a:pt x="6874713" y="1231290"/>
                </a:lnTo>
                <a:lnTo>
                  <a:pt x="6876580" y="1229423"/>
                </a:lnTo>
                <a:lnTo>
                  <a:pt x="6877037" y="1228305"/>
                </a:lnTo>
                <a:lnTo>
                  <a:pt x="6877037" y="1225677"/>
                </a:lnTo>
                <a:close/>
              </a:path>
              <a:path w="11163300" h="4533900">
                <a:moveTo>
                  <a:pt x="6877037" y="401320"/>
                </a:moveTo>
                <a:lnTo>
                  <a:pt x="6876580" y="400202"/>
                </a:lnTo>
                <a:lnTo>
                  <a:pt x="6874713" y="398348"/>
                </a:lnTo>
                <a:lnTo>
                  <a:pt x="6873595" y="397878"/>
                </a:lnTo>
                <a:lnTo>
                  <a:pt x="6861442" y="397878"/>
                </a:lnTo>
                <a:lnTo>
                  <a:pt x="6860324" y="398348"/>
                </a:lnTo>
                <a:lnTo>
                  <a:pt x="6858457" y="400202"/>
                </a:lnTo>
                <a:lnTo>
                  <a:pt x="6857987" y="401320"/>
                </a:lnTo>
                <a:lnTo>
                  <a:pt x="6857987" y="403961"/>
                </a:lnTo>
                <a:lnTo>
                  <a:pt x="6858457" y="405079"/>
                </a:lnTo>
                <a:lnTo>
                  <a:pt x="6860324" y="406933"/>
                </a:lnTo>
                <a:lnTo>
                  <a:pt x="6861442" y="407403"/>
                </a:lnTo>
                <a:lnTo>
                  <a:pt x="6873595" y="407403"/>
                </a:lnTo>
                <a:lnTo>
                  <a:pt x="6874713" y="406933"/>
                </a:lnTo>
                <a:lnTo>
                  <a:pt x="6876580" y="405079"/>
                </a:lnTo>
                <a:lnTo>
                  <a:pt x="6877037" y="403961"/>
                </a:lnTo>
                <a:lnTo>
                  <a:pt x="6877037" y="401320"/>
                </a:lnTo>
                <a:close/>
              </a:path>
              <a:path w="11163300" h="4533900">
                <a:moveTo>
                  <a:pt x="6934187" y="4523054"/>
                </a:moveTo>
                <a:lnTo>
                  <a:pt x="6933730" y="4521936"/>
                </a:lnTo>
                <a:lnTo>
                  <a:pt x="6931863" y="4520069"/>
                </a:lnTo>
                <a:lnTo>
                  <a:pt x="6930745" y="4519612"/>
                </a:lnTo>
                <a:lnTo>
                  <a:pt x="6918592" y="4519612"/>
                </a:lnTo>
                <a:lnTo>
                  <a:pt x="6917474" y="4520069"/>
                </a:lnTo>
                <a:lnTo>
                  <a:pt x="6915607" y="4521936"/>
                </a:lnTo>
                <a:lnTo>
                  <a:pt x="6915137" y="4523054"/>
                </a:lnTo>
                <a:lnTo>
                  <a:pt x="6915137" y="4525683"/>
                </a:lnTo>
                <a:lnTo>
                  <a:pt x="6915607" y="4526800"/>
                </a:lnTo>
                <a:lnTo>
                  <a:pt x="6917474" y="4528667"/>
                </a:lnTo>
                <a:lnTo>
                  <a:pt x="6918592" y="4529137"/>
                </a:lnTo>
                <a:lnTo>
                  <a:pt x="6930745" y="4529137"/>
                </a:lnTo>
                <a:lnTo>
                  <a:pt x="6931863" y="4528667"/>
                </a:lnTo>
                <a:lnTo>
                  <a:pt x="6933730" y="4526800"/>
                </a:lnTo>
                <a:lnTo>
                  <a:pt x="6934187" y="4525683"/>
                </a:lnTo>
                <a:lnTo>
                  <a:pt x="6934187" y="4523054"/>
                </a:lnTo>
                <a:close/>
              </a:path>
              <a:path w="11163300" h="4533900">
                <a:moveTo>
                  <a:pt x="6934187" y="3698710"/>
                </a:moveTo>
                <a:lnTo>
                  <a:pt x="6933730" y="3697579"/>
                </a:lnTo>
                <a:lnTo>
                  <a:pt x="6931863" y="3695725"/>
                </a:lnTo>
                <a:lnTo>
                  <a:pt x="6930745" y="3695255"/>
                </a:lnTo>
                <a:lnTo>
                  <a:pt x="6918592" y="3695255"/>
                </a:lnTo>
                <a:lnTo>
                  <a:pt x="6917474" y="3695725"/>
                </a:lnTo>
                <a:lnTo>
                  <a:pt x="6915607" y="3697579"/>
                </a:lnTo>
                <a:lnTo>
                  <a:pt x="6915137" y="3698710"/>
                </a:lnTo>
                <a:lnTo>
                  <a:pt x="6915137" y="3701338"/>
                </a:lnTo>
                <a:lnTo>
                  <a:pt x="6915607" y="3702456"/>
                </a:lnTo>
                <a:lnTo>
                  <a:pt x="6917474" y="3704323"/>
                </a:lnTo>
                <a:lnTo>
                  <a:pt x="6918592" y="3704780"/>
                </a:lnTo>
                <a:lnTo>
                  <a:pt x="6930745" y="3704780"/>
                </a:lnTo>
                <a:lnTo>
                  <a:pt x="6931863" y="3704323"/>
                </a:lnTo>
                <a:lnTo>
                  <a:pt x="6933730" y="3702456"/>
                </a:lnTo>
                <a:lnTo>
                  <a:pt x="6934187" y="3701338"/>
                </a:lnTo>
                <a:lnTo>
                  <a:pt x="6934187" y="3698710"/>
                </a:lnTo>
                <a:close/>
              </a:path>
              <a:path w="11163300" h="4533900">
                <a:moveTo>
                  <a:pt x="6934187" y="2874365"/>
                </a:moveTo>
                <a:lnTo>
                  <a:pt x="6933730" y="2873235"/>
                </a:lnTo>
                <a:lnTo>
                  <a:pt x="6931863" y="2871381"/>
                </a:lnTo>
                <a:lnTo>
                  <a:pt x="6930745" y="2870911"/>
                </a:lnTo>
                <a:lnTo>
                  <a:pt x="6918592" y="2870911"/>
                </a:lnTo>
                <a:lnTo>
                  <a:pt x="6917474" y="2871381"/>
                </a:lnTo>
                <a:lnTo>
                  <a:pt x="6915607" y="2873235"/>
                </a:lnTo>
                <a:lnTo>
                  <a:pt x="6915137" y="2874365"/>
                </a:lnTo>
                <a:lnTo>
                  <a:pt x="6915137" y="2876994"/>
                </a:lnTo>
                <a:lnTo>
                  <a:pt x="6915607" y="2878112"/>
                </a:lnTo>
                <a:lnTo>
                  <a:pt x="6917474" y="2879979"/>
                </a:lnTo>
                <a:lnTo>
                  <a:pt x="6918592" y="2880436"/>
                </a:lnTo>
                <a:lnTo>
                  <a:pt x="6930745" y="2880436"/>
                </a:lnTo>
                <a:lnTo>
                  <a:pt x="6931863" y="2879979"/>
                </a:lnTo>
                <a:lnTo>
                  <a:pt x="6933730" y="2878112"/>
                </a:lnTo>
                <a:lnTo>
                  <a:pt x="6934187" y="2876994"/>
                </a:lnTo>
                <a:lnTo>
                  <a:pt x="6934187" y="2874365"/>
                </a:lnTo>
                <a:close/>
              </a:path>
              <a:path w="11163300" h="4533900">
                <a:moveTo>
                  <a:pt x="6934187" y="2050021"/>
                </a:moveTo>
                <a:lnTo>
                  <a:pt x="6933730" y="2048891"/>
                </a:lnTo>
                <a:lnTo>
                  <a:pt x="6931863" y="2047036"/>
                </a:lnTo>
                <a:lnTo>
                  <a:pt x="6930745" y="2046566"/>
                </a:lnTo>
                <a:lnTo>
                  <a:pt x="6918592" y="2046566"/>
                </a:lnTo>
                <a:lnTo>
                  <a:pt x="6917474" y="2047036"/>
                </a:lnTo>
                <a:lnTo>
                  <a:pt x="6915607" y="2048891"/>
                </a:lnTo>
                <a:lnTo>
                  <a:pt x="6915137" y="2050021"/>
                </a:lnTo>
                <a:lnTo>
                  <a:pt x="6915137" y="2052650"/>
                </a:lnTo>
                <a:lnTo>
                  <a:pt x="6915607" y="2053767"/>
                </a:lnTo>
                <a:lnTo>
                  <a:pt x="6917474" y="2055634"/>
                </a:lnTo>
                <a:lnTo>
                  <a:pt x="6918592" y="2056091"/>
                </a:lnTo>
                <a:lnTo>
                  <a:pt x="6930745" y="2056091"/>
                </a:lnTo>
                <a:lnTo>
                  <a:pt x="6931863" y="2055634"/>
                </a:lnTo>
                <a:lnTo>
                  <a:pt x="6933730" y="2053767"/>
                </a:lnTo>
                <a:lnTo>
                  <a:pt x="6934187" y="2052650"/>
                </a:lnTo>
                <a:lnTo>
                  <a:pt x="6934187" y="2050021"/>
                </a:lnTo>
                <a:close/>
              </a:path>
              <a:path w="11163300" h="4533900">
                <a:moveTo>
                  <a:pt x="6934187" y="1225677"/>
                </a:moveTo>
                <a:lnTo>
                  <a:pt x="6933730" y="1224546"/>
                </a:lnTo>
                <a:lnTo>
                  <a:pt x="6931863" y="1222692"/>
                </a:lnTo>
                <a:lnTo>
                  <a:pt x="6930745" y="1222222"/>
                </a:lnTo>
                <a:lnTo>
                  <a:pt x="6918592" y="1222222"/>
                </a:lnTo>
                <a:lnTo>
                  <a:pt x="6917474" y="1222692"/>
                </a:lnTo>
                <a:lnTo>
                  <a:pt x="6915607" y="1224546"/>
                </a:lnTo>
                <a:lnTo>
                  <a:pt x="6915137" y="1225677"/>
                </a:lnTo>
                <a:lnTo>
                  <a:pt x="6915137" y="1228305"/>
                </a:lnTo>
                <a:lnTo>
                  <a:pt x="6915607" y="1229423"/>
                </a:lnTo>
                <a:lnTo>
                  <a:pt x="6917474" y="1231290"/>
                </a:lnTo>
                <a:lnTo>
                  <a:pt x="6918592" y="1231747"/>
                </a:lnTo>
                <a:lnTo>
                  <a:pt x="6930745" y="1231747"/>
                </a:lnTo>
                <a:lnTo>
                  <a:pt x="6931863" y="1231290"/>
                </a:lnTo>
                <a:lnTo>
                  <a:pt x="6933730" y="1229423"/>
                </a:lnTo>
                <a:lnTo>
                  <a:pt x="6934187" y="1228305"/>
                </a:lnTo>
                <a:lnTo>
                  <a:pt x="6934187" y="1225677"/>
                </a:lnTo>
                <a:close/>
              </a:path>
              <a:path w="11163300" h="4533900">
                <a:moveTo>
                  <a:pt x="6934187" y="401320"/>
                </a:moveTo>
                <a:lnTo>
                  <a:pt x="6933730" y="400202"/>
                </a:lnTo>
                <a:lnTo>
                  <a:pt x="6931863" y="398348"/>
                </a:lnTo>
                <a:lnTo>
                  <a:pt x="6930745" y="397878"/>
                </a:lnTo>
                <a:lnTo>
                  <a:pt x="6918592" y="397878"/>
                </a:lnTo>
                <a:lnTo>
                  <a:pt x="6917474" y="398348"/>
                </a:lnTo>
                <a:lnTo>
                  <a:pt x="6915607" y="400202"/>
                </a:lnTo>
                <a:lnTo>
                  <a:pt x="6915137" y="401320"/>
                </a:lnTo>
                <a:lnTo>
                  <a:pt x="6915137" y="403961"/>
                </a:lnTo>
                <a:lnTo>
                  <a:pt x="6915607" y="405079"/>
                </a:lnTo>
                <a:lnTo>
                  <a:pt x="6917474" y="406933"/>
                </a:lnTo>
                <a:lnTo>
                  <a:pt x="6918592" y="407403"/>
                </a:lnTo>
                <a:lnTo>
                  <a:pt x="6930745" y="407403"/>
                </a:lnTo>
                <a:lnTo>
                  <a:pt x="6931863" y="406933"/>
                </a:lnTo>
                <a:lnTo>
                  <a:pt x="6933730" y="405079"/>
                </a:lnTo>
                <a:lnTo>
                  <a:pt x="6934187" y="403961"/>
                </a:lnTo>
                <a:lnTo>
                  <a:pt x="6934187" y="401320"/>
                </a:lnTo>
                <a:close/>
              </a:path>
              <a:path w="11163300" h="4533900">
                <a:moveTo>
                  <a:pt x="6991337" y="4523054"/>
                </a:moveTo>
                <a:lnTo>
                  <a:pt x="6990880" y="4521936"/>
                </a:lnTo>
                <a:lnTo>
                  <a:pt x="6989013" y="4520069"/>
                </a:lnTo>
                <a:lnTo>
                  <a:pt x="6987895" y="4519612"/>
                </a:lnTo>
                <a:lnTo>
                  <a:pt x="6975742" y="4519612"/>
                </a:lnTo>
                <a:lnTo>
                  <a:pt x="6974611" y="4520069"/>
                </a:lnTo>
                <a:lnTo>
                  <a:pt x="6972757" y="4521936"/>
                </a:lnTo>
                <a:lnTo>
                  <a:pt x="6972287" y="4523054"/>
                </a:lnTo>
                <a:lnTo>
                  <a:pt x="6972287" y="4525683"/>
                </a:lnTo>
                <a:lnTo>
                  <a:pt x="6972757" y="4526800"/>
                </a:lnTo>
                <a:lnTo>
                  <a:pt x="6974611" y="4528667"/>
                </a:lnTo>
                <a:lnTo>
                  <a:pt x="6975742" y="4529137"/>
                </a:lnTo>
                <a:lnTo>
                  <a:pt x="6987895" y="4529137"/>
                </a:lnTo>
                <a:lnTo>
                  <a:pt x="6989013" y="4528667"/>
                </a:lnTo>
                <a:lnTo>
                  <a:pt x="6990880" y="4526800"/>
                </a:lnTo>
                <a:lnTo>
                  <a:pt x="6991337" y="4525683"/>
                </a:lnTo>
                <a:lnTo>
                  <a:pt x="6991337" y="4523054"/>
                </a:lnTo>
                <a:close/>
              </a:path>
              <a:path w="11163300" h="4533900">
                <a:moveTo>
                  <a:pt x="6991337" y="3698710"/>
                </a:moveTo>
                <a:lnTo>
                  <a:pt x="6990880" y="3697579"/>
                </a:lnTo>
                <a:lnTo>
                  <a:pt x="6989013" y="3695725"/>
                </a:lnTo>
                <a:lnTo>
                  <a:pt x="6987895" y="3695255"/>
                </a:lnTo>
                <a:lnTo>
                  <a:pt x="6975742" y="3695255"/>
                </a:lnTo>
                <a:lnTo>
                  <a:pt x="6974611" y="3695725"/>
                </a:lnTo>
                <a:lnTo>
                  <a:pt x="6972757" y="3697579"/>
                </a:lnTo>
                <a:lnTo>
                  <a:pt x="6972287" y="3698710"/>
                </a:lnTo>
                <a:lnTo>
                  <a:pt x="6972287" y="3701338"/>
                </a:lnTo>
                <a:lnTo>
                  <a:pt x="6972757" y="3702456"/>
                </a:lnTo>
                <a:lnTo>
                  <a:pt x="6974611" y="3704323"/>
                </a:lnTo>
                <a:lnTo>
                  <a:pt x="6975742" y="3704780"/>
                </a:lnTo>
                <a:lnTo>
                  <a:pt x="6987895" y="3704780"/>
                </a:lnTo>
                <a:lnTo>
                  <a:pt x="6989013" y="3704323"/>
                </a:lnTo>
                <a:lnTo>
                  <a:pt x="6990880" y="3702456"/>
                </a:lnTo>
                <a:lnTo>
                  <a:pt x="6991337" y="3701338"/>
                </a:lnTo>
                <a:lnTo>
                  <a:pt x="6991337" y="3698710"/>
                </a:lnTo>
                <a:close/>
              </a:path>
              <a:path w="11163300" h="4533900">
                <a:moveTo>
                  <a:pt x="6991337" y="2874365"/>
                </a:moveTo>
                <a:lnTo>
                  <a:pt x="6990880" y="2873235"/>
                </a:lnTo>
                <a:lnTo>
                  <a:pt x="6989013" y="2871381"/>
                </a:lnTo>
                <a:lnTo>
                  <a:pt x="6987895" y="2870911"/>
                </a:lnTo>
                <a:lnTo>
                  <a:pt x="6975742" y="2870911"/>
                </a:lnTo>
                <a:lnTo>
                  <a:pt x="6974611" y="2871381"/>
                </a:lnTo>
                <a:lnTo>
                  <a:pt x="6972757" y="2873235"/>
                </a:lnTo>
                <a:lnTo>
                  <a:pt x="6972287" y="2874365"/>
                </a:lnTo>
                <a:lnTo>
                  <a:pt x="6972287" y="2876994"/>
                </a:lnTo>
                <a:lnTo>
                  <a:pt x="6972757" y="2878112"/>
                </a:lnTo>
                <a:lnTo>
                  <a:pt x="6974611" y="2879979"/>
                </a:lnTo>
                <a:lnTo>
                  <a:pt x="6975742" y="2880436"/>
                </a:lnTo>
                <a:lnTo>
                  <a:pt x="6987895" y="2880436"/>
                </a:lnTo>
                <a:lnTo>
                  <a:pt x="6989013" y="2879979"/>
                </a:lnTo>
                <a:lnTo>
                  <a:pt x="6990880" y="2878112"/>
                </a:lnTo>
                <a:lnTo>
                  <a:pt x="6991337" y="2876994"/>
                </a:lnTo>
                <a:lnTo>
                  <a:pt x="6991337" y="2874365"/>
                </a:lnTo>
                <a:close/>
              </a:path>
              <a:path w="11163300" h="4533900">
                <a:moveTo>
                  <a:pt x="6991337" y="2050021"/>
                </a:moveTo>
                <a:lnTo>
                  <a:pt x="6990880" y="2048891"/>
                </a:lnTo>
                <a:lnTo>
                  <a:pt x="6989013" y="2047036"/>
                </a:lnTo>
                <a:lnTo>
                  <a:pt x="6987895" y="2046566"/>
                </a:lnTo>
                <a:lnTo>
                  <a:pt x="6975742" y="2046566"/>
                </a:lnTo>
                <a:lnTo>
                  <a:pt x="6974611" y="2047036"/>
                </a:lnTo>
                <a:lnTo>
                  <a:pt x="6972757" y="2048891"/>
                </a:lnTo>
                <a:lnTo>
                  <a:pt x="6972287" y="2050021"/>
                </a:lnTo>
                <a:lnTo>
                  <a:pt x="6972287" y="2052650"/>
                </a:lnTo>
                <a:lnTo>
                  <a:pt x="6972757" y="2053767"/>
                </a:lnTo>
                <a:lnTo>
                  <a:pt x="6974611" y="2055634"/>
                </a:lnTo>
                <a:lnTo>
                  <a:pt x="6975742" y="2056091"/>
                </a:lnTo>
                <a:lnTo>
                  <a:pt x="6987895" y="2056091"/>
                </a:lnTo>
                <a:lnTo>
                  <a:pt x="6989013" y="2055634"/>
                </a:lnTo>
                <a:lnTo>
                  <a:pt x="6990880" y="2053767"/>
                </a:lnTo>
                <a:lnTo>
                  <a:pt x="6991337" y="2052650"/>
                </a:lnTo>
                <a:lnTo>
                  <a:pt x="6991337" y="2050021"/>
                </a:lnTo>
                <a:close/>
              </a:path>
              <a:path w="11163300" h="4533900">
                <a:moveTo>
                  <a:pt x="6991337" y="1225677"/>
                </a:moveTo>
                <a:lnTo>
                  <a:pt x="6990880" y="1224546"/>
                </a:lnTo>
                <a:lnTo>
                  <a:pt x="6989013" y="1222692"/>
                </a:lnTo>
                <a:lnTo>
                  <a:pt x="6987895" y="1222222"/>
                </a:lnTo>
                <a:lnTo>
                  <a:pt x="6975742" y="1222222"/>
                </a:lnTo>
                <a:lnTo>
                  <a:pt x="6974611" y="1222692"/>
                </a:lnTo>
                <a:lnTo>
                  <a:pt x="6972757" y="1224546"/>
                </a:lnTo>
                <a:lnTo>
                  <a:pt x="6972287" y="1225677"/>
                </a:lnTo>
                <a:lnTo>
                  <a:pt x="6972287" y="1228305"/>
                </a:lnTo>
                <a:lnTo>
                  <a:pt x="6972757" y="1229423"/>
                </a:lnTo>
                <a:lnTo>
                  <a:pt x="6974611" y="1231290"/>
                </a:lnTo>
                <a:lnTo>
                  <a:pt x="6975742" y="1231747"/>
                </a:lnTo>
                <a:lnTo>
                  <a:pt x="6987895" y="1231747"/>
                </a:lnTo>
                <a:lnTo>
                  <a:pt x="6989013" y="1231290"/>
                </a:lnTo>
                <a:lnTo>
                  <a:pt x="6990880" y="1229423"/>
                </a:lnTo>
                <a:lnTo>
                  <a:pt x="6991337" y="1228305"/>
                </a:lnTo>
                <a:lnTo>
                  <a:pt x="6991337" y="1225677"/>
                </a:lnTo>
                <a:close/>
              </a:path>
              <a:path w="11163300" h="4533900">
                <a:moveTo>
                  <a:pt x="6991337" y="401320"/>
                </a:moveTo>
                <a:lnTo>
                  <a:pt x="6990880" y="400202"/>
                </a:lnTo>
                <a:lnTo>
                  <a:pt x="6989013" y="398348"/>
                </a:lnTo>
                <a:lnTo>
                  <a:pt x="6987895" y="397878"/>
                </a:lnTo>
                <a:lnTo>
                  <a:pt x="6975742" y="397878"/>
                </a:lnTo>
                <a:lnTo>
                  <a:pt x="6974611" y="398348"/>
                </a:lnTo>
                <a:lnTo>
                  <a:pt x="6972757" y="400202"/>
                </a:lnTo>
                <a:lnTo>
                  <a:pt x="6972287" y="401320"/>
                </a:lnTo>
                <a:lnTo>
                  <a:pt x="6972287" y="403961"/>
                </a:lnTo>
                <a:lnTo>
                  <a:pt x="6972757" y="405079"/>
                </a:lnTo>
                <a:lnTo>
                  <a:pt x="6974611" y="406933"/>
                </a:lnTo>
                <a:lnTo>
                  <a:pt x="6975742" y="407403"/>
                </a:lnTo>
                <a:lnTo>
                  <a:pt x="6987895" y="407403"/>
                </a:lnTo>
                <a:lnTo>
                  <a:pt x="6989013" y="406933"/>
                </a:lnTo>
                <a:lnTo>
                  <a:pt x="6990880" y="405079"/>
                </a:lnTo>
                <a:lnTo>
                  <a:pt x="6991337" y="403961"/>
                </a:lnTo>
                <a:lnTo>
                  <a:pt x="6991337" y="401320"/>
                </a:lnTo>
                <a:close/>
              </a:path>
              <a:path w="11163300" h="4533900">
                <a:moveTo>
                  <a:pt x="7048500" y="4523054"/>
                </a:moveTo>
                <a:lnTo>
                  <a:pt x="7048030" y="4521936"/>
                </a:lnTo>
                <a:lnTo>
                  <a:pt x="7046163" y="4520069"/>
                </a:lnTo>
                <a:lnTo>
                  <a:pt x="7045045" y="4519612"/>
                </a:lnTo>
                <a:lnTo>
                  <a:pt x="7032892" y="4519612"/>
                </a:lnTo>
                <a:lnTo>
                  <a:pt x="7031774" y="4520069"/>
                </a:lnTo>
                <a:lnTo>
                  <a:pt x="7029907" y="4521936"/>
                </a:lnTo>
                <a:lnTo>
                  <a:pt x="7029437" y="4523054"/>
                </a:lnTo>
                <a:lnTo>
                  <a:pt x="7029437" y="4525683"/>
                </a:lnTo>
                <a:lnTo>
                  <a:pt x="7029907" y="4526800"/>
                </a:lnTo>
                <a:lnTo>
                  <a:pt x="7031774" y="4528667"/>
                </a:lnTo>
                <a:lnTo>
                  <a:pt x="7032892" y="4529137"/>
                </a:lnTo>
                <a:lnTo>
                  <a:pt x="7045045" y="4529137"/>
                </a:lnTo>
                <a:lnTo>
                  <a:pt x="7046163" y="4528667"/>
                </a:lnTo>
                <a:lnTo>
                  <a:pt x="7048030" y="4526800"/>
                </a:lnTo>
                <a:lnTo>
                  <a:pt x="7048500" y="4525683"/>
                </a:lnTo>
                <a:lnTo>
                  <a:pt x="7048500" y="4523054"/>
                </a:lnTo>
                <a:close/>
              </a:path>
              <a:path w="11163300" h="4533900">
                <a:moveTo>
                  <a:pt x="7048500" y="3698710"/>
                </a:moveTo>
                <a:lnTo>
                  <a:pt x="7048030" y="3697579"/>
                </a:lnTo>
                <a:lnTo>
                  <a:pt x="7046163" y="3695725"/>
                </a:lnTo>
                <a:lnTo>
                  <a:pt x="7045045" y="3695255"/>
                </a:lnTo>
                <a:lnTo>
                  <a:pt x="7032892" y="3695255"/>
                </a:lnTo>
                <a:lnTo>
                  <a:pt x="7031774" y="3695725"/>
                </a:lnTo>
                <a:lnTo>
                  <a:pt x="7029907" y="3697579"/>
                </a:lnTo>
                <a:lnTo>
                  <a:pt x="7029437" y="3698710"/>
                </a:lnTo>
                <a:lnTo>
                  <a:pt x="7029437" y="3701338"/>
                </a:lnTo>
                <a:lnTo>
                  <a:pt x="7029907" y="3702456"/>
                </a:lnTo>
                <a:lnTo>
                  <a:pt x="7031774" y="3704323"/>
                </a:lnTo>
                <a:lnTo>
                  <a:pt x="7032892" y="3704780"/>
                </a:lnTo>
                <a:lnTo>
                  <a:pt x="7045045" y="3704780"/>
                </a:lnTo>
                <a:lnTo>
                  <a:pt x="7046163" y="3704323"/>
                </a:lnTo>
                <a:lnTo>
                  <a:pt x="7048030" y="3702456"/>
                </a:lnTo>
                <a:lnTo>
                  <a:pt x="7048500" y="3701338"/>
                </a:lnTo>
                <a:lnTo>
                  <a:pt x="7048500" y="3698710"/>
                </a:lnTo>
                <a:close/>
              </a:path>
              <a:path w="11163300" h="4533900">
                <a:moveTo>
                  <a:pt x="7048500" y="2874365"/>
                </a:moveTo>
                <a:lnTo>
                  <a:pt x="7048030" y="2873235"/>
                </a:lnTo>
                <a:lnTo>
                  <a:pt x="7046163" y="2871381"/>
                </a:lnTo>
                <a:lnTo>
                  <a:pt x="7045045" y="2870911"/>
                </a:lnTo>
                <a:lnTo>
                  <a:pt x="7032892" y="2870911"/>
                </a:lnTo>
                <a:lnTo>
                  <a:pt x="7031774" y="2871381"/>
                </a:lnTo>
                <a:lnTo>
                  <a:pt x="7029907" y="2873235"/>
                </a:lnTo>
                <a:lnTo>
                  <a:pt x="7029437" y="2874365"/>
                </a:lnTo>
                <a:lnTo>
                  <a:pt x="7029437" y="2876994"/>
                </a:lnTo>
                <a:lnTo>
                  <a:pt x="7029907" y="2878112"/>
                </a:lnTo>
                <a:lnTo>
                  <a:pt x="7031774" y="2879979"/>
                </a:lnTo>
                <a:lnTo>
                  <a:pt x="7032892" y="2880436"/>
                </a:lnTo>
                <a:lnTo>
                  <a:pt x="7045045" y="2880436"/>
                </a:lnTo>
                <a:lnTo>
                  <a:pt x="7046163" y="2879979"/>
                </a:lnTo>
                <a:lnTo>
                  <a:pt x="7048030" y="2878112"/>
                </a:lnTo>
                <a:lnTo>
                  <a:pt x="7048500" y="2876994"/>
                </a:lnTo>
                <a:lnTo>
                  <a:pt x="7048500" y="2874365"/>
                </a:lnTo>
                <a:close/>
              </a:path>
              <a:path w="11163300" h="4533900">
                <a:moveTo>
                  <a:pt x="7048500" y="2050021"/>
                </a:moveTo>
                <a:lnTo>
                  <a:pt x="7048030" y="2048891"/>
                </a:lnTo>
                <a:lnTo>
                  <a:pt x="7046163" y="2047036"/>
                </a:lnTo>
                <a:lnTo>
                  <a:pt x="7045045" y="2046566"/>
                </a:lnTo>
                <a:lnTo>
                  <a:pt x="7032892" y="2046566"/>
                </a:lnTo>
                <a:lnTo>
                  <a:pt x="7031774" y="2047036"/>
                </a:lnTo>
                <a:lnTo>
                  <a:pt x="7029907" y="2048891"/>
                </a:lnTo>
                <a:lnTo>
                  <a:pt x="7029437" y="2050021"/>
                </a:lnTo>
                <a:lnTo>
                  <a:pt x="7029437" y="2052650"/>
                </a:lnTo>
                <a:lnTo>
                  <a:pt x="7029907" y="2053767"/>
                </a:lnTo>
                <a:lnTo>
                  <a:pt x="7031774" y="2055634"/>
                </a:lnTo>
                <a:lnTo>
                  <a:pt x="7032892" y="2056091"/>
                </a:lnTo>
                <a:lnTo>
                  <a:pt x="7045045" y="2056091"/>
                </a:lnTo>
                <a:lnTo>
                  <a:pt x="7046163" y="2055634"/>
                </a:lnTo>
                <a:lnTo>
                  <a:pt x="7048030" y="2053767"/>
                </a:lnTo>
                <a:lnTo>
                  <a:pt x="7048500" y="2052650"/>
                </a:lnTo>
                <a:lnTo>
                  <a:pt x="7048500" y="2050021"/>
                </a:lnTo>
                <a:close/>
              </a:path>
              <a:path w="11163300" h="4533900">
                <a:moveTo>
                  <a:pt x="7048500" y="1225677"/>
                </a:moveTo>
                <a:lnTo>
                  <a:pt x="7048030" y="1224546"/>
                </a:lnTo>
                <a:lnTo>
                  <a:pt x="7046163" y="1222692"/>
                </a:lnTo>
                <a:lnTo>
                  <a:pt x="7045045" y="1222222"/>
                </a:lnTo>
                <a:lnTo>
                  <a:pt x="7032892" y="1222222"/>
                </a:lnTo>
                <a:lnTo>
                  <a:pt x="7031774" y="1222692"/>
                </a:lnTo>
                <a:lnTo>
                  <a:pt x="7029907" y="1224546"/>
                </a:lnTo>
                <a:lnTo>
                  <a:pt x="7029437" y="1225677"/>
                </a:lnTo>
                <a:lnTo>
                  <a:pt x="7029437" y="1228305"/>
                </a:lnTo>
                <a:lnTo>
                  <a:pt x="7029907" y="1229423"/>
                </a:lnTo>
                <a:lnTo>
                  <a:pt x="7031774" y="1231290"/>
                </a:lnTo>
                <a:lnTo>
                  <a:pt x="7032892" y="1231747"/>
                </a:lnTo>
                <a:lnTo>
                  <a:pt x="7045045" y="1231747"/>
                </a:lnTo>
                <a:lnTo>
                  <a:pt x="7046163" y="1231290"/>
                </a:lnTo>
                <a:lnTo>
                  <a:pt x="7048030" y="1229423"/>
                </a:lnTo>
                <a:lnTo>
                  <a:pt x="7048500" y="1228305"/>
                </a:lnTo>
                <a:lnTo>
                  <a:pt x="7048500" y="1225677"/>
                </a:lnTo>
                <a:close/>
              </a:path>
              <a:path w="11163300" h="4533900">
                <a:moveTo>
                  <a:pt x="7048500" y="401320"/>
                </a:moveTo>
                <a:lnTo>
                  <a:pt x="7048030" y="400202"/>
                </a:lnTo>
                <a:lnTo>
                  <a:pt x="7046163" y="398348"/>
                </a:lnTo>
                <a:lnTo>
                  <a:pt x="7045045" y="397878"/>
                </a:lnTo>
                <a:lnTo>
                  <a:pt x="7032892" y="397878"/>
                </a:lnTo>
                <a:lnTo>
                  <a:pt x="7031774" y="398348"/>
                </a:lnTo>
                <a:lnTo>
                  <a:pt x="7029907" y="400202"/>
                </a:lnTo>
                <a:lnTo>
                  <a:pt x="7029437" y="401320"/>
                </a:lnTo>
                <a:lnTo>
                  <a:pt x="7029437" y="403961"/>
                </a:lnTo>
                <a:lnTo>
                  <a:pt x="7029907" y="405079"/>
                </a:lnTo>
                <a:lnTo>
                  <a:pt x="7031774" y="406933"/>
                </a:lnTo>
                <a:lnTo>
                  <a:pt x="7032892" y="407403"/>
                </a:lnTo>
                <a:lnTo>
                  <a:pt x="7045045" y="407403"/>
                </a:lnTo>
                <a:lnTo>
                  <a:pt x="7046163" y="406933"/>
                </a:lnTo>
                <a:lnTo>
                  <a:pt x="7048030" y="405079"/>
                </a:lnTo>
                <a:lnTo>
                  <a:pt x="7048500" y="403961"/>
                </a:lnTo>
                <a:lnTo>
                  <a:pt x="7048500" y="401320"/>
                </a:lnTo>
                <a:close/>
              </a:path>
              <a:path w="11163300" h="4533900">
                <a:moveTo>
                  <a:pt x="7105637" y="4523054"/>
                </a:moveTo>
                <a:lnTo>
                  <a:pt x="7105180" y="4521936"/>
                </a:lnTo>
                <a:lnTo>
                  <a:pt x="7103313" y="4520069"/>
                </a:lnTo>
                <a:lnTo>
                  <a:pt x="7102195" y="4519612"/>
                </a:lnTo>
                <a:lnTo>
                  <a:pt x="7090042" y="4519612"/>
                </a:lnTo>
                <a:lnTo>
                  <a:pt x="7088924" y="4520069"/>
                </a:lnTo>
                <a:lnTo>
                  <a:pt x="7087057" y="4521936"/>
                </a:lnTo>
                <a:lnTo>
                  <a:pt x="7086587" y="4523054"/>
                </a:lnTo>
                <a:lnTo>
                  <a:pt x="7086587" y="4525683"/>
                </a:lnTo>
                <a:lnTo>
                  <a:pt x="7087057" y="4526800"/>
                </a:lnTo>
                <a:lnTo>
                  <a:pt x="7088924" y="4528667"/>
                </a:lnTo>
                <a:lnTo>
                  <a:pt x="7090042" y="4529137"/>
                </a:lnTo>
                <a:lnTo>
                  <a:pt x="7102195" y="4529137"/>
                </a:lnTo>
                <a:lnTo>
                  <a:pt x="7103313" y="4528667"/>
                </a:lnTo>
                <a:lnTo>
                  <a:pt x="7105180" y="4526800"/>
                </a:lnTo>
                <a:lnTo>
                  <a:pt x="7105637" y="4525683"/>
                </a:lnTo>
                <a:lnTo>
                  <a:pt x="7105637" y="4523054"/>
                </a:lnTo>
                <a:close/>
              </a:path>
              <a:path w="11163300" h="4533900">
                <a:moveTo>
                  <a:pt x="7105637" y="3698710"/>
                </a:moveTo>
                <a:lnTo>
                  <a:pt x="7105180" y="3697579"/>
                </a:lnTo>
                <a:lnTo>
                  <a:pt x="7103313" y="3695725"/>
                </a:lnTo>
                <a:lnTo>
                  <a:pt x="7102195" y="3695255"/>
                </a:lnTo>
                <a:lnTo>
                  <a:pt x="7090042" y="3695255"/>
                </a:lnTo>
                <a:lnTo>
                  <a:pt x="7088924" y="3695725"/>
                </a:lnTo>
                <a:lnTo>
                  <a:pt x="7087057" y="3697579"/>
                </a:lnTo>
                <a:lnTo>
                  <a:pt x="7086587" y="3698710"/>
                </a:lnTo>
                <a:lnTo>
                  <a:pt x="7086587" y="3701338"/>
                </a:lnTo>
                <a:lnTo>
                  <a:pt x="7087057" y="3702456"/>
                </a:lnTo>
                <a:lnTo>
                  <a:pt x="7088924" y="3704323"/>
                </a:lnTo>
                <a:lnTo>
                  <a:pt x="7090042" y="3704780"/>
                </a:lnTo>
                <a:lnTo>
                  <a:pt x="7102195" y="3704780"/>
                </a:lnTo>
                <a:lnTo>
                  <a:pt x="7103313" y="3704323"/>
                </a:lnTo>
                <a:lnTo>
                  <a:pt x="7105180" y="3702456"/>
                </a:lnTo>
                <a:lnTo>
                  <a:pt x="7105637" y="3701338"/>
                </a:lnTo>
                <a:lnTo>
                  <a:pt x="7105637" y="3698710"/>
                </a:lnTo>
                <a:close/>
              </a:path>
              <a:path w="11163300" h="4533900">
                <a:moveTo>
                  <a:pt x="7105637" y="2874365"/>
                </a:moveTo>
                <a:lnTo>
                  <a:pt x="7105180" y="2873235"/>
                </a:lnTo>
                <a:lnTo>
                  <a:pt x="7103313" y="2871381"/>
                </a:lnTo>
                <a:lnTo>
                  <a:pt x="7102195" y="2870911"/>
                </a:lnTo>
                <a:lnTo>
                  <a:pt x="7090042" y="2870911"/>
                </a:lnTo>
                <a:lnTo>
                  <a:pt x="7088924" y="2871381"/>
                </a:lnTo>
                <a:lnTo>
                  <a:pt x="7087057" y="2873235"/>
                </a:lnTo>
                <a:lnTo>
                  <a:pt x="7086587" y="2874365"/>
                </a:lnTo>
                <a:lnTo>
                  <a:pt x="7086587" y="2876994"/>
                </a:lnTo>
                <a:lnTo>
                  <a:pt x="7087057" y="2878112"/>
                </a:lnTo>
                <a:lnTo>
                  <a:pt x="7088924" y="2879979"/>
                </a:lnTo>
                <a:lnTo>
                  <a:pt x="7090042" y="2880436"/>
                </a:lnTo>
                <a:lnTo>
                  <a:pt x="7102195" y="2880436"/>
                </a:lnTo>
                <a:lnTo>
                  <a:pt x="7103313" y="2879979"/>
                </a:lnTo>
                <a:lnTo>
                  <a:pt x="7105180" y="2878112"/>
                </a:lnTo>
                <a:lnTo>
                  <a:pt x="7105637" y="2876994"/>
                </a:lnTo>
                <a:lnTo>
                  <a:pt x="7105637" y="2874365"/>
                </a:lnTo>
                <a:close/>
              </a:path>
              <a:path w="11163300" h="4533900">
                <a:moveTo>
                  <a:pt x="7105637" y="2050021"/>
                </a:moveTo>
                <a:lnTo>
                  <a:pt x="7105180" y="2048891"/>
                </a:lnTo>
                <a:lnTo>
                  <a:pt x="7103313" y="2047036"/>
                </a:lnTo>
                <a:lnTo>
                  <a:pt x="7102195" y="2046566"/>
                </a:lnTo>
                <a:lnTo>
                  <a:pt x="7090042" y="2046566"/>
                </a:lnTo>
                <a:lnTo>
                  <a:pt x="7088924" y="2047036"/>
                </a:lnTo>
                <a:lnTo>
                  <a:pt x="7087057" y="2048891"/>
                </a:lnTo>
                <a:lnTo>
                  <a:pt x="7086587" y="2050021"/>
                </a:lnTo>
                <a:lnTo>
                  <a:pt x="7086587" y="2052650"/>
                </a:lnTo>
                <a:lnTo>
                  <a:pt x="7087057" y="2053767"/>
                </a:lnTo>
                <a:lnTo>
                  <a:pt x="7088924" y="2055634"/>
                </a:lnTo>
                <a:lnTo>
                  <a:pt x="7090042" y="2056091"/>
                </a:lnTo>
                <a:lnTo>
                  <a:pt x="7102195" y="2056091"/>
                </a:lnTo>
                <a:lnTo>
                  <a:pt x="7103313" y="2055634"/>
                </a:lnTo>
                <a:lnTo>
                  <a:pt x="7105180" y="2053767"/>
                </a:lnTo>
                <a:lnTo>
                  <a:pt x="7105637" y="2052650"/>
                </a:lnTo>
                <a:lnTo>
                  <a:pt x="7105637" y="2050021"/>
                </a:lnTo>
                <a:close/>
              </a:path>
              <a:path w="11163300" h="4533900">
                <a:moveTo>
                  <a:pt x="7105637" y="1225677"/>
                </a:moveTo>
                <a:lnTo>
                  <a:pt x="7105180" y="1224546"/>
                </a:lnTo>
                <a:lnTo>
                  <a:pt x="7103313" y="1222692"/>
                </a:lnTo>
                <a:lnTo>
                  <a:pt x="7102195" y="1222222"/>
                </a:lnTo>
                <a:lnTo>
                  <a:pt x="7090042" y="1222222"/>
                </a:lnTo>
                <a:lnTo>
                  <a:pt x="7088924" y="1222692"/>
                </a:lnTo>
                <a:lnTo>
                  <a:pt x="7087057" y="1224546"/>
                </a:lnTo>
                <a:lnTo>
                  <a:pt x="7086587" y="1225677"/>
                </a:lnTo>
                <a:lnTo>
                  <a:pt x="7086587" y="1228305"/>
                </a:lnTo>
                <a:lnTo>
                  <a:pt x="7087057" y="1229423"/>
                </a:lnTo>
                <a:lnTo>
                  <a:pt x="7088924" y="1231290"/>
                </a:lnTo>
                <a:lnTo>
                  <a:pt x="7090042" y="1231747"/>
                </a:lnTo>
                <a:lnTo>
                  <a:pt x="7102195" y="1231747"/>
                </a:lnTo>
                <a:lnTo>
                  <a:pt x="7103313" y="1231290"/>
                </a:lnTo>
                <a:lnTo>
                  <a:pt x="7105180" y="1229423"/>
                </a:lnTo>
                <a:lnTo>
                  <a:pt x="7105637" y="1228305"/>
                </a:lnTo>
                <a:lnTo>
                  <a:pt x="7105637" y="1225677"/>
                </a:lnTo>
                <a:close/>
              </a:path>
              <a:path w="11163300" h="4533900">
                <a:moveTo>
                  <a:pt x="7105637" y="401320"/>
                </a:moveTo>
                <a:lnTo>
                  <a:pt x="7105180" y="400202"/>
                </a:lnTo>
                <a:lnTo>
                  <a:pt x="7103313" y="398348"/>
                </a:lnTo>
                <a:lnTo>
                  <a:pt x="7102195" y="397878"/>
                </a:lnTo>
                <a:lnTo>
                  <a:pt x="7090042" y="397878"/>
                </a:lnTo>
                <a:lnTo>
                  <a:pt x="7088924" y="398348"/>
                </a:lnTo>
                <a:lnTo>
                  <a:pt x="7087057" y="400202"/>
                </a:lnTo>
                <a:lnTo>
                  <a:pt x="7086587" y="401320"/>
                </a:lnTo>
                <a:lnTo>
                  <a:pt x="7086587" y="403961"/>
                </a:lnTo>
                <a:lnTo>
                  <a:pt x="7087057" y="405079"/>
                </a:lnTo>
                <a:lnTo>
                  <a:pt x="7088924" y="406933"/>
                </a:lnTo>
                <a:lnTo>
                  <a:pt x="7090042" y="407403"/>
                </a:lnTo>
                <a:lnTo>
                  <a:pt x="7102195" y="407403"/>
                </a:lnTo>
                <a:lnTo>
                  <a:pt x="7103313" y="406933"/>
                </a:lnTo>
                <a:lnTo>
                  <a:pt x="7105180" y="405079"/>
                </a:lnTo>
                <a:lnTo>
                  <a:pt x="7105637" y="403961"/>
                </a:lnTo>
                <a:lnTo>
                  <a:pt x="7105637" y="401320"/>
                </a:lnTo>
                <a:close/>
              </a:path>
              <a:path w="11163300" h="4533900">
                <a:moveTo>
                  <a:pt x="7162787" y="4523054"/>
                </a:moveTo>
                <a:lnTo>
                  <a:pt x="7162330" y="4521936"/>
                </a:lnTo>
                <a:lnTo>
                  <a:pt x="7160463" y="4520069"/>
                </a:lnTo>
                <a:lnTo>
                  <a:pt x="7159345" y="4519612"/>
                </a:lnTo>
                <a:lnTo>
                  <a:pt x="7147192" y="4519612"/>
                </a:lnTo>
                <a:lnTo>
                  <a:pt x="7146074" y="4520069"/>
                </a:lnTo>
                <a:lnTo>
                  <a:pt x="7144207" y="4521936"/>
                </a:lnTo>
                <a:lnTo>
                  <a:pt x="7143750" y="4523054"/>
                </a:lnTo>
                <a:lnTo>
                  <a:pt x="7143750" y="4525683"/>
                </a:lnTo>
                <a:lnTo>
                  <a:pt x="7144207" y="4526800"/>
                </a:lnTo>
                <a:lnTo>
                  <a:pt x="7146074" y="4528667"/>
                </a:lnTo>
                <a:lnTo>
                  <a:pt x="7147192" y="4529137"/>
                </a:lnTo>
                <a:lnTo>
                  <a:pt x="7159345" y="4529137"/>
                </a:lnTo>
                <a:lnTo>
                  <a:pt x="7160463" y="4528667"/>
                </a:lnTo>
                <a:lnTo>
                  <a:pt x="7162330" y="4526800"/>
                </a:lnTo>
                <a:lnTo>
                  <a:pt x="7162787" y="4525683"/>
                </a:lnTo>
                <a:lnTo>
                  <a:pt x="7162787" y="4523054"/>
                </a:lnTo>
                <a:close/>
              </a:path>
              <a:path w="11163300" h="4533900">
                <a:moveTo>
                  <a:pt x="7162787" y="3698710"/>
                </a:moveTo>
                <a:lnTo>
                  <a:pt x="7162330" y="3697579"/>
                </a:lnTo>
                <a:lnTo>
                  <a:pt x="7160463" y="3695725"/>
                </a:lnTo>
                <a:lnTo>
                  <a:pt x="7159345" y="3695255"/>
                </a:lnTo>
                <a:lnTo>
                  <a:pt x="7147192" y="3695255"/>
                </a:lnTo>
                <a:lnTo>
                  <a:pt x="7146074" y="3695725"/>
                </a:lnTo>
                <a:lnTo>
                  <a:pt x="7144207" y="3697579"/>
                </a:lnTo>
                <a:lnTo>
                  <a:pt x="7143750" y="3698710"/>
                </a:lnTo>
                <a:lnTo>
                  <a:pt x="7143750" y="3701338"/>
                </a:lnTo>
                <a:lnTo>
                  <a:pt x="7144207" y="3702456"/>
                </a:lnTo>
                <a:lnTo>
                  <a:pt x="7146074" y="3704323"/>
                </a:lnTo>
                <a:lnTo>
                  <a:pt x="7147192" y="3704780"/>
                </a:lnTo>
                <a:lnTo>
                  <a:pt x="7159345" y="3704780"/>
                </a:lnTo>
                <a:lnTo>
                  <a:pt x="7160463" y="3704323"/>
                </a:lnTo>
                <a:lnTo>
                  <a:pt x="7162330" y="3702456"/>
                </a:lnTo>
                <a:lnTo>
                  <a:pt x="7162787" y="3701338"/>
                </a:lnTo>
                <a:lnTo>
                  <a:pt x="7162787" y="3698710"/>
                </a:lnTo>
                <a:close/>
              </a:path>
              <a:path w="11163300" h="4533900">
                <a:moveTo>
                  <a:pt x="7162787" y="2874365"/>
                </a:moveTo>
                <a:lnTo>
                  <a:pt x="7162330" y="2873235"/>
                </a:lnTo>
                <a:lnTo>
                  <a:pt x="7160463" y="2871381"/>
                </a:lnTo>
                <a:lnTo>
                  <a:pt x="7159345" y="2870911"/>
                </a:lnTo>
                <a:lnTo>
                  <a:pt x="7147192" y="2870911"/>
                </a:lnTo>
                <a:lnTo>
                  <a:pt x="7146074" y="2871381"/>
                </a:lnTo>
                <a:lnTo>
                  <a:pt x="7144207" y="2873235"/>
                </a:lnTo>
                <a:lnTo>
                  <a:pt x="7143750" y="2874365"/>
                </a:lnTo>
                <a:lnTo>
                  <a:pt x="7143750" y="2876994"/>
                </a:lnTo>
                <a:lnTo>
                  <a:pt x="7144207" y="2878112"/>
                </a:lnTo>
                <a:lnTo>
                  <a:pt x="7146074" y="2879979"/>
                </a:lnTo>
                <a:lnTo>
                  <a:pt x="7147192" y="2880436"/>
                </a:lnTo>
                <a:lnTo>
                  <a:pt x="7159345" y="2880436"/>
                </a:lnTo>
                <a:lnTo>
                  <a:pt x="7160463" y="2879979"/>
                </a:lnTo>
                <a:lnTo>
                  <a:pt x="7162330" y="2878112"/>
                </a:lnTo>
                <a:lnTo>
                  <a:pt x="7162787" y="2876994"/>
                </a:lnTo>
                <a:lnTo>
                  <a:pt x="7162787" y="2874365"/>
                </a:lnTo>
                <a:close/>
              </a:path>
              <a:path w="11163300" h="4533900">
                <a:moveTo>
                  <a:pt x="7162787" y="2050021"/>
                </a:moveTo>
                <a:lnTo>
                  <a:pt x="7162330" y="2048891"/>
                </a:lnTo>
                <a:lnTo>
                  <a:pt x="7160463" y="2047036"/>
                </a:lnTo>
                <a:lnTo>
                  <a:pt x="7159345" y="2046566"/>
                </a:lnTo>
                <a:lnTo>
                  <a:pt x="7147192" y="2046566"/>
                </a:lnTo>
                <a:lnTo>
                  <a:pt x="7146074" y="2047036"/>
                </a:lnTo>
                <a:lnTo>
                  <a:pt x="7144207" y="2048891"/>
                </a:lnTo>
                <a:lnTo>
                  <a:pt x="7143750" y="2050021"/>
                </a:lnTo>
                <a:lnTo>
                  <a:pt x="7143750" y="2052650"/>
                </a:lnTo>
                <a:lnTo>
                  <a:pt x="7144207" y="2053767"/>
                </a:lnTo>
                <a:lnTo>
                  <a:pt x="7146074" y="2055634"/>
                </a:lnTo>
                <a:lnTo>
                  <a:pt x="7147192" y="2056091"/>
                </a:lnTo>
                <a:lnTo>
                  <a:pt x="7159345" y="2056091"/>
                </a:lnTo>
                <a:lnTo>
                  <a:pt x="7160463" y="2055634"/>
                </a:lnTo>
                <a:lnTo>
                  <a:pt x="7162330" y="2053767"/>
                </a:lnTo>
                <a:lnTo>
                  <a:pt x="7162787" y="2052650"/>
                </a:lnTo>
                <a:lnTo>
                  <a:pt x="7162787" y="2050021"/>
                </a:lnTo>
                <a:close/>
              </a:path>
              <a:path w="11163300" h="4533900">
                <a:moveTo>
                  <a:pt x="7162787" y="1225677"/>
                </a:moveTo>
                <a:lnTo>
                  <a:pt x="7162330" y="1224546"/>
                </a:lnTo>
                <a:lnTo>
                  <a:pt x="7160463" y="1222692"/>
                </a:lnTo>
                <a:lnTo>
                  <a:pt x="7159345" y="1222222"/>
                </a:lnTo>
                <a:lnTo>
                  <a:pt x="7147192" y="1222222"/>
                </a:lnTo>
                <a:lnTo>
                  <a:pt x="7146074" y="1222692"/>
                </a:lnTo>
                <a:lnTo>
                  <a:pt x="7144207" y="1224546"/>
                </a:lnTo>
                <a:lnTo>
                  <a:pt x="7143750" y="1225677"/>
                </a:lnTo>
                <a:lnTo>
                  <a:pt x="7143750" y="1228305"/>
                </a:lnTo>
                <a:lnTo>
                  <a:pt x="7144207" y="1229423"/>
                </a:lnTo>
                <a:lnTo>
                  <a:pt x="7146074" y="1231290"/>
                </a:lnTo>
                <a:lnTo>
                  <a:pt x="7147192" y="1231747"/>
                </a:lnTo>
                <a:lnTo>
                  <a:pt x="7159345" y="1231747"/>
                </a:lnTo>
                <a:lnTo>
                  <a:pt x="7160463" y="1231290"/>
                </a:lnTo>
                <a:lnTo>
                  <a:pt x="7162330" y="1229423"/>
                </a:lnTo>
                <a:lnTo>
                  <a:pt x="7162787" y="1228305"/>
                </a:lnTo>
                <a:lnTo>
                  <a:pt x="7162787" y="1225677"/>
                </a:lnTo>
                <a:close/>
              </a:path>
              <a:path w="11163300" h="4533900">
                <a:moveTo>
                  <a:pt x="7162787" y="401320"/>
                </a:moveTo>
                <a:lnTo>
                  <a:pt x="7162330" y="400202"/>
                </a:lnTo>
                <a:lnTo>
                  <a:pt x="7160463" y="398348"/>
                </a:lnTo>
                <a:lnTo>
                  <a:pt x="7159345" y="397878"/>
                </a:lnTo>
                <a:lnTo>
                  <a:pt x="7147192" y="397878"/>
                </a:lnTo>
                <a:lnTo>
                  <a:pt x="7146074" y="398348"/>
                </a:lnTo>
                <a:lnTo>
                  <a:pt x="7144207" y="400202"/>
                </a:lnTo>
                <a:lnTo>
                  <a:pt x="7143750" y="401320"/>
                </a:lnTo>
                <a:lnTo>
                  <a:pt x="7143750" y="403961"/>
                </a:lnTo>
                <a:lnTo>
                  <a:pt x="7144207" y="405079"/>
                </a:lnTo>
                <a:lnTo>
                  <a:pt x="7146074" y="406933"/>
                </a:lnTo>
                <a:lnTo>
                  <a:pt x="7147192" y="407403"/>
                </a:lnTo>
                <a:lnTo>
                  <a:pt x="7159345" y="407403"/>
                </a:lnTo>
                <a:lnTo>
                  <a:pt x="7160463" y="406933"/>
                </a:lnTo>
                <a:lnTo>
                  <a:pt x="7162330" y="405079"/>
                </a:lnTo>
                <a:lnTo>
                  <a:pt x="7162787" y="403961"/>
                </a:lnTo>
                <a:lnTo>
                  <a:pt x="7162787" y="401320"/>
                </a:lnTo>
                <a:close/>
              </a:path>
              <a:path w="11163300" h="4533900">
                <a:moveTo>
                  <a:pt x="7219937" y="4523054"/>
                </a:moveTo>
                <a:lnTo>
                  <a:pt x="7219480" y="4521936"/>
                </a:lnTo>
                <a:lnTo>
                  <a:pt x="7217613" y="4520069"/>
                </a:lnTo>
                <a:lnTo>
                  <a:pt x="7216495" y="4519612"/>
                </a:lnTo>
                <a:lnTo>
                  <a:pt x="7204342" y="4519612"/>
                </a:lnTo>
                <a:lnTo>
                  <a:pt x="7203224" y="4520069"/>
                </a:lnTo>
                <a:lnTo>
                  <a:pt x="7201357" y="4521936"/>
                </a:lnTo>
                <a:lnTo>
                  <a:pt x="7200900" y="4523054"/>
                </a:lnTo>
                <a:lnTo>
                  <a:pt x="7200900" y="4525683"/>
                </a:lnTo>
                <a:lnTo>
                  <a:pt x="7201357" y="4526800"/>
                </a:lnTo>
                <a:lnTo>
                  <a:pt x="7203224" y="4528667"/>
                </a:lnTo>
                <a:lnTo>
                  <a:pt x="7204342" y="4529137"/>
                </a:lnTo>
                <a:lnTo>
                  <a:pt x="7216495" y="4529137"/>
                </a:lnTo>
                <a:lnTo>
                  <a:pt x="7217613" y="4528667"/>
                </a:lnTo>
                <a:lnTo>
                  <a:pt x="7219480" y="4526800"/>
                </a:lnTo>
                <a:lnTo>
                  <a:pt x="7219937" y="4525683"/>
                </a:lnTo>
                <a:lnTo>
                  <a:pt x="7219937" y="4523054"/>
                </a:lnTo>
                <a:close/>
              </a:path>
              <a:path w="11163300" h="4533900">
                <a:moveTo>
                  <a:pt x="7219937" y="3698710"/>
                </a:moveTo>
                <a:lnTo>
                  <a:pt x="7219480" y="3697579"/>
                </a:lnTo>
                <a:lnTo>
                  <a:pt x="7217613" y="3695725"/>
                </a:lnTo>
                <a:lnTo>
                  <a:pt x="7216495" y="3695255"/>
                </a:lnTo>
                <a:lnTo>
                  <a:pt x="7204342" y="3695255"/>
                </a:lnTo>
                <a:lnTo>
                  <a:pt x="7203224" y="3695725"/>
                </a:lnTo>
                <a:lnTo>
                  <a:pt x="7201357" y="3697579"/>
                </a:lnTo>
                <a:lnTo>
                  <a:pt x="7200900" y="3698710"/>
                </a:lnTo>
                <a:lnTo>
                  <a:pt x="7200900" y="3701338"/>
                </a:lnTo>
                <a:lnTo>
                  <a:pt x="7201357" y="3702456"/>
                </a:lnTo>
                <a:lnTo>
                  <a:pt x="7203224" y="3704323"/>
                </a:lnTo>
                <a:lnTo>
                  <a:pt x="7204342" y="3704780"/>
                </a:lnTo>
                <a:lnTo>
                  <a:pt x="7216495" y="3704780"/>
                </a:lnTo>
                <a:lnTo>
                  <a:pt x="7217613" y="3704323"/>
                </a:lnTo>
                <a:lnTo>
                  <a:pt x="7219480" y="3702456"/>
                </a:lnTo>
                <a:lnTo>
                  <a:pt x="7219937" y="3701338"/>
                </a:lnTo>
                <a:lnTo>
                  <a:pt x="7219937" y="3698710"/>
                </a:lnTo>
                <a:close/>
              </a:path>
              <a:path w="11163300" h="4533900">
                <a:moveTo>
                  <a:pt x="7219937" y="2874365"/>
                </a:moveTo>
                <a:lnTo>
                  <a:pt x="7219480" y="2873235"/>
                </a:lnTo>
                <a:lnTo>
                  <a:pt x="7217613" y="2871381"/>
                </a:lnTo>
                <a:lnTo>
                  <a:pt x="7216495" y="2870911"/>
                </a:lnTo>
                <a:lnTo>
                  <a:pt x="7204342" y="2870911"/>
                </a:lnTo>
                <a:lnTo>
                  <a:pt x="7203224" y="2871381"/>
                </a:lnTo>
                <a:lnTo>
                  <a:pt x="7201357" y="2873235"/>
                </a:lnTo>
                <a:lnTo>
                  <a:pt x="7200900" y="2874365"/>
                </a:lnTo>
                <a:lnTo>
                  <a:pt x="7200900" y="2876994"/>
                </a:lnTo>
                <a:lnTo>
                  <a:pt x="7201357" y="2878112"/>
                </a:lnTo>
                <a:lnTo>
                  <a:pt x="7203224" y="2879979"/>
                </a:lnTo>
                <a:lnTo>
                  <a:pt x="7204342" y="2880436"/>
                </a:lnTo>
                <a:lnTo>
                  <a:pt x="7216495" y="2880436"/>
                </a:lnTo>
                <a:lnTo>
                  <a:pt x="7217613" y="2879979"/>
                </a:lnTo>
                <a:lnTo>
                  <a:pt x="7219480" y="2878112"/>
                </a:lnTo>
                <a:lnTo>
                  <a:pt x="7219937" y="2876994"/>
                </a:lnTo>
                <a:lnTo>
                  <a:pt x="7219937" y="2874365"/>
                </a:lnTo>
                <a:close/>
              </a:path>
              <a:path w="11163300" h="4533900">
                <a:moveTo>
                  <a:pt x="7219937" y="2050021"/>
                </a:moveTo>
                <a:lnTo>
                  <a:pt x="7219480" y="2048891"/>
                </a:lnTo>
                <a:lnTo>
                  <a:pt x="7217613" y="2047036"/>
                </a:lnTo>
                <a:lnTo>
                  <a:pt x="7216495" y="2046566"/>
                </a:lnTo>
                <a:lnTo>
                  <a:pt x="7204342" y="2046566"/>
                </a:lnTo>
                <a:lnTo>
                  <a:pt x="7203224" y="2047036"/>
                </a:lnTo>
                <a:lnTo>
                  <a:pt x="7201357" y="2048891"/>
                </a:lnTo>
                <a:lnTo>
                  <a:pt x="7200900" y="2050021"/>
                </a:lnTo>
                <a:lnTo>
                  <a:pt x="7200900" y="2052650"/>
                </a:lnTo>
                <a:lnTo>
                  <a:pt x="7201357" y="2053767"/>
                </a:lnTo>
                <a:lnTo>
                  <a:pt x="7203224" y="2055634"/>
                </a:lnTo>
                <a:lnTo>
                  <a:pt x="7204342" y="2056091"/>
                </a:lnTo>
                <a:lnTo>
                  <a:pt x="7216495" y="2056091"/>
                </a:lnTo>
                <a:lnTo>
                  <a:pt x="7217613" y="2055634"/>
                </a:lnTo>
                <a:lnTo>
                  <a:pt x="7219480" y="2053767"/>
                </a:lnTo>
                <a:lnTo>
                  <a:pt x="7219937" y="2052650"/>
                </a:lnTo>
                <a:lnTo>
                  <a:pt x="7219937" y="2050021"/>
                </a:lnTo>
                <a:close/>
              </a:path>
              <a:path w="11163300" h="4533900">
                <a:moveTo>
                  <a:pt x="7219937" y="1225677"/>
                </a:moveTo>
                <a:lnTo>
                  <a:pt x="7219480" y="1224546"/>
                </a:lnTo>
                <a:lnTo>
                  <a:pt x="7217613" y="1222692"/>
                </a:lnTo>
                <a:lnTo>
                  <a:pt x="7216495" y="1222222"/>
                </a:lnTo>
                <a:lnTo>
                  <a:pt x="7204342" y="1222222"/>
                </a:lnTo>
                <a:lnTo>
                  <a:pt x="7203224" y="1222692"/>
                </a:lnTo>
                <a:lnTo>
                  <a:pt x="7201357" y="1224546"/>
                </a:lnTo>
                <a:lnTo>
                  <a:pt x="7200900" y="1225677"/>
                </a:lnTo>
                <a:lnTo>
                  <a:pt x="7200900" y="1228305"/>
                </a:lnTo>
                <a:lnTo>
                  <a:pt x="7201357" y="1229423"/>
                </a:lnTo>
                <a:lnTo>
                  <a:pt x="7203224" y="1231290"/>
                </a:lnTo>
                <a:lnTo>
                  <a:pt x="7204342" y="1231747"/>
                </a:lnTo>
                <a:lnTo>
                  <a:pt x="7216495" y="1231747"/>
                </a:lnTo>
                <a:lnTo>
                  <a:pt x="7217613" y="1231290"/>
                </a:lnTo>
                <a:lnTo>
                  <a:pt x="7219480" y="1229423"/>
                </a:lnTo>
                <a:lnTo>
                  <a:pt x="7219937" y="1228305"/>
                </a:lnTo>
                <a:lnTo>
                  <a:pt x="7219937" y="1225677"/>
                </a:lnTo>
                <a:close/>
              </a:path>
              <a:path w="11163300" h="4533900">
                <a:moveTo>
                  <a:pt x="7219937" y="401320"/>
                </a:moveTo>
                <a:lnTo>
                  <a:pt x="7219480" y="400202"/>
                </a:lnTo>
                <a:lnTo>
                  <a:pt x="7217613" y="398348"/>
                </a:lnTo>
                <a:lnTo>
                  <a:pt x="7216495" y="397878"/>
                </a:lnTo>
                <a:lnTo>
                  <a:pt x="7204342" y="397878"/>
                </a:lnTo>
                <a:lnTo>
                  <a:pt x="7203224" y="398348"/>
                </a:lnTo>
                <a:lnTo>
                  <a:pt x="7201357" y="400202"/>
                </a:lnTo>
                <a:lnTo>
                  <a:pt x="7200900" y="401320"/>
                </a:lnTo>
                <a:lnTo>
                  <a:pt x="7200900" y="403961"/>
                </a:lnTo>
                <a:lnTo>
                  <a:pt x="7201357" y="405079"/>
                </a:lnTo>
                <a:lnTo>
                  <a:pt x="7203224" y="406933"/>
                </a:lnTo>
                <a:lnTo>
                  <a:pt x="7204342" y="407403"/>
                </a:lnTo>
                <a:lnTo>
                  <a:pt x="7216495" y="407403"/>
                </a:lnTo>
                <a:lnTo>
                  <a:pt x="7217613" y="406933"/>
                </a:lnTo>
                <a:lnTo>
                  <a:pt x="7219480" y="405079"/>
                </a:lnTo>
                <a:lnTo>
                  <a:pt x="7219937" y="403961"/>
                </a:lnTo>
                <a:lnTo>
                  <a:pt x="7219937" y="401320"/>
                </a:lnTo>
                <a:close/>
              </a:path>
              <a:path w="11163300" h="4533900">
                <a:moveTo>
                  <a:pt x="7277100" y="4523054"/>
                </a:moveTo>
                <a:lnTo>
                  <a:pt x="7276630" y="4521936"/>
                </a:lnTo>
                <a:lnTo>
                  <a:pt x="7274763" y="4520069"/>
                </a:lnTo>
                <a:lnTo>
                  <a:pt x="7273645" y="4519612"/>
                </a:lnTo>
                <a:lnTo>
                  <a:pt x="7261492" y="4519612"/>
                </a:lnTo>
                <a:lnTo>
                  <a:pt x="7260374" y="4520069"/>
                </a:lnTo>
                <a:lnTo>
                  <a:pt x="7258507" y="4521936"/>
                </a:lnTo>
                <a:lnTo>
                  <a:pt x="7258037" y="4523054"/>
                </a:lnTo>
                <a:lnTo>
                  <a:pt x="7258037" y="4525683"/>
                </a:lnTo>
                <a:lnTo>
                  <a:pt x="7258507" y="4526800"/>
                </a:lnTo>
                <a:lnTo>
                  <a:pt x="7260374" y="4528667"/>
                </a:lnTo>
                <a:lnTo>
                  <a:pt x="7261492" y="4529137"/>
                </a:lnTo>
                <a:lnTo>
                  <a:pt x="7273645" y="4529137"/>
                </a:lnTo>
                <a:lnTo>
                  <a:pt x="7274763" y="4528667"/>
                </a:lnTo>
                <a:lnTo>
                  <a:pt x="7276630" y="4526800"/>
                </a:lnTo>
                <a:lnTo>
                  <a:pt x="7277100" y="4525683"/>
                </a:lnTo>
                <a:lnTo>
                  <a:pt x="7277100" y="4523054"/>
                </a:lnTo>
                <a:close/>
              </a:path>
              <a:path w="11163300" h="4533900">
                <a:moveTo>
                  <a:pt x="7277100" y="3698710"/>
                </a:moveTo>
                <a:lnTo>
                  <a:pt x="7276630" y="3697579"/>
                </a:lnTo>
                <a:lnTo>
                  <a:pt x="7274763" y="3695725"/>
                </a:lnTo>
                <a:lnTo>
                  <a:pt x="7273645" y="3695255"/>
                </a:lnTo>
                <a:lnTo>
                  <a:pt x="7261492" y="3695255"/>
                </a:lnTo>
                <a:lnTo>
                  <a:pt x="7260374" y="3695725"/>
                </a:lnTo>
                <a:lnTo>
                  <a:pt x="7258507" y="3697579"/>
                </a:lnTo>
                <a:lnTo>
                  <a:pt x="7258037" y="3698710"/>
                </a:lnTo>
                <a:lnTo>
                  <a:pt x="7258037" y="3701338"/>
                </a:lnTo>
                <a:lnTo>
                  <a:pt x="7258507" y="3702456"/>
                </a:lnTo>
                <a:lnTo>
                  <a:pt x="7260374" y="3704323"/>
                </a:lnTo>
                <a:lnTo>
                  <a:pt x="7261492" y="3704780"/>
                </a:lnTo>
                <a:lnTo>
                  <a:pt x="7273645" y="3704780"/>
                </a:lnTo>
                <a:lnTo>
                  <a:pt x="7274763" y="3704323"/>
                </a:lnTo>
                <a:lnTo>
                  <a:pt x="7276630" y="3702456"/>
                </a:lnTo>
                <a:lnTo>
                  <a:pt x="7277100" y="3701338"/>
                </a:lnTo>
                <a:lnTo>
                  <a:pt x="7277100" y="3698710"/>
                </a:lnTo>
                <a:close/>
              </a:path>
              <a:path w="11163300" h="4533900">
                <a:moveTo>
                  <a:pt x="7277100" y="2874365"/>
                </a:moveTo>
                <a:lnTo>
                  <a:pt x="7276630" y="2873235"/>
                </a:lnTo>
                <a:lnTo>
                  <a:pt x="7274763" y="2871381"/>
                </a:lnTo>
                <a:lnTo>
                  <a:pt x="7273645" y="2870911"/>
                </a:lnTo>
                <a:lnTo>
                  <a:pt x="7261492" y="2870911"/>
                </a:lnTo>
                <a:lnTo>
                  <a:pt x="7260374" y="2871381"/>
                </a:lnTo>
                <a:lnTo>
                  <a:pt x="7258507" y="2873235"/>
                </a:lnTo>
                <a:lnTo>
                  <a:pt x="7258037" y="2874365"/>
                </a:lnTo>
                <a:lnTo>
                  <a:pt x="7258037" y="2876994"/>
                </a:lnTo>
                <a:lnTo>
                  <a:pt x="7258507" y="2878112"/>
                </a:lnTo>
                <a:lnTo>
                  <a:pt x="7260374" y="2879979"/>
                </a:lnTo>
                <a:lnTo>
                  <a:pt x="7261492" y="2880436"/>
                </a:lnTo>
                <a:lnTo>
                  <a:pt x="7273645" y="2880436"/>
                </a:lnTo>
                <a:lnTo>
                  <a:pt x="7274763" y="2879979"/>
                </a:lnTo>
                <a:lnTo>
                  <a:pt x="7276630" y="2878112"/>
                </a:lnTo>
                <a:lnTo>
                  <a:pt x="7277100" y="2876994"/>
                </a:lnTo>
                <a:lnTo>
                  <a:pt x="7277100" y="2874365"/>
                </a:lnTo>
                <a:close/>
              </a:path>
              <a:path w="11163300" h="4533900">
                <a:moveTo>
                  <a:pt x="7277100" y="2050021"/>
                </a:moveTo>
                <a:lnTo>
                  <a:pt x="7276630" y="2048891"/>
                </a:lnTo>
                <a:lnTo>
                  <a:pt x="7274763" y="2047036"/>
                </a:lnTo>
                <a:lnTo>
                  <a:pt x="7273645" y="2046566"/>
                </a:lnTo>
                <a:lnTo>
                  <a:pt x="7261492" y="2046566"/>
                </a:lnTo>
                <a:lnTo>
                  <a:pt x="7260374" y="2047036"/>
                </a:lnTo>
                <a:lnTo>
                  <a:pt x="7258507" y="2048891"/>
                </a:lnTo>
                <a:lnTo>
                  <a:pt x="7258037" y="2050021"/>
                </a:lnTo>
                <a:lnTo>
                  <a:pt x="7258037" y="2052650"/>
                </a:lnTo>
                <a:lnTo>
                  <a:pt x="7258507" y="2053767"/>
                </a:lnTo>
                <a:lnTo>
                  <a:pt x="7260374" y="2055634"/>
                </a:lnTo>
                <a:lnTo>
                  <a:pt x="7261492" y="2056091"/>
                </a:lnTo>
                <a:lnTo>
                  <a:pt x="7273645" y="2056091"/>
                </a:lnTo>
                <a:lnTo>
                  <a:pt x="7274763" y="2055634"/>
                </a:lnTo>
                <a:lnTo>
                  <a:pt x="7276630" y="2053767"/>
                </a:lnTo>
                <a:lnTo>
                  <a:pt x="7277100" y="2052650"/>
                </a:lnTo>
                <a:lnTo>
                  <a:pt x="7277100" y="2050021"/>
                </a:lnTo>
                <a:close/>
              </a:path>
              <a:path w="11163300" h="4533900">
                <a:moveTo>
                  <a:pt x="7277100" y="1225677"/>
                </a:moveTo>
                <a:lnTo>
                  <a:pt x="7276630" y="1224546"/>
                </a:lnTo>
                <a:lnTo>
                  <a:pt x="7274763" y="1222692"/>
                </a:lnTo>
                <a:lnTo>
                  <a:pt x="7273645" y="1222222"/>
                </a:lnTo>
                <a:lnTo>
                  <a:pt x="7261492" y="1222222"/>
                </a:lnTo>
                <a:lnTo>
                  <a:pt x="7260374" y="1222692"/>
                </a:lnTo>
                <a:lnTo>
                  <a:pt x="7258507" y="1224546"/>
                </a:lnTo>
                <a:lnTo>
                  <a:pt x="7258037" y="1225677"/>
                </a:lnTo>
                <a:lnTo>
                  <a:pt x="7258037" y="1228305"/>
                </a:lnTo>
                <a:lnTo>
                  <a:pt x="7258507" y="1229423"/>
                </a:lnTo>
                <a:lnTo>
                  <a:pt x="7260374" y="1231290"/>
                </a:lnTo>
                <a:lnTo>
                  <a:pt x="7261492" y="1231747"/>
                </a:lnTo>
                <a:lnTo>
                  <a:pt x="7273645" y="1231747"/>
                </a:lnTo>
                <a:lnTo>
                  <a:pt x="7274763" y="1231290"/>
                </a:lnTo>
                <a:lnTo>
                  <a:pt x="7276630" y="1229423"/>
                </a:lnTo>
                <a:lnTo>
                  <a:pt x="7277100" y="1228305"/>
                </a:lnTo>
                <a:lnTo>
                  <a:pt x="7277100" y="1225677"/>
                </a:lnTo>
                <a:close/>
              </a:path>
              <a:path w="11163300" h="4533900">
                <a:moveTo>
                  <a:pt x="7277100" y="401320"/>
                </a:moveTo>
                <a:lnTo>
                  <a:pt x="7276630" y="400202"/>
                </a:lnTo>
                <a:lnTo>
                  <a:pt x="7274763" y="398348"/>
                </a:lnTo>
                <a:lnTo>
                  <a:pt x="7273645" y="397878"/>
                </a:lnTo>
                <a:lnTo>
                  <a:pt x="7261492" y="397878"/>
                </a:lnTo>
                <a:lnTo>
                  <a:pt x="7260374" y="398348"/>
                </a:lnTo>
                <a:lnTo>
                  <a:pt x="7258507" y="400202"/>
                </a:lnTo>
                <a:lnTo>
                  <a:pt x="7258037" y="401320"/>
                </a:lnTo>
                <a:lnTo>
                  <a:pt x="7258037" y="403961"/>
                </a:lnTo>
                <a:lnTo>
                  <a:pt x="7258507" y="405079"/>
                </a:lnTo>
                <a:lnTo>
                  <a:pt x="7260374" y="406933"/>
                </a:lnTo>
                <a:lnTo>
                  <a:pt x="7261492" y="407403"/>
                </a:lnTo>
                <a:lnTo>
                  <a:pt x="7273645" y="407403"/>
                </a:lnTo>
                <a:lnTo>
                  <a:pt x="7274763" y="406933"/>
                </a:lnTo>
                <a:lnTo>
                  <a:pt x="7276630" y="405079"/>
                </a:lnTo>
                <a:lnTo>
                  <a:pt x="7277100" y="403961"/>
                </a:lnTo>
                <a:lnTo>
                  <a:pt x="7277100" y="401320"/>
                </a:lnTo>
                <a:close/>
              </a:path>
              <a:path w="11163300" h="4533900">
                <a:moveTo>
                  <a:pt x="7334237" y="4523054"/>
                </a:moveTo>
                <a:lnTo>
                  <a:pt x="7333780" y="4521936"/>
                </a:lnTo>
                <a:lnTo>
                  <a:pt x="7331913" y="4520069"/>
                </a:lnTo>
                <a:lnTo>
                  <a:pt x="7330795" y="4519612"/>
                </a:lnTo>
                <a:lnTo>
                  <a:pt x="7318642" y="4519612"/>
                </a:lnTo>
                <a:lnTo>
                  <a:pt x="7317524" y="4520069"/>
                </a:lnTo>
                <a:lnTo>
                  <a:pt x="7315657" y="4521936"/>
                </a:lnTo>
                <a:lnTo>
                  <a:pt x="7315187" y="4523054"/>
                </a:lnTo>
                <a:lnTo>
                  <a:pt x="7315187" y="4525683"/>
                </a:lnTo>
                <a:lnTo>
                  <a:pt x="7315657" y="4526800"/>
                </a:lnTo>
                <a:lnTo>
                  <a:pt x="7317524" y="4528667"/>
                </a:lnTo>
                <a:lnTo>
                  <a:pt x="7318642" y="4529137"/>
                </a:lnTo>
                <a:lnTo>
                  <a:pt x="7330795" y="4529137"/>
                </a:lnTo>
                <a:lnTo>
                  <a:pt x="7331913" y="4528667"/>
                </a:lnTo>
                <a:lnTo>
                  <a:pt x="7333780" y="4526800"/>
                </a:lnTo>
                <a:lnTo>
                  <a:pt x="7334237" y="4525683"/>
                </a:lnTo>
                <a:lnTo>
                  <a:pt x="7334237" y="4523054"/>
                </a:lnTo>
                <a:close/>
              </a:path>
              <a:path w="11163300" h="4533900">
                <a:moveTo>
                  <a:pt x="7334237" y="3698710"/>
                </a:moveTo>
                <a:lnTo>
                  <a:pt x="7333780" y="3697579"/>
                </a:lnTo>
                <a:lnTo>
                  <a:pt x="7331913" y="3695725"/>
                </a:lnTo>
                <a:lnTo>
                  <a:pt x="7330795" y="3695255"/>
                </a:lnTo>
                <a:lnTo>
                  <a:pt x="7318642" y="3695255"/>
                </a:lnTo>
                <a:lnTo>
                  <a:pt x="7317524" y="3695725"/>
                </a:lnTo>
                <a:lnTo>
                  <a:pt x="7315657" y="3697579"/>
                </a:lnTo>
                <a:lnTo>
                  <a:pt x="7315187" y="3698710"/>
                </a:lnTo>
                <a:lnTo>
                  <a:pt x="7315187" y="3701338"/>
                </a:lnTo>
                <a:lnTo>
                  <a:pt x="7315657" y="3702456"/>
                </a:lnTo>
                <a:lnTo>
                  <a:pt x="7317524" y="3704323"/>
                </a:lnTo>
                <a:lnTo>
                  <a:pt x="7318642" y="3704780"/>
                </a:lnTo>
                <a:lnTo>
                  <a:pt x="7330795" y="3704780"/>
                </a:lnTo>
                <a:lnTo>
                  <a:pt x="7331913" y="3704323"/>
                </a:lnTo>
                <a:lnTo>
                  <a:pt x="7333780" y="3702456"/>
                </a:lnTo>
                <a:lnTo>
                  <a:pt x="7334237" y="3701338"/>
                </a:lnTo>
                <a:lnTo>
                  <a:pt x="7334237" y="3698710"/>
                </a:lnTo>
                <a:close/>
              </a:path>
              <a:path w="11163300" h="4533900">
                <a:moveTo>
                  <a:pt x="7334237" y="2874365"/>
                </a:moveTo>
                <a:lnTo>
                  <a:pt x="7333780" y="2873235"/>
                </a:lnTo>
                <a:lnTo>
                  <a:pt x="7331913" y="2871381"/>
                </a:lnTo>
                <a:lnTo>
                  <a:pt x="7330795" y="2870911"/>
                </a:lnTo>
                <a:lnTo>
                  <a:pt x="7318642" y="2870911"/>
                </a:lnTo>
                <a:lnTo>
                  <a:pt x="7317524" y="2871381"/>
                </a:lnTo>
                <a:lnTo>
                  <a:pt x="7315657" y="2873235"/>
                </a:lnTo>
                <a:lnTo>
                  <a:pt x="7315187" y="2874365"/>
                </a:lnTo>
                <a:lnTo>
                  <a:pt x="7315187" y="2876994"/>
                </a:lnTo>
                <a:lnTo>
                  <a:pt x="7315657" y="2878112"/>
                </a:lnTo>
                <a:lnTo>
                  <a:pt x="7317524" y="2879979"/>
                </a:lnTo>
                <a:lnTo>
                  <a:pt x="7318642" y="2880436"/>
                </a:lnTo>
                <a:lnTo>
                  <a:pt x="7330795" y="2880436"/>
                </a:lnTo>
                <a:lnTo>
                  <a:pt x="7331913" y="2879979"/>
                </a:lnTo>
                <a:lnTo>
                  <a:pt x="7333780" y="2878112"/>
                </a:lnTo>
                <a:lnTo>
                  <a:pt x="7334237" y="2876994"/>
                </a:lnTo>
                <a:lnTo>
                  <a:pt x="7334237" y="2874365"/>
                </a:lnTo>
                <a:close/>
              </a:path>
              <a:path w="11163300" h="4533900">
                <a:moveTo>
                  <a:pt x="7334237" y="2050021"/>
                </a:moveTo>
                <a:lnTo>
                  <a:pt x="7333780" y="2048891"/>
                </a:lnTo>
                <a:lnTo>
                  <a:pt x="7331913" y="2047036"/>
                </a:lnTo>
                <a:lnTo>
                  <a:pt x="7330795" y="2046566"/>
                </a:lnTo>
                <a:lnTo>
                  <a:pt x="7318642" y="2046566"/>
                </a:lnTo>
                <a:lnTo>
                  <a:pt x="7317524" y="2047036"/>
                </a:lnTo>
                <a:lnTo>
                  <a:pt x="7315657" y="2048891"/>
                </a:lnTo>
                <a:lnTo>
                  <a:pt x="7315187" y="2050021"/>
                </a:lnTo>
                <a:lnTo>
                  <a:pt x="7315187" y="2052650"/>
                </a:lnTo>
                <a:lnTo>
                  <a:pt x="7315657" y="2053767"/>
                </a:lnTo>
                <a:lnTo>
                  <a:pt x="7317524" y="2055634"/>
                </a:lnTo>
                <a:lnTo>
                  <a:pt x="7318642" y="2056091"/>
                </a:lnTo>
                <a:lnTo>
                  <a:pt x="7330795" y="2056091"/>
                </a:lnTo>
                <a:lnTo>
                  <a:pt x="7331913" y="2055634"/>
                </a:lnTo>
                <a:lnTo>
                  <a:pt x="7333780" y="2053767"/>
                </a:lnTo>
                <a:lnTo>
                  <a:pt x="7334237" y="2052650"/>
                </a:lnTo>
                <a:lnTo>
                  <a:pt x="7334237" y="2050021"/>
                </a:lnTo>
                <a:close/>
              </a:path>
              <a:path w="11163300" h="4533900">
                <a:moveTo>
                  <a:pt x="7334237" y="1225677"/>
                </a:moveTo>
                <a:lnTo>
                  <a:pt x="7333780" y="1224546"/>
                </a:lnTo>
                <a:lnTo>
                  <a:pt x="7331913" y="1222692"/>
                </a:lnTo>
                <a:lnTo>
                  <a:pt x="7330795" y="1222222"/>
                </a:lnTo>
                <a:lnTo>
                  <a:pt x="7318642" y="1222222"/>
                </a:lnTo>
                <a:lnTo>
                  <a:pt x="7317524" y="1222692"/>
                </a:lnTo>
                <a:lnTo>
                  <a:pt x="7315657" y="1224546"/>
                </a:lnTo>
                <a:lnTo>
                  <a:pt x="7315187" y="1225677"/>
                </a:lnTo>
                <a:lnTo>
                  <a:pt x="7315187" y="1228305"/>
                </a:lnTo>
                <a:lnTo>
                  <a:pt x="7315657" y="1229423"/>
                </a:lnTo>
                <a:lnTo>
                  <a:pt x="7317524" y="1231290"/>
                </a:lnTo>
                <a:lnTo>
                  <a:pt x="7318642" y="1231747"/>
                </a:lnTo>
                <a:lnTo>
                  <a:pt x="7330795" y="1231747"/>
                </a:lnTo>
                <a:lnTo>
                  <a:pt x="7331913" y="1231290"/>
                </a:lnTo>
                <a:lnTo>
                  <a:pt x="7333780" y="1229423"/>
                </a:lnTo>
                <a:lnTo>
                  <a:pt x="7334237" y="1228305"/>
                </a:lnTo>
                <a:lnTo>
                  <a:pt x="7334237" y="1225677"/>
                </a:lnTo>
                <a:close/>
              </a:path>
              <a:path w="11163300" h="4533900">
                <a:moveTo>
                  <a:pt x="7334237" y="401320"/>
                </a:moveTo>
                <a:lnTo>
                  <a:pt x="7333780" y="400202"/>
                </a:lnTo>
                <a:lnTo>
                  <a:pt x="7331913" y="398348"/>
                </a:lnTo>
                <a:lnTo>
                  <a:pt x="7330795" y="397878"/>
                </a:lnTo>
                <a:lnTo>
                  <a:pt x="7318642" y="397878"/>
                </a:lnTo>
                <a:lnTo>
                  <a:pt x="7317524" y="398348"/>
                </a:lnTo>
                <a:lnTo>
                  <a:pt x="7315657" y="400202"/>
                </a:lnTo>
                <a:lnTo>
                  <a:pt x="7315187" y="401320"/>
                </a:lnTo>
                <a:lnTo>
                  <a:pt x="7315187" y="403961"/>
                </a:lnTo>
                <a:lnTo>
                  <a:pt x="7315657" y="405079"/>
                </a:lnTo>
                <a:lnTo>
                  <a:pt x="7317524" y="406933"/>
                </a:lnTo>
                <a:lnTo>
                  <a:pt x="7318642" y="407403"/>
                </a:lnTo>
                <a:lnTo>
                  <a:pt x="7330795" y="407403"/>
                </a:lnTo>
                <a:lnTo>
                  <a:pt x="7331913" y="406933"/>
                </a:lnTo>
                <a:lnTo>
                  <a:pt x="7333780" y="405079"/>
                </a:lnTo>
                <a:lnTo>
                  <a:pt x="7334237" y="403961"/>
                </a:lnTo>
                <a:lnTo>
                  <a:pt x="7334237" y="401320"/>
                </a:lnTo>
                <a:close/>
              </a:path>
              <a:path w="11163300" h="4533900">
                <a:moveTo>
                  <a:pt x="7391387" y="4523054"/>
                </a:moveTo>
                <a:lnTo>
                  <a:pt x="7390930" y="4521936"/>
                </a:lnTo>
                <a:lnTo>
                  <a:pt x="7389063" y="4520069"/>
                </a:lnTo>
                <a:lnTo>
                  <a:pt x="7387945" y="4519612"/>
                </a:lnTo>
                <a:lnTo>
                  <a:pt x="7375792" y="4519612"/>
                </a:lnTo>
                <a:lnTo>
                  <a:pt x="7374661" y="4520069"/>
                </a:lnTo>
                <a:lnTo>
                  <a:pt x="7372807" y="4521936"/>
                </a:lnTo>
                <a:lnTo>
                  <a:pt x="7372337" y="4523054"/>
                </a:lnTo>
                <a:lnTo>
                  <a:pt x="7372337" y="4525683"/>
                </a:lnTo>
                <a:lnTo>
                  <a:pt x="7372807" y="4526800"/>
                </a:lnTo>
                <a:lnTo>
                  <a:pt x="7374661" y="4528667"/>
                </a:lnTo>
                <a:lnTo>
                  <a:pt x="7375792" y="4529137"/>
                </a:lnTo>
                <a:lnTo>
                  <a:pt x="7387945" y="4529137"/>
                </a:lnTo>
                <a:lnTo>
                  <a:pt x="7389063" y="4528667"/>
                </a:lnTo>
                <a:lnTo>
                  <a:pt x="7390930" y="4526800"/>
                </a:lnTo>
                <a:lnTo>
                  <a:pt x="7391387" y="4525683"/>
                </a:lnTo>
                <a:lnTo>
                  <a:pt x="7391387" y="4523054"/>
                </a:lnTo>
                <a:close/>
              </a:path>
              <a:path w="11163300" h="4533900">
                <a:moveTo>
                  <a:pt x="7391387" y="3698710"/>
                </a:moveTo>
                <a:lnTo>
                  <a:pt x="7390930" y="3697579"/>
                </a:lnTo>
                <a:lnTo>
                  <a:pt x="7389063" y="3695725"/>
                </a:lnTo>
                <a:lnTo>
                  <a:pt x="7387945" y="3695255"/>
                </a:lnTo>
                <a:lnTo>
                  <a:pt x="7375792" y="3695255"/>
                </a:lnTo>
                <a:lnTo>
                  <a:pt x="7374661" y="3695725"/>
                </a:lnTo>
                <a:lnTo>
                  <a:pt x="7372807" y="3697579"/>
                </a:lnTo>
                <a:lnTo>
                  <a:pt x="7372337" y="3698710"/>
                </a:lnTo>
                <a:lnTo>
                  <a:pt x="7372337" y="3701338"/>
                </a:lnTo>
                <a:lnTo>
                  <a:pt x="7372807" y="3702456"/>
                </a:lnTo>
                <a:lnTo>
                  <a:pt x="7374661" y="3704323"/>
                </a:lnTo>
                <a:lnTo>
                  <a:pt x="7375792" y="3704780"/>
                </a:lnTo>
                <a:lnTo>
                  <a:pt x="7387945" y="3704780"/>
                </a:lnTo>
                <a:lnTo>
                  <a:pt x="7389063" y="3704323"/>
                </a:lnTo>
                <a:lnTo>
                  <a:pt x="7390930" y="3702456"/>
                </a:lnTo>
                <a:lnTo>
                  <a:pt x="7391387" y="3701338"/>
                </a:lnTo>
                <a:lnTo>
                  <a:pt x="7391387" y="3698710"/>
                </a:lnTo>
                <a:close/>
              </a:path>
              <a:path w="11163300" h="4533900">
                <a:moveTo>
                  <a:pt x="7391387" y="2874365"/>
                </a:moveTo>
                <a:lnTo>
                  <a:pt x="7390930" y="2873235"/>
                </a:lnTo>
                <a:lnTo>
                  <a:pt x="7389063" y="2871381"/>
                </a:lnTo>
                <a:lnTo>
                  <a:pt x="7387945" y="2870911"/>
                </a:lnTo>
                <a:lnTo>
                  <a:pt x="7375792" y="2870911"/>
                </a:lnTo>
                <a:lnTo>
                  <a:pt x="7374661" y="2871381"/>
                </a:lnTo>
                <a:lnTo>
                  <a:pt x="7372807" y="2873235"/>
                </a:lnTo>
                <a:lnTo>
                  <a:pt x="7372337" y="2874365"/>
                </a:lnTo>
                <a:lnTo>
                  <a:pt x="7372337" y="2876994"/>
                </a:lnTo>
                <a:lnTo>
                  <a:pt x="7372807" y="2878112"/>
                </a:lnTo>
                <a:lnTo>
                  <a:pt x="7374661" y="2879979"/>
                </a:lnTo>
                <a:lnTo>
                  <a:pt x="7375792" y="2880436"/>
                </a:lnTo>
                <a:lnTo>
                  <a:pt x="7387945" y="2880436"/>
                </a:lnTo>
                <a:lnTo>
                  <a:pt x="7389063" y="2879979"/>
                </a:lnTo>
                <a:lnTo>
                  <a:pt x="7390930" y="2878112"/>
                </a:lnTo>
                <a:lnTo>
                  <a:pt x="7391387" y="2876994"/>
                </a:lnTo>
                <a:lnTo>
                  <a:pt x="7391387" y="2874365"/>
                </a:lnTo>
                <a:close/>
              </a:path>
              <a:path w="11163300" h="4533900">
                <a:moveTo>
                  <a:pt x="7391387" y="2050021"/>
                </a:moveTo>
                <a:lnTo>
                  <a:pt x="7390930" y="2048891"/>
                </a:lnTo>
                <a:lnTo>
                  <a:pt x="7389063" y="2047036"/>
                </a:lnTo>
                <a:lnTo>
                  <a:pt x="7387945" y="2046566"/>
                </a:lnTo>
                <a:lnTo>
                  <a:pt x="7375792" y="2046566"/>
                </a:lnTo>
                <a:lnTo>
                  <a:pt x="7374661" y="2047036"/>
                </a:lnTo>
                <a:lnTo>
                  <a:pt x="7372807" y="2048891"/>
                </a:lnTo>
                <a:lnTo>
                  <a:pt x="7372337" y="2050021"/>
                </a:lnTo>
                <a:lnTo>
                  <a:pt x="7372337" y="2052650"/>
                </a:lnTo>
                <a:lnTo>
                  <a:pt x="7372807" y="2053767"/>
                </a:lnTo>
                <a:lnTo>
                  <a:pt x="7374661" y="2055634"/>
                </a:lnTo>
                <a:lnTo>
                  <a:pt x="7375792" y="2056091"/>
                </a:lnTo>
                <a:lnTo>
                  <a:pt x="7387945" y="2056091"/>
                </a:lnTo>
                <a:lnTo>
                  <a:pt x="7389063" y="2055634"/>
                </a:lnTo>
                <a:lnTo>
                  <a:pt x="7390930" y="2053767"/>
                </a:lnTo>
                <a:lnTo>
                  <a:pt x="7391387" y="2052650"/>
                </a:lnTo>
                <a:lnTo>
                  <a:pt x="7391387" y="2050021"/>
                </a:lnTo>
                <a:close/>
              </a:path>
              <a:path w="11163300" h="4533900">
                <a:moveTo>
                  <a:pt x="7391387" y="1225677"/>
                </a:moveTo>
                <a:lnTo>
                  <a:pt x="7390930" y="1224546"/>
                </a:lnTo>
                <a:lnTo>
                  <a:pt x="7389063" y="1222692"/>
                </a:lnTo>
                <a:lnTo>
                  <a:pt x="7387945" y="1222222"/>
                </a:lnTo>
                <a:lnTo>
                  <a:pt x="7375792" y="1222222"/>
                </a:lnTo>
                <a:lnTo>
                  <a:pt x="7374661" y="1222692"/>
                </a:lnTo>
                <a:lnTo>
                  <a:pt x="7372807" y="1224546"/>
                </a:lnTo>
                <a:lnTo>
                  <a:pt x="7372337" y="1225677"/>
                </a:lnTo>
                <a:lnTo>
                  <a:pt x="7372337" y="1228305"/>
                </a:lnTo>
                <a:lnTo>
                  <a:pt x="7372807" y="1229423"/>
                </a:lnTo>
                <a:lnTo>
                  <a:pt x="7374661" y="1231290"/>
                </a:lnTo>
                <a:lnTo>
                  <a:pt x="7375792" y="1231747"/>
                </a:lnTo>
                <a:lnTo>
                  <a:pt x="7387945" y="1231747"/>
                </a:lnTo>
                <a:lnTo>
                  <a:pt x="7389063" y="1231290"/>
                </a:lnTo>
                <a:lnTo>
                  <a:pt x="7390930" y="1229423"/>
                </a:lnTo>
                <a:lnTo>
                  <a:pt x="7391387" y="1228305"/>
                </a:lnTo>
                <a:lnTo>
                  <a:pt x="7391387" y="1225677"/>
                </a:lnTo>
                <a:close/>
              </a:path>
              <a:path w="11163300" h="4533900">
                <a:moveTo>
                  <a:pt x="7391387" y="401320"/>
                </a:moveTo>
                <a:lnTo>
                  <a:pt x="7390930" y="400202"/>
                </a:lnTo>
                <a:lnTo>
                  <a:pt x="7389063" y="398348"/>
                </a:lnTo>
                <a:lnTo>
                  <a:pt x="7387945" y="397878"/>
                </a:lnTo>
                <a:lnTo>
                  <a:pt x="7375792" y="397878"/>
                </a:lnTo>
                <a:lnTo>
                  <a:pt x="7374661" y="398348"/>
                </a:lnTo>
                <a:lnTo>
                  <a:pt x="7372807" y="400202"/>
                </a:lnTo>
                <a:lnTo>
                  <a:pt x="7372337" y="401320"/>
                </a:lnTo>
                <a:lnTo>
                  <a:pt x="7372337" y="403961"/>
                </a:lnTo>
                <a:lnTo>
                  <a:pt x="7372807" y="405079"/>
                </a:lnTo>
                <a:lnTo>
                  <a:pt x="7374661" y="406933"/>
                </a:lnTo>
                <a:lnTo>
                  <a:pt x="7375792" y="407403"/>
                </a:lnTo>
                <a:lnTo>
                  <a:pt x="7387945" y="407403"/>
                </a:lnTo>
                <a:lnTo>
                  <a:pt x="7389063" y="406933"/>
                </a:lnTo>
                <a:lnTo>
                  <a:pt x="7390930" y="405079"/>
                </a:lnTo>
                <a:lnTo>
                  <a:pt x="7391387" y="403961"/>
                </a:lnTo>
                <a:lnTo>
                  <a:pt x="7391387" y="401320"/>
                </a:lnTo>
                <a:close/>
              </a:path>
              <a:path w="11163300" h="4533900">
                <a:moveTo>
                  <a:pt x="7448550" y="4523054"/>
                </a:moveTo>
                <a:lnTo>
                  <a:pt x="7448080" y="4521936"/>
                </a:lnTo>
                <a:lnTo>
                  <a:pt x="7446213" y="4520069"/>
                </a:lnTo>
                <a:lnTo>
                  <a:pt x="7445095" y="4519612"/>
                </a:lnTo>
                <a:lnTo>
                  <a:pt x="7432942" y="4519612"/>
                </a:lnTo>
                <a:lnTo>
                  <a:pt x="7431824" y="4520069"/>
                </a:lnTo>
                <a:lnTo>
                  <a:pt x="7429957" y="4521936"/>
                </a:lnTo>
                <a:lnTo>
                  <a:pt x="7429487" y="4523054"/>
                </a:lnTo>
                <a:lnTo>
                  <a:pt x="7429487" y="4525683"/>
                </a:lnTo>
                <a:lnTo>
                  <a:pt x="7429957" y="4526800"/>
                </a:lnTo>
                <a:lnTo>
                  <a:pt x="7431824" y="4528667"/>
                </a:lnTo>
                <a:lnTo>
                  <a:pt x="7432942" y="4529137"/>
                </a:lnTo>
                <a:lnTo>
                  <a:pt x="7445095" y="4529137"/>
                </a:lnTo>
                <a:lnTo>
                  <a:pt x="7446213" y="4528667"/>
                </a:lnTo>
                <a:lnTo>
                  <a:pt x="7448080" y="4526800"/>
                </a:lnTo>
                <a:lnTo>
                  <a:pt x="7448550" y="4525683"/>
                </a:lnTo>
                <a:lnTo>
                  <a:pt x="7448550" y="4523054"/>
                </a:lnTo>
                <a:close/>
              </a:path>
              <a:path w="11163300" h="4533900">
                <a:moveTo>
                  <a:pt x="7448550" y="3698710"/>
                </a:moveTo>
                <a:lnTo>
                  <a:pt x="7448080" y="3697579"/>
                </a:lnTo>
                <a:lnTo>
                  <a:pt x="7446213" y="3695725"/>
                </a:lnTo>
                <a:lnTo>
                  <a:pt x="7445095" y="3695255"/>
                </a:lnTo>
                <a:lnTo>
                  <a:pt x="7432942" y="3695255"/>
                </a:lnTo>
                <a:lnTo>
                  <a:pt x="7431824" y="3695725"/>
                </a:lnTo>
                <a:lnTo>
                  <a:pt x="7429957" y="3697579"/>
                </a:lnTo>
                <a:lnTo>
                  <a:pt x="7429487" y="3698710"/>
                </a:lnTo>
                <a:lnTo>
                  <a:pt x="7429487" y="3701338"/>
                </a:lnTo>
                <a:lnTo>
                  <a:pt x="7429957" y="3702456"/>
                </a:lnTo>
                <a:lnTo>
                  <a:pt x="7431824" y="3704323"/>
                </a:lnTo>
                <a:lnTo>
                  <a:pt x="7432942" y="3704780"/>
                </a:lnTo>
                <a:lnTo>
                  <a:pt x="7445095" y="3704780"/>
                </a:lnTo>
                <a:lnTo>
                  <a:pt x="7446213" y="3704323"/>
                </a:lnTo>
                <a:lnTo>
                  <a:pt x="7448080" y="3702456"/>
                </a:lnTo>
                <a:lnTo>
                  <a:pt x="7448550" y="3701338"/>
                </a:lnTo>
                <a:lnTo>
                  <a:pt x="7448550" y="3698710"/>
                </a:lnTo>
                <a:close/>
              </a:path>
              <a:path w="11163300" h="4533900">
                <a:moveTo>
                  <a:pt x="7448550" y="2874365"/>
                </a:moveTo>
                <a:lnTo>
                  <a:pt x="7448080" y="2873235"/>
                </a:lnTo>
                <a:lnTo>
                  <a:pt x="7446213" y="2871381"/>
                </a:lnTo>
                <a:lnTo>
                  <a:pt x="7445095" y="2870911"/>
                </a:lnTo>
                <a:lnTo>
                  <a:pt x="7432942" y="2870911"/>
                </a:lnTo>
                <a:lnTo>
                  <a:pt x="7431824" y="2871381"/>
                </a:lnTo>
                <a:lnTo>
                  <a:pt x="7429957" y="2873235"/>
                </a:lnTo>
                <a:lnTo>
                  <a:pt x="7429487" y="2874365"/>
                </a:lnTo>
                <a:lnTo>
                  <a:pt x="7429487" y="2876994"/>
                </a:lnTo>
                <a:lnTo>
                  <a:pt x="7429957" y="2878112"/>
                </a:lnTo>
                <a:lnTo>
                  <a:pt x="7431824" y="2879979"/>
                </a:lnTo>
                <a:lnTo>
                  <a:pt x="7432942" y="2880436"/>
                </a:lnTo>
                <a:lnTo>
                  <a:pt x="7445095" y="2880436"/>
                </a:lnTo>
                <a:lnTo>
                  <a:pt x="7446213" y="2879979"/>
                </a:lnTo>
                <a:lnTo>
                  <a:pt x="7448080" y="2878112"/>
                </a:lnTo>
                <a:lnTo>
                  <a:pt x="7448550" y="2876994"/>
                </a:lnTo>
                <a:lnTo>
                  <a:pt x="7448550" y="2874365"/>
                </a:lnTo>
                <a:close/>
              </a:path>
              <a:path w="11163300" h="4533900">
                <a:moveTo>
                  <a:pt x="7448550" y="2050021"/>
                </a:moveTo>
                <a:lnTo>
                  <a:pt x="7448080" y="2048891"/>
                </a:lnTo>
                <a:lnTo>
                  <a:pt x="7446213" y="2047036"/>
                </a:lnTo>
                <a:lnTo>
                  <a:pt x="7445095" y="2046566"/>
                </a:lnTo>
                <a:lnTo>
                  <a:pt x="7432942" y="2046566"/>
                </a:lnTo>
                <a:lnTo>
                  <a:pt x="7431824" y="2047036"/>
                </a:lnTo>
                <a:lnTo>
                  <a:pt x="7429957" y="2048891"/>
                </a:lnTo>
                <a:lnTo>
                  <a:pt x="7429487" y="2050021"/>
                </a:lnTo>
                <a:lnTo>
                  <a:pt x="7429487" y="2052650"/>
                </a:lnTo>
                <a:lnTo>
                  <a:pt x="7429957" y="2053767"/>
                </a:lnTo>
                <a:lnTo>
                  <a:pt x="7431824" y="2055634"/>
                </a:lnTo>
                <a:lnTo>
                  <a:pt x="7432942" y="2056091"/>
                </a:lnTo>
                <a:lnTo>
                  <a:pt x="7445095" y="2056091"/>
                </a:lnTo>
                <a:lnTo>
                  <a:pt x="7446213" y="2055634"/>
                </a:lnTo>
                <a:lnTo>
                  <a:pt x="7448080" y="2053767"/>
                </a:lnTo>
                <a:lnTo>
                  <a:pt x="7448550" y="2052650"/>
                </a:lnTo>
                <a:lnTo>
                  <a:pt x="7448550" y="2050021"/>
                </a:lnTo>
                <a:close/>
              </a:path>
              <a:path w="11163300" h="4533900">
                <a:moveTo>
                  <a:pt x="7448550" y="1225677"/>
                </a:moveTo>
                <a:lnTo>
                  <a:pt x="7448080" y="1224546"/>
                </a:lnTo>
                <a:lnTo>
                  <a:pt x="7446213" y="1222692"/>
                </a:lnTo>
                <a:lnTo>
                  <a:pt x="7445095" y="1222222"/>
                </a:lnTo>
                <a:lnTo>
                  <a:pt x="7432942" y="1222222"/>
                </a:lnTo>
                <a:lnTo>
                  <a:pt x="7431824" y="1222692"/>
                </a:lnTo>
                <a:lnTo>
                  <a:pt x="7429957" y="1224546"/>
                </a:lnTo>
                <a:lnTo>
                  <a:pt x="7429487" y="1225677"/>
                </a:lnTo>
                <a:lnTo>
                  <a:pt x="7429487" y="1228305"/>
                </a:lnTo>
                <a:lnTo>
                  <a:pt x="7429957" y="1229423"/>
                </a:lnTo>
                <a:lnTo>
                  <a:pt x="7431824" y="1231290"/>
                </a:lnTo>
                <a:lnTo>
                  <a:pt x="7432942" y="1231747"/>
                </a:lnTo>
                <a:lnTo>
                  <a:pt x="7445095" y="1231747"/>
                </a:lnTo>
                <a:lnTo>
                  <a:pt x="7446213" y="1231290"/>
                </a:lnTo>
                <a:lnTo>
                  <a:pt x="7448080" y="1229423"/>
                </a:lnTo>
                <a:lnTo>
                  <a:pt x="7448550" y="1228305"/>
                </a:lnTo>
                <a:lnTo>
                  <a:pt x="7448550" y="1225677"/>
                </a:lnTo>
                <a:close/>
              </a:path>
              <a:path w="11163300" h="4533900">
                <a:moveTo>
                  <a:pt x="7448550" y="401320"/>
                </a:moveTo>
                <a:lnTo>
                  <a:pt x="7448080" y="400202"/>
                </a:lnTo>
                <a:lnTo>
                  <a:pt x="7446213" y="398348"/>
                </a:lnTo>
                <a:lnTo>
                  <a:pt x="7445095" y="397878"/>
                </a:lnTo>
                <a:lnTo>
                  <a:pt x="7432942" y="397878"/>
                </a:lnTo>
                <a:lnTo>
                  <a:pt x="7431824" y="398348"/>
                </a:lnTo>
                <a:lnTo>
                  <a:pt x="7429957" y="400202"/>
                </a:lnTo>
                <a:lnTo>
                  <a:pt x="7429487" y="401320"/>
                </a:lnTo>
                <a:lnTo>
                  <a:pt x="7429487" y="403961"/>
                </a:lnTo>
                <a:lnTo>
                  <a:pt x="7429957" y="405079"/>
                </a:lnTo>
                <a:lnTo>
                  <a:pt x="7431824" y="406933"/>
                </a:lnTo>
                <a:lnTo>
                  <a:pt x="7432942" y="407403"/>
                </a:lnTo>
                <a:lnTo>
                  <a:pt x="7445095" y="407403"/>
                </a:lnTo>
                <a:lnTo>
                  <a:pt x="7446213" y="406933"/>
                </a:lnTo>
                <a:lnTo>
                  <a:pt x="7448080" y="405079"/>
                </a:lnTo>
                <a:lnTo>
                  <a:pt x="7448550" y="403961"/>
                </a:lnTo>
                <a:lnTo>
                  <a:pt x="7448550" y="401320"/>
                </a:lnTo>
                <a:close/>
              </a:path>
              <a:path w="11163300" h="4533900">
                <a:moveTo>
                  <a:pt x="7505687" y="4523054"/>
                </a:moveTo>
                <a:lnTo>
                  <a:pt x="7505230" y="4521936"/>
                </a:lnTo>
                <a:lnTo>
                  <a:pt x="7503363" y="4520069"/>
                </a:lnTo>
                <a:lnTo>
                  <a:pt x="7502245" y="4519612"/>
                </a:lnTo>
                <a:lnTo>
                  <a:pt x="7490092" y="4519612"/>
                </a:lnTo>
                <a:lnTo>
                  <a:pt x="7488974" y="4520069"/>
                </a:lnTo>
                <a:lnTo>
                  <a:pt x="7487107" y="4521936"/>
                </a:lnTo>
                <a:lnTo>
                  <a:pt x="7486637" y="4523054"/>
                </a:lnTo>
                <a:lnTo>
                  <a:pt x="7486637" y="4525683"/>
                </a:lnTo>
                <a:lnTo>
                  <a:pt x="7487107" y="4526800"/>
                </a:lnTo>
                <a:lnTo>
                  <a:pt x="7488974" y="4528667"/>
                </a:lnTo>
                <a:lnTo>
                  <a:pt x="7490092" y="4529137"/>
                </a:lnTo>
                <a:lnTo>
                  <a:pt x="7502245" y="4529137"/>
                </a:lnTo>
                <a:lnTo>
                  <a:pt x="7503363" y="4528667"/>
                </a:lnTo>
                <a:lnTo>
                  <a:pt x="7505230" y="4526800"/>
                </a:lnTo>
                <a:lnTo>
                  <a:pt x="7505687" y="4525683"/>
                </a:lnTo>
                <a:lnTo>
                  <a:pt x="7505687" y="4523054"/>
                </a:lnTo>
                <a:close/>
              </a:path>
              <a:path w="11163300" h="4533900">
                <a:moveTo>
                  <a:pt x="7505687" y="3698710"/>
                </a:moveTo>
                <a:lnTo>
                  <a:pt x="7505230" y="3697579"/>
                </a:lnTo>
                <a:lnTo>
                  <a:pt x="7503363" y="3695725"/>
                </a:lnTo>
                <a:lnTo>
                  <a:pt x="7502245" y="3695255"/>
                </a:lnTo>
                <a:lnTo>
                  <a:pt x="7490092" y="3695255"/>
                </a:lnTo>
                <a:lnTo>
                  <a:pt x="7488974" y="3695725"/>
                </a:lnTo>
                <a:lnTo>
                  <a:pt x="7487107" y="3697579"/>
                </a:lnTo>
                <a:lnTo>
                  <a:pt x="7486637" y="3698710"/>
                </a:lnTo>
                <a:lnTo>
                  <a:pt x="7486637" y="3701338"/>
                </a:lnTo>
                <a:lnTo>
                  <a:pt x="7487107" y="3702456"/>
                </a:lnTo>
                <a:lnTo>
                  <a:pt x="7488974" y="3704323"/>
                </a:lnTo>
                <a:lnTo>
                  <a:pt x="7490092" y="3704780"/>
                </a:lnTo>
                <a:lnTo>
                  <a:pt x="7502245" y="3704780"/>
                </a:lnTo>
                <a:lnTo>
                  <a:pt x="7503363" y="3704323"/>
                </a:lnTo>
                <a:lnTo>
                  <a:pt x="7505230" y="3702456"/>
                </a:lnTo>
                <a:lnTo>
                  <a:pt x="7505687" y="3701338"/>
                </a:lnTo>
                <a:lnTo>
                  <a:pt x="7505687" y="3698710"/>
                </a:lnTo>
                <a:close/>
              </a:path>
              <a:path w="11163300" h="4533900">
                <a:moveTo>
                  <a:pt x="7505687" y="2874365"/>
                </a:moveTo>
                <a:lnTo>
                  <a:pt x="7505230" y="2873235"/>
                </a:lnTo>
                <a:lnTo>
                  <a:pt x="7503363" y="2871381"/>
                </a:lnTo>
                <a:lnTo>
                  <a:pt x="7502245" y="2870911"/>
                </a:lnTo>
                <a:lnTo>
                  <a:pt x="7490092" y="2870911"/>
                </a:lnTo>
                <a:lnTo>
                  <a:pt x="7488974" y="2871381"/>
                </a:lnTo>
                <a:lnTo>
                  <a:pt x="7487107" y="2873235"/>
                </a:lnTo>
                <a:lnTo>
                  <a:pt x="7486637" y="2874365"/>
                </a:lnTo>
                <a:lnTo>
                  <a:pt x="7486637" y="2876994"/>
                </a:lnTo>
                <a:lnTo>
                  <a:pt x="7487107" y="2878112"/>
                </a:lnTo>
                <a:lnTo>
                  <a:pt x="7488974" y="2879979"/>
                </a:lnTo>
                <a:lnTo>
                  <a:pt x="7490092" y="2880436"/>
                </a:lnTo>
                <a:lnTo>
                  <a:pt x="7502245" y="2880436"/>
                </a:lnTo>
                <a:lnTo>
                  <a:pt x="7503363" y="2879979"/>
                </a:lnTo>
                <a:lnTo>
                  <a:pt x="7505230" y="2878112"/>
                </a:lnTo>
                <a:lnTo>
                  <a:pt x="7505687" y="2876994"/>
                </a:lnTo>
                <a:lnTo>
                  <a:pt x="7505687" y="2874365"/>
                </a:lnTo>
                <a:close/>
              </a:path>
              <a:path w="11163300" h="4533900">
                <a:moveTo>
                  <a:pt x="7505687" y="2050021"/>
                </a:moveTo>
                <a:lnTo>
                  <a:pt x="7505230" y="2048891"/>
                </a:lnTo>
                <a:lnTo>
                  <a:pt x="7503363" y="2047036"/>
                </a:lnTo>
                <a:lnTo>
                  <a:pt x="7502245" y="2046566"/>
                </a:lnTo>
                <a:lnTo>
                  <a:pt x="7490092" y="2046566"/>
                </a:lnTo>
                <a:lnTo>
                  <a:pt x="7488974" y="2047036"/>
                </a:lnTo>
                <a:lnTo>
                  <a:pt x="7487107" y="2048891"/>
                </a:lnTo>
                <a:lnTo>
                  <a:pt x="7486637" y="2050021"/>
                </a:lnTo>
                <a:lnTo>
                  <a:pt x="7486637" y="2052650"/>
                </a:lnTo>
                <a:lnTo>
                  <a:pt x="7487107" y="2053767"/>
                </a:lnTo>
                <a:lnTo>
                  <a:pt x="7488974" y="2055634"/>
                </a:lnTo>
                <a:lnTo>
                  <a:pt x="7490092" y="2056091"/>
                </a:lnTo>
                <a:lnTo>
                  <a:pt x="7502245" y="2056091"/>
                </a:lnTo>
                <a:lnTo>
                  <a:pt x="7503363" y="2055634"/>
                </a:lnTo>
                <a:lnTo>
                  <a:pt x="7505230" y="2053767"/>
                </a:lnTo>
                <a:lnTo>
                  <a:pt x="7505687" y="2052650"/>
                </a:lnTo>
                <a:lnTo>
                  <a:pt x="7505687" y="2050021"/>
                </a:lnTo>
                <a:close/>
              </a:path>
              <a:path w="11163300" h="4533900">
                <a:moveTo>
                  <a:pt x="7505687" y="1225677"/>
                </a:moveTo>
                <a:lnTo>
                  <a:pt x="7505230" y="1224546"/>
                </a:lnTo>
                <a:lnTo>
                  <a:pt x="7503363" y="1222692"/>
                </a:lnTo>
                <a:lnTo>
                  <a:pt x="7502245" y="1222222"/>
                </a:lnTo>
                <a:lnTo>
                  <a:pt x="7490092" y="1222222"/>
                </a:lnTo>
                <a:lnTo>
                  <a:pt x="7488974" y="1222692"/>
                </a:lnTo>
                <a:lnTo>
                  <a:pt x="7487107" y="1224546"/>
                </a:lnTo>
                <a:lnTo>
                  <a:pt x="7486637" y="1225677"/>
                </a:lnTo>
                <a:lnTo>
                  <a:pt x="7486637" y="1228305"/>
                </a:lnTo>
                <a:lnTo>
                  <a:pt x="7487107" y="1229423"/>
                </a:lnTo>
                <a:lnTo>
                  <a:pt x="7488974" y="1231290"/>
                </a:lnTo>
                <a:lnTo>
                  <a:pt x="7490092" y="1231747"/>
                </a:lnTo>
                <a:lnTo>
                  <a:pt x="7502245" y="1231747"/>
                </a:lnTo>
                <a:lnTo>
                  <a:pt x="7503363" y="1231290"/>
                </a:lnTo>
                <a:lnTo>
                  <a:pt x="7505230" y="1229423"/>
                </a:lnTo>
                <a:lnTo>
                  <a:pt x="7505687" y="1228305"/>
                </a:lnTo>
                <a:lnTo>
                  <a:pt x="7505687" y="1225677"/>
                </a:lnTo>
                <a:close/>
              </a:path>
              <a:path w="11163300" h="4533900">
                <a:moveTo>
                  <a:pt x="7505687" y="401320"/>
                </a:moveTo>
                <a:lnTo>
                  <a:pt x="7505230" y="400202"/>
                </a:lnTo>
                <a:lnTo>
                  <a:pt x="7503363" y="398348"/>
                </a:lnTo>
                <a:lnTo>
                  <a:pt x="7502245" y="397878"/>
                </a:lnTo>
                <a:lnTo>
                  <a:pt x="7490092" y="397878"/>
                </a:lnTo>
                <a:lnTo>
                  <a:pt x="7488974" y="398348"/>
                </a:lnTo>
                <a:lnTo>
                  <a:pt x="7487107" y="400202"/>
                </a:lnTo>
                <a:lnTo>
                  <a:pt x="7486637" y="401320"/>
                </a:lnTo>
                <a:lnTo>
                  <a:pt x="7486637" y="403961"/>
                </a:lnTo>
                <a:lnTo>
                  <a:pt x="7487107" y="405079"/>
                </a:lnTo>
                <a:lnTo>
                  <a:pt x="7488974" y="406933"/>
                </a:lnTo>
                <a:lnTo>
                  <a:pt x="7490092" y="407403"/>
                </a:lnTo>
                <a:lnTo>
                  <a:pt x="7502245" y="407403"/>
                </a:lnTo>
                <a:lnTo>
                  <a:pt x="7503363" y="406933"/>
                </a:lnTo>
                <a:lnTo>
                  <a:pt x="7505230" y="405079"/>
                </a:lnTo>
                <a:lnTo>
                  <a:pt x="7505687" y="403961"/>
                </a:lnTo>
                <a:lnTo>
                  <a:pt x="7505687" y="401320"/>
                </a:lnTo>
                <a:close/>
              </a:path>
              <a:path w="11163300" h="4533900">
                <a:moveTo>
                  <a:pt x="7562837" y="4523054"/>
                </a:moveTo>
                <a:lnTo>
                  <a:pt x="7562380" y="4521936"/>
                </a:lnTo>
                <a:lnTo>
                  <a:pt x="7560513" y="4520069"/>
                </a:lnTo>
                <a:lnTo>
                  <a:pt x="7559395" y="4519612"/>
                </a:lnTo>
                <a:lnTo>
                  <a:pt x="7547242" y="4519612"/>
                </a:lnTo>
                <a:lnTo>
                  <a:pt x="7546124" y="4520069"/>
                </a:lnTo>
                <a:lnTo>
                  <a:pt x="7544257" y="4521936"/>
                </a:lnTo>
                <a:lnTo>
                  <a:pt x="7543800" y="4523054"/>
                </a:lnTo>
                <a:lnTo>
                  <a:pt x="7543800" y="4525683"/>
                </a:lnTo>
                <a:lnTo>
                  <a:pt x="7544257" y="4526800"/>
                </a:lnTo>
                <a:lnTo>
                  <a:pt x="7546124" y="4528667"/>
                </a:lnTo>
                <a:lnTo>
                  <a:pt x="7547242" y="4529137"/>
                </a:lnTo>
                <a:lnTo>
                  <a:pt x="7559395" y="4529137"/>
                </a:lnTo>
                <a:lnTo>
                  <a:pt x="7560513" y="4528667"/>
                </a:lnTo>
                <a:lnTo>
                  <a:pt x="7562380" y="4526800"/>
                </a:lnTo>
                <a:lnTo>
                  <a:pt x="7562837" y="4525683"/>
                </a:lnTo>
                <a:lnTo>
                  <a:pt x="7562837" y="4523054"/>
                </a:lnTo>
                <a:close/>
              </a:path>
              <a:path w="11163300" h="4533900">
                <a:moveTo>
                  <a:pt x="7562837" y="3698710"/>
                </a:moveTo>
                <a:lnTo>
                  <a:pt x="7562380" y="3697579"/>
                </a:lnTo>
                <a:lnTo>
                  <a:pt x="7560513" y="3695725"/>
                </a:lnTo>
                <a:lnTo>
                  <a:pt x="7559395" y="3695255"/>
                </a:lnTo>
                <a:lnTo>
                  <a:pt x="7547242" y="3695255"/>
                </a:lnTo>
                <a:lnTo>
                  <a:pt x="7546124" y="3695725"/>
                </a:lnTo>
                <a:lnTo>
                  <a:pt x="7544257" y="3697579"/>
                </a:lnTo>
                <a:lnTo>
                  <a:pt x="7543800" y="3698710"/>
                </a:lnTo>
                <a:lnTo>
                  <a:pt x="7543800" y="3701338"/>
                </a:lnTo>
                <a:lnTo>
                  <a:pt x="7544257" y="3702456"/>
                </a:lnTo>
                <a:lnTo>
                  <a:pt x="7546124" y="3704323"/>
                </a:lnTo>
                <a:lnTo>
                  <a:pt x="7547242" y="3704780"/>
                </a:lnTo>
                <a:lnTo>
                  <a:pt x="7559395" y="3704780"/>
                </a:lnTo>
                <a:lnTo>
                  <a:pt x="7560513" y="3704323"/>
                </a:lnTo>
                <a:lnTo>
                  <a:pt x="7562380" y="3702456"/>
                </a:lnTo>
                <a:lnTo>
                  <a:pt x="7562837" y="3701338"/>
                </a:lnTo>
                <a:lnTo>
                  <a:pt x="7562837" y="3698710"/>
                </a:lnTo>
                <a:close/>
              </a:path>
              <a:path w="11163300" h="4533900">
                <a:moveTo>
                  <a:pt x="7562837" y="2874365"/>
                </a:moveTo>
                <a:lnTo>
                  <a:pt x="7562380" y="2873235"/>
                </a:lnTo>
                <a:lnTo>
                  <a:pt x="7560513" y="2871381"/>
                </a:lnTo>
                <a:lnTo>
                  <a:pt x="7559395" y="2870911"/>
                </a:lnTo>
                <a:lnTo>
                  <a:pt x="7547242" y="2870911"/>
                </a:lnTo>
                <a:lnTo>
                  <a:pt x="7546124" y="2871381"/>
                </a:lnTo>
                <a:lnTo>
                  <a:pt x="7544257" y="2873235"/>
                </a:lnTo>
                <a:lnTo>
                  <a:pt x="7543800" y="2874365"/>
                </a:lnTo>
                <a:lnTo>
                  <a:pt x="7543800" y="2876994"/>
                </a:lnTo>
                <a:lnTo>
                  <a:pt x="7544257" y="2878112"/>
                </a:lnTo>
                <a:lnTo>
                  <a:pt x="7546124" y="2879979"/>
                </a:lnTo>
                <a:lnTo>
                  <a:pt x="7547242" y="2880436"/>
                </a:lnTo>
                <a:lnTo>
                  <a:pt x="7559395" y="2880436"/>
                </a:lnTo>
                <a:lnTo>
                  <a:pt x="7560513" y="2879979"/>
                </a:lnTo>
                <a:lnTo>
                  <a:pt x="7562380" y="2878112"/>
                </a:lnTo>
                <a:lnTo>
                  <a:pt x="7562837" y="2876994"/>
                </a:lnTo>
                <a:lnTo>
                  <a:pt x="7562837" y="2874365"/>
                </a:lnTo>
                <a:close/>
              </a:path>
              <a:path w="11163300" h="4533900">
                <a:moveTo>
                  <a:pt x="7562837" y="2050021"/>
                </a:moveTo>
                <a:lnTo>
                  <a:pt x="7562380" y="2048891"/>
                </a:lnTo>
                <a:lnTo>
                  <a:pt x="7560513" y="2047036"/>
                </a:lnTo>
                <a:lnTo>
                  <a:pt x="7559395" y="2046566"/>
                </a:lnTo>
                <a:lnTo>
                  <a:pt x="7547242" y="2046566"/>
                </a:lnTo>
                <a:lnTo>
                  <a:pt x="7546124" y="2047036"/>
                </a:lnTo>
                <a:lnTo>
                  <a:pt x="7544257" y="2048891"/>
                </a:lnTo>
                <a:lnTo>
                  <a:pt x="7543800" y="2050021"/>
                </a:lnTo>
                <a:lnTo>
                  <a:pt x="7543800" y="2052650"/>
                </a:lnTo>
                <a:lnTo>
                  <a:pt x="7544257" y="2053767"/>
                </a:lnTo>
                <a:lnTo>
                  <a:pt x="7546124" y="2055634"/>
                </a:lnTo>
                <a:lnTo>
                  <a:pt x="7547242" y="2056091"/>
                </a:lnTo>
                <a:lnTo>
                  <a:pt x="7559395" y="2056091"/>
                </a:lnTo>
                <a:lnTo>
                  <a:pt x="7560513" y="2055634"/>
                </a:lnTo>
                <a:lnTo>
                  <a:pt x="7562380" y="2053767"/>
                </a:lnTo>
                <a:lnTo>
                  <a:pt x="7562837" y="2052650"/>
                </a:lnTo>
                <a:lnTo>
                  <a:pt x="7562837" y="2050021"/>
                </a:lnTo>
                <a:close/>
              </a:path>
              <a:path w="11163300" h="4533900">
                <a:moveTo>
                  <a:pt x="7562837" y="1225677"/>
                </a:moveTo>
                <a:lnTo>
                  <a:pt x="7562380" y="1224546"/>
                </a:lnTo>
                <a:lnTo>
                  <a:pt x="7560513" y="1222692"/>
                </a:lnTo>
                <a:lnTo>
                  <a:pt x="7559395" y="1222222"/>
                </a:lnTo>
                <a:lnTo>
                  <a:pt x="7547242" y="1222222"/>
                </a:lnTo>
                <a:lnTo>
                  <a:pt x="7546124" y="1222692"/>
                </a:lnTo>
                <a:lnTo>
                  <a:pt x="7544257" y="1224546"/>
                </a:lnTo>
                <a:lnTo>
                  <a:pt x="7543800" y="1225677"/>
                </a:lnTo>
                <a:lnTo>
                  <a:pt x="7543800" y="1228305"/>
                </a:lnTo>
                <a:lnTo>
                  <a:pt x="7544257" y="1229423"/>
                </a:lnTo>
                <a:lnTo>
                  <a:pt x="7546124" y="1231290"/>
                </a:lnTo>
                <a:lnTo>
                  <a:pt x="7547242" y="1231747"/>
                </a:lnTo>
                <a:lnTo>
                  <a:pt x="7559395" y="1231747"/>
                </a:lnTo>
                <a:lnTo>
                  <a:pt x="7560513" y="1231290"/>
                </a:lnTo>
                <a:lnTo>
                  <a:pt x="7562380" y="1229423"/>
                </a:lnTo>
                <a:lnTo>
                  <a:pt x="7562837" y="1228305"/>
                </a:lnTo>
                <a:lnTo>
                  <a:pt x="7562837" y="1225677"/>
                </a:lnTo>
                <a:close/>
              </a:path>
              <a:path w="11163300" h="4533900">
                <a:moveTo>
                  <a:pt x="7562837" y="401320"/>
                </a:moveTo>
                <a:lnTo>
                  <a:pt x="7562380" y="400202"/>
                </a:lnTo>
                <a:lnTo>
                  <a:pt x="7560513" y="398348"/>
                </a:lnTo>
                <a:lnTo>
                  <a:pt x="7559395" y="397878"/>
                </a:lnTo>
                <a:lnTo>
                  <a:pt x="7547242" y="397878"/>
                </a:lnTo>
                <a:lnTo>
                  <a:pt x="7546124" y="398348"/>
                </a:lnTo>
                <a:lnTo>
                  <a:pt x="7544257" y="400202"/>
                </a:lnTo>
                <a:lnTo>
                  <a:pt x="7543800" y="401320"/>
                </a:lnTo>
                <a:lnTo>
                  <a:pt x="7543800" y="403961"/>
                </a:lnTo>
                <a:lnTo>
                  <a:pt x="7544257" y="405079"/>
                </a:lnTo>
                <a:lnTo>
                  <a:pt x="7546124" y="406933"/>
                </a:lnTo>
                <a:lnTo>
                  <a:pt x="7547242" y="407403"/>
                </a:lnTo>
                <a:lnTo>
                  <a:pt x="7559395" y="407403"/>
                </a:lnTo>
                <a:lnTo>
                  <a:pt x="7560513" y="406933"/>
                </a:lnTo>
                <a:lnTo>
                  <a:pt x="7562380" y="405079"/>
                </a:lnTo>
                <a:lnTo>
                  <a:pt x="7562837" y="403961"/>
                </a:lnTo>
                <a:lnTo>
                  <a:pt x="7562837" y="401320"/>
                </a:lnTo>
                <a:close/>
              </a:path>
              <a:path w="11163300" h="4533900">
                <a:moveTo>
                  <a:pt x="7619987" y="4523054"/>
                </a:moveTo>
                <a:lnTo>
                  <a:pt x="7619530" y="4521936"/>
                </a:lnTo>
                <a:lnTo>
                  <a:pt x="7617663" y="4520069"/>
                </a:lnTo>
                <a:lnTo>
                  <a:pt x="7616545" y="4519612"/>
                </a:lnTo>
                <a:lnTo>
                  <a:pt x="7604392" y="4519612"/>
                </a:lnTo>
                <a:lnTo>
                  <a:pt x="7603274" y="4520069"/>
                </a:lnTo>
                <a:lnTo>
                  <a:pt x="7601407" y="4521936"/>
                </a:lnTo>
                <a:lnTo>
                  <a:pt x="7600950" y="4523054"/>
                </a:lnTo>
                <a:lnTo>
                  <a:pt x="7600950" y="4525683"/>
                </a:lnTo>
                <a:lnTo>
                  <a:pt x="7601407" y="4526800"/>
                </a:lnTo>
                <a:lnTo>
                  <a:pt x="7603274" y="4528667"/>
                </a:lnTo>
                <a:lnTo>
                  <a:pt x="7604392" y="4529137"/>
                </a:lnTo>
                <a:lnTo>
                  <a:pt x="7616545" y="4529137"/>
                </a:lnTo>
                <a:lnTo>
                  <a:pt x="7617663" y="4528667"/>
                </a:lnTo>
                <a:lnTo>
                  <a:pt x="7619530" y="4526800"/>
                </a:lnTo>
                <a:lnTo>
                  <a:pt x="7619987" y="4525683"/>
                </a:lnTo>
                <a:lnTo>
                  <a:pt x="7619987" y="4523054"/>
                </a:lnTo>
                <a:close/>
              </a:path>
              <a:path w="11163300" h="4533900">
                <a:moveTo>
                  <a:pt x="7619987" y="3698710"/>
                </a:moveTo>
                <a:lnTo>
                  <a:pt x="7619530" y="3697579"/>
                </a:lnTo>
                <a:lnTo>
                  <a:pt x="7617663" y="3695725"/>
                </a:lnTo>
                <a:lnTo>
                  <a:pt x="7616545" y="3695255"/>
                </a:lnTo>
                <a:lnTo>
                  <a:pt x="7604392" y="3695255"/>
                </a:lnTo>
                <a:lnTo>
                  <a:pt x="7603274" y="3695725"/>
                </a:lnTo>
                <a:lnTo>
                  <a:pt x="7601407" y="3697579"/>
                </a:lnTo>
                <a:lnTo>
                  <a:pt x="7600950" y="3698710"/>
                </a:lnTo>
                <a:lnTo>
                  <a:pt x="7600950" y="3701338"/>
                </a:lnTo>
                <a:lnTo>
                  <a:pt x="7601407" y="3702456"/>
                </a:lnTo>
                <a:lnTo>
                  <a:pt x="7603274" y="3704323"/>
                </a:lnTo>
                <a:lnTo>
                  <a:pt x="7604392" y="3704780"/>
                </a:lnTo>
                <a:lnTo>
                  <a:pt x="7616545" y="3704780"/>
                </a:lnTo>
                <a:lnTo>
                  <a:pt x="7617663" y="3704323"/>
                </a:lnTo>
                <a:lnTo>
                  <a:pt x="7619530" y="3702456"/>
                </a:lnTo>
                <a:lnTo>
                  <a:pt x="7619987" y="3701338"/>
                </a:lnTo>
                <a:lnTo>
                  <a:pt x="7619987" y="3698710"/>
                </a:lnTo>
                <a:close/>
              </a:path>
              <a:path w="11163300" h="4533900">
                <a:moveTo>
                  <a:pt x="7619987" y="2874365"/>
                </a:moveTo>
                <a:lnTo>
                  <a:pt x="7619530" y="2873235"/>
                </a:lnTo>
                <a:lnTo>
                  <a:pt x="7617663" y="2871381"/>
                </a:lnTo>
                <a:lnTo>
                  <a:pt x="7616545" y="2870911"/>
                </a:lnTo>
                <a:lnTo>
                  <a:pt x="7604392" y="2870911"/>
                </a:lnTo>
                <a:lnTo>
                  <a:pt x="7603274" y="2871381"/>
                </a:lnTo>
                <a:lnTo>
                  <a:pt x="7601407" y="2873235"/>
                </a:lnTo>
                <a:lnTo>
                  <a:pt x="7600950" y="2874365"/>
                </a:lnTo>
                <a:lnTo>
                  <a:pt x="7600950" y="2876994"/>
                </a:lnTo>
                <a:lnTo>
                  <a:pt x="7601407" y="2878112"/>
                </a:lnTo>
                <a:lnTo>
                  <a:pt x="7603274" y="2879979"/>
                </a:lnTo>
                <a:lnTo>
                  <a:pt x="7604392" y="2880436"/>
                </a:lnTo>
                <a:lnTo>
                  <a:pt x="7616545" y="2880436"/>
                </a:lnTo>
                <a:lnTo>
                  <a:pt x="7617663" y="2879979"/>
                </a:lnTo>
                <a:lnTo>
                  <a:pt x="7619530" y="2878112"/>
                </a:lnTo>
                <a:lnTo>
                  <a:pt x="7619987" y="2876994"/>
                </a:lnTo>
                <a:lnTo>
                  <a:pt x="7619987" y="2874365"/>
                </a:lnTo>
                <a:close/>
              </a:path>
              <a:path w="11163300" h="4533900">
                <a:moveTo>
                  <a:pt x="7619987" y="2050021"/>
                </a:moveTo>
                <a:lnTo>
                  <a:pt x="7619530" y="2048891"/>
                </a:lnTo>
                <a:lnTo>
                  <a:pt x="7617663" y="2047036"/>
                </a:lnTo>
                <a:lnTo>
                  <a:pt x="7616545" y="2046566"/>
                </a:lnTo>
                <a:lnTo>
                  <a:pt x="7604392" y="2046566"/>
                </a:lnTo>
                <a:lnTo>
                  <a:pt x="7603274" y="2047036"/>
                </a:lnTo>
                <a:lnTo>
                  <a:pt x="7601407" y="2048891"/>
                </a:lnTo>
                <a:lnTo>
                  <a:pt x="7600950" y="2050021"/>
                </a:lnTo>
                <a:lnTo>
                  <a:pt x="7600950" y="2052650"/>
                </a:lnTo>
                <a:lnTo>
                  <a:pt x="7601407" y="2053767"/>
                </a:lnTo>
                <a:lnTo>
                  <a:pt x="7603274" y="2055634"/>
                </a:lnTo>
                <a:lnTo>
                  <a:pt x="7604392" y="2056091"/>
                </a:lnTo>
                <a:lnTo>
                  <a:pt x="7616545" y="2056091"/>
                </a:lnTo>
                <a:lnTo>
                  <a:pt x="7617663" y="2055634"/>
                </a:lnTo>
                <a:lnTo>
                  <a:pt x="7619530" y="2053767"/>
                </a:lnTo>
                <a:lnTo>
                  <a:pt x="7619987" y="2052650"/>
                </a:lnTo>
                <a:lnTo>
                  <a:pt x="7619987" y="2050021"/>
                </a:lnTo>
                <a:close/>
              </a:path>
              <a:path w="11163300" h="4533900">
                <a:moveTo>
                  <a:pt x="7619987" y="1225677"/>
                </a:moveTo>
                <a:lnTo>
                  <a:pt x="7619530" y="1224546"/>
                </a:lnTo>
                <a:lnTo>
                  <a:pt x="7617663" y="1222692"/>
                </a:lnTo>
                <a:lnTo>
                  <a:pt x="7616545" y="1222222"/>
                </a:lnTo>
                <a:lnTo>
                  <a:pt x="7604392" y="1222222"/>
                </a:lnTo>
                <a:lnTo>
                  <a:pt x="7603274" y="1222692"/>
                </a:lnTo>
                <a:lnTo>
                  <a:pt x="7601407" y="1224546"/>
                </a:lnTo>
                <a:lnTo>
                  <a:pt x="7600950" y="1225677"/>
                </a:lnTo>
                <a:lnTo>
                  <a:pt x="7600950" y="1228305"/>
                </a:lnTo>
                <a:lnTo>
                  <a:pt x="7601407" y="1229423"/>
                </a:lnTo>
                <a:lnTo>
                  <a:pt x="7603274" y="1231290"/>
                </a:lnTo>
                <a:lnTo>
                  <a:pt x="7604392" y="1231747"/>
                </a:lnTo>
                <a:lnTo>
                  <a:pt x="7616545" y="1231747"/>
                </a:lnTo>
                <a:lnTo>
                  <a:pt x="7617663" y="1231290"/>
                </a:lnTo>
                <a:lnTo>
                  <a:pt x="7619530" y="1229423"/>
                </a:lnTo>
                <a:lnTo>
                  <a:pt x="7619987" y="1228305"/>
                </a:lnTo>
                <a:lnTo>
                  <a:pt x="7619987" y="1225677"/>
                </a:lnTo>
                <a:close/>
              </a:path>
              <a:path w="11163300" h="4533900">
                <a:moveTo>
                  <a:pt x="7619987" y="401320"/>
                </a:moveTo>
                <a:lnTo>
                  <a:pt x="7619530" y="400202"/>
                </a:lnTo>
                <a:lnTo>
                  <a:pt x="7617663" y="398348"/>
                </a:lnTo>
                <a:lnTo>
                  <a:pt x="7616545" y="397878"/>
                </a:lnTo>
                <a:lnTo>
                  <a:pt x="7604392" y="397878"/>
                </a:lnTo>
                <a:lnTo>
                  <a:pt x="7603274" y="398348"/>
                </a:lnTo>
                <a:lnTo>
                  <a:pt x="7601407" y="400202"/>
                </a:lnTo>
                <a:lnTo>
                  <a:pt x="7600950" y="401320"/>
                </a:lnTo>
                <a:lnTo>
                  <a:pt x="7600950" y="403961"/>
                </a:lnTo>
                <a:lnTo>
                  <a:pt x="7601407" y="405079"/>
                </a:lnTo>
                <a:lnTo>
                  <a:pt x="7603274" y="406933"/>
                </a:lnTo>
                <a:lnTo>
                  <a:pt x="7604392" y="407403"/>
                </a:lnTo>
                <a:lnTo>
                  <a:pt x="7616545" y="407403"/>
                </a:lnTo>
                <a:lnTo>
                  <a:pt x="7617663" y="406933"/>
                </a:lnTo>
                <a:lnTo>
                  <a:pt x="7619530" y="405079"/>
                </a:lnTo>
                <a:lnTo>
                  <a:pt x="7619987" y="403961"/>
                </a:lnTo>
                <a:lnTo>
                  <a:pt x="7619987" y="401320"/>
                </a:lnTo>
                <a:close/>
              </a:path>
              <a:path w="11163300" h="4533900">
                <a:moveTo>
                  <a:pt x="7677137" y="4523054"/>
                </a:moveTo>
                <a:lnTo>
                  <a:pt x="7676680" y="4521936"/>
                </a:lnTo>
                <a:lnTo>
                  <a:pt x="7674813" y="4520069"/>
                </a:lnTo>
                <a:lnTo>
                  <a:pt x="7673695" y="4519612"/>
                </a:lnTo>
                <a:lnTo>
                  <a:pt x="7661542" y="4519612"/>
                </a:lnTo>
                <a:lnTo>
                  <a:pt x="7660424" y="4520069"/>
                </a:lnTo>
                <a:lnTo>
                  <a:pt x="7658557" y="4521936"/>
                </a:lnTo>
                <a:lnTo>
                  <a:pt x="7658087" y="4523054"/>
                </a:lnTo>
                <a:lnTo>
                  <a:pt x="7658087" y="4525683"/>
                </a:lnTo>
                <a:lnTo>
                  <a:pt x="7658557" y="4526800"/>
                </a:lnTo>
                <a:lnTo>
                  <a:pt x="7660424" y="4528667"/>
                </a:lnTo>
                <a:lnTo>
                  <a:pt x="7661542" y="4529137"/>
                </a:lnTo>
                <a:lnTo>
                  <a:pt x="7673695" y="4529137"/>
                </a:lnTo>
                <a:lnTo>
                  <a:pt x="7674813" y="4528667"/>
                </a:lnTo>
                <a:lnTo>
                  <a:pt x="7676680" y="4526800"/>
                </a:lnTo>
                <a:lnTo>
                  <a:pt x="7677137" y="4525683"/>
                </a:lnTo>
                <a:lnTo>
                  <a:pt x="7677137" y="4523054"/>
                </a:lnTo>
                <a:close/>
              </a:path>
              <a:path w="11163300" h="4533900">
                <a:moveTo>
                  <a:pt x="7677137" y="3698710"/>
                </a:moveTo>
                <a:lnTo>
                  <a:pt x="7676680" y="3697579"/>
                </a:lnTo>
                <a:lnTo>
                  <a:pt x="7674813" y="3695725"/>
                </a:lnTo>
                <a:lnTo>
                  <a:pt x="7673695" y="3695255"/>
                </a:lnTo>
                <a:lnTo>
                  <a:pt x="7661542" y="3695255"/>
                </a:lnTo>
                <a:lnTo>
                  <a:pt x="7660424" y="3695725"/>
                </a:lnTo>
                <a:lnTo>
                  <a:pt x="7658557" y="3697579"/>
                </a:lnTo>
                <a:lnTo>
                  <a:pt x="7658087" y="3698710"/>
                </a:lnTo>
                <a:lnTo>
                  <a:pt x="7658087" y="3701338"/>
                </a:lnTo>
                <a:lnTo>
                  <a:pt x="7658557" y="3702456"/>
                </a:lnTo>
                <a:lnTo>
                  <a:pt x="7660424" y="3704323"/>
                </a:lnTo>
                <a:lnTo>
                  <a:pt x="7661542" y="3704780"/>
                </a:lnTo>
                <a:lnTo>
                  <a:pt x="7673695" y="3704780"/>
                </a:lnTo>
                <a:lnTo>
                  <a:pt x="7674813" y="3704323"/>
                </a:lnTo>
                <a:lnTo>
                  <a:pt x="7676680" y="3702456"/>
                </a:lnTo>
                <a:lnTo>
                  <a:pt x="7677137" y="3701338"/>
                </a:lnTo>
                <a:lnTo>
                  <a:pt x="7677137" y="3698710"/>
                </a:lnTo>
                <a:close/>
              </a:path>
              <a:path w="11163300" h="4533900">
                <a:moveTo>
                  <a:pt x="7677137" y="2874365"/>
                </a:moveTo>
                <a:lnTo>
                  <a:pt x="7676680" y="2873235"/>
                </a:lnTo>
                <a:lnTo>
                  <a:pt x="7674813" y="2871381"/>
                </a:lnTo>
                <a:lnTo>
                  <a:pt x="7673695" y="2870911"/>
                </a:lnTo>
                <a:lnTo>
                  <a:pt x="7661542" y="2870911"/>
                </a:lnTo>
                <a:lnTo>
                  <a:pt x="7660424" y="2871381"/>
                </a:lnTo>
                <a:lnTo>
                  <a:pt x="7658557" y="2873235"/>
                </a:lnTo>
                <a:lnTo>
                  <a:pt x="7658087" y="2874365"/>
                </a:lnTo>
                <a:lnTo>
                  <a:pt x="7658087" y="2876994"/>
                </a:lnTo>
                <a:lnTo>
                  <a:pt x="7658557" y="2878112"/>
                </a:lnTo>
                <a:lnTo>
                  <a:pt x="7660424" y="2879979"/>
                </a:lnTo>
                <a:lnTo>
                  <a:pt x="7661542" y="2880436"/>
                </a:lnTo>
                <a:lnTo>
                  <a:pt x="7673695" y="2880436"/>
                </a:lnTo>
                <a:lnTo>
                  <a:pt x="7674813" y="2879979"/>
                </a:lnTo>
                <a:lnTo>
                  <a:pt x="7676680" y="2878112"/>
                </a:lnTo>
                <a:lnTo>
                  <a:pt x="7677137" y="2876994"/>
                </a:lnTo>
                <a:lnTo>
                  <a:pt x="7677137" y="2874365"/>
                </a:lnTo>
                <a:close/>
              </a:path>
              <a:path w="11163300" h="4533900">
                <a:moveTo>
                  <a:pt x="7677137" y="2050021"/>
                </a:moveTo>
                <a:lnTo>
                  <a:pt x="7676680" y="2048891"/>
                </a:lnTo>
                <a:lnTo>
                  <a:pt x="7674813" y="2047036"/>
                </a:lnTo>
                <a:lnTo>
                  <a:pt x="7673695" y="2046566"/>
                </a:lnTo>
                <a:lnTo>
                  <a:pt x="7661542" y="2046566"/>
                </a:lnTo>
                <a:lnTo>
                  <a:pt x="7660424" y="2047036"/>
                </a:lnTo>
                <a:lnTo>
                  <a:pt x="7658557" y="2048891"/>
                </a:lnTo>
                <a:lnTo>
                  <a:pt x="7658087" y="2050021"/>
                </a:lnTo>
                <a:lnTo>
                  <a:pt x="7658087" y="2052650"/>
                </a:lnTo>
                <a:lnTo>
                  <a:pt x="7658557" y="2053767"/>
                </a:lnTo>
                <a:lnTo>
                  <a:pt x="7660424" y="2055634"/>
                </a:lnTo>
                <a:lnTo>
                  <a:pt x="7661542" y="2056091"/>
                </a:lnTo>
                <a:lnTo>
                  <a:pt x="7673695" y="2056091"/>
                </a:lnTo>
                <a:lnTo>
                  <a:pt x="7674813" y="2055634"/>
                </a:lnTo>
                <a:lnTo>
                  <a:pt x="7676680" y="2053767"/>
                </a:lnTo>
                <a:lnTo>
                  <a:pt x="7677137" y="2052650"/>
                </a:lnTo>
                <a:lnTo>
                  <a:pt x="7677137" y="2050021"/>
                </a:lnTo>
                <a:close/>
              </a:path>
              <a:path w="11163300" h="4533900">
                <a:moveTo>
                  <a:pt x="7677137" y="1225677"/>
                </a:moveTo>
                <a:lnTo>
                  <a:pt x="7676680" y="1224546"/>
                </a:lnTo>
                <a:lnTo>
                  <a:pt x="7674813" y="1222692"/>
                </a:lnTo>
                <a:lnTo>
                  <a:pt x="7673695" y="1222222"/>
                </a:lnTo>
                <a:lnTo>
                  <a:pt x="7661542" y="1222222"/>
                </a:lnTo>
                <a:lnTo>
                  <a:pt x="7660424" y="1222692"/>
                </a:lnTo>
                <a:lnTo>
                  <a:pt x="7658557" y="1224546"/>
                </a:lnTo>
                <a:lnTo>
                  <a:pt x="7658087" y="1225677"/>
                </a:lnTo>
                <a:lnTo>
                  <a:pt x="7658087" y="1228305"/>
                </a:lnTo>
                <a:lnTo>
                  <a:pt x="7658557" y="1229423"/>
                </a:lnTo>
                <a:lnTo>
                  <a:pt x="7660424" y="1231290"/>
                </a:lnTo>
                <a:lnTo>
                  <a:pt x="7661542" y="1231747"/>
                </a:lnTo>
                <a:lnTo>
                  <a:pt x="7673695" y="1231747"/>
                </a:lnTo>
                <a:lnTo>
                  <a:pt x="7674813" y="1231290"/>
                </a:lnTo>
                <a:lnTo>
                  <a:pt x="7676680" y="1229423"/>
                </a:lnTo>
                <a:lnTo>
                  <a:pt x="7677137" y="1228305"/>
                </a:lnTo>
                <a:lnTo>
                  <a:pt x="7677137" y="1225677"/>
                </a:lnTo>
                <a:close/>
              </a:path>
              <a:path w="11163300" h="4533900">
                <a:moveTo>
                  <a:pt x="7677137" y="401320"/>
                </a:moveTo>
                <a:lnTo>
                  <a:pt x="7676680" y="400202"/>
                </a:lnTo>
                <a:lnTo>
                  <a:pt x="7674813" y="398348"/>
                </a:lnTo>
                <a:lnTo>
                  <a:pt x="7673695" y="397878"/>
                </a:lnTo>
                <a:lnTo>
                  <a:pt x="7661542" y="397878"/>
                </a:lnTo>
                <a:lnTo>
                  <a:pt x="7660424" y="398348"/>
                </a:lnTo>
                <a:lnTo>
                  <a:pt x="7658557" y="400202"/>
                </a:lnTo>
                <a:lnTo>
                  <a:pt x="7658087" y="401320"/>
                </a:lnTo>
                <a:lnTo>
                  <a:pt x="7658087" y="403961"/>
                </a:lnTo>
                <a:lnTo>
                  <a:pt x="7658557" y="405079"/>
                </a:lnTo>
                <a:lnTo>
                  <a:pt x="7660424" y="406933"/>
                </a:lnTo>
                <a:lnTo>
                  <a:pt x="7661542" y="407403"/>
                </a:lnTo>
                <a:lnTo>
                  <a:pt x="7673695" y="407403"/>
                </a:lnTo>
                <a:lnTo>
                  <a:pt x="7674813" y="406933"/>
                </a:lnTo>
                <a:lnTo>
                  <a:pt x="7676680" y="405079"/>
                </a:lnTo>
                <a:lnTo>
                  <a:pt x="7677137" y="403961"/>
                </a:lnTo>
                <a:lnTo>
                  <a:pt x="7677137" y="401320"/>
                </a:lnTo>
                <a:close/>
              </a:path>
              <a:path w="11163300" h="4533900">
                <a:moveTo>
                  <a:pt x="7734287" y="4523054"/>
                </a:moveTo>
                <a:lnTo>
                  <a:pt x="7733830" y="4521936"/>
                </a:lnTo>
                <a:lnTo>
                  <a:pt x="7731963" y="4520069"/>
                </a:lnTo>
                <a:lnTo>
                  <a:pt x="7730845" y="4519612"/>
                </a:lnTo>
                <a:lnTo>
                  <a:pt x="7718692" y="4519612"/>
                </a:lnTo>
                <a:lnTo>
                  <a:pt x="7717574" y="4520069"/>
                </a:lnTo>
                <a:lnTo>
                  <a:pt x="7715707" y="4521936"/>
                </a:lnTo>
                <a:lnTo>
                  <a:pt x="7715237" y="4523054"/>
                </a:lnTo>
                <a:lnTo>
                  <a:pt x="7715237" y="4525683"/>
                </a:lnTo>
                <a:lnTo>
                  <a:pt x="7715707" y="4526800"/>
                </a:lnTo>
                <a:lnTo>
                  <a:pt x="7717574" y="4528667"/>
                </a:lnTo>
                <a:lnTo>
                  <a:pt x="7718692" y="4529137"/>
                </a:lnTo>
                <a:lnTo>
                  <a:pt x="7730845" y="4529137"/>
                </a:lnTo>
                <a:lnTo>
                  <a:pt x="7731963" y="4528667"/>
                </a:lnTo>
                <a:lnTo>
                  <a:pt x="7733830" y="4526800"/>
                </a:lnTo>
                <a:lnTo>
                  <a:pt x="7734287" y="4525683"/>
                </a:lnTo>
                <a:lnTo>
                  <a:pt x="7734287" y="4523054"/>
                </a:lnTo>
                <a:close/>
              </a:path>
              <a:path w="11163300" h="4533900">
                <a:moveTo>
                  <a:pt x="7734287" y="3698710"/>
                </a:moveTo>
                <a:lnTo>
                  <a:pt x="7733830" y="3697579"/>
                </a:lnTo>
                <a:lnTo>
                  <a:pt x="7731963" y="3695725"/>
                </a:lnTo>
                <a:lnTo>
                  <a:pt x="7730845" y="3695255"/>
                </a:lnTo>
                <a:lnTo>
                  <a:pt x="7718692" y="3695255"/>
                </a:lnTo>
                <a:lnTo>
                  <a:pt x="7717574" y="3695725"/>
                </a:lnTo>
                <a:lnTo>
                  <a:pt x="7715707" y="3697579"/>
                </a:lnTo>
                <a:lnTo>
                  <a:pt x="7715237" y="3698710"/>
                </a:lnTo>
                <a:lnTo>
                  <a:pt x="7715237" y="3701338"/>
                </a:lnTo>
                <a:lnTo>
                  <a:pt x="7715707" y="3702456"/>
                </a:lnTo>
                <a:lnTo>
                  <a:pt x="7717574" y="3704323"/>
                </a:lnTo>
                <a:lnTo>
                  <a:pt x="7718692" y="3704780"/>
                </a:lnTo>
                <a:lnTo>
                  <a:pt x="7730845" y="3704780"/>
                </a:lnTo>
                <a:lnTo>
                  <a:pt x="7731963" y="3704323"/>
                </a:lnTo>
                <a:lnTo>
                  <a:pt x="7733830" y="3702456"/>
                </a:lnTo>
                <a:lnTo>
                  <a:pt x="7734287" y="3701338"/>
                </a:lnTo>
                <a:lnTo>
                  <a:pt x="7734287" y="3698710"/>
                </a:lnTo>
                <a:close/>
              </a:path>
              <a:path w="11163300" h="4533900">
                <a:moveTo>
                  <a:pt x="7734287" y="2874365"/>
                </a:moveTo>
                <a:lnTo>
                  <a:pt x="7733830" y="2873235"/>
                </a:lnTo>
                <a:lnTo>
                  <a:pt x="7731963" y="2871381"/>
                </a:lnTo>
                <a:lnTo>
                  <a:pt x="7730845" y="2870911"/>
                </a:lnTo>
                <a:lnTo>
                  <a:pt x="7718692" y="2870911"/>
                </a:lnTo>
                <a:lnTo>
                  <a:pt x="7717574" y="2871381"/>
                </a:lnTo>
                <a:lnTo>
                  <a:pt x="7715707" y="2873235"/>
                </a:lnTo>
                <a:lnTo>
                  <a:pt x="7715237" y="2874365"/>
                </a:lnTo>
                <a:lnTo>
                  <a:pt x="7715237" y="2876994"/>
                </a:lnTo>
                <a:lnTo>
                  <a:pt x="7715707" y="2878112"/>
                </a:lnTo>
                <a:lnTo>
                  <a:pt x="7717574" y="2879979"/>
                </a:lnTo>
                <a:lnTo>
                  <a:pt x="7718692" y="2880436"/>
                </a:lnTo>
                <a:lnTo>
                  <a:pt x="7730845" y="2880436"/>
                </a:lnTo>
                <a:lnTo>
                  <a:pt x="7731963" y="2879979"/>
                </a:lnTo>
                <a:lnTo>
                  <a:pt x="7733830" y="2878112"/>
                </a:lnTo>
                <a:lnTo>
                  <a:pt x="7734287" y="2876994"/>
                </a:lnTo>
                <a:lnTo>
                  <a:pt x="7734287" y="2874365"/>
                </a:lnTo>
                <a:close/>
              </a:path>
              <a:path w="11163300" h="4533900">
                <a:moveTo>
                  <a:pt x="7734287" y="2050021"/>
                </a:moveTo>
                <a:lnTo>
                  <a:pt x="7733830" y="2048891"/>
                </a:lnTo>
                <a:lnTo>
                  <a:pt x="7731963" y="2047036"/>
                </a:lnTo>
                <a:lnTo>
                  <a:pt x="7730845" y="2046566"/>
                </a:lnTo>
                <a:lnTo>
                  <a:pt x="7718692" y="2046566"/>
                </a:lnTo>
                <a:lnTo>
                  <a:pt x="7717574" y="2047036"/>
                </a:lnTo>
                <a:lnTo>
                  <a:pt x="7715707" y="2048891"/>
                </a:lnTo>
                <a:lnTo>
                  <a:pt x="7715237" y="2050021"/>
                </a:lnTo>
                <a:lnTo>
                  <a:pt x="7715237" y="2052650"/>
                </a:lnTo>
                <a:lnTo>
                  <a:pt x="7715707" y="2053767"/>
                </a:lnTo>
                <a:lnTo>
                  <a:pt x="7717574" y="2055634"/>
                </a:lnTo>
                <a:lnTo>
                  <a:pt x="7718692" y="2056091"/>
                </a:lnTo>
                <a:lnTo>
                  <a:pt x="7730845" y="2056091"/>
                </a:lnTo>
                <a:lnTo>
                  <a:pt x="7731963" y="2055634"/>
                </a:lnTo>
                <a:lnTo>
                  <a:pt x="7733830" y="2053767"/>
                </a:lnTo>
                <a:lnTo>
                  <a:pt x="7734287" y="2052650"/>
                </a:lnTo>
                <a:lnTo>
                  <a:pt x="7734287" y="2050021"/>
                </a:lnTo>
                <a:close/>
              </a:path>
              <a:path w="11163300" h="4533900">
                <a:moveTo>
                  <a:pt x="7734287" y="1225677"/>
                </a:moveTo>
                <a:lnTo>
                  <a:pt x="7733830" y="1224546"/>
                </a:lnTo>
                <a:lnTo>
                  <a:pt x="7731963" y="1222692"/>
                </a:lnTo>
                <a:lnTo>
                  <a:pt x="7730845" y="1222222"/>
                </a:lnTo>
                <a:lnTo>
                  <a:pt x="7718692" y="1222222"/>
                </a:lnTo>
                <a:lnTo>
                  <a:pt x="7717574" y="1222692"/>
                </a:lnTo>
                <a:lnTo>
                  <a:pt x="7715707" y="1224546"/>
                </a:lnTo>
                <a:lnTo>
                  <a:pt x="7715237" y="1225677"/>
                </a:lnTo>
                <a:lnTo>
                  <a:pt x="7715237" y="1228305"/>
                </a:lnTo>
                <a:lnTo>
                  <a:pt x="7715707" y="1229423"/>
                </a:lnTo>
                <a:lnTo>
                  <a:pt x="7717574" y="1231290"/>
                </a:lnTo>
                <a:lnTo>
                  <a:pt x="7718692" y="1231747"/>
                </a:lnTo>
                <a:lnTo>
                  <a:pt x="7730845" y="1231747"/>
                </a:lnTo>
                <a:lnTo>
                  <a:pt x="7731963" y="1231290"/>
                </a:lnTo>
                <a:lnTo>
                  <a:pt x="7733830" y="1229423"/>
                </a:lnTo>
                <a:lnTo>
                  <a:pt x="7734287" y="1228305"/>
                </a:lnTo>
                <a:lnTo>
                  <a:pt x="7734287" y="1225677"/>
                </a:lnTo>
                <a:close/>
              </a:path>
              <a:path w="11163300" h="4533900">
                <a:moveTo>
                  <a:pt x="7734287" y="401320"/>
                </a:moveTo>
                <a:lnTo>
                  <a:pt x="7733830" y="400202"/>
                </a:lnTo>
                <a:lnTo>
                  <a:pt x="7731963" y="398348"/>
                </a:lnTo>
                <a:lnTo>
                  <a:pt x="7730845" y="397878"/>
                </a:lnTo>
                <a:lnTo>
                  <a:pt x="7718692" y="397878"/>
                </a:lnTo>
                <a:lnTo>
                  <a:pt x="7717574" y="398348"/>
                </a:lnTo>
                <a:lnTo>
                  <a:pt x="7715707" y="400202"/>
                </a:lnTo>
                <a:lnTo>
                  <a:pt x="7715237" y="401320"/>
                </a:lnTo>
                <a:lnTo>
                  <a:pt x="7715237" y="403961"/>
                </a:lnTo>
                <a:lnTo>
                  <a:pt x="7715707" y="405079"/>
                </a:lnTo>
                <a:lnTo>
                  <a:pt x="7717574" y="406933"/>
                </a:lnTo>
                <a:lnTo>
                  <a:pt x="7718692" y="407403"/>
                </a:lnTo>
                <a:lnTo>
                  <a:pt x="7730845" y="407403"/>
                </a:lnTo>
                <a:lnTo>
                  <a:pt x="7731963" y="406933"/>
                </a:lnTo>
                <a:lnTo>
                  <a:pt x="7733830" y="405079"/>
                </a:lnTo>
                <a:lnTo>
                  <a:pt x="7734287" y="403961"/>
                </a:lnTo>
                <a:lnTo>
                  <a:pt x="7734287" y="401320"/>
                </a:lnTo>
                <a:close/>
              </a:path>
              <a:path w="11163300" h="4533900">
                <a:moveTo>
                  <a:pt x="7791450" y="4523054"/>
                </a:moveTo>
                <a:lnTo>
                  <a:pt x="7790980" y="4521936"/>
                </a:lnTo>
                <a:lnTo>
                  <a:pt x="7789113" y="4520069"/>
                </a:lnTo>
                <a:lnTo>
                  <a:pt x="7787995" y="4519612"/>
                </a:lnTo>
                <a:lnTo>
                  <a:pt x="7775842" y="4519612"/>
                </a:lnTo>
                <a:lnTo>
                  <a:pt x="7774711" y="4520069"/>
                </a:lnTo>
                <a:lnTo>
                  <a:pt x="7772857" y="4521936"/>
                </a:lnTo>
                <a:lnTo>
                  <a:pt x="7772387" y="4523054"/>
                </a:lnTo>
                <a:lnTo>
                  <a:pt x="7772387" y="4525683"/>
                </a:lnTo>
                <a:lnTo>
                  <a:pt x="7772857" y="4526800"/>
                </a:lnTo>
                <a:lnTo>
                  <a:pt x="7774711" y="4528667"/>
                </a:lnTo>
                <a:lnTo>
                  <a:pt x="7775842" y="4529137"/>
                </a:lnTo>
                <a:lnTo>
                  <a:pt x="7787995" y="4529137"/>
                </a:lnTo>
                <a:lnTo>
                  <a:pt x="7789113" y="4528667"/>
                </a:lnTo>
                <a:lnTo>
                  <a:pt x="7790980" y="4526800"/>
                </a:lnTo>
                <a:lnTo>
                  <a:pt x="7791450" y="4525683"/>
                </a:lnTo>
                <a:lnTo>
                  <a:pt x="7791450" y="4523054"/>
                </a:lnTo>
                <a:close/>
              </a:path>
              <a:path w="11163300" h="4533900">
                <a:moveTo>
                  <a:pt x="7791450" y="3698710"/>
                </a:moveTo>
                <a:lnTo>
                  <a:pt x="7790980" y="3697579"/>
                </a:lnTo>
                <a:lnTo>
                  <a:pt x="7789113" y="3695725"/>
                </a:lnTo>
                <a:lnTo>
                  <a:pt x="7787995" y="3695255"/>
                </a:lnTo>
                <a:lnTo>
                  <a:pt x="7775842" y="3695255"/>
                </a:lnTo>
                <a:lnTo>
                  <a:pt x="7774711" y="3695725"/>
                </a:lnTo>
                <a:lnTo>
                  <a:pt x="7772857" y="3697579"/>
                </a:lnTo>
                <a:lnTo>
                  <a:pt x="7772387" y="3698710"/>
                </a:lnTo>
                <a:lnTo>
                  <a:pt x="7772387" y="3701338"/>
                </a:lnTo>
                <a:lnTo>
                  <a:pt x="7772857" y="3702456"/>
                </a:lnTo>
                <a:lnTo>
                  <a:pt x="7774711" y="3704323"/>
                </a:lnTo>
                <a:lnTo>
                  <a:pt x="7775842" y="3704780"/>
                </a:lnTo>
                <a:lnTo>
                  <a:pt x="7787995" y="3704780"/>
                </a:lnTo>
                <a:lnTo>
                  <a:pt x="7789113" y="3704323"/>
                </a:lnTo>
                <a:lnTo>
                  <a:pt x="7790980" y="3702456"/>
                </a:lnTo>
                <a:lnTo>
                  <a:pt x="7791450" y="3701338"/>
                </a:lnTo>
                <a:lnTo>
                  <a:pt x="7791450" y="3698710"/>
                </a:lnTo>
                <a:close/>
              </a:path>
              <a:path w="11163300" h="4533900">
                <a:moveTo>
                  <a:pt x="7791450" y="2874365"/>
                </a:moveTo>
                <a:lnTo>
                  <a:pt x="7790980" y="2873235"/>
                </a:lnTo>
                <a:lnTo>
                  <a:pt x="7789113" y="2871381"/>
                </a:lnTo>
                <a:lnTo>
                  <a:pt x="7787995" y="2870911"/>
                </a:lnTo>
                <a:lnTo>
                  <a:pt x="7775842" y="2870911"/>
                </a:lnTo>
                <a:lnTo>
                  <a:pt x="7774711" y="2871381"/>
                </a:lnTo>
                <a:lnTo>
                  <a:pt x="7772857" y="2873235"/>
                </a:lnTo>
                <a:lnTo>
                  <a:pt x="7772387" y="2874365"/>
                </a:lnTo>
                <a:lnTo>
                  <a:pt x="7772387" y="2876994"/>
                </a:lnTo>
                <a:lnTo>
                  <a:pt x="7772857" y="2878112"/>
                </a:lnTo>
                <a:lnTo>
                  <a:pt x="7774711" y="2879979"/>
                </a:lnTo>
                <a:lnTo>
                  <a:pt x="7775842" y="2880436"/>
                </a:lnTo>
                <a:lnTo>
                  <a:pt x="7787995" y="2880436"/>
                </a:lnTo>
                <a:lnTo>
                  <a:pt x="7789113" y="2879979"/>
                </a:lnTo>
                <a:lnTo>
                  <a:pt x="7790980" y="2878112"/>
                </a:lnTo>
                <a:lnTo>
                  <a:pt x="7791450" y="2876994"/>
                </a:lnTo>
                <a:lnTo>
                  <a:pt x="7791450" y="2874365"/>
                </a:lnTo>
                <a:close/>
              </a:path>
              <a:path w="11163300" h="4533900">
                <a:moveTo>
                  <a:pt x="7791450" y="2050021"/>
                </a:moveTo>
                <a:lnTo>
                  <a:pt x="7790980" y="2048891"/>
                </a:lnTo>
                <a:lnTo>
                  <a:pt x="7789113" y="2047036"/>
                </a:lnTo>
                <a:lnTo>
                  <a:pt x="7787995" y="2046566"/>
                </a:lnTo>
                <a:lnTo>
                  <a:pt x="7775842" y="2046566"/>
                </a:lnTo>
                <a:lnTo>
                  <a:pt x="7774711" y="2047036"/>
                </a:lnTo>
                <a:lnTo>
                  <a:pt x="7772857" y="2048891"/>
                </a:lnTo>
                <a:lnTo>
                  <a:pt x="7772387" y="2050021"/>
                </a:lnTo>
                <a:lnTo>
                  <a:pt x="7772387" y="2052650"/>
                </a:lnTo>
                <a:lnTo>
                  <a:pt x="7772857" y="2053767"/>
                </a:lnTo>
                <a:lnTo>
                  <a:pt x="7774711" y="2055634"/>
                </a:lnTo>
                <a:lnTo>
                  <a:pt x="7775842" y="2056091"/>
                </a:lnTo>
                <a:lnTo>
                  <a:pt x="7787995" y="2056091"/>
                </a:lnTo>
                <a:lnTo>
                  <a:pt x="7789113" y="2055634"/>
                </a:lnTo>
                <a:lnTo>
                  <a:pt x="7790980" y="2053767"/>
                </a:lnTo>
                <a:lnTo>
                  <a:pt x="7791450" y="2052650"/>
                </a:lnTo>
                <a:lnTo>
                  <a:pt x="7791450" y="2050021"/>
                </a:lnTo>
                <a:close/>
              </a:path>
              <a:path w="11163300" h="4533900">
                <a:moveTo>
                  <a:pt x="7791450" y="1225677"/>
                </a:moveTo>
                <a:lnTo>
                  <a:pt x="7790980" y="1224546"/>
                </a:lnTo>
                <a:lnTo>
                  <a:pt x="7789113" y="1222692"/>
                </a:lnTo>
                <a:lnTo>
                  <a:pt x="7787995" y="1222222"/>
                </a:lnTo>
                <a:lnTo>
                  <a:pt x="7775842" y="1222222"/>
                </a:lnTo>
                <a:lnTo>
                  <a:pt x="7774711" y="1222692"/>
                </a:lnTo>
                <a:lnTo>
                  <a:pt x="7772857" y="1224546"/>
                </a:lnTo>
                <a:lnTo>
                  <a:pt x="7772387" y="1225677"/>
                </a:lnTo>
                <a:lnTo>
                  <a:pt x="7772387" y="1228305"/>
                </a:lnTo>
                <a:lnTo>
                  <a:pt x="7772857" y="1229423"/>
                </a:lnTo>
                <a:lnTo>
                  <a:pt x="7774711" y="1231290"/>
                </a:lnTo>
                <a:lnTo>
                  <a:pt x="7775842" y="1231747"/>
                </a:lnTo>
                <a:lnTo>
                  <a:pt x="7787995" y="1231747"/>
                </a:lnTo>
                <a:lnTo>
                  <a:pt x="7789113" y="1231290"/>
                </a:lnTo>
                <a:lnTo>
                  <a:pt x="7790980" y="1229423"/>
                </a:lnTo>
                <a:lnTo>
                  <a:pt x="7791450" y="1228305"/>
                </a:lnTo>
                <a:lnTo>
                  <a:pt x="7791450" y="1225677"/>
                </a:lnTo>
                <a:close/>
              </a:path>
              <a:path w="11163300" h="4533900">
                <a:moveTo>
                  <a:pt x="7791450" y="401320"/>
                </a:moveTo>
                <a:lnTo>
                  <a:pt x="7790980" y="400202"/>
                </a:lnTo>
                <a:lnTo>
                  <a:pt x="7789113" y="398348"/>
                </a:lnTo>
                <a:lnTo>
                  <a:pt x="7787995" y="397878"/>
                </a:lnTo>
                <a:lnTo>
                  <a:pt x="7775842" y="397878"/>
                </a:lnTo>
                <a:lnTo>
                  <a:pt x="7774711" y="398348"/>
                </a:lnTo>
                <a:lnTo>
                  <a:pt x="7772857" y="400202"/>
                </a:lnTo>
                <a:lnTo>
                  <a:pt x="7772387" y="401320"/>
                </a:lnTo>
                <a:lnTo>
                  <a:pt x="7772387" y="403961"/>
                </a:lnTo>
                <a:lnTo>
                  <a:pt x="7772857" y="405079"/>
                </a:lnTo>
                <a:lnTo>
                  <a:pt x="7774711" y="406933"/>
                </a:lnTo>
                <a:lnTo>
                  <a:pt x="7775842" y="407403"/>
                </a:lnTo>
                <a:lnTo>
                  <a:pt x="7787995" y="407403"/>
                </a:lnTo>
                <a:lnTo>
                  <a:pt x="7789113" y="406933"/>
                </a:lnTo>
                <a:lnTo>
                  <a:pt x="7790980" y="405079"/>
                </a:lnTo>
                <a:lnTo>
                  <a:pt x="7791450" y="403961"/>
                </a:lnTo>
                <a:lnTo>
                  <a:pt x="7791450" y="401320"/>
                </a:lnTo>
                <a:close/>
              </a:path>
              <a:path w="11163300" h="4533900">
                <a:moveTo>
                  <a:pt x="7848587" y="4523054"/>
                </a:moveTo>
                <a:lnTo>
                  <a:pt x="7848130" y="4521936"/>
                </a:lnTo>
                <a:lnTo>
                  <a:pt x="7846263" y="4520069"/>
                </a:lnTo>
                <a:lnTo>
                  <a:pt x="7845145" y="4519612"/>
                </a:lnTo>
                <a:lnTo>
                  <a:pt x="7832992" y="4519612"/>
                </a:lnTo>
                <a:lnTo>
                  <a:pt x="7831874" y="4520069"/>
                </a:lnTo>
                <a:lnTo>
                  <a:pt x="7830007" y="4521936"/>
                </a:lnTo>
                <a:lnTo>
                  <a:pt x="7829537" y="4523054"/>
                </a:lnTo>
                <a:lnTo>
                  <a:pt x="7829537" y="4525683"/>
                </a:lnTo>
                <a:lnTo>
                  <a:pt x="7830007" y="4526800"/>
                </a:lnTo>
                <a:lnTo>
                  <a:pt x="7831874" y="4528667"/>
                </a:lnTo>
                <a:lnTo>
                  <a:pt x="7832992" y="4529137"/>
                </a:lnTo>
                <a:lnTo>
                  <a:pt x="7845145" y="4529137"/>
                </a:lnTo>
                <a:lnTo>
                  <a:pt x="7846263" y="4528667"/>
                </a:lnTo>
                <a:lnTo>
                  <a:pt x="7848130" y="4526800"/>
                </a:lnTo>
                <a:lnTo>
                  <a:pt x="7848587" y="4525683"/>
                </a:lnTo>
                <a:lnTo>
                  <a:pt x="7848587" y="4523054"/>
                </a:lnTo>
                <a:close/>
              </a:path>
              <a:path w="11163300" h="4533900">
                <a:moveTo>
                  <a:pt x="7848587" y="3698710"/>
                </a:moveTo>
                <a:lnTo>
                  <a:pt x="7848130" y="3697579"/>
                </a:lnTo>
                <a:lnTo>
                  <a:pt x="7846263" y="3695725"/>
                </a:lnTo>
                <a:lnTo>
                  <a:pt x="7845145" y="3695255"/>
                </a:lnTo>
                <a:lnTo>
                  <a:pt x="7832992" y="3695255"/>
                </a:lnTo>
                <a:lnTo>
                  <a:pt x="7831874" y="3695725"/>
                </a:lnTo>
                <a:lnTo>
                  <a:pt x="7830007" y="3697579"/>
                </a:lnTo>
                <a:lnTo>
                  <a:pt x="7829537" y="3698710"/>
                </a:lnTo>
                <a:lnTo>
                  <a:pt x="7829537" y="3701338"/>
                </a:lnTo>
                <a:lnTo>
                  <a:pt x="7830007" y="3702456"/>
                </a:lnTo>
                <a:lnTo>
                  <a:pt x="7831874" y="3704323"/>
                </a:lnTo>
                <a:lnTo>
                  <a:pt x="7832992" y="3704780"/>
                </a:lnTo>
                <a:lnTo>
                  <a:pt x="7845145" y="3704780"/>
                </a:lnTo>
                <a:lnTo>
                  <a:pt x="7846263" y="3704323"/>
                </a:lnTo>
                <a:lnTo>
                  <a:pt x="7848130" y="3702456"/>
                </a:lnTo>
                <a:lnTo>
                  <a:pt x="7848587" y="3701338"/>
                </a:lnTo>
                <a:lnTo>
                  <a:pt x="7848587" y="3698710"/>
                </a:lnTo>
                <a:close/>
              </a:path>
              <a:path w="11163300" h="4533900">
                <a:moveTo>
                  <a:pt x="7848587" y="2874365"/>
                </a:moveTo>
                <a:lnTo>
                  <a:pt x="7848130" y="2873235"/>
                </a:lnTo>
                <a:lnTo>
                  <a:pt x="7846263" y="2871381"/>
                </a:lnTo>
                <a:lnTo>
                  <a:pt x="7845145" y="2870911"/>
                </a:lnTo>
                <a:lnTo>
                  <a:pt x="7832992" y="2870911"/>
                </a:lnTo>
                <a:lnTo>
                  <a:pt x="7831874" y="2871381"/>
                </a:lnTo>
                <a:lnTo>
                  <a:pt x="7830007" y="2873235"/>
                </a:lnTo>
                <a:lnTo>
                  <a:pt x="7829537" y="2874365"/>
                </a:lnTo>
                <a:lnTo>
                  <a:pt x="7829537" y="2876994"/>
                </a:lnTo>
                <a:lnTo>
                  <a:pt x="7830007" y="2878112"/>
                </a:lnTo>
                <a:lnTo>
                  <a:pt x="7831874" y="2879979"/>
                </a:lnTo>
                <a:lnTo>
                  <a:pt x="7832992" y="2880436"/>
                </a:lnTo>
                <a:lnTo>
                  <a:pt x="7845145" y="2880436"/>
                </a:lnTo>
                <a:lnTo>
                  <a:pt x="7846263" y="2879979"/>
                </a:lnTo>
                <a:lnTo>
                  <a:pt x="7848130" y="2878112"/>
                </a:lnTo>
                <a:lnTo>
                  <a:pt x="7848587" y="2876994"/>
                </a:lnTo>
                <a:lnTo>
                  <a:pt x="7848587" y="2874365"/>
                </a:lnTo>
                <a:close/>
              </a:path>
              <a:path w="11163300" h="4533900">
                <a:moveTo>
                  <a:pt x="7848587" y="2050021"/>
                </a:moveTo>
                <a:lnTo>
                  <a:pt x="7848130" y="2048891"/>
                </a:lnTo>
                <a:lnTo>
                  <a:pt x="7846263" y="2047036"/>
                </a:lnTo>
                <a:lnTo>
                  <a:pt x="7845145" y="2046566"/>
                </a:lnTo>
                <a:lnTo>
                  <a:pt x="7832992" y="2046566"/>
                </a:lnTo>
                <a:lnTo>
                  <a:pt x="7831874" y="2047036"/>
                </a:lnTo>
                <a:lnTo>
                  <a:pt x="7830007" y="2048891"/>
                </a:lnTo>
                <a:lnTo>
                  <a:pt x="7829537" y="2050021"/>
                </a:lnTo>
                <a:lnTo>
                  <a:pt x="7829537" y="2052650"/>
                </a:lnTo>
                <a:lnTo>
                  <a:pt x="7830007" y="2053767"/>
                </a:lnTo>
                <a:lnTo>
                  <a:pt x="7831874" y="2055634"/>
                </a:lnTo>
                <a:lnTo>
                  <a:pt x="7832992" y="2056091"/>
                </a:lnTo>
                <a:lnTo>
                  <a:pt x="7845145" y="2056091"/>
                </a:lnTo>
                <a:lnTo>
                  <a:pt x="7846263" y="2055634"/>
                </a:lnTo>
                <a:lnTo>
                  <a:pt x="7848130" y="2053767"/>
                </a:lnTo>
                <a:lnTo>
                  <a:pt x="7848587" y="2052650"/>
                </a:lnTo>
                <a:lnTo>
                  <a:pt x="7848587" y="2050021"/>
                </a:lnTo>
                <a:close/>
              </a:path>
              <a:path w="11163300" h="4533900">
                <a:moveTo>
                  <a:pt x="7848587" y="1225677"/>
                </a:moveTo>
                <a:lnTo>
                  <a:pt x="7848130" y="1224546"/>
                </a:lnTo>
                <a:lnTo>
                  <a:pt x="7846263" y="1222692"/>
                </a:lnTo>
                <a:lnTo>
                  <a:pt x="7845145" y="1222222"/>
                </a:lnTo>
                <a:lnTo>
                  <a:pt x="7832992" y="1222222"/>
                </a:lnTo>
                <a:lnTo>
                  <a:pt x="7831874" y="1222692"/>
                </a:lnTo>
                <a:lnTo>
                  <a:pt x="7830007" y="1224546"/>
                </a:lnTo>
                <a:lnTo>
                  <a:pt x="7829537" y="1225677"/>
                </a:lnTo>
                <a:lnTo>
                  <a:pt x="7829537" y="1228305"/>
                </a:lnTo>
                <a:lnTo>
                  <a:pt x="7830007" y="1229423"/>
                </a:lnTo>
                <a:lnTo>
                  <a:pt x="7831874" y="1231290"/>
                </a:lnTo>
                <a:lnTo>
                  <a:pt x="7832992" y="1231747"/>
                </a:lnTo>
                <a:lnTo>
                  <a:pt x="7845145" y="1231747"/>
                </a:lnTo>
                <a:lnTo>
                  <a:pt x="7846263" y="1231290"/>
                </a:lnTo>
                <a:lnTo>
                  <a:pt x="7848130" y="1229423"/>
                </a:lnTo>
                <a:lnTo>
                  <a:pt x="7848587" y="1228305"/>
                </a:lnTo>
                <a:lnTo>
                  <a:pt x="7848587" y="1225677"/>
                </a:lnTo>
                <a:close/>
              </a:path>
              <a:path w="11163300" h="4533900">
                <a:moveTo>
                  <a:pt x="7848587" y="401320"/>
                </a:moveTo>
                <a:lnTo>
                  <a:pt x="7848130" y="400202"/>
                </a:lnTo>
                <a:lnTo>
                  <a:pt x="7846263" y="398348"/>
                </a:lnTo>
                <a:lnTo>
                  <a:pt x="7845145" y="397878"/>
                </a:lnTo>
                <a:lnTo>
                  <a:pt x="7832992" y="397878"/>
                </a:lnTo>
                <a:lnTo>
                  <a:pt x="7831874" y="398348"/>
                </a:lnTo>
                <a:lnTo>
                  <a:pt x="7830007" y="400202"/>
                </a:lnTo>
                <a:lnTo>
                  <a:pt x="7829537" y="401320"/>
                </a:lnTo>
                <a:lnTo>
                  <a:pt x="7829537" y="403961"/>
                </a:lnTo>
                <a:lnTo>
                  <a:pt x="7830007" y="405079"/>
                </a:lnTo>
                <a:lnTo>
                  <a:pt x="7831874" y="406933"/>
                </a:lnTo>
                <a:lnTo>
                  <a:pt x="7832992" y="407403"/>
                </a:lnTo>
                <a:lnTo>
                  <a:pt x="7845145" y="407403"/>
                </a:lnTo>
                <a:lnTo>
                  <a:pt x="7846263" y="406933"/>
                </a:lnTo>
                <a:lnTo>
                  <a:pt x="7848130" y="405079"/>
                </a:lnTo>
                <a:lnTo>
                  <a:pt x="7848587" y="403961"/>
                </a:lnTo>
                <a:lnTo>
                  <a:pt x="7848587" y="401320"/>
                </a:lnTo>
                <a:close/>
              </a:path>
              <a:path w="11163300" h="4533900">
                <a:moveTo>
                  <a:pt x="7905737" y="4523054"/>
                </a:moveTo>
                <a:lnTo>
                  <a:pt x="7905280" y="4521936"/>
                </a:lnTo>
                <a:lnTo>
                  <a:pt x="7903413" y="4520069"/>
                </a:lnTo>
                <a:lnTo>
                  <a:pt x="7902295" y="4519612"/>
                </a:lnTo>
                <a:lnTo>
                  <a:pt x="7890142" y="4519612"/>
                </a:lnTo>
                <a:lnTo>
                  <a:pt x="7889024" y="4520069"/>
                </a:lnTo>
                <a:lnTo>
                  <a:pt x="7887157" y="4521936"/>
                </a:lnTo>
                <a:lnTo>
                  <a:pt x="7886687" y="4523054"/>
                </a:lnTo>
                <a:lnTo>
                  <a:pt x="7886687" y="4525683"/>
                </a:lnTo>
                <a:lnTo>
                  <a:pt x="7887157" y="4526800"/>
                </a:lnTo>
                <a:lnTo>
                  <a:pt x="7889024" y="4528667"/>
                </a:lnTo>
                <a:lnTo>
                  <a:pt x="7890142" y="4529137"/>
                </a:lnTo>
                <a:lnTo>
                  <a:pt x="7902295" y="4529137"/>
                </a:lnTo>
                <a:lnTo>
                  <a:pt x="7903413" y="4528667"/>
                </a:lnTo>
                <a:lnTo>
                  <a:pt x="7905280" y="4526800"/>
                </a:lnTo>
                <a:lnTo>
                  <a:pt x="7905737" y="4525683"/>
                </a:lnTo>
                <a:lnTo>
                  <a:pt x="7905737" y="4523054"/>
                </a:lnTo>
                <a:close/>
              </a:path>
              <a:path w="11163300" h="4533900">
                <a:moveTo>
                  <a:pt x="7905737" y="3698710"/>
                </a:moveTo>
                <a:lnTo>
                  <a:pt x="7905280" y="3697579"/>
                </a:lnTo>
                <a:lnTo>
                  <a:pt x="7903413" y="3695725"/>
                </a:lnTo>
                <a:lnTo>
                  <a:pt x="7902295" y="3695255"/>
                </a:lnTo>
                <a:lnTo>
                  <a:pt x="7890142" y="3695255"/>
                </a:lnTo>
                <a:lnTo>
                  <a:pt x="7889024" y="3695725"/>
                </a:lnTo>
                <a:lnTo>
                  <a:pt x="7887157" y="3697579"/>
                </a:lnTo>
                <a:lnTo>
                  <a:pt x="7886687" y="3698710"/>
                </a:lnTo>
                <a:lnTo>
                  <a:pt x="7886687" y="3701338"/>
                </a:lnTo>
                <a:lnTo>
                  <a:pt x="7887157" y="3702456"/>
                </a:lnTo>
                <a:lnTo>
                  <a:pt x="7889024" y="3704323"/>
                </a:lnTo>
                <a:lnTo>
                  <a:pt x="7890142" y="3704780"/>
                </a:lnTo>
                <a:lnTo>
                  <a:pt x="7902295" y="3704780"/>
                </a:lnTo>
                <a:lnTo>
                  <a:pt x="7903413" y="3704323"/>
                </a:lnTo>
                <a:lnTo>
                  <a:pt x="7905280" y="3702456"/>
                </a:lnTo>
                <a:lnTo>
                  <a:pt x="7905737" y="3701338"/>
                </a:lnTo>
                <a:lnTo>
                  <a:pt x="7905737" y="3698710"/>
                </a:lnTo>
                <a:close/>
              </a:path>
              <a:path w="11163300" h="4533900">
                <a:moveTo>
                  <a:pt x="7905737" y="2874365"/>
                </a:moveTo>
                <a:lnTo>
                  <a:pt x="7905280" y="2873235"/>
                </a:lnTo>
                <a:lnTo>
                  <a:pt x="7903413" y="2871381"/>
                </a:lnTo>
                <a:lnTo>
                  <a:pt x="7902295" y="2870911"/>
                </a:lnTo>
                <a:lnTo>
                  <a:pt x="7890142" y="2870911"/>
                </a:lnTo>
                <a:lnTo>
                  <a:pt x="7889024" y="2871381"/>
                </a:lnTo>
                <a:lnTo>
                  <a:pt x="7887157" y="2873235"/>
                </a:lnTo>
                <a:lnTo>
                  <a:pt x="7886687" y="2874365"/>
                </a:lnTo>
                <a:lnTo>
                  <a:pt x="7886687" y="2876994"/>
                </a:lnTo>
                <a:lnTo>
                  <a:pt x="7887157" y="2878112"/>
                </a:lnTo>
                <a:lnTo>
                  <a:pt x="7889024" y="2879979"/>
                </a:lnTo>
                <a:lnTo>
                  <a:pt x="7890142" y="2880436"/>
                </a:lnTo>
                <a:lnTo>
                  <a:pt x="7902295" y="2880436"/>
                </a:lnTo>
                <a:lnTo>
                  <a:pt x="7903413" y="2879979"/>
                </a:lnTo>
                <a:lnTo>
                  <a:pt x="7905280" y="2878112"/>
                </a:lnTo>
                <a:lnTo>
                  <a:pt x="7905737" y="2876994"/>
                </a:lnTo>
                <a:lnTo>
                  <a:pt x="7905737" y="2874365"/>
                </a:lnTo>
                <a:close/>
              </a:path>
              <a:path w="11163300" h="4533900">
                <a:moveTo>
                  <a:pt x="7905737" y="2050021"/>
                </a:moveTo>
                <a:lnTo>
                  <a:pt x="7905280" y="2048891"/>
                </a:lnTo>
                <a:lnTo>
                  <a:pt x="7903413" y="2047036"/>
                </a:lnTo>
                <a:lnTo>
                  <a:pt x="7902295" y="2046566"/>
                </a:lnTo>
                <a:lnTo>
                  <a:pt x="7890142" y="2046566"/>
                </a:lnTo>
                <a:lnTo>
                  <a:pt x="7889024" y="2047036"/>
                </a:lnTo>
                <a:lnTo>
                  <a:pt x="7887157" y="2048891"/>
                </a:lnTo>
                <a:lnTo>
                  <a:pt x="7886687" y="2050021"/>
                </a:lnTo>
                <a:lnTo>
                  <a:pt x="7886687" y="2052650"/>
                </a:lnTo>
                <a:lnTo>
                  <a:pt x="7887157" y="2053767"/>
                </a:lnTo>
                <a:lnTo>
                  <a:pt x="7889024" y="2055634"/>
                </a:lnTo>
                <a:lnTo>
                  <a:pt x="7890142" y="2056091"/>
                </a:lnTo>
                <a:lnTo>
                  <a:pt x="7902295" y="2056091"/>
                </a:lnTo>
                <a:lnTo>
                  <a:pt x="7903413" y="2055634"/>
                </a:lnTo>
                <a:lnTo>
                  <a:pt x="7905280" y="2053767"/>
                </a:lnTo>
                <a:lnTo>
                  <a:pt x="7905737" y="2052650"/>
                </a:lnTo>
                <a:lnTo>
                  <a:pt x="7905737" y="2050021"/>
                </a:lnTo>
                <a:close/>
              </a:path>
              <a:path w="11163300" h="4533900">
                <a:moveTo>
                  <a:pt x="7905737" y="1225677"/>
                </a:moveTo>
                <a:lnTo>
                  <a:pt x="7905280" y="1224546"/>
                </a:lnTo>
                <a:lnTo>
                  <a:pt x="7903413" y="1222692"/>
                </a:lnTo>
                <a:lnTo>
                  <a:pt x="7902295" y="1222222"/>
                </a:lnTo>
                <a:lnTo>
                  <a:pt x="7890142" y="1222222"/>
                </a:lnTo>
                <a:lnTo>
                  <a:pt x="7889024" y="1222692"/>
                </a:lnTo>
                <a:lnTo>
                  <a:pt x="7887157" y="1224546"/>
                </a:lnTo>
                <a:lnTo>
                  <a:pt x="7886687" y="1225677"/>
                </a:lnTo>
                <a:lnTo>
                  <a:pt x="7886687" y="1228305"/>
                </a:lnTo>
                <a:lnTo>
                  <a:pt x="7887157" y="1229423"/>
                </a:lnTo>
                <a:lnTo>
                  <a:pt x="7889024" y="1231290"/>
                </a:lnTo>
                <a:lnTo>
                  <a:pt x="7890142" y="1231747"/>
                </a:lnTo>
                <a:lnTo>
                  <a:pt x="7902295" y="1231747"/>
                </a:lnTo>
                <a:lnTo>
                  <a:pt x="7903413" y="1231290"/>
                </a:lnTo>
                <a:lnTo>
                  <a:pt x="7905280" y="1229423"/>
                </a:lnTo>
                <a:lnTo>
                  <a:pt x="7905737" y="1228305"/>
                </a:lnTo>
                <a:lnTo>
                  <a:pt x="7905737" y="1225677"/>
                </a:lnTo>
                <a:close/>
              </a:path>
              <a:path w="11163300" h="4533900">
                <a:moveTo>
                  <a:pt x="7905737" y="401320"/>
                </a:moveTo>
                <a:lnTo>
                  <a:pt x="7905280" y="400202"/>
                </a:lnTo>
                <a:lnTo>
                  <a:pt x="7903413" y="398348"/>
                </a:lnTo>
                <a:lnTo>
                  <a:pt x="7902295" y="397878"/>
                </a:lnTo>
                <a:lnTo>
                  <a:pt x="7890142" y="397878"/>
                </a:lnTo>
                <a:lnTo>
                  <a:pt x="7889024" y="398348"/>
                </a:lnTo>
                <a:lnTo>
                  <a:pt x="7887157" y="400202"/>
                </a:lnTo>
                <a:lnTo>
                  <a:pt x="7886687" y="401320"/>
                </a:lnTo>
                <a:lnTo>
                  <a:pt x="7886687" y="403961"/>
                </a:lnTo>
                <a:lnTo>
                  <a:pt x="7887157" y="405079"/>
                </a:lnTo>
                <a:lnTo>
                  <a:pt x="7889024" y="406933"/>
                </a:lnTo>
                <a:lnTo>
                  <a:pt x="7890142" y="407403"/>
                </a:lnTo>
                <a:lnTo>
                  <a:pt x="7902295" y="407403"/>
                </a:lnTo>
                <a:lnTo>
                  <a:pt x="7903413" y="406933"/>
                </a:lnTo>
                <a:lnTo>
                  <a:pt x="7905280" y="405079"/>
                </a:lnTo>
                <a:lnTo>
                  <a:pt x="7905737" y="403961"/>
                </a:lnTo>
                <a:lnTo>
                  <a:pt x="7905737" y="401320"/>
                </a:lnTo>
                <a:close/>
              </a:path>
              <a:path w="11163300" h="4533900">
                <a:moveTo>
                  <a:pt x="7962887" y="4523054"/>
                </a:moveTo>
                <a:lnTo>
                  <a:pt x="7962430" y="4521936"/>
                </a:lnTo>
                <a:lnTo>
                  <a:pt x="7960563" y="4520069"/>
                </a:lnTo>
                <a:lnTo>
                  <a:pt x="7959445" y="4519612"/>
                </a:lnTo>
                <a:lnTo>
                  <a:pt x="7947292" y="4519612"/>
                </a:lnTo>
                <a:lnTo>
                  <a:pt x="7946174" y="4520069"/>
                </a:lnTo>
                <a:lnTo>
                  <a:pt x="7944307" y="4521936"/>
                </a:lnTo>
                <a:lnTo>
                  <a:pt x="7943837" y="4523054"/>
                </a:lnTo>
                <a:lnTo>
                  <a:pt x="7943837" y="4525683"/>
                </a:lnTo>
                <a:lnTo>
                  <a:pt x="7944307" y="4526800"/>
                </a:lnTo>
                <a:lnTo>
                  <a:pt x="7946174" y="4528667"/>
                </a:lnTo>
                <a:lnTo>
                  <a:pt x="7947292" y="4529137"/>
                </a:lnTo>
                <a:lnTo>
                  <a:pt x="7959445" y="4529137"/>
                </a:lnTo>
                <a:lnTo>
                  <a:pt x="7960563" y="4528667"/>
                </a:lnTo>
                <a:lnTo>
                  <a:pt x="7962430" y="4526800"/>
                </a:lnTo>
                <a:lnTo>
                  <a:pt x="7962887" y="4525683"/>
                </a:lnTo>
                <a:lnTo>
                  <a:pt x="7962887" y="4523054"/>
                </a:lnTo>
                <a:close/>
              </a:path>
              <a:path w="11163300" h="4533900">
                <a:moveTo>
                  <a:pt x="7962887" y="3698710"/>
                </a:moveTo>
                <a:lnTo>
                  <a:pt x="7962430" y="3697579"/>
                </a:lnTo>
                <a:lnTo>
                  <a:pt x="7960563" y="3695725"/>
                </a:lnTo>
                <a:lnTo>
                  <a:pt x="7959445" y="3695255"/>
                </a:lnTo>
                <a:lnTo>
                  <a:pt x="7947292" y="3695255"/>
                </a:lnTo>
                <a:lnTo>
                  <a:pt x="7946174" y="3695725"/>
                </a:lnTo>
                <a:lnTo>
                  <a:pt x="7944307" y="3697579"/>
                </a:lnTo>
                <a:lnTo>
                  <a:pt x="7943837" y="3698710"/>
                </a:lnTo>
                <a:lnTo>
                  <a:pt x="7943837" y="3701338"/>
                </a:lnTo>
                <a:lnTo>
                  <a:pt x="7944307" y="3702456"/>
                </a:lnTo>
                <a:lnTo>
                  <a:pt x="7946174" y="3704323"/>
                </a:lnTo>
                <a:lnTo>
                  <a:pt x="7947292" y="3704780"/>
                </a:lnTo>
                <a:lnTo>
                  <a:pt x="7959445" y="3704780"/>
                </a:lnTo>
                <a:lnTo>
                  <a:pt x="7960563" y="3704323"/>
                </a:lnTo>
                <a:lnTo>
                  <a:pt x="7962430" y="3702456"/>
                </a:lnTo>
                <a:lnTo>
                  <a:pt x="7962887" y="3701338"/>
                </a:lnTo>
                <a:lnTo>
                  <a:pt x="7962887" y="3698710"/>
                </a:lnTo>
                <a:close/>
              </a:path>
              <a:path w="11163300" h="4533900">
                <a:moveTo>
                  <a:pt x="7962887" y="2874365"/>
                </a:moveTo>
                <a:lnTo>
                  <a:pt x="7962430" y="2873235"/>
                </a:lnTo>
                <a:lnTo>
                  <a:pt x="7960563" y="2871381"/>
                </a:lnTo>
                <a:lnTo>
                  <a:pt x="7959445" y="2870911"/>
                </a:lnTo>
                <a:lnTo>
                  <a:pt x="7947292" y="2870911"/>
                </a:lnTo>
                <a:lnTo>
                  <a:pt x="7946174" y="2871381"/>
                </a:lnTo>
                <a:lnTo>
                  <a:pt x="7944307" y="2873235"/>
                </a:lnTo>
                <a:lnTo>
                  <a:pt x="7943837" y="2874365"/>
                </a:lnTo>
                <a:lnTo>
                  <a:pt x="7943837" y="2876994"/>
                </a:lnTo>
                <a:lnTo>
                  <a:pt x="7944307" y="2878112"/>
                </a:lnTo>
                <a:lnTo>
                  <a:pt x="7946174" y="2879979"/>
                </a:lnTo>
                <a:lnTo>
                  <a:pt x="7947292" y="2880436"/>
                </a:lnTo>
                <a:lnTo>
                  <a:pt x="7959445" y="2880436"/>
                </a:lnTo>
                <a:lnTo>
                  <a:pt x="7960563" y="2879979"/>
                </a:lnTo>
                <a:lnTo>
                  <a:pt x="7962430" y="2878112"/>
                </a:lnTo>
                <a:lnTo>
                  <a:pt x="7962887" y="2876994"/>
                </a:lnTo>
                <a:lnTo>
                  <a:pt x="7962887" y="2874365"/>
                </a:lnTo>
                <a:close/>
              </a:path>
              <a:path w="11163300" h="4533900">
                <a:moveTo>
                  <a:pt x="7962887" y="2050021"/>
                </a:moveTo>
                <a:lnTo>
                  <a:pt x="7962430" y="2048891"/>
                </a:lnTo>
                <a:lnTo>
                  <a:pt x="7960563" y="2047036"/>
                </a:lnTo>
                <a:lnTo>
                  <a:pt x="7959445" y="2046566"/>
                </a:lnTo>
                <a:lnTo>
                  <a:pt x="7947292" y="2046566"/>
                </a:lnTo>
                <a:lnTo>
                  <a:pt x="7946174" y="2047036"/>
                </a:lnTo>
                <a:lnTo>
                  <a:pt x="7944307" y="2048891"/>
                </a:lnTo>
                <a:lnTo>
                  <a:pt x="7943837" y="2050021"/>
                </a:lnTo>
                <a:lnTo>
                  <a:pt x="7943837" y="2052650"/>
                </a:lnTo>
                <a:lnTo>
                  <a:pt x="7944307" y="2053767"/>
                </a:lnTo>
                <a:lnTo>
                  <a:pt x="7946174" y="2055634"/>
                </a:lnTo>
                <a:lnTo>
                  <a:pt x="7947292" y="2056091"/>
                </a:lnTo>
                <a:lnTo>
                  <a:pt x="7959445" y="2056091"/>
                </a:lnTo>
                <a:lnTo>
                  <a:pt x="7960563" y="2055634"/>
                </a:lnTo>
                <a:lnTo>
                  <a:pt x="7962430" y="2053767"/>
                </a:lnTo>
                <a:lnTo>
                  <a:pt x="7962887" y="2052650"/>
                </a:lnTo>
                <a:lnTo>
                  <a:pt x="7962887" y="2050021"/>
                </a:lnTo>
                <a:close/>
              </a:path>
              <a:path w="11163300" h="4533900">
                <a:moveTo>
                  <a:pt x="7962887" y="1225677"/>
                </a:moveTo>
                <a:lnTo>
                  <a:pt x="7962430" y="1224546"/>
                </a:lnTo>
                <a:lnTo>
                  <a:pt x="7960563" y="1222692"/>
                </a:lnTo>
                <a:lnTo>
                  <a:pt x="7959445" y="1222222"/>
                </a:lnTo>
                <a:lnTo>
                  <a:pt x="7947292" y="1222222"/>
                </a:lnTo>
                <a:lnTo>
                  <a:pt x="7946174" y="1222692"/>
                </a:lnTo>
                <a:lnTo>
                  <a:pt x="7944307" y="1224546"/>
                </a:lnTo>
                <a:lnTo>
                  <a:pt x="7943837" y="1225677"/>
                </a:lnTo>
                <a:lnTo>
                  <a:pt x="7943837" y="1228305"/>
                </a:lnTo>
                <a:lnTo>
                  <a:pt x="7944307" y="1229423"/>
                </a:lnTo>
                <a:lnTo>
                  <a:pt x="7946174" y="1231290"/>
                </a:lnTo>
                <a:lnTo>
                  <a:pt x="7947292" y="1231747"/>
                </a:lnTo>
                <a:lnTo>
                  <a:pt x="7959445" y="1231747"/>
                </a:lnTo>
                <a:lnTo>
                  <a:pt x="7960563" y="1231290"/>
                </a:lnTo>
                <a:lnTo>
                  <a:pt x="7962430" y="1229423"/>
                </a:lnTo>
                <a:lnTo>
                  <a:pt x="7962887" y="1228305"/>
                </a:lnTo>
                <a:lnTo>
                  <a:pt x="7962887" y="1225677"/>
                </a:lnTo>
                <a:close/>
              </a:path>
              <a:path w="11163300" h="4533900">
                <a:moveTo>
                  <a:pt x="7962887" y="401320"/>
                </a:moveTo>
                <a:lnTo>
                  <a:pt x="7962430" y="400202"/>
                </a:lnTo>
                <a:lnTo>
                  <a:pt x="7960563" y="398348"/>
                </a:lnTo>
                <a:lnTo>
                  <a:pt x="7959445" y="397878"/>
                </a:lnTo>
                <a:lnTo>
                  <a:pt x="7947292" y="397878"/>
                </a:lnTo>
                <a:lnTo>
                  <a:pt x="7946174" y="398348"/>
                </a:lnTo>
                <a:lnTo>
                  <a:pt x="7944307" y="400202"/>
                </a:lnTo>
                <a:lnTo>
                  <a:pt x="7943837" y="401320"/>
                </a:lnTo>
                <a:lnTo>
                  <a:pt x="7943837" y="403961"/>
                </a:lnTo>
                <a:lnTo>
                  <a:pt x="7944307" y="405079"/>
                </a:lnTo>
                <a:lnTo>
                  <a:pt x="7946174" y="406933"/>
                </a:lnTo>
                <a:lnTo>
                  <a:pt x="7947292" y="407403"/>
                </a:lnTo>
                <a:lnTo>
                  <a:pt x="7959445" y="407403"/>
                </a:lnTo>
                <a:lnTo>
                  <a:pt x="7960563" y="406933"/>
                </a:lnTo>
                <a:lnTo>
                  <a:pt x="7962430" y="405079"/>
                </a:lnTo>
                <a:lnTo>
                  <a:pt x="7962887" y="403961"/>
                </a:lnTo>
                <a:lnTo>
                  <a:pt x="7962887" y="401320"/>
                </a:lnTo>
                <a:close/>
              </a:path>
              <a:path w="11163300" h="4533900">
                <a:moveTo>
                  <a:pt x="8020037" y="4523054"/>
                </a:moveTo>
                <a:lnTo>
                  <a:pt x="8019580" y="4521936"/>
                </a:lnTo>
                <a:lnTo>
                  <a:pt x="8017713" y="4520069"/>
                </a:lnTo>
                <a:lnTo>
                  <a:pt x="8016595" y="4519612"/>
                </a:lnTo>
                <a:lnTo>
                  <a:pt x="8004442" y="4519612"/>
                </a:lnTo>
                <a:lnTo>
                  <a:pt x="8003324" y="4520069"/>
                </a:lnTo>
                <a:lnTo>
                  <a:pt x="8001457" y="4521936"/>
                </a:lnTo>
                <a:lnTo>
                  <a:pt x="8001000" y="4523054"/>
                </a:lnTo>
                <a:lnTo>
                  <a:pt x="8001000" y="4525683"/>
                </a:lnTo>
                <a:lnTo>
                  <a:pt x="8001457" y="4526800"/>
                </a:lnTo>
                <a:lnTo>
                  <a:pt x="8003324" y="4528667"/>
                </a:lnTo>
                <a:lnTo>
                  <a:pt x="8004442" y="4529137"/>
                </a:lnTo>
                <a:lnTo>
                  <a:pt x="8016595" y="4529137"/>
                </a:lnTo>
                <a:lnTo>
                  <a:pt x="8017713" y="4528667"/>
                </a:lnTo>
                <a:lnTo>
                  <a:pt x="8019580" y="4526800"/>
                </a:lnTo>
                <a:lnTo>
                  <a:pt x="8020037" y="4525683"/>
                </a:lnTo>
                <a:lnTo>
                  <a:pt x="8020037" y="4523054"/>
                </a:lnTo>
                <a:close/>
              </a:path>
              <a:path w="11163300" h="4533900">
                <a:moveTo>
                  <a:pt x="8020037" y="3698710"/>
                </a:moveTo>
                <a:lnTo>
                  <a:pt x="8019580" y="3697579"/>
                </a:lnTo>
                <a:lnTo>
                  <a:pt x="8017713" y="3695725"/>
                </a:lnTo>
                <a:lnTo>
                  <a:pt x="8016595" y="3695255"/>
                </a:lnTo>
                <a:lnTo>
                  <a:pt x="8004442" y="3695255"/>
                </a:lnTo>
                <a:lnTo>
                  <a:pt x="8003324" y="3695725"/>
                </a:lnTo>
                <a:lnTo>
                  <a:pt x="8001457" y="3697579"/>
                </a:lnTo>
                <a:lnTo>
                  <a:pt x="8001000" y="3698710"/>
                </a:lnTo>
                <a:lnTo>
                  <a:pt x="8001000" y="3701338"/>
                </a:lnTo>
                <a:lnTo>
                  <a:pt x="8001457" y="3702456"/>
                </a:lnTo>
                <a:lnTo>
                  <a:pt x="8003324" y="3704323"/>
                </a:lnTo>
                <a:lnTo>
                  <a:pt x="8004442" y="3704780"/>
                </a:lnTo>
                <a:lnTo>
                  <a:pt x="8016595" y="3704780"/>
                </a:lnTo>
                <a:lnTo>
                  <a:pt x="8017713" y="3704323"/>
                </a:lnTo>
                <a:lnTo>
                  <a:pt x="8019580" y="3702456"/>
                </a:lnTo>
                <a:lnTo>
                  <a:pt x="8020037" y="3701338"/>
                </a:lnTo>
                <a:lnTo>
                  <a:pt x="8020037" y="3698710"/>
                </a:lnTo>
                <a:close/>
              </a:path>
              <a:path w="11163300" h="4533900">
                <a:moveTo>
                  <a:pt x="8020037" y="2874365"/>
                </a:moveTo>
                <a:lnTo>
                  <a:pt x="8019580" y="2873235"/>
                </a:lnTo>
                <a:lnTo>
                  <a:pt x="8017713" y="2871381"/>
                </a:lnTo>
                <a:lnTo>
                  <a:pt x="8016595" y="2870911"/>
                </a:lnTo>
                <a:lnTo>
                  <a:pt x="8004442" y="2870911"/>
                </a:lnTo>
                <a:lnTo>
                  <a:pt x="8003324" y="2871381"/>
                </a:lnTo>
                <a:lnTo>
                  <a:pt x="8001457" y="2873235"/>
                </a:lnTo>
                <a:lnTo>
                  <a:pt x="8001000" y="2874365"/>
                </a:lnTo>
                <a:lnTo>
                  <a:pt x="8001000" y="2876994"/>
                </a:lnTo>
                <a:lnTo>
                  <a:pt x="8001457" y="2878112"/>
                </a:lnTo>
                <a:lnTo>
                  <a:pt x="8003324" y="2879979"/>
                </a:lnTo>
                <a:lnTo>
                  <a:pt x="8004442" y="2880436"/>
                </a:lnTo>
                <a:lnTo>
                  <a:pt x="8016595" y="2880436"/>
                </a:lnTo>
                <a:lnTo>
                  <a:pt x="8017713" y="2879979"/>
                </a:lnTo>
                <a:lnTo>
                  <a:pt x="8019580" y="2878112"/>
                </a:lnTo>
                <a:lnTo>
                  <a:pt x="8020037" y="2876994"/>
                </a:lnTo>
                <a:lnTo>
                  <a:pt x="8020037" y="2874365"/>
                </a:lnTo>
                <a:close/>
              </a:path>
              <a:path w="11163300" h="4533900">
                <a:moveTo>
                  <a:pt x="8020037" y="2050021"/>
                </a:moveTo>
                <a:lnTo>
                  <a:pt x="8019580" y="2048891"/>
                </a:lnTo>
                <a:lnTo>
                  <a:pt x="8017713" y="2047036"/>
                </a:lnTo>
                <a:lnTo>
                  <a:pt x="8016595" y="2046566"/>
                </a:lnTo>
                <a:lnTo>
                  <a:pt x="8004442" y="2046566"/>
                </a:lnTo>
                <a:lnTo>
                  <a:pt x="8003324" y="2047036"/>
                </a:lnTo>
                <a:lnTo>
                  <a:pt x="8001457" y="2048891"/>
                </a:lnTo>
                <a:lnTo>
                  <a:pt x="8001000" y="2050021"/>
                </a:lnTo>
                <a:lnTo>
                  <a:pt x="8001000" y="2052650"/>
                </a:lnTo>
                <a:lnTo>
                  <a:pt x="8001457" y="2053767"/>
                </a:lnTo>
                <a:lnTo>
                  <a:pt x="8003324" y="2055634"/>
                </a:lnTo>
                <a:lnTo>
                  <a:pt x="8004442" y="2056091"/>
                </a:lnTo>
                <a:lnTo>
                  <a:pt x="8016595" y="2056091"/>
                </a:lnTo>
                <a:lnTo>
                  <a:pt x="8017713" y="2055634"/>
                </a:lnTo>
                <a:lnTo>
                  <a:pt x="8019580" y="2053767"/>
                </a:lnTo>
                <a:lnTo>
                  <a:pt x="8020037" y="2052650"/>
                </a:lnTo>
                <a:lnTo>
                  <a:pt x="8020037" y="2050021"/>
                </a:lnTo>
                <a:close/>
              </a:path>
              <a:path w="11163300" h="4533900">
                <a:moveTo>
                  <a:pt x="8020037" y="1225677"/>
                </a:moveTo>
                <a:lnTo>
                  <a:pt x="8019580" y="1224546"/>
                </a:lnTo>
                <a:lnTo>
                  <a:pt x="8017713" y="1222692"/>
                </a:lnTo>
                <a:lnTo>
                  <a:pt x="8016595" y="1222222"/>
                </a:lnTo>
                <a:lnTo>
                  <a:pt x="8004442" y="1222222"/>
                </a:lnTo>
                <a:lnTo>
                  <a:pt x="8003324" y="1222692"/>
                </a:lnTo>
                <a:lnTo>
                  <a:pt x="8001457" y="1224546"/>
                </a:lnTo>
                <a:lnTo>
                  <a:pt x="8001000" y="1225677"/>
                </a:lnTo>
                <a:lnTo>
                  <a:pt x="8001000" y="1228305"/>
                </a:lnTo>
                <a:lnTo>
                  <a:pt x="8001457" y="1229423"/>
                </a:lnTo>
                <a:lnTo>
                  <a:pt x="8003324" y="1231290"/>
                </a:lnTo>
                <a:lnTo>
                  <a:pt x="8004442" y="1231747"/>
                </a:lnTo>
                <a:lnTo>
                  <a:pt x="8016595" y="1231747"/>
                </a:lnTo>
                <a:lnTo>
                  <a:pt x="8017713" y="1231290"/>
                </a:lnTo>
                <a:lnTo>
                  <a:pt x="8019580" y="1229423"/>
                </a:lnTo>
                <a:lnTo>
                  <a:pt x="8020037" y="1228305"/>
                </a:lnTo>
                <a:lnTo>
                  <a:pt x="8020037" y="1225677"/>
                </a:lnTo>
                <a:close/>
              </a:path>
              <a:path w="11163300" h="4533900">
                <a:moveTo>
                  <a:pt x="8020037" y="401320"/>
                </a:moveTo>
                <a:lnTo>
                  <a:pt x="8019580" y="400202"/>
                </a:lnTo>
                <a:lnTo>
                  <a:pt x="8017713" y="398348"/>
                </a:lnTo>
                <a:lnTo>
                  <a:pt x="8016595" y="397878"/>
                </a:lnTo>
                <a:lnTo>
                  <a:pt x="8004442" y="397878"/>
                </a:lnTo>
                <a:lnTo>
                  <a:pt x="8003324" y="398348"/>
                </a:lnTo>
                <a:lnTo>
                  <a:pt x="8001457" y="400202"/>
                </a:lnTo>
                <a:lnTo>
                  <a:pt x="8001000" y="401320"/>
                </a:lnTo>
                <a:lnTo>
                  <a:pt x="8001000" y="403961"/>
                </a:lnTo>
                <a:lnTo>
                  <a:pt x="8001457" y="405079"/>
                </a:lnTo>
                <a:lnTo>
                  <a:pt x="8003324" y="406933"/>
                </a:lnTo>
                <a:lnTo>
                  <a:pt x="8004442" y="407403"/>
                </a:lnTo>
                <a:lnTo>
                  <a:pt x="8016595" y="407403"/>
                </a:lnTo>
                <a:lnTo>
                  <a:pt x="8017713" y="406933"/>
                </a:lnTo>
                <a:lnTo>
                  <a:pt x="8019580" y="405079"/>
                </a:lnTo>
                <a:lnTo>
                  <a:pt x="8020037" y="403961"/>
                </a:lnTo>
                <a:lnTo>
                  <a:pt x="8020037" y="401320"/>
                </a:lnTo>
                <a:close/>
              </a:path>
              <a:path w="11163300" h="4533900">
                <a:moveTo>
                  <a:pt x="8077187" y="4523054"/>
                </a:moveTo>
                <a:lnTo>
                  <a:pt x="8076730" y="4521936"/>
                </a:lnTo>
                <a:lnTo>
                  <a:pt x="8074863" y="4520069"/>
                </a:lnTo>
                <a:lnTo>
                  <a:pt x="8073745" y="4519612"/>
                </a:lnTo>
                <a:lnTo>
                  <a:pt x="8061592" y="4519612"/>
                </a:lnTo>
                <a:lnTo>
                  <a:pt x="8060474" y="4520069"/>
                </a:lnTo>
                <a:lnTo>
                  <a:pt x="8058607" y="4521936"/>
                </a:lnTo>
                <a:lnTo>
                  <a:pt x="8058150" y="4523054"/>
                </a:lnTo>
                <a:lnTo>
                  <a:pt x="8058150" y="4525683"/>
                </a:lnTo>
                <a:lnTo>
                  <a:pt x="8058607" y="4526800"/>
                </a:lnTo>
                <a:lnTo>
                  <a:pt x="8060474" y="4528667"/>
                </a:lnTo>
                <a:lnTo>
                  <a:pt x="8061592" y="4529137"/>
                </a:lnTo>
                <a:lnTo>
                  <a:pt x="8073745" y="4529137"/>
                </a:lnTo>
                <a:lnTo>
                  <a:pt x="8074863" y="4528667"/>
                </a:lnTo>
                <a:lnTo>
                  <a:pt x="8076730" y="4526800"/>
                </a:lnTo>
                <a:lnTo>
                  <a:pt x="8077187" y="4525683"/>
                </a:lnTo>
                <a:lnTo>
                  <a:pt x="8077187" y="4523054"/>
                </a:lnTo>
                <a:close/>
              </a:path>
              <a:path w="11163300" h="4533900">
                <a:moveTo>
                  <a:pt x="8077187" y="3698710"/>
                </a:moveTo>
                <a:lnTo>
                  <a:pt x="8076730" y="3697579"/>
                </a:lnTo>
                <a:lnTo>
                  <a:pt x="8074863" y="3695725"/>
                </a:lnTo>
                <a:lnTo>
                  <a:pt x="8073745" y="3695255"/>
                </a:lnTo>
                <a:lnTo>
                  <a:pt x="8061592" y="3695255"/>
                </a:lnTo>
                <a:lnTo>
                  <a:pt x="8060474" y="3695725"/>
                </a:lnTo>
                <a:lnTo>
                  <a:pt x="8058607" y="3697579"/>
                </a:lnTo>
                <a:lnTo>
                  <a:pt x="8058150" y="3698710"/>
                </a:lnTo>
                <a:lnTo>
                  <a:pt x="8058150" y="3701338"/>
                </a:lnTo>
                <a:lnTo>
                  <a:pt x="8058607" y="3702456"/>
                </a:lnTo>
                <a:lnTo>
                  <a:pt x="8060474" y="3704323"/>
                </a:lnTo>
                <a:lnTo>
                  <a:pt x="8061592" y="3704780"/>
                </a:lnTo>
                <a:lnTo>
                  <a:pt x="8073745" y="3704780"/>
                </a:lnTo>
                <a:lnTo>
                  <a:pt x="8074863" y="3704323"/>
                </a:lnTo>
                <a:lnTo>
                  <a:pt x="8076730" y="3702456"/>
                </a:lnTo>
                <a:lnTo>
                  <a:pt x="8077187" y="3701338"/>
                </a:lnTo>
                <a:lnTo>
                  <a:pt x="8077187" y="3698710"/>
                </a:lnTo>
                <a:close/>
              </a:path>
              <a:path w="11163300" h="4533900">
                <a:moveTo>
                  <a:pt x="8077187" y="2874365"/>
                </a:moveTo>
                <a:lnTo>
                  <a:pt x="8076730" y="2873235"/>
                </a:lnTo>
                <a:lnTo>
                  <a:pt x="8074863" y="2871381"/>
                </a:lnTo>
                <a:lnTo>
                  <a:pt x="8073745" y="2870911"/>
                </a:lnTo>
                <a:lnTo>
                  <a:pt x="8061592" y="2870911"/>
                </a:lnTo>
                <a:lnTo>
                  <a:pt x="8060474" y="2871381"/>
                </a:lnTo>
                <a:lnTo>
                  <a:pt x="8058607" y="2873235"/>
                </a:lnTo>
                <a:lnTo>
                  <a:pt x="8058150" y="2874365"/>
                </a:lnTo>
                <a:lnTo>
                  <a:pt x="8058150" y="2876994"/>
                </a:lnTo>
                <a:lnTo>
                  <a:pt x="8058607" y="2878112"/>
                </a:lnTo>
                <a:lnTo>
                  <a:pt x="8060474" y="2879979"/>
                </a:lnTo>
                <a:lnTo>
                  <a:pt x="8061592" y="2880436"/>
                </a:lnTo>
                <a:lnTo>
                  <a:pt x="8073745" y="2880436"/>
                </a:lnTo>
                <a:lnTo>
                  <a:pt x="8074863" y="2879979"/>
                </a:lnTo>
                <a:lnTo>
                  <a:pt x="8076730" y="2878112"/>
                </a:lnTo>
                <a:lnTo>
                  <a:pt x="8077187" y="2876994"/>
                </a:lnTo>
                <a:lnTo>
                  <a:pt x="8077187" y="2874365"/>
                </a:lnTo>
                <a:close/>
              </a:path>
              <a:path w="11163300" h="4533900">
                <a:moveTo>
                  <a:pt x="8077187" y="2050021"/>
                </a:moveTo>
                <a:lnTo>
                  <a:pt x="8076730" y="2048891"/>
                </a:lnTo>
                <a:lnTo>
                  <a:pt x="8074863" y="2047036"/>
                </a:lnTo>
                <a:lnTo>
                  <a:pt x="8073745" y="2046566"/>
                </a:lnTo>
                <a:lnTo>
                  <a:pt x="8061592" y="2046566"/>
                </a:lnTo>
                <a:lnTo>
                  <a:pt x="8060474" y="2047036"/>
                </a:lnTo>
                <a:lnTo>
                  <a:pt x="8058607" y="2048891"/>
                </a:lnTo>
                <a:lnTo>
                  <a:pt x="8058150" y="2050021"/>
                </a:lnTo>
                <a:lnTo>
                  <a:pt x="8058150" y="2052650"/>
                </a:lnTo>
                <a:lnTo>
                  <a:pt x="8058607" y="2053767"/>
                </a:lnTo>
                <a:lnTo>
                  <a:pt x="8060474" y="2055634"/>
                </a:lnTo>
                <a:lnTo>
                  <a:pt x="8061592" y="2056091"/>
                </a:lnTo>
                <a:lnTo>
                  <a:pt x="8073745" y="2056091"/>
                </a:lnTo>
                <a:lnTo>
                  <a:pt x="8074863" y="2055634"/>
                </a:lnTo>
                <a:lnTo>
                  <a:pt x="8076730" y="2053767"/>
                </a:lnTo>
                <a:lnTo>
                  <a:pt x="8077187" y="2052650"/>
                </a:lnTo>
                <a:lnTo>
                  <a:pt x="8077187" y="2050021"/>
                </a:lnTo>
                <a:close/>
              </a:path>
              <a:path w="11163300" h="4533900">
                <a:moveTo>
                  <a:pt x="8077187" y="1225677"/>
                </a:moveTo>
                <a:lnTo>
                  <a:pt x="8076730" y="1224546"/>
                </a:lnTo>
                <a:lnTo>
                  <a:pt x="8074863" y="1222692"/>
                </a:lnTo>
                <a:lnTo>
                  <a:pt x="8073745" y="1222222"/>
                </a:lnTo>
                <a:lnTo>
                  <a:pt x="8061592" y="1222222"/>
                </a:lnTo>
                <a:lnTo>
                  <a:pt x="8060474" y="1222692"/>
                </a:lnTo>
                <a:lnTo>
                  <a:pt x="8058607" y="1224546"/>
                </a:lnTo>
                <a:lnTo>
                  <a:pt x="8058150" y="1225677"/>
                </a:lnTo>
                <a:lnTo>
                  <a:pt x="8058150" y="1228305"/>
                </a:lnTo>
                <a:lnTo>
                  <a:pt x="8058607" y="1229423"/>
                </a:lnTo>
                <a:lnTo>
                  <a:pt x="8060474" y="1231290"/>
                </a:lnTo>
                <a:lnTo>
                  <a:pt x="8061592" y="1231747"/>
                </a:lnTo>
                <a:lnTo>
                  <a:pt x="8073745" y="1231747"/>
                </a:lnTo>
                <a:lnTo>
                  <a:pt x="8074863" y="1231290"/>
                </a:lnTo>
                <a:lnTo>
                  <a:pt x="8076730" y="1229423"/>
                </a:lnTo>
                <a:lnTo>
                  <a:pt x="8077187" y="1228305"/>
                </a:lnTo>
                <a:lnTo>
                  <a:pt x="8077187" y="1225677"/>
                </a:lnTo>
                <a:close/>
              </a:path>
              <a:path w="11163300" h="4533900">
                <a:moveTo>
                  <a:pt x="8077187" y="401320"/>
                </a:moveTo>
                <a:lnTo>
                  <a:pt x="8076730" y="400202"/>
                </a:lnTo>
                <a:lnTo>
                  <a:pt x="8074863" y="398348"/>
                </a:lnTo>
                <a:lnTo>
                  <a:pt x="8073745" y="397878"/>
                </a:lnTo>
                <a:lnTo>
                  <a:pt x="8061592" y="397878"/>
                </a:lnTo>
                <a:lnTo>
                  <a:pt x="8060474" y="398348"/>
                </a:lnTo>
                <a:lnTo>
                  <a:pt x="8058607" y="400202"/>
                </a:lnTo>
                <a:lnTo>
                  <a:pt x="8058150" y="401320"/>
                </a:lnTo>
                <a:lnTo>
                  <a:pt x="8058150" y="403961"/>
                </a:lnTo>
                <a:lnTo>
                  <a:pt x="8058607" y="405079"/>
                </a:lnTo>
                <a:lnTo>
                  <a:pt x="8060474" y="406933"/>
                </a:lnTo>
                <a:lnTo>
                  <a:pt x="8061592" y="407403"/>
                </a:lnTo>
                <a:lnTo>
                  <a:pt x="8073745" y="407403"/>
                </a:lnTo>
                <a:lnTo>
                  <a:pt x="8074863" y="406933"/>
                </a:lnTo>
                <a:lnTo>
                  <a:pt x="8076730" y="405079"/>
                </a:lnTo>
                <a:lnTo>
                  <a:pt x="8077187" y="403961"/>
                </a:lnTo>
                <a:lnTo>
                  <a:pt x="8077187" y="401320"/>
                </a:lnTo>
                <a:close/>
              </a:path>
              <a:path w="11163300" h="4533900">
                <a:moveTo>
                  <a:pt x="8134337" y="4523054"/>
                </a:moveTo>
                <a:lnTo>
                  <a:pt x="8133880" y="4521936"/>
                </a:lnTo>
                <a:lnTo>
                  <a:pt x="8132013" y="4520069"/>
                </a:lnTo>
                <a:lnTo>
                  <a:pt x="8130895" y="4519612"/>
                </a:lnTo>
                <a:lnTo>
                  <a:pt x="8118742" y="4519612"/>
                </a:lnTo>
                <a:lnTo>
                  <a:pt x="8117624" y="4520069"/>
                </a:lnTo>
                <a:lnTo>
                  <a:pt x="8115757" y="4521936"/>
                </a:lnTo>
                <a:lnTo>
                  <a:pt x="8115287" y="4523054"/>
                </a:lnTo>
                <a:lnTo>
                  <a:pt x="8115287" y="4525683"/>
                </a:lnTo>
                <a:lnTo>
                  <a:pt x="8115757" y="4526800"/>
                </a:lnTo>
                <a:lnTo>
                  <a:pt x="8117624" y="4528667"/>
                </a:lnTo>
                <a:lnTo>
                  <a:pt x="8118742" y="4529137"/>
                </a:lnTo>
                <a:lnTo>
                  <a:pt x="8130895" y="4529137"/>
                </a:lnTo>
                <a:lnTo>
                  <a:pt x="8132013" y="4528667"/>
                </a:lnTo>
                <a:lnTo>
                  <a:pt x="8133880" y="4526800"/>
                </a:lnTo>
                <a:lnTo>
                  <a:pt x="8134337" y="4525683"/>
                </a:lnTo>
                <a:lnTo>
                  <a:pt x="8134337" y="4523054"/>
                </a:lnTo>
                <a:close/>
              </a:path>
              <a:path w="11163300" h="4533900">
                <a:moveTo>
                  <a:pt x="8134337" y="3698710"/>
                </a:moveTo>
                <a:lnTo>
                  <a:pt x="8133880" y="3697579"/>
                </a:lnTo>
                <a:lnTo>
                  <a:pt x="8132013" y="3695725"/>
                </a:lnTo>
                <a:lnTo>
                  <a:pt x="8130895" y="3695255"/>
                </a:lnTo>
                <a:lnTo>
                  <a:pt x="8118742" y="3695255"/>
                </a:lnTo>
                <a:lnTo>
                  <a:pt x="8117624" y="3695725"/>
                </a:lnTo>
                <a:lnTo>
                  <a:pt x="8115757" y="3697579"/>
                </a:lnTo>
                <a:lnTo>
                  <a:pt x="8115287" y="3698710"/>
                </a:lnTo>
                <a:lnTo>
                  <a:pt x="8115287" y="3701338"/>
                </a:lnTo>
                <a:lnTo>
                  <a:pt x="8115757" y="3702456"/>
                </a:lnTo>
                <a:lnTo>
                  <a:pt x="8117624" y="3704323"/>
                </a:lnTo>
                <a:lnTo>
                  <a:pt x="8118742" y="3704780"/>
                </a:lnTo>
                <a:lnTo>
                  <a:pt x="8130895" y="3704780"/>
                </a:lnTo>
                <a:lnTo>
                  <a:pt x="8132013" y="3704323"/>
                </a:lnTo>
                <a:lnTo>
                  <a:pt x="8133880" y="3702456"/>
                </a:lnTo>
                <a:lnTo>
                  <a:pt x="8134337" y="3701338"/>
                </a:lnTo>
                <a:lnTo>
                  <a:pt x="8134337" y="3698710"/>
                </a:lnTo>
                <a:close/>
              </a:path>
              <a:path w="11163300" h="4533900">
                <a:moveTo>
                  <a:pt x="8134337" y="2874365"/>
                </a:moveTo>
                <a:lnTo>
                  <a:pt x="8133880" y="2873235"/>
                </a:lnTo>
                <a:lnTo>
                  <a:pt x="8132013" y="2871381"/>
                </a:lnTo>
                <a:lnTo>
                  <a:pt x="8130895" y="2870911"/>
                </a:lnTo>
                <a:lnTo>
                  <a:pt x="8118742" y="2870911"/>
                </a:lnTo>
                <a:lnTo>
                  <a:pt x="8117624" y="2871381"/>
                </a:lnTo>
                <a:lnTo>
                  <a:pt x="8115757" y="2873235"/>
                </a:lnTo>
                <a:lnTo>
                  <a:pt x="8115287" y="2874365"/>
                </a:lnTo>
                <a:lnTo>
                  <a:pt x="8115287" y="2876994"/>
                </a:lnTo>
                <a:lnTo>
                  <a:pt x="8115757" y="2878112"/>
                </a:lnTo>
                <a:lnTo>
                  <a:pt x="8117624" y="2879979"/>
                </a:lnTo>
                <a:lnTo>
                  <a:pt x="8118742" y="2880436"/>
                </a:lnTo>
                <a:lnTo>
                  <a:pt x="8130895" y="2880436"/>
                </a:lnTo>
                <a:lnTo>
                  <a:pt x="8132013" y="2879979"/>
                </a:lnTo>
                <a:lnTo>
                  <a:pt x="8133880" y="2878112"/>
                </a:lnTo>
                <a:lnTo>
                  <a:pt x="8134337" y="2876994"/>
                </a:lnTo>
                <a:lnTo>
                  <a:pt x="8134337" y="2874365"/>
                </a:lnTo>
                <a:close/>
              </a:path>
              <a:path w="11163300" h="4533900">
                <a:moveTo>
                  <a:pt x="8134337" y="2050021"/>
                </a:moveTo>
                <a:lnTo>
                  <a:pt x="8133880" y="2048891"/>
                </a:lnTo>
                <a:lnTo>
                  <a:pt x="8132013" y="2047036"/>
                </a:lnTo>
                <a:lnTo>
                  <a:pt x="8130895" y="2046566"/>
                </a:lnTo>
                <a:lnTo>
                  <a:pt x="8118742" y="2046566"/>
                </a:lnTo>
                <a:lnTo>
                  <a:pt x="8117624" y="2047036"/>
                </a:lnTo>
                <a:lnTo>
                  <a:pt x="8115757" y="2048891"/>
                </a:lnTo>
                <a:lnTo>
                  <a:pt x="8115287" y="2050021"/>
                </a:lnTo>
                <a:lnTo>
                  <a:pt x="8115287" y="2052650"/>
                </a:lnTo>
                <a:lnTo>
                  <a:pt x="8115757" y="2053767"/>
                </a:lnTo>
                <a:lnTo>
                  <a:pt x="8117624" y="2055634"/>
                </a:lnTo>
                <a:lnTo>
                  <a:pt x="8118742" y="2056091"/>
                </a:lnTo>
                <a:lnTo>
                  <a:pt x="8130895" y="2056091"/>
                </a:lnTo>
                <a:lnTo>
                  <a:pt x="8132013" y="2055634"/>
                </a:lnTo>
                <a:lnTo>
                  <a:pt x="8133880" y="2053767"/>
                </a:lnTo>
                <a:lnTo>
                  <a:pt x="8134337" y="2052650"/>
                </a:lnTo>
                <a:lnTo>
                  <a:pt x="8134337" y="2050021"/>
                </a:lnTo>
                <a:close/>
              </a:path>
              <a:path w="11163300" h="4533900">
                <a:moveTo>
                  <a:pt x="8134337" y="1225677"/>
                </a:moveTo>
                <a:lnTo>
                  <a:pt x="8133880" y="1224546"/>
                </a:lnTo>
                <a:lnTo>
                  <a:pt x="8132013" y="1222692"/>
                </a:lnTo>
                <a:lnTo>
                  <a:pt x="8130895" y="1222222"/>
                </a:lnTo>
                <a:lnTo>
                  <a:pt x="8118742" y="1222222"/>
                </a:lnTo>
                <a:lnTo>
                  <a:pt x="8117624" y="1222692"/>
                </a:lnTo>
                <a:lnTo>
                  <a:pt x="8115757" y="1224546"/>
                </a:lnTo>
                <a:lnTo>
                  <a:pt x="8115287" y="1225677"/>
                </a:lnTo>
                <a:lnTo>
                  <a:pt x="8115287" y="1228305"/>
                </a:lnTo>
                <a:lnTo>
                  <a:pt x="8115757" y="1229423"/>
                </a:lnTo>
                <a:lnTo>
                  <a:pt x="8117624" y="1231290"/>
                </a:lnTo>
                <a:lnTo>
                  <a:pt x="8118742" y="1231747"/>
                </a:lnTo>
                <a:lnTo>
                  <a:pt x="8130895" y="1231747"/>
                </a:lnTo>
                <a:lnTo>
                  <a:pt x="8132013" y="1231290"/>
                </a:lnTo>
                <a:lnTo>
                  <a:pt x="8133880" y="1229423"/>
                </a:lnTo>
                <a:lnTo>
                  <a:pt x="8134337" y="1228305"/>
                </a:lnTo>
                <a:lnTo>
                  <a:pt x="8134337" y="1225677"/>
                </a:lnTo>
                <a:close/>
              </a:path>
              <a:path w="11163300" h="4533900">
                <a:moveTo>
                  <a:pt x="8134337" y="401320"/>
                </a:moveTo>
                <a:lnTo>
                  <a:pt x="8133880" y="400202"/>
                </a:lnTo>
                <a:lnTo>
                  <a:pt x="8132013" y="398348"/>
                </a:lnTo>
                <a:lnTo>
                  <a:pt x="8130895" y="397878"/>
                </a:lnTo>
                <a:lnTo>
                  <a:pt x="8118742" y="397878"/>
                </a:lnTo>
                <a:lnTo>
                  <a:pt x="8117624" y="398348"/>
                </a:lnTo>
                <a:lnTo>
                  <a:pt x="8115757" y="400202"/>
                </a:lnTo>
                <a:lnTo>
                  <a:pt x="8115287" y="401320"/>
                </a:lnTo>
                <a:lnTo>
                  <a:pt x="8115287" y="403961"/>
                </a:lnTo>
                <a:lnTo>
                  <a:pt x="8115757" y="405079"/>
                </a:lnTo>
                <a:lnTo>
                  <a:pt x="8117624" y="406933"/>
                </a:lnTo>
                <a:lnTo>
                  <a:pt x="8118742" y="407403"/>
                </a:lnTo>
                <a:lnTo>
                  <a:pt x="8130895" y="407403"/>
                </a:lnTo>
                <a:lnTo>
                  <a:pt x="8132013" y="406933"/>
                </a:lnTo>
                <a:lnTo>
                  <a:pt x="8133880" y="405079"/>
                </a:lnTo>
                <a:lnTo>
                  <a:pt x="8134337" y="403961"/>
                </a:lnTo>
                <a:lnTo>
                  <a:pt x="8134337" y="401320"/>
                </a:lnTo>
                <a:close/>
              </a:path>
              <a:path w="11163300" h="4533900">
                <a:moveTo>
                  <a:pt x="8191487" y="4523054"/>
                </a:moveTo>
                <a:lnTo>
                  <a:pt x="8191030" y="4521936"/>
                </a:lnTo>
                <a:lnTo>
                  <a:pt x="8189163" y="4520069"/>
                </a:lnTo>
                <a:lnTo>
                  <a:pt x="8188045" y="4519612"/>
                </a:lnTo>
                <a:lnTo>
                  <a:pt x="8175892" y="4519612"/>
                </a:lnTo>
                <a:lnTo>
                  <a:pt x="8174761" y="4520069"/>
                </a:lnTo>
                <a:lnTo>
                  <a:pt x="8172907" y="4521936"/>
                </a:lnTo>
                <a:lnTo>
                  <a:pt x="8172437" y="4523054"/>
                </a:lnTo>
                <a:lnTo>
                  <a:pt x="8172437" y="4525683"/>
                </a:lnTo>
                <a:lnTo>
                  <a:pt x="8172907" y="4526800"/>
                </a:lnTo>
                <a:lnTo>
                  <a:pt x="8174761" y="4528667"/>
                </a:lnTo>
                <a:lnTo>
                  <a:pt x="8175892" y="4529137"/>
                </a:lnTo>
                <a:lnTo>
                  <a:pt x="8188045" y="4529137"/>
                </a:lnTo>
                <a:lnTo>
                  <a:pt x="8189163" y="4528667"/>
                </a:lnTo>
                <a:lnTo>
                  <a:pt x="8191030" y="4526800"/>
                </a:lnTo>
                <a:lnTo>
                  <a:pt x="8191487" y="4525683"/>
                </a:lnTo>
                <a:lnTo>
                  <a:pt x="8191487" y="4523054"/>
                </a:lnTo>
                <a:close/>
              </a:path>
              <a:path w="11163300" h="4533900">
                <a:moveTo>
                  <a:pt x="8191487" y="3698710"/>
                </a:moveTo>
                <a:lnTo>
                  <a:pt x="8191030" y="3697579"/>
                </a:lnTo>
                <a:lnTo>
                  <a:pt x="8189163" y="3695725"/>
                </a:lnTo>
                <a:lnTo>
                  <a:pt x="8188045" y="3695255"/>
                </a:lnTo>
                <a:lnTo>
                  <a:pt x="8175892" y="3695255"/>
                </a:lnTo>
                <a:lnTo>
                  <a:pt x="8174761" y="3695725"/>
                </a:lnTo>
                <a:lnTo>
                  <a:pt x="8172907" y="3697579"/>
                </a:lnTo>
                <a:lnTo>
                  <a:pt x="8172437" y="3698710"/>
                </a:lnTo>
                <a:lnTo>
                  <a:pt x="8172437" y="3701338"/>
                </a:lnTo>
                <a:lnTo>
                  <a:pt x="8172907" y="3702456"/>
                </a:lnTo>
                <a:lnTo>
                  <a:pt x="8174761" y="3704323"/>
                </a:lnTo>
                <a:lnTo>
                  <a:pt x="8175892" y="3704780"/>
                </a:lnTo>
                <a:lnTo>
                  <a:pt x="8188045" y="3704780"/>
                </a:lnTo>
                <a:lnTo>
                  <a:pt x="8189163" y="3704323"/>
                </a:lnTo>
                <a:lnTo>
                  <a:pt x="8191030" y="3702456"/>
                </a:lnTo>
                <a:lnTo>
                  <a:pt x="8191487" y="3701338"/>
                </a:lnTo>
                <a:lnTo>
                  <a:pt x="8191487" y="3698710"/>
                </a:lnTo>
                <a:close/>
              </a:path>
              <a:path w="11163300" h="4533900">
                <a:moveTo>
                  <a:pt x="8191487" y="2874365"/>
                </a:moveTo>
                <a:lnTo>
                  <a:pt x="8191030" y="2873235"/>
                </a:lnTo>
                <a:lnTo>
                  <a:pt x="8189163" y="2871381"/>
                </a:lnTo>
                <a:lnTo>
                  <a:pt x="8188045" y="2870911"/>
                </a:lnTo>
                <a:lnTo>
                  <a:pt x="8175892" y="2870911"/>
                </a:lnTo>
                <a:lnTo>
                  <a:pt x="8174761" y="2871381"/>
                </a:lnTo>
                <a:lnTo>
                  <a:pt x="8172907" y="2873235"/>
                </a:lnTo>
                <a:lnTo>
                  <a:pt x="8172437" y="2874365"/>
                </a:lnTo>
                <a:lnTo>
                  <a:pt x="8172437" y="2876994"/>
                </a:lnTo>
                <a:lnTo>
                  <a:pt x="8172907" y="2878112"/>
                </a:lnTo>
                <a:lnTo>
                  <a:pt x="8174761" y="2879979"/>
                </a:lnTo>
                <a:lnTo>
                  <a:pt x="8175892" y="2880436"/>
                </a:lnTo>
                <a:lnTo>
                  <a:pt x="8188045" y="2880436"/>
                </a:lnTo>
                <a:lnTo>
                  <a:pt x="8189163" y="2879979"/>
                </a:lnTo>
                <a:lnTo>
                  <a:pt x="8191030" y="2878112"/>
                </a:lnTo>
                <a:lnTo>
                  <a:pt x="8191487" y="2876994"/>
                </a:lnTo>
                <a:lnTo>
                  <a:pt x="8191487" y="2874365"/>
                </a:lnTo>
                <a:close/>
              </a:path>
              <a:path w="11163300" h="4533900">
                <a:moveTo>
                  <a:pt x="8191487" y="2050021"/>
                </a:moveTo>
                <a:lnTo>
                  <a:pt x="8191030" y="2048891"/>
                </a:lnTo>
                <a:lnTo>
                  <a:pt x="8189163" y="2047036"/>
                </a:lnTo>
                <a:lnTo>
                  <a:pt x="8188045" y="2046566"/>
                </a:lnTo>
                <a:lnTo>
                  <a:pt x="8175892" y="2046566"/>
                </a:lnTo>
                <a:lnTo>
                  <a:pt x="8174761" y="2047036"/>
                </a:lnTo>
                <a:lnTo>
                  <a:pt x="8172907" y="2048891"/>
                </a:lnTo>
                <a:lnTo>
                  <a:pt x="8172437" y="2050021"/>
                </a:lnTo>
                <a:lnTo>
                  <a:pt x="8172437" y="2052650"/>
                </a:lnTo>
                <a:lnTo>
                  <a:pt x="8172907" y="2053767"/>
                </a:lnTo>
                <a:lnTo>
                  <a:pt x="8174761" y="2055634"/>
                </a:lnTo>
                <a:lnTo>
                  <a:pt x="8175892" y="2056091"/>
                </a:lnTo>
                <a:lnTo>
                  <a:pt x="8188045" y="2056091"/>
                </a:lnTo>
                <a:lnTo>
                  <a:pt x="8189163" y="2055634"/>
                </a:lnTo>
                <a:lnTo>
                  <a:pt x="8191030" y="2053767"/>
                </a:lnTo>
                <a:lnTo>
                  <a:pt x="8191487" y="2052650"/>
                </a:lnTo>
                <a:lnTo>
                  <a:pt x="8191487" y="2050021"/>
                </a:lnTo>
                <a:close/>
              </a:path>
              <a:path w="11163300" h="4533900">
                <a:moveTo>
                  <a:pt x="8191487" y="1225677"/>
                </a:moveTo>
                <a:lnTo>
                  <a:pt x="8191030" y="1224546"/>
                </a:lnTo>
                <a:lnTo>
                  <a:pt x="8189163" y="1222692"/>
                </a:lnTo>
                <a:lnTo>
                  <a:pt x="8188045" y="1222222"/>
                </a:lnTo>
                <a:lnTo>
                  <a:pt x="8175892" y="1222222"/>
                </a:lnTo>
                <a:lnTo>
                  <a:pt x="8174761" y="1222692"/>
                </a:lnTo>
                <a:lnTo>
                  <a:pt x="8172907" y="1224546"/>
                </a:lnTo>
                <a:lnTo>
                  <a:pt x="8172437" y="1225677"/>
                </a:lnTo>
                <a:lnTo>
                  <a:pt x="8172437" y="1228305"/>
                </a:lnTo>
                <a:lnTo>
                  <a:pt x="8172907" y="1229423"/>
                </a:lnTo>
                <a:lnTo>
                  <a:pt x="8174761" y="1231290"/>
                </a:lnTo>
                <a:lnTo>
                  <a:pt x="8175892" y="1231747"/>
                </a:lnTo>
                <a:lnTo>
                  <a:pt x="8188045" y="1231747"/>
                </a:lnTo>
                <a:lnTo>
                  <a:pt x="8189163" y="1231290"/>
                </a:lnTo>
                <a:lnTo>
                  <a:pt x="8191030" y="1229423"/>
                </a:lnTo>
                <a:lnTo>
                  <a:pt x="8191487" y="1228305"/>
                </a:lnTo>
                <a:lnTo>
                  <a:pt x="8191487" y="1225677"/>
                </a:lnTo>
                <a:close/>
              </a:path>
              <a:path w="11163300" h="4533900">
                <a:moveTo>
                  <a:pt x="8191487" y="401320"/>
                </a:moveTo>
                <a:lnTo>
                  <a:pt x="8191030" y="400202"/>
                </a:lnTo>
                <a:lnTo>
                  <a:pt x="8189163" y="398348"/>
                </a:lnTo>
                <a:lnTo>
                  <a:pt x="8188045" y="397878"/>
                </a:lnTo>
                <a:lnTo>
                  <a:pt x="8175892" y="397878"/>
                </a:lnTo>
                <a:lnTo>
                  <a:pt x="8174761" y="398348"/>
                </a:lnTo>
                <a:lnTo>
                  <a:pt x="8172907" y="400202"/>
                </a:lnTo>
                <a:lnTo>
                  <a:pt x="8172437" y="401320"/>
                </a:lnTo>
                <a:lnTo>
                  <a:pt x="8172437" y="403961"/>
                </a:lnTo>
                <a:lnTo>
                  <a:pt x="8172907" y="405079"/>
                </a:lnTo>
                <a:lnTo>
                  <a:pt x="8174761" y="406933"/>
                </a:lnTo>
                <a:lnTo>
                  <a:pt x="8175892" y="407403"/>
                </a:lnTo>
                <a:lnTo>
                  <a:pt x="8188045" y="407403"/>
                </a:lnTo>
                <a:lnTo>
                  <a:pt x="8189163" y="406933"/>
                </a:lnTo>
                <a:lnTo>
                  <a:pt x="8191030" y="405079"/>
                </a:lnTo>
                <a:lnTo>
                  <a:pt x="8191487" y="403961"/>
                </a:lnTo>
                <a:lnTo>
                  <a:pt x="8191487" y="401320"/>
                </a:lnTo>
                <a:close/>
              </a:path>
              <a:path w="11163300" h="4533900">
                <a:moveTo>
                  <a:pt x="8248650" y="4523054"/>
                </a:moveTo>
                <a:lnTo>
                  <a:pt x="8248180" y="4521936"/>
                </a:lnTo>
                <a:lnTo>
                  <a:pt x="8246313" y="4520069"/>
                </a:lnTo>
                <a:lnTo>
                  <a:pt x="8245195" y="4519612"/>
                </a:lnTo>
                <a:lnTo>
                  <a:pt x="8233042" y="4519612"/>
                </a:lnTo>
                <a:lnTo>
                  <a:pt x="8231924" y="4520069"/>
                </a:lnTo>
                <a:lnTo>
                  <a:pt x="8230057" y="4521936"/>
                </a:lnTo>
                <a:lnTo>
                  <a:pt x="8229587" y="4523054"/>
                </a:lnTo>
                <a:lnTo>
                  <a:pt x="8229587" y="4525683"/>
                </a:lnTo>
                <a:lnTo>
                  <a:pt x="8230057" y="4526800"/>
                </a:lnTo>
                <a:lnTo>
                  <a:pt x="8231924" y="4528667"/>
                </a:lnTo>
                <a:lnTo>
                  <a:pt x="8233042" y="4529137"/>
                </a:lnTo>
                <a:lnTo>
                  <a:pt x="8245195" y="4529137"/>
                </a:lnTo>
                <a:lnTo>
                  <a:pt x="8246313" y="4528667"/>
                </a:lnTo>
                <a:lnTo>
                  <a:pt x="8248180" y="4526800"/>
                </a:lnTo>
                <a:lnTo>
                  <a:pt x="8248650" y="4525683"/>
                </a:lnTo>
                <a:lnTo>
                  <a:pt x="8248650" y="4523054"/>
                </a:lnTo>
                <a:close/>
              </a:path>
              <a:path w="11163300" h="4533900">
                <a:moveTo>
                  <a:pt x="8248650" y="3698710"/>
                </a:moveTo>
                <a:lnTo>
                  <a:pt x="8248180" y="3697579"/>
                </a:lnTo>
                <a:lnTo>
                  <a:pt x="8246313" y="3695725"/>
                </a:lnTo>
                <a:lnTo>
                  <a:pt x="8245195" y="3695255"/>
                </a:lnTo>
                <a:lnTo>
                  <a:pt x="8233042" y="3695255"/>
                </a:lnTo>
                <a:lnTo>
                  <a:pt x="8231924" y="3695725"/>
                </a:lnTo>
                <a:lnTo>
                  <a:pt x="8230057" y="3697579"/>
                </a:lnTo>
                <a:lnTo>
                  <a:pt x="8229587" y="3698710"/>
                </a:lnTo>
                <a:lnTo>
                  <a:pt x="8229587" y="3701338"/>
                </a:lnTo>
                <a:lnTo>
                  <a:pt x="8230057" y="3702456"/>
                </a:lnTo>
                <a:lnTo>
                  <a:pt x="8231924" y="3704323"/>
                </a:lnTo>
                <a:lnTo>
                  <a:pt x="8233042" y="3704780"/>
                </a:lnTo>
                <a:lnTo>
                  <a:pt x="8245195" y="3704780"/>
                </a:lnTo>
                <a:lnTo>
                  <a:pt x="8246313" y="3704323"/>
                </a:lnTo>
                <a:lnTo>
                  <a:pt x="8248180" y="3702456"/>
                </a:lnTo>
                <a:lnTo>
                  <a:pt x="8248650" y="3701338"/>
                </a:lnTo>
                <a:lnTo>
                  <a:pt x="8248650" y="3698710"/>
                </a:lnTo>
                <a:close/>
              </a:path>
              <a:path w="11163300" h="4533900">
                <a:moveTo>
                  <a:pt x="8248650" y="2874365"/>
                </a:moveTo>
                <a:lnTo>
                  <a:pt x="8248180" y="2873235"/>
                </a:lnTo>
                <a:lnTo>
                  <a:pt x="8246313" y="2871381"/>
                </a:lnTo>
                <a:lnTo>
                  <a:pt x="8245195" y="2870911"/>
                </a:lnTo>
                <a:lnTo>
                  <a:pt x="8233042" y="2870911"/>
                </a:lnTo>
                <a:lnTo>
                  <a:pt x="8231924" y="2871381"/>
                </a:lnTo>
                <a:lnTo>
                  <a:pt x="8230057" y="2873235"/>
                </a:lnTo>
                <a:lnTo>
                  <a:pt x="8229587" y="2874365"/>
                </a:lnTo>
                <a:lnTo>
                  <a:pt x="8229587" y="2876994"/>
                </a:lnTo>
                <a:lnTo>
                  <a:pt x="8230057" y="2878112"/>
                </a:lnTo>
                <a:lnTo>
                  <a:pt x="8231924" y="2879979"/>
                </a:lnTo>
                <a:lnTo>
                  <a:pt x="8233042" y="2880436"/>
                </a:lnTo>
                <a:lnTo>
                  <a:pt x="8245195" y="2880436"/>
                </a:lnTo>
                <a:lnTo>
                  <a:pt x="8246313" y="2879979"/>
                </a:lnTo>
                <a:lnTo>
                  <a:pt x="8248180" y="2878112"/>
                </a:lnTo>
                <a:lnTo>
                  <a:pt x="8248650" y="2876994"/>
                </a:lnTo>
                <a:lnTo>
                  <a:pt x="8248650" y="2874365"/>
                </a:lnTo>
                <a:close/>
              </a:path>
              <a:path w="11163300" h="4533900">
                <a:moveTo>
                  <a:pt x="8248650" y="2050021"/>
                </a:moveTo>
                <a:lnTo>
                  <a:pt x="8248180" y="2048891"/>
                </a:lnTo>
                <a:lnTo>
                  <a:pt x="8246313" y="2047036"/>
                </a:lnTo>
                <a:lnTo>
                  <a:pt x="8245195" y="2046566"/>
                </a:lnTo>
                <a:lnTo>
                  <a:pt x="8233042" y="2046566"/>
                </a:lnTo>
                <a:lnTo>
                  <a:pt x="8231924" y="2047036"/>
                </a:lnTo>
                <a:lnTo>
                  <a:pt x="8230057" y="2048891"/>
                </a:lnTo>
                <a:lnTo>
                  <a:pt x="8229587" y="2050021"/>
                </a:lnTo>
                <a:lnTo>
                  <a:pt x="8229587" y="2052650"/>
                </a:lnTo>
                <a:lnTo>
                  <a:pt x="8230057" y="2053767"/>
                </a:lnTo>
                <a:lnTo>
                  <a:pt x="8231924" y="2055634"/>
                </a:lnTo>
                <a:lnTo>
                  <a:pt x="8233042" y="2056091"/>
                </a:lnTo>
                <a:lnTo>
                  <a:pt x="8245195" y="2056091"/>
                </a:lnTo>
                <a:lnTo>
                  <a:pt x="8246313" y="2055634"/>
                </a:lnTo>
                <a:lnTo>
                  <a:pt x="8248180" y="2053767"/>
                </a:lnTo>
                <a:lnTo>
                  <a:pt x="8248650" y="2052650"/>
                </a:lnTo>
                <a:lnTo>
                  <a:pt x="8248650" y="2050021"/>
                </a:lnTo>
                <a:close/>
              </a:path>
              <a:path w="11163300" h="4533900">
                <a:moveTo>
                  <a:pt x="8248650" y="1225677"/>
                </a:moveTo>
                <a:lnTo>
                  <a:pt x="8248180" y="1224546"/>
                </a:lnTo>
                <a:lnTo>
                  <a:pt x="8246313" y="1222692"/>
                </a:lnTo>
                <a:lnTo>
                  <a:pt x="8245195" y="1222222"/>
                </a:lnTo>
                <a:lnTo>
                  <a:pt x="8233042" y="1222222"/>
                </a:lnTo>
                <a:lnTo>
                  <a:pt x="8231924" y="1222692"/>
                </a:lnTo>
                <a:lnTo>
                  <a:pt x="8230057" y="1224546"/>
                </a:lnTo>
                <a:lnTo>
                  <a:pt x="8229587" y="1225677"/>
                </a:lnTo>
                <a:lnTo>
                  <a:pt x="8229587" y="1228305"/>
                </a:lnTo>
                <a:lnTo>
                  <a:pt x="8230057" y="1229423"/>
                </a:lnTo>
                <a:lnTo>
                  <a:pt x="8231924" y="1231290"/>
                </a:lnTo>
                <a:lnTo>
                  <a:pt x="8233042" y="1231747"/>
                </a:lnTo>
                <a:lnTo>
                  <a:pt x="8245195" y="1231747"/>
                </a:lnTo>
                <a:lnTo>
                  <a:pt x="8246313" y="1231290"/>
                </a:lnTo>
                <a:lnTo>
                  <a:pt x="8248180" y="1229423"/>
                </a:lnTo>
                <a:lnTo>
                  <a:pt x="8248650" y="1228305"/>
                </a:lnTo>
                <a:lnTo>
                  <a:pt x="8248650" y="1225677"/>
                </a:lnTo>
                <a:close/>
              </a:path>
              <a:path w="11163300" h="4533900">
                <a:moveTo>
                  <a:pt x="8248650" y="401320"/>
                </a:moveTo>
                <a:lnTo>
                  <a:pt x="8248180" y="400202"/>
                </a:lnTo>
                <a:lnTo>
                  <a:pt x="8246313" y="398348"/>
                </a:lnTo>
                <a:lnTo>
                  <a:pt x="8245195" y="397878"/>
                </a:lnTo>
                <a:lnTo>
                  <a:pt x="8233042" y="397878"/>
                </a:lnTo>
                <a:lnTo>
                  <a:pt x="8231924" y="398348"/>
                </a:lnTo>
                <a:lnTo>
                  <a:pt x="8230057" y="400202"/>
                </a:lnTo>
                <a:lnTo>
                  <a:pt x="8229587" y="401320"/>
                </a:lnTo>
                <a:lnTo>
                  <a:pt x="8229587" y="403961"/>
                </a:lnTo>
                <a:lnTo>
                  <a:pt x="8230057" y="405079"/>
                </a:lnTo>
                <a:lnTo>
                  <a:pt x="8231924" y="406933"/>
                </a:lnTo>
                <a:lnTo>
                  <a:pt x="8233042" y="407403"/>
                </a:lnTo>
                <a:lnTo>
                  <a:pt x="8245195" y="407403"/>
                </a:lnTo>
                <a:lnTo>
                  <a:pt x="8246313" y="406933"/>
                </a:lnTo>
                <a:lnTo>
                  <a:pt x="8248180" y="405079"/>
                </a:lnTo>
                <a:lnTo>
                  <a:pt x="8248650" y="403961"/>
                </a:lnTo>
                <a:lnTo>
                  <a:pt x="8248650" y="401320"/>
                </a:lnTo>
                <a:close/>
              </a:path>
              <a:path w="11163300" h="4533900">
                <a:moveTo>
                  <a:pt x="8305800" y="4523054"/>
                </a:moveTo>
                <a:lnTo>
                  <a:pt x="8305330" y="4521936"/>
                </a:lnTo>
                <a:lnTo>
                  <a:pt x="8303463" y="4520069"/>
                </a:lnTo>
                <a:lnTo>
                  <a:pt x="8302345" y="4519612"/>
                </a:lnTo>
                <a:lnTo>
                  <a:pt x="8290192" y="4519612"/>
                </a:lnTo>
                <a:lnTo>
                  <a:pt x="8289074" y="4520069"/>
                </a:lnTo>
                <a:lnTo>
                  <a:pt x="8287207" y="4521936"/>
                </a:lnTo>
                <a:lnTo>
                  <a:pt x="8286737" y="4523054"/>
                </a:lnTo>
                <a:lnTo>
                  <a:pt x="8286737" y="4525683"/>
                </a:lnTo>
                <a:lnTo>
                  <a:pt x="8287207" y="4526800"/>
                </a:lnTo>
                <a:lnTo>
                  <a:pt x="8289074" y="4528667"/>
                </a:lnTo>
                <a:lnTo>
                  <a:pt x="8290192" y="4529137"/>
                </a:lnTo>
                <a:lnTo>
                  <a:pt x="8302345" y="4529137"/>
                </a:lnTo>
                <a:lnTo>
                  <a:pt x="8303463" y="4528667"/>
                </a:lnTo>
                <a:lnTo>
                  <a:pt x="8305330" y="4526800"/>
                </a:lnTo>
                <a:lnTo>
                  <a:pt x="8305800" y="4525683"/>
                </a:lnTo>
                <a:lnTo>
                  <a:pt x="8305800" y="4523054"/>
                </a:lnTo>
                <a:close/>
              </a:path>
              <a:path w="11163300" h="4533900">
                <a:moveTo>
                  <a:pt x="8305800" y="3698710"/>
                </a:moveTo>
                <a:lnTo>
                  <a:pt x="8305330" y="3697579"/>
                </a:lnTo>
                <a:lnTo>
                  <a:pt x="8303463" y="3695725"/>
                </a:lnTo>
                <a:lnTo>
                  <a:pt x="8302345" y="3695255"/>
                </a:lnTo>
                <a:lnTo>
                  <a:pt x="8290192" y="3695255"/>
                </a:lnTo>
                <a:lnTo>
                  <a:pt x="8289074" y="3695725"/>
                </a:lnTo>
                <a:lnTo>
                  <a:pt x="8287207" y="3697579"/>
                </a:lnTo>
                <a:lnTo>
                  <a:pt x="8286737" y="3698710"/>
                </a:lnTo>
                <a:lnTo>
                  <a:pt x="8286737" y="3701338"/>
                </a:lnTo>
                <a:lnTo>
                  <a:pt x="8287207" y="3702456"/>
                </a:lnTo>
                <a:lnTo>
                  <a:pt x="8289074" y="3704323"/>
                </a:lnTo>
                <a:lnTo>
                  <a:pt x="8290192" y="3704780"/>
                </a:lnTo>
                <a:lnTo>
                  <a:pt x="8302345" y="3704780"/>
                </a:lnTo>
                <a:lnTo>
                  <a:pt x="8303463" y="3704323"/>
                </a:lnTo>
                <a:lnTo>
                  <a:pt x="8305330" y="3702456"/>
                </a:lnTo>
                <a:lnTo>
                  <a:pt x="8305800" y="3701338"/>
                </a:lnTo>
                <a:lnTo>
                  <a:pt x="8305800" y="3698710"/>
                </a:lnTo>
                <a:close/>
              </a:path>
              <a:path w="11163300" h="4533900">
                <a:moveTo>
                  <a:pt x="8305800" y="2874365"/>
                </a:moveTo>
                <a:lnTo>
                  <a:pt x="8305330" y="2873235"/>
                </a:lnTo>
                <a:lnTo>
                  <a:pt x="8303463" y="2871381"/>
                </a:lnTo>
                <a:lnTo>
                  <a:pt x="8302345" y="2870911"/>
                </a:lnTo>
                <a:lnTo>
                  <a:pt x="8290192" y="2870911"/>
                </a:lnTo>
                <a:lnTo>
                  <a:pt x="8289074" y="2871381"/>
                </a:lnTo>
                <a:lnTo>
                  <a:pt x="8287207" y="2873235"/>
                </a:lnTo>
                <a:lnTo>
                  <a:pt x="8286737" y="2874365"/>
                </a:lnTo>
                <a:lnTo>
                  <a:pt x="8286737" y="2876994"/>
                </a:lnTo>
                <a:lnTo>
                  <a:pt x="8287207" y="2878112"/>
                </a:lnTo>
                <a:lnTo>
                  <a:pt x="8289074" y="2879979"/>
                </a:lnTo>
                <a:lnTo>
                  <a:pt x="8290192" y="2880436"/>
                </a:lnTo>
                <a:lnTo>
                  <a:pt x="8302345" y="2880436"/>
                </a:lnTo>
                <a:lnTo>
                  <a:pt x="8303463" y="2879979"/>
                </a:lnTo>
                <a:lnTo>
                  <a:pt x="8305330" y="2878112"/>
                </a:lnTo>
                <a:lnTo>
                  <a:pt x="8305800" y="2876994"/>
                </a:lnTo>
                <a:lnTo>
                  <a:pt x="8305800" y="2874365"/>
                </a:lnTo>
                <a:close/>
              </a:path>
              <a:path w="11163300" h="4533900">
                <a:moveTo>
                  <a:pt x="8305800" y="2050021"/>
                </a:moveTo>
                <a:lnTo>
                  <a:pt x="8305330" y="2048891"/>
                </a:lnTo>
                <a:lnTo>
                  <a:pt x="8303463" y="2047036"/>
                </a:lnTo>
                <a:lnTo>
                  <a:pt x="8302345" y="2046566"/>
                </a:lnTo>
                <a:lnTo>
                  <a:pt x="8290192" y="2046566"/>
                </a:lnTo>
                <a:lnTo>
                  <a:pt x="8289074" y="2047036"/>
                </a:lnTo>
                <a:lnTo>
                  <a:pt x="8287207" y="2048891"/>
                </a:lnTo>
                <a:lnTo>
                  <a:pt x="8286737" y="2050021"/>
                </a:lnTo>
                <a:lnTo>
                  <a:pt x="8286737" y="2052650"/>
                </a:lnTo>
                <a:lnTo>
                  <a:pt x="8287207" y="2053767"/>
                </a:lnTo>
                <a:lnTo>
                  <a:pt x="8289074" y="2055634"/>
                </a:lnTo>
                <a:lnTo>
                  <a:pt x="8290192" y="2056091"/>
                </a:lnTo>
                <a:lnTo>
                  <a:pt x="8302345" y="2056091"/>
                </a:lnTo>
                <a:lnTo>
                  <a:pt x="8303463" y="2055634"/>
                </a:lnTo>
                <a:lnTo>
                  <a:pt x="8305330" y="2053767"/>
                </a:lnTo>
                <a:lnTo>
                  <a:pt x="8305800" y="2052650"/>
                </a:lnTo>
                <a:lnTo>
                  <a:pt x="8305800" y="2050021"/>
                </a:lnTo>
                <a:close/>
              </a:path>
              <a:path w="11163300" h="4533900">
                <a:moveTo>
                  <a:pt x="8305800" y="1225677"/>
                </a:moveTo>
                <a:lnTo>
                  <a:pt x="8305330" y="1224546"/>
                </a:lnTo>
                <a:lnTo>
                  <a:pt x="8303463" y="1222692"/>
                </a:lnTo>
                <a:lnTo>
                  <a:pt x="8302345" y="1222222"/>
                </a:lnTo>
                <a:lnTo>
                  <a:pt x="8290192" y="1222222"/>
                </a:lnTo>
                <a:lnTo>
                  <a:pt x="8289074" y="1222692"/>
                </a:lnTo>
                <a:lnTo>
                  <a:pt x="8287207" y="1224546"/>
                </a:lnTo>
                <a:lnTo>
                  <a:pt x="8286737" y="1225677"/>
                </a:lnTo>
                <a:lnTo>
                  <a:pt x="8286737" y="1228305"/>
                </a:lnTo>
                <a:lnTo>
                  <a:pt x="8287207" y="1229423"/>
                </a:lnTo>
                <a:lnTo>
                  <a:pt x="8289074" y="1231290"/>
                </a:lnTo>
                <a:lnTo>
                  <a:pt x="8290192" y="1231747"/>
                </a:lnTo>
                <a:lnTo>
                  <a:pt x="8302345" y="1231747"/>
                </a:lnTo>
                <a:lnTo>
                  <a:pt x="8303463" y="1231290"/>
                </a:lnTo>
                <a:lnTo>
                  <a:pt x="8305330" y="1229423"/>
                </a:lnTo>
                <a:lnTo>
                  <a:pt x="8305800" y="1228305"/>
                </a:lnTo>
                <a:lnTo>
                  <a:pt x="8305800" y="1225677"/>
                </a:lnTo>
                <a:close/>
              </a:path>
              <a:path w="11163300" h="4533900">
                <a:moveTo>
                  <a:pt x="8305800" y="401320"/>
                </a:moveTo>
                <a:lnTo>
                  <a:pt x="8305330" y="400202"/>
                </a:lnTo>
                <a:lnTo>
                  <a:pt x="8303463" y="398348"/>
                </a:lnTo>
                <a:lnTo>
                  <a:pt x="8302345" y="397878"/>
                </a:lnTo>
                <a:lnTo>
                  <a:pt x="8290192" y="397878"/>
                </a:lnTo>
                <a:lnTo>
                  <a:pt x="8289074" y="398348"/>
                </a:lnTo>
                <a:lnTo>
                  <a:pt x="8287207" y="400202"/>
                </a:lnTo>
                <a:lnTo>
                  <a:pt x="8286737" y="401320"/>
                </a:lnTo>
                <a:lnTo>
                  <a:pt x="8286737" y="403961"/>
                </a:lnTo>
                <a:lnTo>
                  <a:pt x="8287207" y="405079"/>
                </a:lnTo>
                <a:lnTo>
                  <a:pt x="8289074" y="406933"/>
                </a:lnTo>
                <a:lnTo>
                  <a:pt x="8290192" y="407403"/>
                </a:lnTo>
                <a:lnTo>
                  <a:pt x="8302345" y="407403"/>
                </a:lnTo>
                <a:lnTo>
                  <a:pt x="8303463" y="406933"/>
                </a:lnTo>
                <a:lnTo>
                  <a:pt x="8305330" y="405079"/>
                </a:lnTo>
                <a:lnTo>
                  <a:pt x="8305800" y="403961"/>
                </a:lnTo>
                <a:lnTo>
                  <a:pt x="8305800" y="401320"/>
                </a:lnTo>
                <a:close/>
              </a:path>
              <a:path w="11163300" h="4533900">
                <a:moveTo>
                  <a:pt x="8362937" y="4523054"/>
                </a:moveTo>
                <a:lnTo>
                  <a:pt x="8362480" y="4521936"/>
                </a:lnTo>
                <a:lnTo>
                  <a:pt x="8360613" y="4520069"/>
                </a:lnTo>
                <a:lnTo>
                  <a:pt x="8359495" y="4519612"/>
                </a:lnTo>
                <a:lnTo>
                  <a:pt x="8347342" y="4519612"/>
                </a:lnTo>
                <a:lnTo>
                  <a:pt x="8346224" y="4520069"/>
                </a:lnTo>
                <a:lnTo>
                  <a:pt x="8344357" y="4521936"/>
                </a:lnTo>
                <a:lnTo>
                  <a:pt x="8343887" y="4523054"/>
                </a:lnTo>
                <a:lnTo>
                  <a:pt x="8343887" y="4525683"/>
                </a:lnTo>
                <a:lnTo>
                  <a:pt x="8344357" y="4526800"/>
                </a:lnTo>
                <a:lnTo>
                  <a:pt x="8346224" y="4528667"/>
                </a:lnTo>
                <a:lnTo>
                  <a:pt x="8347342" y="4529137"/>
                </a:lnTo>
                <a:lnTo>
                  <a:pt x="8359495" y="4529137"/>
                </a:lnTo>
                <a:lnTo>
                  <a:pt x="8360613" y="4528667"/>
                </a:lnTo>
                <a:lnTo>
                  <a:pt x="8362480" y="4526800"/>
                </a:lnTo>
                <a:lnTo>
                  <a:pt x="8362937" y="4525683"/>
                </a:lnTo>
                <a:lnTo>
                  <a:pt x="8362937" y="4523054"/>
                </a:lnTo>
                <a:close/>
              </a:path>
              <a:path w="11163300" h="4533900">
                <a:moveTo>
                  <a:pt x="8362937" y="3698710"/>
                </a:moveTo>
                <a:lnTo>
                  <a:pt x="8362480" y="3697579"/>
                </a:lnTo>
                <a:lnTo>
                  <a:pt x="8360613" y="3695725"/>
                </a:lnTo>
                <a:lnTo>
                  <a:pt x="8359495" y="3695255"/>
                </a:lnTo>
                <a:lnTo>
                  <a:pt x="8347342" y="3695255"/>
                </a:lnTo>
                <a:lnTo>
                  <a:pt x="8346224" y="3695725"/>
                </a:lnTo>
                <a:lnTo>
                  <a:pt x="8344357" y="3697579"/>
                </a:lnTo>
                <a:lnTo>
                  <a:pt x="8343887" y="3698710"/>
                </a:lnTo>
                <a:lnTo>
                  <a:pt x="8343887" y="3701338"/>
                </a:lnTo>
                <a:lnTo>
                  <a:pt x="8344357" y="3702456"/>
                </a:lnTo>
                <a:lnTo>
                  <a:pt x="8346224" y="3704323"/>
                </a:lnTo>
                <a:lnTo>
                  <a:pt x="8347342" y="3704780"/>
                </a:lnTo>
                <a:lnTo>
                  <a:pt x="8359495" y="3704780"/>
                </a:lnTo>
                <a:lnTo>
                  <a:pt x="8360613" y="3704323"/>
                </a:lnTo>
                <a:lnTo>
                  <a:pt x="8362480" y="3702456"/>
                </a:lnTo>
                <a:lnTo>
                  <a:pt x="8362937" y="3701338"/>
                </a:lnTo>
                <a:lnTo>
                  <a:pt x="8362937" y="3698710"/>
                </a:lnTo>
                <a:close/>
              </a:path>
              <a:path w="11163300" h="4533900">
                <a:moveTo>
                  <a:pt x="8362937" y="2874365"/>
                </a:moveTo>
                <a:lnTo>
                  <a:pt x="8362480" y="2873235"/>
                </a:lnTo>
                <a:lnTo>
                  <a:pt x="8360613" y="2871381"/>
                </a:lnTo>
                <a:lnTo>
                  <a:pt x="8359495" y="2870911"/>
                </a:lnTo>
                <a:lnTo>
                  <a:pt x="8347342" y="2870911"/>
                </a:lnTo>
                <a:lnTo>
                  <a:pt x="8346224" y="2871381"/>
                </a:lnTo>
                <a:lnTo>
                  <a:pt x="8344357" y="2873235"/>
                </a:lnTo>
                <a:lnTo>
                  <a:pt x="8343887" y="2874365"/>
                </a:lnTo>
                <a:lnTo>
                  <a:pt x="8343887" y="2876994"/>
                </a:lnTo>
                <a:lnTo>
                  <a:pt x="8344357" y="2878112"/>
                </a:lnTo>
                <a:lnTo>
                  <a:pt x="8346224" y="2879979"/>
                </a:lnTo>
                <a:lnTo>
                  <a:pt x="8347342" y="2880436"/>
                </a:lnTo>
                <a:lnTo>
                  <a:pt x="8359495" y="2880436"/>
                </a:lnTo>
                <a:lnTo>
                  <a:pt x="8360613" y="2879979"/>
                </a:lnTo>
                <a:lnTo>
                  <a:pt x="8362480" y="2878112"/>
                </a:lnTo>
                <a:lnTo>
                  <a:pt x="8362937" y="2876994"/>
                </a:lnTo>
                <a:lnTo>
                  <a:pt x="8362937" y="2874365"/>
                </a:lnTo>
                <a:close/>
              </a:path>
              <a:path w="11163300" h="4533900">
                <a:moveTo>
                  <a:pt x="8362937" y="2050021"/>
                </a:moveTo>
                <a:lnTo>
                  <a:pt x="8362480" y="2048891"/>
                </a:lnTo>
                <a:lnTo>
                  <a:pt x="8360613" y="2047036"/>
                </a:lnTo>
                <a:lnTo>
                  <a:pt x="8359495" y="2046566"/>
                </a:lnTo>
                <a:lnTo>
                  <a:pt x="8347342" y="2046566"/>
                </a:lnTo>
                <a:lnTo>
                  <a:pt x="8346224" y="2047036"/>
                </a:lnTo>
                <a:lnTo>
                  <a:pt x="8344357" y="2048891"/>
                </a:lnTo>
                <a:lnTo>
                  <a:pt x="8343887" y="2050021"/>
                </a:lnTo>
                <a:lnTo>
                  <a:pt x="8343887" y="2052650"/>
                </a:lnTo>
                <a:lnTo>
                  <a:pt x="8344357" y="2053767"/>
                </a:lnTo>
                <a:lnTo>
                  <a:pt x="8346224" y="2055634"/>
                </a:lnTo>
                <a:lnTo>
                  <a:pt x="8347342" y="2056091"/>
                </a:lnTo>
                <a:lnTo>
                  <a:pt x="8359495" y="2056091"/>
                </a:lnTo>
                <a:lnTo>
                  <a:pt x="8360613" y="2055634"/>
                </a:lnTo>
                <a:lnTo>
                  <a:pt x="8362480" y="2053767"/>
                </a:lnTo>
                <a:lnTo>
                  <a:pt x="8362937" y="2052650"/>
                </a:lnTo>
                <a:lnTo>
                  <a:pt x="8362937" y="2050021"/>
                </a:lnTo>
                <a:close/>
              </a:path>
              <a:path w="11163300" h="4533900">
                <a:moveTo>
                  <a:pt x="8362937" y="1225677"/>
                </a:moveTo>
                <a:lnTo>
                  <a:pt x="8362480" y="1224546"/>
                </a:lnTo>
                <a:lnTo>
                  <a:pt x="8360613" y="1222692"/>
                </a:lnTo>
                <a:lnTo>
                  <a:pt x="8359495" y="1222222"/>
                </a:lnTo>
                <a:lnTo>
                  <a:pt x="8347342" y="1222222"/>
                </a:lnTo>
                <a:lnTo>
                  <a:pt x="8346224" y="1222692"/>
                </a:lnTo>
                <a:lnTo>
                  <a:pt x="8344357" y="1224546"/>
                </a:lnTo>
                <a:lnTo>
                  <a:pt x="8343887" y="1225677"/>
                </a:lnTo>
                <a:lnTo>
                  <a:pt x="8343887" y="1228305"/>
                </a:lnTo>
                <a:lnTo>
                  <a:pt x="8344357" y="1229423"/>
                </a:lnTo>
                <a:lnTo>
                  <a:pt x="8346224" y="1231290"/>
                </a:lnTo>
                <a:lnTo>
                  <a:pt x="8347342" y="1231747"/>
                </a:lnTo>
                <a:lnTo>
                  <a:pt x="8359495" y="1231747"/>
                </a:lnTo>
                <a:lnTo>
                  <a:pt x="8360613" y="1231290"/>
                </a:lnTo>
                <a:lnTo>
                  <a:pt x="8362480" y="1229423"/>
                </a:lnTo>
                <a:lnTo>
                  <a:pt x="8362937" y="1228305"/>
                </a:lnTo>
                <a:lnTo>
                  <a:pt x="8362937" y="1225677"/>
                </a:lnTo>
                <a:close/>
              </a:path>
              <a:path w="11163300" h="4533900">
                <a:moveTo>
                  <a:pt x="8362937" y="401320"/>
                </a:moveTo>
                <a:lnTo>
                  <a:pt x="8362480" y="400202"/>
                </a:lnTo>
                <a:lnTo>
                  <a:pt x="8360613" y="398348"/>
                </a:lnTo>
                <a:lnTo>
                  <a:pt x="8359495" y="397878"/>
                </a:lnTo>
                <a:lnTo>
                  <a:pt x="8347342" y="397878"/>
                </a:lnTo>
                <a:lnTo>
                  <a:pt x="8346224" y="398348"/>
                </a:lnTo>
                <a:lnTo>
                  <a:pt x="8344357" y="400202"/>
                </a:lnTo>
                <a:lnTo>
                  <a:pt x="8343887" y="401320"/>
                </a:lnTo>
                <a:lnTo>
                  <a:pt x="8343887" y="403961"/>
                </a:lnTo>
                <a:lnTo>
                  <a:pt x="8344357" y="405079"/>
                </a:lnTo>
                <a:lnTo>
                  <a:pt x="8346224" y="406933"/>
                </a:lnTo>
                <a:lnTo>
                  <a:pt x="8347342" y="407403"/>
                </a:lnTo>
                <a:lnTo>
                  <a:pt x="8359495" y="407403"/>
                </a:lnTo>
                <a:lnTo>
                  <a:pt x="8360613" y="406933"/>
                </a:lnTo>
                <a:lnTo>
                  <a:pt x="8362480" y="405079"/>
                </a:lnTo>
                <a:lnTo>
                  <a:pt x="8362937" y="403961"/>
                </a:lnTo>
                <a:lnTo>
                  <a:pt x="8362937" y="401320"/>
                </a:lnTo>
                <a:close/>
              </a:path>
              <a:path w="11163300" h="4533900">
                <a:moveTo>
                  <a:pt x="8420087" y="4523054"/>
                </a:moveTo>
                <a:lnTo>
                  <a:pt x="8419630" y="4521936"/>
                </a:lnTo>
                <a:lnTo>
                  <a:pt x="8417763" y="4520069"/>
                </a:lnTo>
                <a:lnTo>
                  <a:pt x="8416645" y="4519612"/>
                </a:lnTo>
                <a:lnTo>
                  <a:pt x="8404492" y="4519612"/>
                </a:lnTo>
                <a:lnTo>
                  <a:pt x="8403374" y="4520069"/>
                </a:lnTo>
                <a:lnTo>
                  <a:pt x="8401507" y="4521936"/>
                </a:lnTo>
                <a:lnTo>
                  <a:pt x="8401050" y="4523054"/>
                </a:lnTo>
                <a:lnTo>
                  <a:pt x="8401050" y="4525683"/>
                </a:lnTo>
                <a:lnTo>
                  <a:pt x="8401507" y="4526800"/>
                </a:lnTo>
                <a:lnTo>
                  <a:pt x="8403374" y="4528667"/>
                </a:lnTo>
                <a:lnTo>
                  <a:pt x="8404492" y="4529137"/>
                </a:lnTo>
                <a:lnTo>
                  <a:pt x="8416645" y="4529137"/>
                </a:lnTo>
                <a:lnTo>
                  <a:pt x="8417763" y="4528667"/>
                </a:lnTo>
                <a:lnTo>
                  <a:pt x="8419630" y="4526800"/>
                </a:lnTo>
                <a:lnTo>
                  <a:pt x="8420087" y="4525683"/>
                </a:lnTo>
                <a:lnTo>
                  <a:pt x="8420087" y="4523054"/>
                </a:lnTo>
                <a:close/>
              </a:path>
              <a:path w="11163300" h="4533900">
                <a:moveTo>
                  <a:pt x="8420087" y="3698710"/>
                </a:moveTo>
                <a:lnTo>
                  <a:pt x="8419630" y="3697579"/>
                </a:lnTo>
                <a:lnTo>
                  <a:pt x="8417763" y="3695725"/>
                </a:lnTo>
                <a:lnTo>
                  <a:pt x="8416645" y="3695255"/>
                </a:lnTo>
                <a:lnTo>
                  <a:pt x="8404492" y="3695255"/>
                </a:lnTo>
                <a:lnTo>
                  <a:pt x="8403374" y="3695725"/>
                </a:lnTo>
                <a:lnTo>
                  <a:pt x="8401507" y="3697579"/>
                </a:lnTo>
                <a:lnTo>
                  <a:pt x="8401050" y="3698710"/>
                </a:lnTo>
                <a:lnTo>
                  <a:pt x="8401050" y="3701338"/>
                </a:lnTo>
                <a:lnTo>
                  <a:pt x="8401507" y="3702456"/>
                </a:lnTo>
                <a:lnTo>
                  <a:pt x="8403374" y="3704323"/>
                </a:lnTo>
                <a:lnTo>
                  <a:pt x="8404492" y="3704780"/>
                </a:lnTo>
                <a:lnTo>
                  <a:pt x="8416645" y="3704780"/>
                </a:lnTo>
                <a:lnTo>
                  <a:pt x="8417763" y="3704323"/>
                </a:lnTo>
                <a:lnTo>
                  <a:pt x="8419630" y="3702456"/>
                </a:lnTo>
                <a:lnTo>
                  <a:pt x="8420087" y="3701338"/>
                </a:lnTo>
                <a:lnTo>
                  <a:pt x="8420087" y="3698710"/>
                </a:lnTo>
                <a:close/>
              </a:path>
              <a:path w="11163300" h="4533900">
                <a:moveTo>
                  <a:pt x="8420087" y="2874365"/>
                </a:moveTo>
                <a:lnTo>
                  <a:pt x="8419630" y="2873235"/>
                </a:lnTo>
                <a:lnTo>
                  <a:pt x="8417763" y="2871381"/>
                </a:lnTo>
                <a:lnTo>
                  <a:pt x="8416645" y="2870911"/>
                </a:lnTo>
                <a:lnTo>
                  <a:pt x="8404492" y="2870911"/>
                </a:lnTo>
                <a:lnTo>
                  <a:pt x="8403374" y="2871381"/>
                </a:lnTo>
                <a:lnTo>
                  <a:pt x="8401507" y="2873235"/>
                </a:lnTo>
                <a:lnTo>
                  <a:pt x="8401050" y="2874365"/>
                </a:lnTo>
                <a:lnTo>
                  <a:pt x="8401050" y="2876994"/>
                </a:lnTo>
                <a:lnTo>
                  <a:pt x="8401507" y="2878112"/>
                </a:lnTo>
                <a:lnTo>
                  <a:pt x="8403374" y="2879979"/>
                </a:lnTo>
                <a:lnTo>
                  <a:pt x="8404492" y="2880436"/>
                </a:lnTo>
                <a:lnTo>
                  <a:pt x="8416645" y="2880436"/>
                </a:lnTo>
                <a:lnTo>
                  <a:pt x="8417763" y="2879979"/>
                </a:lnTo>
                <a:lnTo>
                  <a:pt x="8419630" y="2878112"/>
                </a:lnTo>
                <a:lnTo>
                  <a:pt x="8420087" y="2876994"/>
                </a:lnTo>
                <a:lnTo>
                  <a:pt x="8420087" y="2874365"/>
                </a:lnTo>
                <a:close/>
              </a:path>
              <a:path w="11163300" h="4533900">
                <a:moveTo>
                  <a:pt x="8420087" y="2050021"/>
                </a:moveTo>
                <a:lnTo>
                  <a:pt x="8419630" y="2048891"/>
                </a:lnTo>
                <a:lnTo>
                  <a:pt x="8417763" y="2047036"/>
                </a:lnTo>
                <a:lnTo>
                  <a:pt x="8416645" y="2046566"/>
                </a:lnTo>
                <a:lnTo>
                  <a:pt x="8404492" y="2046566"/>
                </a:lnTo>
                <a:lnTo>
                  <a:pt x="8403374" y="2047036"/>
                </a:lnTo>
                <a:lnTo>
                  <a:pt x="8401507" y="2048891"/>
                </a:lnTo>
                <a:lnTo>
                  <a:pt x="8401050" y="2050021"/>
                </a:lnTo>
                <a:lnTo>
                  <a:pt x="8401050" y="2052650"/>
                </a:lnTo>
                <a:lnTo>
                  <a:pt x="8401507" y="2053767"/>
                </a:lnTo>
                <a:lnTo>
                  <a:pt x="8403374" y="2055634"/>
                </a:lnTo>
                <a:lnTo>
                  <a:pt x="8404492" y="2056091"/>
                </a:lnTo>
                <a:lnTo>
                  <a:pt x="8416645" y="2056091"/>
                </a:lnTo>
                <a:lnTo>
                  <a:pt x="8417763" y="2055634"/>
                </a:lnTo>
                <a:lnTo>
                  <a:pt x="8419630" y="2053767"/>
                </a:lnTo>
                <a:lnTo>
                  <a:pt x="8420087" y="2052650"/>
                </a:lnTo>
                <a:lnTo>
                  <a:pt x="8420087" y="2050021"/>
                </a:lnTo>
                <a:close/>
              </a:path>
              <a:path w="11163300" h="4533900">
                <a:moveTo>
                  <a:pt x="8420087" y="1225677"/>
                </a:moveTo>
                <a:lnTo>
                  <a:pt x="8419630" y="1224546"/>
                </a:lnTo>
                <a:lnTo>
                  <a:pt x="8417763" y="1222692"/>
                </a:lnTo>
                <a:lnTo>
                  <a:pt x="8416645" y="1222222"/>
                </a:lnTo>
                <a:lnTo>
                  <a:pt x="8404492" y="1222222"/>
                </a:lnTo>
                <a:lnTo>
                  <a:pt x="8403374" y="1222692"/>
                </a:lnTo>
                <a:lnTo>
                  <a:pt x="8401507" y="1224546"/>
                </a:lnTo>
                <a:lnTo>
                  <a:pt x="8401050" y="1225677"/>
                </a:lnTo>
                <a:lnTo>
                  <a:pt x="8401050" y="1228305"/>
                </a:lnTo>
                <a:lnTo>
                  <a:pt x="8401507" y="1229423"/>
                </a:lnTo>
                <a:lnTo>
                  <a:pt x="8403374" y="1231290"/>
                </a:lnTo>
                <a:lnTo>
                  <a:pt x="8404492" y="1231747"/>
                </a:lnTo>
                <a:lnTo>
                  <a:pt x="8416645" y="1231747"/>
                </a:lnTo>
                <a:lnTo>
                  <a:pt x="8417763" y="1231290"/>
                </a:lnTo>
                <a:lnTo>
                  <a:pt x="8419630" y="1229423"/>
                </a:lnTo>
                <a:lnTo>
                  <a:pt x="8420087" y="1228305"/>
                </a:lnTo>
                <a:lnTo>
                  <a:pt x="8420087" y="1225677"/>
                </a:lnTo>
                <a:close/>
              </a:path>
              <a:path w="11163300" h="4533900">
                <a:moveTo>
                  <a:pt x="8420087" y="401320"/>
                </a:moveTo>
                <a:lnTo>
                  <a:pt x="8419630" y="400202"/>
                </a:lnTo>
                <a:lnTo>
                  <a:pt x="8417763" y="398348"/>
                </a:lnTo>
                <a:lnTo>
                  <a:pt x="8416645" y="397878"/>
                </a:lnTo>
                <a:lnTo>
                  <a:pt x="8404492" y="397878"/>
                </a:lnTo>
                <a:lnTo>
                  <a:pt x="8403374" y="398348"/>
                </a:lnTo>
                <a:lnTo>
                  <a:pt x="8401507" y="400202"/>
                </a:lnTo>
                <a:lnTo>
                  <a:pt x="8401050" y="401320"/>
                </a:lnTo>
                <a:lnTo>
                  <a:pt x="8401050" y="403961"/>
                </a:lnTo>
                <a:lnTo>
                  <a:pt x="8401507" y="405079"/>
                </a:lnTo>
                <a:lnTo>
                  <a:pt x="8403374" y="406933"/>
                </a:lnTo>
                <a:lnTo>
                  <a:pt x="8404492" y="407403"/>
                </a:lnTo>
                <a:lnTo>
                  <a:pt x="8416645" y="407403"/>
                </a:lnTo>
                <a:lnTo>
                  <a:pt x="8417763" y="406933"/>
                </a:lnTo>
                <a:lnTo>
                  <a:pt x="8419630" y="405079"/>
                </a:lnTo>
                <a:lnTo>
                  <a:pt x="8420087" y="403961"/>
                </a:lnTo>
                <a:lnTo>
                  <a:pt x="8420087" y="401320"/>
                </a:lnTo>
                <a:close/>
              </a:path>
              <a:path w="11163300" h="4533900">
                <a:moveTo>
                  <a:pt x="8477237" y="4523054"/>
                </a:moveTo>
                <a:lnTo>
                  <a:pt x="8476780" y="4521936"/>
                </a:lnTo>
                <a:lnTo>
                  <a:pt x="8474913" y="4520069"/>
                </a:lnTo>
                <a:lnTo>
                  <a:pt x="8473796" y="4519612"/>
                </a:lnTo>
                <a:lnTo>
                  <a:pt x="8461642" y="4519612"/>
                </a:lnTo>
                <a:lnTo>
                  <a:pt x="8460524" y="4520069"/>
                </a:lnTo>
                <a:lnTo>
                  <a:pt x="8458657" y="4521936"/>
                </a:lnTo>
                <a:lnTo>
                  <a:pt x="8458187" y="4523054"/>
                </a:lnTo>
                <a:lnTo>
                  <a:pt x="8458187" y="4525683"/>
                </a:lnTo>
                <a:lnTo>
                  <a:pt x="8458657" y="4526800"/>
                </a:lnTo>
                <a:lnTo>
                  <a:pt x="8460524" y="4528667"/>
                </a:lnTo>
                <a:lnTo>
                  <a:pt x="8461642" y="4529137"/>
                </a:lnTo>
                <a:lnTo>
                  <a:pt x="8473796" y="4529137"/>
                </a:lnTo>
                <a:lnTo>
                  <a:pt x="8474913" y="4528667"/>
                </a:lnTo>
                <a:lnTo>
                  <a:pt x="8476780" y="4526800"/>
                </a:lnTo>
                <a:lnTo>
                  <a:pt x="8477237" y="4525683"/>
                </a:lnTo>
                <a:lnTo>
                  <a:pt x="8477237" y="4523054"/>
                </a:lnTo>
                <a:close/>
              </a:path>
              <a:path w="11163300" h="4533900">
                <a:moveTo>
                  <a:pt x="8477237" y="3698710"/>
                </a:moveTo>
                <a:lnTo>
                  <a:pt x="8476780" y="3697579"/>
                </a:lnTo>
                <a:lnTo>
                  <a:pt x="8474913" y="3695725"/>
                </a:lnTo>
                <a:lnTo>
                  <a:pt x="8473796" y="3695255"/>
                </a:lnTo>
                <a:lnTo>
                  <a:pt x="8461642" y="3695255"/>
                </a:lnTo>
                <a:lnTo>
                  <a:pt x="8460524" y="3695725"/>
                </a:lnTo>
                <a:lnTo>
                  <a:pt x="8458657" y="3697579"/>
                </a:lnTo>
                <a:lnTo>
                  <a:pt x="8458187" y="3698710"/>
                </a:lnTo>
                <a:lnTo>
                  <a:pt x="8458187" y="3701338"/>
                </a:lnTo>
                <a:lnTo>
                  <a:pt x="8458657" y="3702456"/>
                </a:lnTo>
                <a:lnTo>
                  <a:pt x="8460524" y="3704323"/>
                </a:lnTo>
                <a:lnTo>
                  <a:pt x="8461642" y="3704780"/>
                </a:lnTo>
                <a:lnTo>
                  <a:pt x="8473796" y="3704780"/>
                </a:lnTo>
                <a:lnTo>
                  <a:pt x="8474913" y="3704323"/>
                </a:lnTo>
                <a:lnTo>
                  <a:pt x="8476780" y="3702456"/>
                </a:lnTo>
                <a:lnTo>
                  <a:pt x="8477237" y="3701338"/>
                </a:lnTo>
                <a:lnTo>
                  <a:pt x="8477237" y="3698710"/>
                </a:lnTo>
                <a:close/>
              </a:path>
              <a:path w="11163300" h="4533900">
                <a:moveTo>
                  <a:pt x="8477237" y="2874365"/>
                </a:moveTo>
                <a:lnTo>
                  <a:pt x="8476780" y="2873235"/>
                </a:lnTo>
                <a:lnTo>
                  <a:pt x="8474913" y="2871381"/>
                </a:lnTo>
                <a:lnTo>
                  <a:pt x="8473796" y="2870911"/>
                </a:lnTo>
                <a:lnTo>
                  <a:pt x="8461642" y="2870911"/>
                </a:lnTo>
                <a:lnTo>
                  <a:pt x="8460524" y="2871381"/>
                </a:lnTo>
                <a:lnTo>
                  <a:pt x="8458657" y="2873235"/>
                </a:lnTo>
                <a:lnTo>
                  <a:pt x="8458187" y="2874365"/>
                </a:lnTo>
                <a:lnTo>
                  <a:pt x="8458187" y="2876994"/>
                </a:lnTo>
                <a:lnTo>
                  <a:pt x="8458657" y="2878112"/>
                </a:lnTo>
                <a:lnTo>
                  <a:pt x="8460524" y="2879979"/>
                </a:lnTo>
                <a:lnTo>
                  <a:pt x="8461642" y="2880436"/>
                </a:lnTo>
                <a:lnTo>
                  <a:pt x="8473796" y="2880436"/>
                </a:lnTo>
                <a:lnTo>
                  <a:pt x="8474913" y="2879979"/>
                </a:lnTo>
                <a:lnTo>
                  <a:pt x="8476780" y="2878112"/>
                </a:lnTo>
                <a:lnTo>
                  <a:pt x="8477237" y="2876994"/>
                </a:lnTo>
                <a:lnTo>
                  <a:pt x="8477237" y="2874365"/>
                </a:lnTo>
                <a:close/>
              </a:path>
              <a:path w="11163300" h="4533900">
                <a:moveTo>
                  <a:pt x="8477237" y="2050021"/>
                </a:moveTo>
                <a:lnTo>
                  <a:pt x="8476780" y="2048891"/>
                </a:lnTo>
                <a:lnTo>
                  <a:pt x="8474913" y="2047036"/>
                </a:lnTo>
                <a:lnTo>
                  <a:pt x="8473796" y="2046566"/>
                </a:lnTo>
                <a:lnTo>
                  <a:pt x="8461642" y="2046566"/>
                </a:lnTo>
                <a:lnTo>
                  <a:pt x="8460524" y="2047036"/>
                </a:lnTo>
                <a:lnTo>
                  <a:pt x="8458657" y="2048891"/>
                </a:lnTo>
                <a:lnTo>
                  <a:pt x="8458187" y="2050021"/>
                </a:lnTo>
                <a:lnTo>
                  <a:pt x="8458187" y="2052650"/>
                </a:lnTo>
                <a:lnTo>
                  <a:pt x="8458657" y="2053767"/>
                </a:lnTo>
                <a:lnTo>
                  <a:pt x="8460524" y="2055634"/>
                </a:lnTo>
                <a:lnTo>
                  <a:pt x="8461642" y="2056091"/>
                </a:lnTo>
                <a:lnTo>
                  <a:pt x="8473796" y="2056091"/>
                </a:lnTo>
                <a:lnTo>
                  <a:pt x="8474913" y="2055634"/>
                </a:lnTo>
                <a:lnTo>
                  <a:pt x="8476780" y="2053767"/>
                </a:lnTo>
                <a:lnTo>
                  <a:pt x="8477237" y="2052650"/>
                </a:lnTo>
                <a:lnTo>
                  <a:pt x="8477237" y="2050021"/>
                </a:lnTo>
                <a:close/>
              </a:path>
              <a:path w="11163300" h="4533900">
                <a:moveTo>
                  <a:pt x="8477237" y="1225677"/>
                </a:moveTo>
                <a:lnTo>
                  <a:pt x="8476780" y="1224546"/>
                </a:lnTo>
                <a:lnTo>
                  <a:pt x="8474913" y="1222692"/>
                </a:lnTo>
                <a:lnTo>
                  <a:pt x="8473796" y="1222222"/>
                </a:lnTo>
                <a:lnTo>
                  <a:pt x="8461642" y="1222222"/>
                </a:lnTo>
                <a:lnTo>
                  <a:pt x="8460524" y="1222692"/>
                </a:lnTo>
                <a:lnTo>
                  <a:pt x="8458657" y="1224546"/>
                </a:lnTo>
                <a:lnTo>
                  <a:pt x="8458187" y="1225677"/>
                </a:lnTo>
                <a:lnTo>
                  <a:pt x="8458187" y="1228305"/>
                </a:lnTo>
                <a:lnTo>
                  <a:pt x="8458657" y="1229423"/>
                </a:lnTo>
                <a:lnTo>
                  <a:pt x="8460524" y="1231290"/>
                </a:lnTo>
                <a:lnTo>
                  <a:pt x="8461642" y="1231747"/>
                </a:lnTo>
                <a:lnTo>
                  <a:pt x="8473796" y="1231747"/>
                </a:lnTo>
                <a:lnTo>
                  <a:pt x="8474913" y="1231290"/>
                </a:lnTo>
                <a:lnTo>
                  <a:pt x="8476780" y="1229423"/>
                </a:lnTo>
                <a:lnTo>
                  <a:pt x="8477237" y="1228305"/>
                </a:lnTo>
                <a:lnTo>
                  <a:pt x="8477237" y="1225677"/>
                </a:lnTo>
                <a:close/>
              </a:path>
              <a:path w="11163300" h="4533900">
                <a:moveTo>
                  <a:pt x="8477237" y="401320"/>
                </a:moveTo>
                <a:lnTo>
                  <a:pt x="8476780" y="400202"/>
                </a:lnTo>
                <a:lnTo>
                  <a:pt x="8474913" y="398348"/>
                </a:lnTo>
                <a:lnTo>
                  <a:pt x="8473796" y="397878"/>
                </a:lnTo>
                <a:lnTo>
                  <a:pt x="8461642" y="397878"/>
                </a:lnTo>
                <a:lnTo>
                  <a:pt x="8460524" y="398348"/>
                </a:lnTo>
                <a:lnTo>
                  <a:pt x="8458657" y="400202"/>
                </a:lnTo>
                <a:lnTo>
                  <a:pt x="8458187" y="401320"/>
                </a:lnTo>
                <a:lnTo>
                  <a:pt x="8458187" y="403961"/>
                </a:lnTo>
                <a:lnTo>
                  <a:pt x="8458657" y="405079"/>
                </a:lnTo>
                <a:lnTo>
                  <a:pt x="8460524" y="406933"/>
                </a:lnTo>
                <a:lnTo>
                  <a:pt x="8461642" y="407403"/>
                </a:lnTo>
                <a:lnTo>
                  <a:pt x="8473796" y="407403"/>
                </a:lnTo>
                <a:lnTo>
                  <a:pt x="8474913" y="406933"/>
                </a:lnTo>
                <a:lnTo>
                  <a:pt x="8476780" y="405079"/>
                </a:lnTo>
                <a:lnTo>
                  <a:pt x="8477237" y="403961"/>
                </a:lnTo>
                <a:lnTo>
                  <a:pt x="8477237" y="401320"/>
                </a:lnTo>
                <a:close/>
              </a:path>
              <a:path w="11163300" h="4533900">
                <a:moveTo>
                  <a:pt x="8534387" y="4523054"/>
                </a:moveTo>
                <a:lnTo>
                  <a:pt x="8533930" y="4521936"/>
                </a:lnTo>
                <a:lnTo>
                  <a:pt x="8532063" y="4520069"/>
                </a:lnTo>
                <a:lnTo>
                  <a:pt x="8530946" y="4519612"/>
                </a:lnTo>
                <a:lnTo>
                  <a:pt x="8518792" y="4519612"/>
                </a:lnTo>
                <a:lnTo>
                  <a:pt x="8517674" y="4520069"/>
                </a:lnTo>
                <a:lnTo>
                  <a:pt x="8515807" y="4521936"/>
                </a:lnTo>
                <a:lnTo>
                  <a:pt x="8515337" y="4523054"/>
                </a:lnTo>
                <a:lnTo>
                  <a:pt x="8515337" y="4525683"/>
                </a:lnTo>
                <a:lnTo>
                  <a:pt x="8515807" y="4526800"/>
                </a:lnTo>
                <a:lnTo>
                  <a:pt x="8517674" y="4528667"/>
                </a:lnTo>
                <a:lnTo>
                  <a:pt x="8518792" y="4529137"/>
                </a:lnTo>
                <a:lnTo>
                  <a:pt x="8530946" y="4529137"/>
                </a:lnTo>
                <a:lnTo>
                  <a:pt x="8532063" y="4528667"/>
                </a:lnTo>
                <a:lnTo>
                  <a:pt x="8533930" y="4526800"/>
                </a:lnTo>
                <a:lnTo>
                  <a:pt x="8534387" y="4525683"/>
                </a:lnTo>
                <a:lnTo>
                  <a:pt x="8534387" y="4523054"/>
                </a:lnTo>
                <a:close/>
              </a:path>
              <a:path w="11163300" h="4533900">
                <a:moveTo>
                  <a:pt x="8534387" y="3698710"/>
                </a:moveTo>
                <a:lnTo>
                  <a:pt x="8533930" y="3697579"/>
                </a:lnTo>
                <a:lnTo>
                  <a:pt x="8532063" y="3695725"/>
                </a:lnTo>
                <a:lnTo>
                  <a:pt x="8530946" y="3695255"/>
                </a:lnTo>
                <a:lnTo>
                  <a:pt x="8518792" y="3695255"/>
                </a:lnTo>
                <a:lnTo>
                  <a:pt x="8517674" y="3695725"/>
                </a:lnTo>
                <a:lnTo>
                  <a:pt x="8515807" y="3697579"/>
                </a:lnTo>
                <a:lnTo>
                  <a:pt x="8515337" y="3698710"/>
                </a:lnTo>
                <a:lnTo>
                  <a:pt x="8515337" y="3701338"/>
                </a:lnTo>
                <a:lnTo>
                  <a:pt x="8515807" y="3702456"/>
                </a:lnTo>
                <a:lnTo>
                  <a:pt x="8517674" y="3704323"/>
                </a:lnTo>
                <a:lnTo>
                  <a:pt x="8518792" y="3704780"/>
                </a:lnTo>
                <a:lnTo>
                  <a:pt x="8530946" y="3704780"/>
                </a:lnTo>
                <a:lnTo>
                  <a:pt x="8532063" y="3704323"/>
                </a:lnTo>
                <a:lnTo>
                  <a:pt x="8533930" y="3702456"/>
                </a:lnTo>
                <a:lnTo>
                  <a:pt x="8534387" y="3701338"/>
                </a:lnTo>
                <a:lnTo>
                  <a:pt x="8534387" y="3698710"/>
                </a:lnTo>
                <a:close/>
              </a:path>
              <a:path w="11163300" h="4533900">
                <a:moveTo>
                  <a:pt x="8534387" y="2874365"/>
                </a:moveTo>
                <a:lnTo>
                  <a:pt x="8533930" y="2873235"/>
                </a:lnTo>
                <a:lnTo>
                  <a:pt x="8532063" y="2871381"/>
                </a:lnTo>
                <a:lnTo>
                  <a:pt x="8530946" y="2870911"/>
                </a:lnTo>
                <a:lnTo>
                  <a:pt x="8518792" y="2870911"/>
                </a:lnTo>
                <a:lnTo>
                  <a:pt x="8517674" y="2871381"/>
                </a:lnTo>
                <a:lnTo>
                  <a:pt x="8515807" y="2873235"/>
                </a:lnTo>
                <a:lnTo>
                  <a:pt x="8515337" y="2874365"/>
                </a:lnTo>
                <a:lnTo>
                  <a:pt x="8515337" y="2876994"/>
                </a:lnTo>
                <a:lnTo>
                  <a:pt x="8515807" y="2878112"/>
                </a:lnTo>
                <a:lnTo>
                  <a:pt x="8517674" y="2879979"/>
                </a:lnTo>
                <a:lnTo>
                  <a:pt x="8518792" y="2880436"/>
                </a:lnTo>
                <a:lnTo>
                  <a:pt x="8530946" y="2880436"/>
                </a:lnTo>
                <a:lnTo>
                  <a:pt x="8532063" y="2879979"/>
                </a:lnTo>
                <a:lnTo>
                  <a:pt x="8533930" y="2878112"/>
                </a:lnTo>
                <a:lnTo>
                  <a:pt x="8534387" y="2876994"/>
                </a:lnTo>
                <a:lnTo>
                  <a:pt x="8534387" y="2874365"/>
                </a:lnTo>
                <a:close/>
              </a:path>
              <a:path w="11163300" h="4533900">
                <a:moveTo>
                  <a:pt x="8534387" y="2050021"/>
                </a:moveTo>
                <a:lnTo>
                  <a:pt x="8533930" y="2048891"/>
                </a:lnTo>
                <a:lnTo>
                  <a:pt x="8532063" y="2047036"/>
                </a:lnTo>
                <a:lnTo>
                  <a:pt x="8530946" y="2046566"/>
                </a:lnTo>
                <a:lnTo>
                  <a:pt x="8518792" y="2046566"/>
                </a:lnTo>
                <a:lnTo>
                  <a:pt x="8517674" y="2047036"/>
                </a:lnTo>
                <a:lnTo>
                  <a:pt x="8515807" y="2048891"/>
                </a:lnTo>
                <a:lnTo>
                  <a:pt x="8515337" y="2050021"/>
                </a:lnTo>
                <a:lnTo>
                  <a:pt x="8515337" y="2052650"/>
                </a:lnTo>
                <a:lnTo>
                  <a:pt x="8515807" y="2053767"/>
                </a:lnTo>
                <a:lnTo>
                  <a:pt x="8517674" y="2055634"/>
                </a:lnTo>
                <a:lnTo>
                  <a:pt x="8518792" y="2056091"/>
                </a:lnTo>
                <a:lnTo>
                  <a:pt x="8530946" y="2056091"/>
                </a:lnTo>
                <a:lnTo>
                  <a:pt x="8532063" y="2055634"/>
                </a:lnTo>
                <a:lnTo>
                  <a:pt x="8533930" y="2053767"/>
                </a:lnTo>
                <a:lnTo>
                  <a:pt x="8534387" y="2052650"/>
                </a:lnTo>
                <a:lnTo>
                  <a:pt x="8534387" y="2050021"/>
                </a:lnTo>
                <a:close/>
              </a:path>
              <a:path w="11163300" h="4533900">
                <a:moveTo>
                  <a:pt x="8534387" y="1225677"/>
                </a:moveTo>
                <a:lnTo>
                  <a:pt x="8533930" y="1224546"/>
                </a:lnTo>
                <a:lnTo>
                  <a:pt x="8532063" y="1222692"/>
                </a:lnTo>
                <a:lnTo>
                  <a:pt x="8530946" y="1222222"/>
                </a:lnTo>
                <a:lnTo>
                  <a:pt x="8518792" y="1222222"/>
                </a:lnTo>
                <a:lnTo>
                  <a:pt x="8517674" y="1222692"/>
                </a:lnTo>
                <a:lnTo>
                  <a:pt x="8515807" y="1224546"/>
                </a:lnTo>
                <a:lnTo>
                  <a:pt x="8515337" y="1225677"/>
                </a:lnTo>
                <a:lnTo>
                  <a:pt x="8515337" y="1228305"/>
                </a:lnTo>
                <a:lnTo>
                  <a:pt x="8515807" y="1229423"/>
                </a:lnTo>
                <a:lnTo>
                  <a:pt x="8517674" y="1231290"/>
                </a:lnTo>
                <a:lnTo>
                  <a:pt x="8518792" y="1231747"/>
                </a:lnTo>
                <a:lnTo>
                  <a:pt x="8530946" y="1231747"/>
                </a:lnTo>
                <a:lnTo>
                  <a:pt x="8532063" y="1231290"/>
                </a:lnTo>
                <a:lnTo>
                  <a:pt x="8533930" y="1229423"/>
                </a:lnTo>
                <a:lnTo>
                  <a:pt x="8534387" y="1228305"/>
                </a:lnTo>
                <a:lnTo>
                  <a:pt x="8534387" y="1225677"/>
                </a:lnTo>
                <a:close/>
              </a:path>
              <a:path w="11163300" h="4533900">
                <a:moveTo>
                  <a:pt x="8534387" y="401320"/>
                </a:moveTo>
                <a:lnTo>
                  <a:pt x="8533930" y="400202"/>
                </a:lnTo>
                <a:lnTo>
                  <a:pt x="8532063" y="398348"/>
                </a:lnTo>
                <a:lnTo>
                  <a:pt x="8530946" y="397878"/>
                </a:lnTo>
                <a:lnTo>
                  <a:pt x="8518792" y="397878"/>
                </a:lnTo>
                <a:lnTo>
                  <a:pt x="8517674" y="398348"/>
                </a:lnTo>
                <a:lnTo>
                  <a:pt x="8515807" y="400202"/>
                </a:lnTo>
                <a:lnTo>
                  <a:pt x="8515337" y="401320"/>
                </a:lnTo>
                <a:lnTo>
                  <a:pt x="8515337" y="403961"/>
                </a:lnTo>
                <a:lnTo>
                  <a:pt x="8515807" y="405079"/>
                </a:lnTo>
                <a:lnTo>
                  <a:pt x="8517674" y="406933"/>
                </a:lnTo>
                <a:lnTo>
                  <a:pt x="8518792" y="407403"/>
                </a:lnTo>
                <a:lnTo>
                  <a:pt x="8530946" y="407403"/>
                </a:lnTo>
                <a:lnTo>
                  <a:pt x="8532063" y="406933"/>
                </a:lnTo>
                <a:lnTo>
                  <a:pt x="8533930" y="405079"/>
                </a:lnTo>
                <a:lnTo>
                  <a:pt x="8534387" y="403961"/>
                </a:lnTo>
                <a:lnTo>
                  <a:pt x="8534387" y="401320"/>
                </a:lnTo>
                <a:close/>
              </a:path>
              <a:path w="11163300" h="4533900">
                <a:moveTo>
                  <a:pt x="8591537" y="4523054"/>
                </a:moveTo>
                <a:lnTo>
                  <a:pt x="8591080" y="4521936"/>
                </a:lnTo>
                <a:lnTo>
                  <a:pt x="8589213" y="4520069"/>
                </a:lnTo>
                <a:lnTo>
                  <a:pt x="8588096" y="4519612"/>
                </a:lnTo>
                <a:lnTo>
                  <a:pt x="8575942" y="4519612"/>
                </a:lnTo>
                <a:lnTo>
                  <a:pt x="8574824" y="4520069"/>
                </a:lnTo>
                <a:lnTo>
                  <a:pt x="8572957" y="4521936"/>
                </a:lnTo>
                <a:lnTo>
                  <a:pt x="8572500" y="4523054"/>
                </a:lnTo>
                <a:lnTo>
                  <a:pt x="8572500" y="4525683"/>
                </a:lnTo>
                <a:lnTo>
                  <a:pt x="8572957" y="4526800"/>
                </a:lnTo>
                <a:lnTo>
                  <a:pt x="8574824" y="4528667"/>
                </a:lnTo>
                <a:lnTo>
                  <a:pt x="8575942" y="4529137"/>
                </a:lnTo>
                <a:lnTo>
                  <a:pt x="8588096" y="4529137"/>
                </a:lnTo>
                <a:lnTo>
                  <a:pt x="8589213" y="4528667"/>
                </a:lnTo>
                <a:lnTo>
                  <a:pt x="8591080" y="4526800"/>
                </a:lnTo>
                <a:lnTo>
                  <a:pt x="8591537" y="4525683"/>
                </a:lnTo>
                <a:lnTo>
                  <a:pt x="8591537" y="4523054"/>
                </a:lnTo>
                <a:close/>
              </a:path>
              <a:path w="11163300" h="4533900">
                <a:moveTo>
                  <a:pt x="8591537" y="3698710"/>
                </a:moveTo>
                <a:lnTo>
                  <a:pt x="8591080" y="3697579"/>
                </a:lnTo>
                <a:lnTo>
                  <a:pt x="8589213" y="3695725"/>
                </a:lnTo>
                <a:lnTo>
                  <a:pt x="8588096" y="3695255"/>
                </a:lnTo>
                <a:lnTo>
                  <a:pt x="8575942" y="3695255"/>
                </a:lnTo>
                <a:lnTo>
                  <a:pt x="8574824" y="3695725"/>
                </a:lnTo>
                <a:lnTo>
                  <a:pt x="8572957" y="3697579"/>
                </a:lnTo>
                <a:lnTo>
                  <a:pt x="8572500" y="3698710"/>
                </a:lnTo>
                <a:lnTo>
                  <a:pt x="8572500" y="3701338"/>
                </a:lnTo>
                <a:lnTo>
                  <a:pt x="8572957" y="3702456"/>
                </a:lnTo>
                <a:lnTo>
                  <a:pt x="8574824" y="3704323"/>
                </a:lnTo>
                <a:lnTo>
                  <a:pt x="8575942" y="3704780"/>
                </a:lnTo>
                <a:lnTo>
                  <a:pt x="8588096" y="3704780"/>
                </a:lnTo>
                <a:lnTo>
                  <a:pt x="8589213" y="3704323"/>
                </a:lnTo>
                <a:lnTo>
                  <a:pt x="8591080" y="3702456"/>
                </a:lnTo>
                <a:lnTo>
                  <a:pt x="8591537" y="3701338"/>
                </a:lnTo>
                <a:lnTo>
                  <a:pt x="8591537" y="3698710"/>
                </a:lnTo>
                <a:close/>
              </a:path>
              <a:path w="11163300" h="4533900">
                <a:moveTo>
                  <a:pt x="8591537" y="2874365"/>
                </a:moveTo>
                <a:lnTo>
                  <a:pt x="8591080" y="2873235"/>
                </a:lnTo>
                <a:lnTo>
                  <a:pt x="8589213" y="2871381"/>
                </a:lnTo>
                <a:lnTo>
                  <a:pt x="8588096" y="2870911"/>
                </a:lnTo>
                <a:lnTo>
                  <a:pt x="8575942" y="2870911"/>
                </a:lnTo>
                <a:lnTo>
                  <a:pt x="8574824" y="2871381"/>
                </a:lnTo>
                <a:lnTo>
                  <a:pt x="8572957" y="2873235"/>
                </a:lnTo>
                <a:lnTo>
                  <a:pt x="8572500" y="2874365"/>
                </a:lnTo>
                <a:lnTo>
                  <a:pt x="8572500" y="2876994"/>
                </a:lnTo>
                <a:lnTo>
                  <a:pt x="8572957" y="2878112"/>
                </a:lnTo>
                <a:lnTo>
                  <a:pt x="8574824" y="2879979"/>
                </a:lnTo>
                <a:lnTo>
                  <a:pt x="8575942" y="2880436"/>
                </a:lnTo>
                <a:lnTo>
                  <a:pt x="8588096" y="2880436"/>
                </a:lnTo>
                <a:lnTo>
                  <a:pt x="8589213" y="2879979"/>
                </a:lnTo>
                <a:lnTo>
                  <a:pt x="8591080" y="2878112"/>
                </a:lnTo>
                <a:lnTo>
                  <a:pt x="8591537" y="2876994"/>
                </a:lnTo>
                <a:lnTo>
                  <a:pt x="8591537" y="2874365"/>
                </a:lnTo>
                <a:close/>
              </a:path>
              <a:path w="11163300" h="4533900">
                <a:moveTo>
                  <a:pt x="8591537" y="2050021"/>
                </a:moveTo>
                <a:lnTo>
                  <a:pt x="8591080" y="2048891"/>
                </a:lnTo>
                <a:lnTo>
                  <a:pt x="8589213" y="2047036"/>
                </a:lnTo>
                <a:lnTo>
                  <a:pt x="8588096" y="2046566"/>
                </a:lnTo>
                <a:lnTo>
                  <a:pt x="8575942" y="2046566"/>
                </a:lnTo>
                <a:lnTo>
                  <a:pt x="8574824" y="2047036"/>
                </a:lnTo>
                <a:lnTo>
                  <a:pt x="8572957" y="2048891"/>
                </a:lnTo>
                <a:lnTo>
                  <a:pt x="8572500" y="2050021"/>
                </a:lnTo>
                <a:lnTo>
                  <a:pt x="8572500" y="2052650"/>
                </a:lnTo>
                <a:lnTo>
                  <a:pt x="8572957" y="2053767"/>
                </a:lnTo>
                <a:lnTo>
                  <a:pt x="8574824" y="2055634"/>
                </a:lnTo>
                <a:lnTo>
                  <a:pt x="8575942" y="2056091"/>
                </a:lnTo>
                <a:lnTo>
                  <a:pt x="8588096" y="2056091"/>
                </a:lnTo>
                <a:lnTo>
                  <a:pt x="8589213" y="2055634"/>
                </a:lnTo>
                <a:lnTo>
                  <a:pt x="8591080" y="2053767"/>
                </a:lnTo>
                <a:lnTo>
                  <a:pt x="8591537" y="2052650"/>
                </a:lnTo>
                <a:lnTo>
                  <a:pt x="8591537" y="2050021"/>
                </a:lnTo>
                <a:close/>
              </a:path>
              <a:path w="11163300" h="4533900">
                <a:moveTo>
                  <a:pt x="8591537" y="1225677"/>
                </a:moveTo>
                <a:lnTo>
                  <a:pt x="8591080" y="1224546"/>
                </a:lnTo>
                <a:lnTo>
                  <a:pt x="8589213" y="1222692"/>
                </a:lnTo>
                <a:lnTo>
                  <a:pt x="8588096" y="1222222"/>
                </a:lnTo>
                <a:lnTo>
                  <a:pt x="8575942" y="1222222"/>
                </a:lnTo>
                <a:lnTo>
                  <a:pt x="8574824" y="1222692"/>
                </a:lnTo>
                <a:lnTo>
                  <a:pt x="8572957" y="1224546"/>
                </a:lnTo>
                <a:lnTo>
                  <a:pt x="8572500" y="1225677"/>
                </a:lnTo>
                <a:lnTo>
                  <a:pt x="8572500" y="1228305"/>
                </a:lnTo>
                <a:lnTo>
                  <a:pt x="8572957" y="1229423"/>
                </a:lnTo>
                <a:lnTo>
                  <a:pt x="8574824" y="1231290"/>
                </a:lnTo>
                <a:lnTo>
                  <a:pt x="8575942" y="1231747"/>
                </a:lnTo>
                <a:lnTo>
                  <a:pt x="8588096" y="1231747"/>
                </a:lnTo>
                <a:lnTo>
                  <a:pt x="8589213" y="1231290"/>
                </a:lnTo>
                <a:lnTo>
                  <a:pt x="8591080" y="1229423"/>
                </a:lnTo>
                <a:lnTo>
                  <a:pt x="8591537" y="1228305"/>
                </a:lnTo>
                <a:lnTo>
                  <a:pt x="8591537" y="1225677"/>
                </a:lnTo>
                <a:close/>
              </a:path>
              <a:path w="11163300" h="4533900">
                <a:moveTo>
                  <a:pt x="8591537" y="401320"/>
                </a:moveTo>
                <a:lnTo>
                  <a:pt x="8591080" y="400202"/>
                </a:lnTo>
                <a:lnTo>
                  <a:pt x="8589213" y="398348"/>
                </a:lnTo>
                <a:lnTo>
                  <a:pt x="8588096" y="397878"/>
                </a:lnTo>
                <a:lnTo>
                  <a:pt x="8575942" y="397878"/>
                </a:lnTo>
                <a:lnTo>
                  <a:pt x="8574824" y="398348"/>
                </a:lnTo>
                <a:lnTo>
                  <a:pt x="8572957" y="400202"/>
                </a:lnTo>
                <a:lnTo>
                  <a:pt x="8572500" y="401320"/>
                </a:lnTo>
                <a:lnTo>
                  <a:pt x="8572500" y="403961"/>
                </a:lnTo>
                <a:lnTo>
                  <a:pt x="8572957" y="405079"/>
                </a:lnTo>
                <a:lnTo>
                  <a:pt x="8574824" y="406933"/>
                </a:lnTo>
                <a:lnTo>
                  <a:pt x="8575942" y="407403"/>
                </a:lnTo>
                <a:lnTo>
                  <a:pt x="8588096" y="407403"/>
                </a:lnTo>
                <a:lnTo>
                  <a:pt x="8589213" y="406933"/>
                </a:lnTo>
                <a:lnTo>
                  <a:pt x="8591080" y="405079"/>
                </a:lnTo>
                <a:lnTo>
                  <a:pt x="8591537" y="403961"/>
                </a:lnTo>
                <a:lnTo>
                  <a:pt x="8591537" y="401320"/>
                </a:lnTo>
                <a:close/>
              </a:path>
              <a:path w="11163300" h="4533900">
                <a:moveTo>
                  <a:pt x="8648700" y="4523054"/>
                </a:moveTo>
                <a:lnTo>
                  <a:pt x="8648230" y="4521936"/>
                </a:lnTo>
                <a:lnTo>
                  <a:pt x="8646363" y="4520069"/>
                </a:lnTo>
                <a:lnTo>
                  <a:pt x="8645246" y="4519612"/>
                </a:lnTo>
                <a:lnTo>
                  <a:pt x="8633092" y="4519612"/>
                </a:lnTo>
                <a:lnTo>
                  <a:pt x="8631974" y="4520069"/>
                </a:lnTo>
                <a:lnTo>
                  <a:pt x="8630107" y="4521936"/>
                </a:lnTo>
                <a:lnTo>
                  <a:pt x="8629637" y="4523054"/>
                </a:lnTo>
                <a:lnTo>
                  <a:pt x="8629637" y="4525683"/>
                </a:lnTo>
                <a:lnTo>
                  <a:pt x="8630107" y="4526800"/>
                </a:lnTo>
                <a:lnTo>
                  <a:pt x="8631974" y="4528667"/>
                </a:lnTo>
                <a:lnTo>
                  <a:pt x="8633092" y="4529137"/>
                </a:lnTo>
                <a:lnTo>
                  <a:pt x="8645246" y="4529137"/>
                </a:lnTo>
                <a:lnTo>
                  <a:pt x="8646363" y="4528667"/>
                </a:lnTo>
                <a:lnTo>
                  <a:pt x="8648230" y="4526800"/>
                </a:lnTo>
                <a:lnTo>
                  <a:pt x="8648700" y="4525683"/>
                </a:lnTo>
                <a:lnTo>
                  <a:pt x="8648700" y="4523054"/>
                </a:lnTo>
                <a:close/>
              </a:path>
              <a:path w="11163300" h="4533900">
                <a:moveTo>
                  <a:pt x="8648700" y="3698710"/>
                </a:moveTo>
                <a:lnTo>
                  <a:pt x="8648230" y="3697579"/>
                </a:lnTo>
                <a:lnTo>
                  <a:pt x="8646363" y="3695725"/>
                </a:lnTo>
                <a:lnTo>
                  <a:pt x="8645246" y="3695255"/>
                </a:lnTo>
                <a:lnTo>
                  <a:pt x="8633092" y="3695255"/>
                </a:lnTo>
                <a:lnTo>
                  <a:pt x="8631974" y="3695725"/>
                </a:lnTo>
                <a:lnTo>
                  <a:pt x="8630107" y="3697579"/>
                </a:lnTo>
                <a:lnTo>
                  <a:pt x="8629637" y="3698710"/>
                </a:lnTo>
                <a:lnTo>
                  <a:pt x="8629637" y="3701338"/>
                </a:lnTo>
                <a:lnTo>
                  <a:pt x="8630107" y="3702456"/>
                </a:lnTo>
                <a:lnTo>
                  <a:pt x="8631974" y="3704323"/>
                </a:lnTo>
                <a:lnTo>
                  <a:pt x="8633092" y="3704780"/>
                </a:lnTo>
                <a:lnTo>
                  <a:pt x="8645246" y="3704780"/>
                </a:lnTo>
                <a:lnTo>
                  <a:pt x="8646363" y="3704323"/>
                </a:lnTo>
                <a:lnTo>
                  <a:pt x="8648230" y="3702456"/>
                </a:lnTo>
                <a:lnTo>
                  <a:pt x="8648700" y="3701338"/>
                </a:lnTo>
                <a:lnTo>
                  <a:pt x="8648700" y="3698710"/>
                </a:lnTo>
                <a:close/>
              </a:path>
              <a:path w="11163300" h="4533900">
                <a:moveTo>
                  <a:pt x="8648700" y="2874365"/>
                </a:moveTo>
                <a:lnTo>
                  <a:pt x="8648230" y="2873235"/>
                </a:lnTo>
                <a:lnTo>
                  <a:pt x="8646363" y="2871381"/>
                </a:lnTo>
                <a:lnTo>
                  <a:pt x="8645246" y="2870911"/>
                </a:lnTo>
                <a:lnTo>
                  <a:pt x="8633092" y="2870911"/>
                </a:lnTo>
                <a:lnTo>
                  <a:pt x="8631974" y="2871381"/>
                </a:lnTo>
                <a:lnTo>
                  <a:pt x="8630107" y="2873235"/>
                </a:lnTo>
                <a:lnTo>
                  <a:pt x="8629637" y="2874365"/>
                </a:lnTo>
                <a:lnTo>
                  <a:pt x="8629637" y="2876994"/>
                </a:lnTo>
                <a:lnTo>
                  <a:pt x="8630107" y="2878112"/>
                </a:lnTo>
                <a:lnTo>
                  <a:pt x="8631974" y="2879979"/>
                </a:lnTo>
                <a:lnTo>
                  <a:pt x="8633092" y="2880436"/>
                </a:lnTo>
                <a:lnTo>
                  <a:pt x="8645246" y="2880436"/>
                </a:lnTo>
                <a:lnTo>
                  <a:pt x="8646363" y="2879979"/>
                </a:lnTo>
                <a:lnTo>
                  <a:pt x="8648230" y="2878112"/>
                </a:lnTo>
                <a:lnTo>
                  <a:pt x="8648700" y="2876994"/>
                </a:lnTo>
                <a:lnTo>
                  <a:pt x="8648700" y="2874365"/>
                </a:lnTo>
                <a:close/>
              </a:path>
              <a:path w="11163300" h="4533900">
                <a:moveTo>
                  <a:pt x="8648700" y="2050021"/>
                </a:moveTo>
                <a:lnTo>
                  <a:pt x="8648230" y="2048891"/>
                </a:lnTo>
                <a:lnTo>
                  <a:pt x="8646363" y="2047036"/>
                </a:lnTo>
                <a:lnTo>
                  <a:pt x="8645246" y="2046566"/>
                </a:lnTo>
                <a:lnTo>
                  <a:pt x="8633092" y="2046566"/>
                </a:lnTo>
                <a:lnTo>
                  <a:pt x="8631974" y="2047036"/>
                </a:lnTo>
                <a:lnTo>
                  <a:pt x="8630107" y="2048891"/>
                </a:lnTo>
                <a:lnTo>
                  <a:pt x="8629637" y="2050021"/>
                </a:lnTo>
                <a:lnTo>
                  <a:pt x="8629637" y="2052650"/>
                </a:lnTo>
                <a:lnTo>
                  <a:pt x="8630107" y="2053767"/>
                </a:lnTo>
                <a:lnTo>
                  <a:pt x="8631974" y="2055634"/>
                </a:lnTo>
                <a:lnTo>
                  <a:pt x="8633092" y="2056091"/>
                </a:lnTo>
                <a:lnTo>
                  <a:pt x="8645246" y="2056091"/>
                </a:lnTo>
                <a:lnTo>
                  <a:pt x="8646363" y="2055634"/>
                </a:lnTo>
                <a:lnTo>
                  <a:pt x="8648230" y="2053767"/>
                </a:lnTo>
                <a:lnTo>
                  <a:pt x="8648700" y="2052650"/>
                </a:lnTo>
                <a:lnTo>
                  <a:pt x="8648700" y="2050021"/>
                </a:lnTo>
                <a:close/>
              </a:path>
              <a:path w="11163300" h="4533900">
                <a:moveTo>
                  <a:pt x="8648700" y="1225677"/>
                </a:moveTo>
                <a:lnTo>
                  <a:pt x="8648230" y="1224546"/>
                </a:lnTo>
                <a:lnTo>
                  <a:pt x="8646363" y="1222692"/>
                </a:lnTo>
                <a:lnTo>
                  <a:pt x="8645246" y="1222222"/>
                </a:lnTo>
                <a:lnTo>
                  <a:pt x="8633092" y="1222222"/>
                </a:lnTo>
                <a:lnTo>
                  <a:pt x="8631974" y="1222692"/>
                </a:lnTo>
                <a:lnTo>
                  <a:pt x="8630107" y="1224546"/>
                </a:lnTo>
                <a:lnTo>
                  <a:pt x="8629637" y="1225677"/>
                </a:lnTo>
                <a:lnTo>
                  <a:pt x="8629637" y="1228305"/>
                </a:lnTo>
                <a:lnTo>
                  <a:pt x="8630107" y="1229423"/>
                </a:lnTo>
                <a:lnTo>
                  <a:pt x="8631974" y="1231290"/>
                </a:lnTo>
                <a:lnTo>
                  <a:pt x="8633092" y="1231747"/>
                </a:lnTo>
                <a:lnTo>
                  <a:pt x="8645246" y="1231747"/>
                </a:lnTo>
                <a:lnTo>
                  <a:pt x="8646363" y="1231290"/>
                </a:lnTo>
                <a:lnTo>
                  <a:pt x="8648230" y="1229423"/>
                </a:lnTo>
                <a:lnTo>
                  <a:pt x="8648700" y="1228305"/>
                </a:lnTo>
                <a:lnTo>
                  <a:pt x="8648700" y="1225677"/>
                </a:lnTo>
                <a:close/>
              </a:path>
              <a:path w="11163300" h="4533900">
                <a:moveTo>
                  <a:pt x="8648700" y="401320"/>
                </a:moveTo>
                <a:lnTo>
                  <a:pt x="8648230" y="400202"/>
                </a:lnTo>
                <a:lnTo>
                  <a:pt x="8646363" y="398348"/>
                </a:lnTo>
                <a:lnTo>
                  <a:pt x="8645246" y="397878"/>
                </a:lnTo>
                <a:lnTo>
                  <a:pt x="8633092" y="397878"/>
                </a:lnTo>
                <a:lnTo>
                  <a:pt x="8631974" y="398348"/>
                </a:lnTo>
                <a:lnTo>
                  <a:pt x="8630107" y="400202"/>
                </a:lnTo>
                <a:lnTo>
                  <a:pt x="8629637" y="401320"/>
                </a:lnTo>
                <a:lnTo>
                  <a:pt x="8629637" y="403961"/>
                </a:lnTo>
                <a:lnTo>
                  <a:pt x="8630107" y="405079"/>
                </a:lnTo>
                <a:lnTo>
                  <a:pt x="8631974" y="406933"/>
                </a:lnTo>
                <a:lnTo>
                  <a:pt x="8633092" y="407403"/>
                </a:lnTo>
                <a:lnTo>
                  <a:pt x="8645246" y="407403"/>
                </a:lnTo>
                <a:lnTo>
                  <a:pt x="8646363" y="406933"/>
                </a:lnTo>
                <a:lnTo>
                  <a:pt x="8648230" y="405079"/>
                </a:lnTo>
                <a:lnTo>
                  <a:pt x="8648700" y="403961"/>
                </a:lnTo>
                <a:lnTo>
                  <a:pt x="8648700" y="401320"/>
                </a:lnTo>
                <a:close/>
              </a:path>
              <a:path w="11163300" h="4533900">
                <a:moveTo>
                  <a:pt x="8705837" y="4523054"/>
                </a:moveTo>
                <a:lnTo>
                  <a:pt x="8705380" y="4521936"/>
                </a:lnTo>
                <a:lnTo>
                  <a:pt x="8703513" y="4520069"/>
                </a:lnTo>
                <a:lnTo>
                  <a:pt x="8702396" y="4519612"/>
                </a:lnTo>
                <a:lnTo>
                  <a:pt x="8690242" y="4519612"/>
                </a:lnTo>
                <a:lnTo>
                  <a:pt x="8689124" y="4520069"/>
                </a:lnTo>
                <a:lnTo>
                  <a:pt x="8687257" y="4521936"/>
                </a:lnTo>
                <a:lnTo>
                  <a:pt x="8686787" y="4523054"/>
                </a:lnTo>
                <a:lnTo>
                  <a:pt x="8686787" y="4525683"/>
                </a:lnTo>
                <a:lnTo>
                  <a:pt x="8687257" y="4526800"/>
                </a:lnTo>
                <a:lnTo>
                  <a:pt x="8689124" y="4528667"/>
                </a:lnTo>
                <a:lnTo>
                  <a:pt x="8690242" y="4529137"/>
                </a:lnTo>
                <a:lnTo>
                  <a:pt x="8702396" y="4529137"/>
                </a:lnTo>
                <a:lnTo>
                  <a:pt x="8703513" y="4528667"/>
                </a:lnTo>
                <a:lnTo>
                  <a:pt x="8705380" y="4526800"/>
                </a:lnTo>
                <a:lnTo>
                  <a:pt x="8705837" y="4525683"/>
                </a:lnTo>
                <a:lnTo>
                  <a:pt x="8705837" y="4523054"/>
                </a:lnTo>
                <a:close/>
              </a:path>
              <a:path w="11163300" h="4533900">
                <a:moveTo>
                  <a:pt x="8705837" y="3698710"/>
                </a:moveTo>
                <a:lnTo>
                  <a:pt x="8705380" y="3697579"/>
                </a:lnTo>
                <a:lnTo>
                  <a:pt x="8703513" y="3695725"/>
                </a:lnTo>
                <a:lnTo>
                  <a:pt x="8702396" y="3695255"/>
                </a:lnTo>
                <a:lnTo>
                  <a:pt x="8690242" y="3695255"/>
                </a:lnTo>
                <a:lnTo>
                  <a:pt x="8689124" y="3695725"/>
                </a:lnTo>
                <a:lnTo>
                  <a:pt x="8687257" y="3697579"/>
                </a:lnTo>
                <a:lnTo>
                  <a:pt x="8686787" y="3698710"/>
                </a:lnTo>
                <a:lnTo>
                  <a:pt x="8686787" y="3701338"/>
                </a:lnTo>
                <a:lnTo>
                  <a:pt x="8687257" y="3702456"/>
                </a:lnTo>
                <a:lnTo>
                  <a:pt x="8689124" y="3704323"/>
                </a:lnTo>
                <a:lnTo>
                  <a:pt x="8690242" y="3704780"/>
                </a:lnTo>
                <a:lnTo>
                  <a:pt x="8702396" y="3704780"/>
                </a:lnTo>
                <a:lnTo>
                  <a:pt x="8703513" y="3704323"/>
                </a:lnTo>
                <a:lnTo>
                  <a:pt x="8705380" y="3702456"/>
                </a:lnTo>
                <a:lnTo>
                  <a:pt x="8705837" y="3701338"/>
                </a:lnTo>
                <a:lnTo>
                  <a:pt x="8705837" y="3698710"/>
                </a:lnTo>
                <a:close/>
              </a:path>
              <a:path w="11163300" h="4533900">
                <a:moveTo>
                  <a:pt x="8705837" y="2874365"/>
                </a:moveTo>
                <a:lnTo>
                  <a:pt x="8705380" y="2873235"/>
                </a:lnTo>
                <a:lnTo>
                  <a:pt x="8703513" y="2871381"/>
                </a:lnTo>
                <a:lnTo>
                  <a:pt x="8702396" y="2870911"/>
                </a:lnTo>
                <a:lnTo>
                  <a:pt x="8690242" y="2870911"/>
                </a:lnTo>
                <a:lnTo>
                  <a:pt x="8689124" y="2871381"/>
                </a:lnTo>
                <a:lnTo>
                  <a:pt x="8687257" y="2873235"/>
                </a:lnTo>
                <a:lnTo>
                  <a:pt x="8686787" y="2874365"/>
                </a:lnTo>
                <a:lnTo>
                  <a:pt x="8686787" y="2876994"/>
                </a:lnTo>
                <a:lnTo>
                  <a:pt x="8687257" y="2878112"/>
                </a:lnTo>
                <a:lnTo>
                  <a:pt x="8689124" y="2879979"/>
                </a:lnTo>
                <a:lnTo>
                  <a:pt x="8690242" y="2880436"/>
                </a:lnTo>
                <a:lnTo>
                  <a:pt x="8702396" y="2880436"/>
                </a:lnTo>
                <a:lnTo>
                  <a:pt x="8703513" y="2879979"/>
                </a:lnTo>
                <a:lnTo>
                  <a:pt x="8705380" y="2878112"/>
                </a:lnTo>
                <a:lnTo>
                  <a:pt x="8705837" y="2876994"/>
                </a:lnTo>
                <a:lnTo>
                  <a:pt x="8705837" y="2874365"/>
                </a:lnTo>
                <a:close/>
              </a:path>
              <a:path w="11163300" h="4533900">
                <a:moveTo>
                  <a:pt x="8705837" y="2050021"/>
                </a:moveTo>
                <a:lnTo>
                  <a:pt x="8705380" y="2048891"/>
                </a:lnTo>
                <a:lnTo>
                  <a:pt x="8703513" y="2047036"/>
                </a:lnTo>
                <a:lnTo>
                  <a:pt x="8702396" y="2046566"/>
                </a:lnTo>
                <a:lnTo>
                  <a:pt x="8690242" y="2046566"/>
                </a:lnTo>
                <a:lnTo>
                  <a:pt x="8689124" y="2047036"/>
                </a:lnTo>
                <a:lnTo>
                  <a:pt x="8687257" y="2048891"/>
                </a:lnTo>
                <a:lnTo>
                  <a:pt x="8686787" y="2050021"/>
                </a:lnTo>
                <a:lnTo>
                  <a:pt x="8686787" y="2052650"/>
                </a:lnTo>
                <a:lnTo>
                  <a:pt x="8687257" y="2053767"/>
                </a:lnTo>
                <a:lnTo>
                  <a:pt x="8689124" y="2055634"/>
                </a:lnTo>
                <a:lnTo>
                  <a:pt x="8690242" y="2056091"/>
                </a:lnTo>
                <a:lnTo>
                  <a:pt x="8702396" y="2056091"/>
                </a:lnTo>
                <a:lnTo>
                  <a:pt x="8703513" y="2055634"/>
                </a:lnTo>
                <a:lnTo>
                  <a:pt x="8705380" y="2053767"/>
                </a:lnTo>
                <a:lnTo>
                  <a:pt x="8705837" y="2052650"/>
                </a:lnTo>
                <a:lnTo>
                  <a:pt x="8705837" y="2050021"/>
                </a:lnTo>
                <a:close/>
              </a:path>
              <a:path w="11163300" h="4533900">
                <a:moveTo>
                  <a:pt x="8705837" y="1225677"/>
                </a:moveTo>
                <a:lnTo>
                  <a:pt x="8705380" y="1224546"/>
                </a:lnTo>
                <a:lnTo>
                  <a:pt x="8703513" y="1222692"/>
                </a:lnTo>
                <a:lnTo>
                  <a:pt x="8702396" y="1222222"/>
                </a:lnTo>
                <a:lnTo>
                  <a:pt x="8690242" y="1222222"/>
                </a:lnTo>
                <a:lnTo>
                  <a:pt x="8689124" y="1222692"/>
                </a:lnTo>
                <a:lnTo>
                  <a:pt x="8687257" y="1224546"/>
                </a:lnTo>
                <a:lnTo>
                  <a:pt x="8686787" y="1225677"/>
                </a:lnTo>
                <a:lnTo>
                  <a:pt x="8686787" y="1228305"/>
                </a:lnTo>
                <a:lnTo>
                  <a:pt x="8687257" y="1229423"/>
                </a:lnTo>
                <a:lnTo>
                  <a:pt x="8689124" y="1231290"/>
                </a:lnTo>
                <a:lnTo>
                  <a:pt x="8690242" y="1231747"/>
                </a:lnTo>
                <a:lnTo>
                  <a:pt x="8702396" y="1231747"/>
                </a:lnTo>
                <a:lnTo>
                  <a:pt x="8703513" y="1231290"/>
                </a:lnTo>
                <a:lnTo>
                  <a:pt x="8705380" y="1229423"/>
                </a:lnTo>
                <a:lnTo>
                  <a:pt x="8705837" y="1228305"/>
                </a:lnTo>
                <a:lnTo>
                  <a:pt x="8705837" y="1225677"/>
                </a:lnTo>
                <a:close/>
              </a:path>
              <a:path w="11163300" h="4533900">
                <a:moveTo>
                  <a:pt x="8705837" y="401320"/>
                </a:moveTo>
                <a:lnTo>
                  <a:pt x="8705380" y="400202"/>
                </a:lnTo>
                <a:lnTo>
                  <a:pt x="8703513" y="398348"/>
                </a:lnTo>
                <a:lnTo>
                  <a:pt x="8702396" y="397878"/>
                </a:lnTo>
                <a:lnTo>
                  <a:pt x="8690242" y="397878"/>
                </a:lnTo>
                <a:lnTo>
                  <a:pt x="8689124" y="398348"/>
                </a:lnTo>
                <a:lnTo>
                  <a:pt x="8687257" y="400202"/>
                </a:lnTo>
                <a:lnTo>
                  <a:pt x="8686787" y="401320"/>
                </a:lnTo>
                <a:lnTo>
                  <a:pt x="8686787" y="403961"/>
                </a:lnTo>
                <a:lnTo>
                  <a:pt x="8687257" y="405079"/>
                </a:lnTo>
                <a:lnTo>
                  <a:pt x="8689124" y="406933"/>
                </a:lnTo>
                <a:lnTo>
                  <a:pt x="8690242" y="407403"/>
                </a:lnTo>
                <a:lnTo>
                  <a:pt x="8702396" y="407403"/>
                </a:lnTo>
                <a:lnTo>
                  <a:pt x="8703513" y="406933"/>
                </a:lnTo>
                <a:lnTo>
                  <a:pt x="8705380" y="405079"/>
                </a:lnTo>
                <a:lnTo>
                  <a:pt x="8705837" y="403961"/>
                </a:lnTo>
                <a:lnTo>
                  <a:pt x="8705837" y="401320"/>
                </a:lnTo>
                <a:close/>
              </a:path>
              <a:path w="11163300" h="4533900">
                <a:moveTo>
                  <a:pt x="8762987" y="4523054"/>
                </a:moveTo>
                <a:lnTo>
                  <a:pt x="8762530" y="4521936"/>
                </a:lnTo>
                <a:lnTo>
                  <a:pt x="8760663" y="4520069"/>
                </a:lnTo>
                <a:lnTo>
                  <a:pt x="8759546" y="4519612"/>
                </a:lnTo>
                <a:lnTo>
                  <a:pt x="8747392" y="4519612"/>
                </a:lnTo>
                <a:lnTo>
                  <a:pt x="8746274" y="4520069"/>
                </a:lnTo>
                <a:lnTo>
                  <a:pt x="8744407" y="4521936"/>
                </a:lnTo>
                <a:lnTo>
                  <a:pt x="8743937" y="4523054"/>
                </a:lnTo>
                <a:lnTo>
                  <a:pt x="8743937" y="4525683"/>
                </a:lnTo>
                <a:lnTo>
                  <a:pt x="8744407" y="4526800"/>
                </a:lnTo>
                <a:lnTo>
                  <a:pt x="8746274" y="4528667"/>
                </a:lnTo>
                <a:lnTo>
                  <a:pt x="8747392" y="4529137"/>
                </a:lnTo>
                <a:lnTo>
                  <a:pt x="8759546" y="4529137"/>
                </a:lnTo>
                <a:lnTo>
                  <a:pt x="8760663" y="4528667"/>
                </a:lnTo>
                <a:lnTo>
                  <a:pt x="8762530" y="4526800"/>
                </a:lnTo>
                <a:lnTo>
                  <a:pt x="8762987" y="4525683"/>
                </a:lnTo>
                <a:lnTo>
                  <a:pt x="8762987" y="4523054"/>
                </a:lnTo>
                <a:close/>
              </a:path>
              <a:path w="11163300" h="4533900">
                <a:moveTo>
                  <a:pt x="8762987" y="3698710"/>
                </a:moveTo>
                <a:lnTo>
                  <a:pt x="8762530" y="3697579"/>
                </a:lnTo>
                <a:lnTo>
                  <a:pt x="8760663" y="3695725"/>
                </a:lnTo>
                <a:lnTo>
                  <a:pt x="8759546" y="3695255"/>
                </a:lnTo>
                <a:lnTo>
                  <a:pt x="8747392" y="3695255"/>
                </a:lnTo>
                <a:lnTo>
                  <a:pt x="8746274" y="3695725"/>
                </a:lnTo>
                <a:lnTo>
                  <a:pt x="8744407" y="3697579"/>
                </a:lnTo>
                <a:lnTo>
                  <a:pt x="8743937" y="3698710"/>
                </a:lnTo>
                <a:lnTo>
                  <a:pt x="8743937" y="3701338"/>
                </a:lnTo>
                <a:lnTo>
                  <a:pt x="8744407" y="3702456"/>
                </a:lnTo>
                <a:lnTo>
                  <a:pt x="8746274" y="3704323"/>
                </a:lnTo>
                <a:lnTo>
                  <a:pt x="8747392" y="3704780"/>
                </a:lnTo>
                <a:lnTo>
                  <a:pt x="8759546" y="3704780"/>
                </a:lnTo>
                <a:lnTo>
                  <a:pt x="8760663" y="3704323"/>
                </a:lnTo>
                <a:lnTo>
                  <a:pt x="8762530" y="3702456"/>
                </a:lnTo>
                <a:lnTo>
                  <a:pt x="8762987" y="3701338"/>
                </a:lnTo>
                <a:lnTo>
                  <a:pt x="8762987" y="3698710"/>
                </a:lnTo>
                <a:close/>
              </a:path>
              <a:path w="11163300" h="4533900">
                <a:moveTo>
                  <a:pt x="8762987" y="2874365"/>
                </a:moveTo>
                <a:lnTo>
                  <a:pt x="8762530" y="2873235"/>
                </a:lnTo>
                <a:lnTo>
                  <a:pt x="8760663" y="2871381"/>
                </a:lnTo>
                <a:lnTo>
                  <a:pt x="8759546" y="2870911"/>
                </a:lnTo>
                <a:lnTo>
                  <a:pt x="8747392" y="2870911"/>
                </a:lnTo>
                <a:lnTo>
                  <a:pt x="8746274" y="2871381"/>
                </a:lnTo>
                <a:lnTo>
                  <a:pt x="8744407" y="2873235"/>
                </a:lnTo>
                <a:lnTo>
                  <a:pt x="8743937" y="2874365"/>
                </a:lnTo>
                <a:lnTo>
                  <a:pt x="8743937" y="2876994"/>
                </a:lnTo>
                <a:lnTo>
                  <a:pt x="8744407" y="2878112"/>
                </a:lnTo>
                <a:lnTo>
                  <a:pt x="8746274" y="2879979"/>
                </a:lnTo>
                <a:lnTo>
                  <a:pt x="8747392" y="2880436"/>
                </a:lnTo>
                <a:lnTo>
                  <a:pt x="8759546" y="2880436"/>
                </a:lnTo>
                <a:lnTo>
                  <a:pt x="8760663" y="2879979"/>
                </a:lnTo>
                <a:lnTo>
                  <a:pt x="8762530" y="2878112"/>
                </a:lnTo>
                <a:lnTo>
                  <a:pt x="8762987" y="2876994"/>
                </a:lnTo>
                <a:lnTo>
                  <a:pt x="8762987" y="2874365"/>
                </a:lnTo>
                <a:close/>
              </a:path>
              <a:path w="11163300" h="4533900">
                <a:moveTo>
                  <a:pt x="8762987" y="2050021"/>
                </a:moveTo>
                <a:lnTo>
                  <a:pt x="8762530" y="2048891"/>
                </a:lnTo>
                <a:lnTo>
                  <a:pt x="8760663" y="2047036"/>
                </a:lnTo>
                <a:lnTo>
                  <a:pt x="8759546" y="2046566"/>
                </a:lnTo>
                <a:lnTo>
                  <a:pt x="8747392" y="2046566"/>
                </a:lnTo>
                <a:lnTo>
                  <a:pt x="8746274" y="2047036"/>
                </a:lnTo>
                <a:lnTo>
                  <a:pt x="8744407" y="2048891"/>
                </a:lnTo>
                <a:lnTo>
                  <a:pt x="8743937" y="2050021"/>
                </a:lnTo>
                <a:lnTo>
                  <a:pt x="8743937" y="2052650"/>
                </a:lnTo>
                <a:lnTo>
                  <a:pt x="8744407" y="2053767"/>
                </a:lnTo>
                <a:lnTo>
                  <a:pt x="8746274" y="2055634"/>
                </a:lnTo>
                <a:lnTo>
                  <a:pt x="8747392" y="2056091"/>
                </a:lnTo>
                <a:lnTo>
                  <a:pt x="8759546" y="2056091"/>
                </a:lnTo>
                <a:lnTo>
                  <a:pt x="8760663" y="2055634"/>
                </a:lnTo>
                <a:lnTo>
                  <a:pt x="8762530" y="2053767"/>
                </a:lnTo>
                <a:lnTo>
                  <a:pt x="8762987" y="2052650"/>
                </a:lnTo>
                <a:lnTo>
                  <a:pt x="8762987" y="2050021"/>
                </a:lnTo>
                <a:close/>
              </a:path>
              <a:path w="11163300" h="4533900">
                <a:moveTo>
                  <a:pt x="8762987" y="1225677"/>
                </a:moveTo>
                <a:lnTo>
                  <a:pt x="8762530" y="1224546"/>
                </a:lnTo>
                <a:lnTo>
                  <a:pt x="8760663" y="1222692"/>
                </a:lnTo>
                <a:lnTo>
                  <a:pt x="8759546" y="1222222"/>
                </a:lnTo>
                <a:lnTo>
                  <a:pt x="8747392" y="1222222"/>
                </a:lnTo>
                <a:lnTo>
                  <a:pt x="8746274" y="1222692"/>
                </a:lnTo>
                <a:lnTo>
                  <a:pt x="8744407" y="1224546"/>
                </a:lnTo>
                <a:lnTo>
                  <a:pt x="8743937" y="1225677"/>
                </a:lnTo>
                <a:lnTo>
                  <a:pt x="8743937" y="1228305"/>
                </a:lnTo>
                <a:lnTo>
                  <a:pt x="8744407" y="1229423"/>
                </a:lnTo>
                <a:lnTo>
                  <a:pt x="8746274" y="1231290"/>
                </a:lnTo>
                <a:lnTo>
                  <a:pt x="8747392" y="1231747"/>
                </a:lnTo>
                <a:lnTo>
                  <a:pt x="8759546" y="1231747"/>
                </a:lnTo>
                <a:lnTo>
                  <a:pt x="8760663" y="1231290"/>
                </a:lnTo>
                <a:lnTo>
                  <a:pt x="8762530" y="1229423"/>
                </a:lnTo>
                <a:lnTo>
                  <a:pt x="8762987" y="1228305"/>
                </a:lnTo>
                <a:lnTo>
                  <a:pt x="8762987" y="1225677"/>
                </a:lnTo>
                <a:close/>
              </a:path>
              <a:path w="11163300" h="4533900">
                <a:moveTo>
                  <a:pt x="8762987" y="401320"/>
                </a:moveTo>
                <a:lnTo>
                  <a:pt x="8762530" y="400202"/>
                </a:lnTo>
                <a:lnTo>
                  <a:pt x="8760663" y="398348"/>
                </a:lnTo>
                <a:lnTo>
                  <a:pt x="8759546" y="397878"/>
                </a:lnTo>
                <a:lnTo>
                  <a:pt x="8747392" y="397878"/>
                </a:lnTo>
                <a:lnTo>
                  <a:pt x="8746274" y="398348"/>
                </a:lnTo>
                <a:lnTo>
                  <a:pt x="8744407" y="400202"/>
                </a:lnTo>
                <a:lnTo>
                  <a:pt x="8743937" y="401320"/>
                </a:lnTo>
                <a:lnTo>
                  <a:pt x="8743937" y="403961"/>
                </a:lnTo>
                <a:lnTo>
                  <a:pt x="8744407" y="405079"/>
                </a:lnTo>
                <a:lnTo>
                  <a:pt x="8746274" y="406933"/>
                </a:lnTo>
                <a:lnTo>
                  <a:pt x="8747392" y="407403"/>
                </a:lnTo>
                <a:lnTo>
                  <a:pt x="8759546" y="407403"/>
                </a:lnTo>
                <a:lnTo>
                  <a:pt x="8760663" y="406933"/>
                </a:lnTo>
                <a:lnTo>
                  <a:pt x="8762530" y="405079"/>
                </a:lnTo>
                <a:lnTo>
                  <a:pt x="8762987" y="403961"/>
                </a:lnTo>
                <a:lnTo>
                  <a:pt x="8762987" y="401320"/>
                </a:lnTo>
                <a:close/>
              </a:path>
              <a:path w="11163300" h="4533900">
                <a:moveTo>
                  <a:pt x="8820137" y="4523054"/>
                </a:moveTo>
                <a:lnTo>
                  <a:pt x="8819680" y="4521936"/>
                </a:lnTo>
                <a:lnTo>
                  <a:pt x="8817813" y="4520069"/>
                </a:lnTo>
                <a:lnTo>
                  <a:pt x="8816696" y="4519612"/>
                </a:lnTo>
                <a:lnTo>
                  <a:pt x="8804542" y="4519612"/>
                </a:lnTo>
                <a:lnTo>
                  <a:pt x="8803424" y="4520069"/>
                </a:lnTo>
                <a:lnTo>
                  <a:pt x="8801557" y="4521936"/>
                </a:lnTo>
                <a:lnTo>
                  <a:pt x="8801100" y="4523054"/>
                </a:lnTo>
                <a:lnTo>
                  <a:pt x="8801100" y="4525683"/>
                </a:lnTo>
                <a:lnTo>
                  <a:pt x="8801557" y="4526800"/>
                </a:lnTo>
                <a:lnTo>
                  <a:pt x="8803424" y="4528667"/>
                </a:lnTo>
                <a:lnTo>
                  <a:pt x="8804542" y="4529137"/>
                </a:lnTo>
                <a:lnTo>
                  <a:pt x="8816696" y="4529137"/>
                </a:lnTo>
                <a:lnTo>
                  <a:pt x="8817813" y="4528667"/>
                </a:lnTo>
                <a:lnTo>
                  <a:pt x="8819680" y="4526800"/>
                </a:lnTo>
                <a:lnTo>
                  <a:pt x="8820137" y="4525683"/>
                </a:lnTo>
                <a:lnTo>
                  <a:pt x="8820137" y="4523054"/>
                </a:lnTo>
                <a:close/>
              </a:path>
              <a:path w="11163300" h="4533900">
                <a:moveTo>
                  <a:pt x="8820137" y="3698710"/>
                </a:moveTo>
                <a:lnTo>
                  <a:pt x="8819680" y="3697579"/>
                </a:lnTo>
                <a:lnTo>
                  <a:pt x="8817813" y="3695725"/>
                </a:lnTo>
                <a:lnTo>
                  <a:pt x="8816696" y="3695255"/>
                </a:lnTo>
                <a:lnTo>
                  <a:pt x="8804542" y="3695255"/>
                </a:lnTo>
                <a:lnTo>
                  <a:pt x="8803424" y="3695725"/>
                </a:lnTo>
                <a:lnTo>
                  <a:pt x="8801557" y="3697579"/>
                </a:lnTo>
                <a:lnTo>
                  <a:pt x="8801100" y="3698710"/>
                </a:lnTo>
                <a:lnTo>
                  <a:pt x="8801100" y="3701338"/>
                </a:lnTo>
                <a:lnTo>
                  <a:pt x="8801557" y="3702456"/>
                </a:lnTo>
                <a:lnTo>
                  <a:pt x="8803424" y="3704323"/>
                </a:lnTo>
                <a:lnTo>
                  <a:pt x="8804542" y="3704780"/>
                </a:lnTo>
                <a:lnTo>
                  <a:pt x="8816696" y="3704780"/>
                </a:lnTo>
                <a:lnTo>
                  <a:pt x="8817813" y="3704323"/>
                </a:lnTo>
                <a:lnTo>
                  <a:pt x="8819680" y="3702456"/>
                </a:lnTo>
                <a:lnTo>
                  <a:pt x="8820137" y="3701338"/>
                </a:lnTo>
                <a:lnTo>
                  <a:pt x="8820137" y="3698710"/>
                </a:lnTo>
                <a:close/>
              </a:path>
              <a:path w="11163300" h="4533900">
                <a:moveTo>
                  <a:pt x="8820137" y="2874365"/>
                </a:moveTo>
                <a:lnTo>
                  <a:pt x="8819680" y="2873235"/>
                </a:lnTo>
                <a:lnTo>
                  <a:pt x="8817813" y="2871381"/>
                </a:lnTo>
                <a:lnTo>
                  <a:pt x="8816696" y="2870911"/>
                </a:lnTo>
                <a:lnTo>
                  <a:pt x="8804542" y="2870911"/>
                </a:lnTo>
                <a:lnTo>
                  <a:pt x="8803424" y="2871381"/>
                </a:lnTo>
                <a:lnTo>
                  <a:pt x="8801557" y="2873235"/>
                </a:lnTo>
                <a:lnTo>
                  <a:pt x="8801100" y="2874365"/>
                </a:lnTo>
                <a:lnTo>
                  <a:pt x="8801100" y="2876994"/>
                </a:lnTo>
                <a:lnTo>
                  <a:pt x="8801557" y="2878112"/>
                </a:lnTo>
                <a:lnTo>
                  <a:pt x="8803424" y="2879979"/>
                </a:lnTo>
                <a:lnTo>
                  <a:pt x="8804542" y="2880436"/>
                </a:lnTo>
                <a:lnTo>
                  <a:pt x="8816696" y="2880436"/>
                </a:lnTo>
                <a:lnTo>
                  <a:pt x="8817813" y="2879979"/>
                </a:lnTo>
                <a:lnTo>
                  <a:pt x="8819680" y="2878112"/>
                </a:lnTo>
                <a:lnTo>
                  <a:pt x="8820137" y="2876994"/>
                </a:lnTo>
                <a:lnTo>
                  <a:pt x="8820137" y="2874365"/>
                </a:lnTo>
                <a:close/>
              </a:path>
              <a:path w="11163300" h="4533900">
                <a:moveTo>
                  <a:pt x="8820137" y="2050021"/>
                </a:moveTo>
                <a:lnTo>
                  <a:pt x="8819680" y="2048891"/>
                </a:lnTo>
                <a:lnTo>
                  <a:pt x="8817813" y="2047036"/>
                </a:lnTo>
                <a:lnTo>
                  <a:pt x="8816696" y="2046566"/>
                </a:lnTo>
                <a:lnTo>
                  <a:pt x="8804542" y="2046566"/>
                </a:lnTo>
                <a:lnTo>
                  <a:pt x="8803424" y="2047036"/>
                </a:lnTo>
                <a:lnTo>
                  <a:pt x="8801557" y="2048891"/>
                </a:lnTo>
                <a:lnTo>
                  <a:pt x="8801100" y="2050021"/>
                </a:lnTo>
                <a:lnTo>
                  <a:pt x="8801100" y="2052650"/>
                </a:lnTo>
                <a:lnTo>
                  <a:pt x="8801557" y="2053767"/>
                </a:lnTo>
                <a:lnTo>
                  <a:pt x="8803424" y="2055634"/>
                </a:lnTo>
                <a:lnTo>
                  <a:pt x="8804542" y="2056091"/>
                </a:lnTo>
                <a:lnTo>
                  <a:pt x="8816696" y="2056091"/>
                </a:lnTo>
                <a:lnTo>
                  <a:pt x="8817813" y="2055634"/>
                </a:lnTo>
                <a:lnTo>
                  <a:pt x="8819680" y="2053767"/>
                </a:lnTo>
                <a:lnTo>
                  <a:pt x="8820137" y="2052650"/>
                </a:lnTo>
                <a:lnTo>
                  <a:pt x="8820137" y="2050021"/>
                </a:lnTo>
                <a:close/>
              </a:path>
              <a:path w="11163300" h="4533900">
                <a:moveTo>
                  <a:pt x="8820137" y="1225677"/>
                </a:moveTo>
                <a:lnTo>
                  <a:pt x="8819680" y="1224546"/>
                </a:lnTo>
                <a:lnTo>
                  <a:pt x="8817813" y="1222692"/>
                </a:lnTo>
                <a:lnTo>
                  <a:pt x="8816696" y="1222222"/>
                </a:lnTo>
                <a:lnTo>
                  <a:pt x="8804542" y="1222222"/>
                </a:lnTo>
                <a:lnTo>
                  <a:pt x="8803424" y="1222692"/>
                </a:lnTo>
                <a:lnTo>
                  <a:pt x="8801557" y="1224546"/>
                </a:lnTo>
                <a:lnTo>
                  <a:pt x="8801100" y="1225677"/>
                </a:lnTo>
                <a:lnTo>
                  <a:pt x="8801100" y="1228305"/>
                </a:lnTo>
                <a:lnTo>
                  <a:pt x="8801557" y="1229423"/>
                </a:lnTo>
                <a:lnTo>
                  <a:pt x="8803424" y="1231290"/>
                </a:lnTo>
                <a:lnTo>
                  <a:pt x="8804542" y="1231747"/>
                </a:lnTo>
                <a:lnTo>
                  <a:pt x="8816696" y="1231747"/>
                </a:lnTo>
                <a:lnTo>
                  <a:pt x="8817813" y="1231290"/>
                </a:lnTo>
                <a:lnTo>
                  <a:pt x="8819680" y="1229423"/>
                </a:lnTo>
                <a:lnTo>
                  <a:pt x="8820137" y="1228305"/>
                </a:lnTo>
                <a:lnTo>
                  <a:pt x="8820137" y="1225677"/>
                </a:lnTo>
                <a:close/>
              </a:path>
              <a:path w="11163300" h="4533900">
                <a:moveTo>
                  <a:pt x="8820137" y="401320"/>
                </a:moveTo>
                <a:lnTo>
                  <a:pt x="8819680" y="400202"/>
                </a:lnTo>
                <a:lnTo>
                  <a:pt x="8817813" y="398348"/>
                </a:lnTo>
                <a:lnTo>
                  <a:pt x="8816696" y="397878"/>
                </a:lnTo>
                <a:lnTo>
                  <a:pt x="8804542" y="397878"/>
                </a:lnTo>
                <a:lnTo>
                  <a:pt x="8803424" y="398348"/>
                </a:lnTo>
                <a:lnTo>
                  <a:pt x="8801557" y="400202"/>
                </a:lnTo>
                <a:lnTo>
                  <a:pt x="8801100" y="401320"/>
                </a:lnTo>
                <a:lnTo>
                  <a:pt x="8801100" y="403961"/>
                </a:lnTo>
                <a:lnTo>
                  <a:pt x="8801557" y="405079"/>
                </a:lnTo>
                <a:lnTo>
                  <a:pt x="8803424" y="406933"/>
                </a:lnTo>
                <a:lnTo>
                  <a:pt x="8804542" y="407403"/>
                </a:lnTo>
                <a:lnTo>
                  <a:pt x="8816696" y="407403"/>
                </a:lnTo>
                <a:lnTo>
                  <a:pt x="8817813" y="406933"/>
                </a:lnTo>
                <a:lnTo>
                  <a:pt x="8819680" y="405079"/>
                </a:lnTo>
                <a:lnTo>
                  <a:pt x="8820137" y="403961"/>
                </a:lnTo>
                <a:lnTo>
                  <a:pt x="8820137" y="401320"/>
                </a:lnTo>
                <a:close/>
              </a:path>
              <a:path w="11163300" h="4533900">
                <a:moveTo>
                  <a:pt x="8877287" y="4523054"/>
                </a:moveTo>
                <a:lnTo>
                  <a:pt x="8876830" y="4521936"/>
                </a:lnTo>
                <a:lnTo>
                  <a:pt x="8874963" y="4520069"/>
                </a:lnTo>
                <a:lnTo>
                  <a:pt x="8873846" y="4519612"/>
                </a:lnTo>
                <a:lnTo>
                  <a:pt x="8861692" y="4519612"/>
                </a:lnTo>
                <a:lnTo>
                  <a:pt x="8860574" y="4520069"/>
                </a:lnTo>
                <a:lnTo>
                  <a:pt x="8858707" y="4521936"/>
                </a:lnTo>
                <a:lnTo>
                  <a:pt x="8858237" y="4523054"/>
                </a:lnTo>
                <a:lnTo>
                  <a:pt x="8858237" y="4525683"/>
                </a:lnTo>
                <a:lnTo>
                  <a:pt x="8858707" y="4526800"/>
                </a:lnTo>
                <a:lnTo>
                  <a:pt x="8860574" y="4528667"/>
                </a:lnTo>
                <a:lnTo>
                  <a:pt x="8861692" y="4529137"/>
                </a:lnTo>
                <a:lnTo>
                  <a:pt x="8873846" y="4529137"/>
                </a:lnTo>
                <a:lnTo>
                  <a:pt x="8874963" y="4528667"/>
                </a:lnTo>
                <a:lnTo>
                  <a:pt x="8876830" y="4526800"/>
                </a:lnTo>
                <a:lnTo>
                  <a:pt x="8877287" y="4525683"/>
                </a:lnTo>
                <a:lnTo>
                  <a:pt x="8877287" y="4523054"/>
                </a:lnTo>
                <a:close/>
              </a:path>
              <a:path w="11163300" h="4533900">
                <a:moveTo>
                  <a:pt x="8877287" y="3698710"/>
                </a:moveTo>
                <a:lnTo>
                  <a:pt x="8876830" y="3697579"/>
                </a:lnTo>
                <a:lnTo>
                  <a:pt x="8874963" y="3695725"/>
                </a:lnTo>
                <a:lnTo>
                  <a:pt x="8873846" y="3695255"/>
                </a:lnTo>
                <a:lnTo>
                  <a:pt x="8861692" y="3695255"/>
                </a:lnTo>
                <a:lnTo>
                  <a:pt x="8860574" y="3695725"/>
                </a:lnTo>
                <a:lnTo>
                  <a:pt x="8858707" y="3697579"/>
                </a:lnTo>
                <a:lnTo>
                  <a:pt x="8858237" y="3698710"/>
                </a:lnTo>
                <a:lnTo>
                  <a:pt x="8858237" y="3701338"/>
                </a:lnTo>
                <a:lnTo>
                  <a:pt x="8858707" y="3702456"/>
                </a:lnTo>
                <a:lnTo>
                  <a:pt x="8860574" y="3704323"/>
                </a:lnTo>
                <a:lnTo>
                  <a:pt x="8861692" y="3704780"/>
                </a:lnTo>
                <a:lnTo>
                  <a:pt x="8873846" y="3704780"/>
                </a:lnTo>
                <a:lnTo>
                  <a:pt x="8874963" y="3704323"/>
                </a:lnTo>
                <a:lnTo>
                  <a:pt x="8876830" y="3702456"/>
                </a:lnTo>
                <a:lnTo>
                  <a:pt x="8877287" y="3701338"/>
                </a:lnTo>
                <a:lnTo>
                  <a:pt x="8877287" y="3698710"/>
                </a:lnTo>
                <a:close/>
              </a:path>
              <a:path w="11163300" h="4533900">
                <a:moveTo>
                  <a:pt x="8877287" y="2874365"/>
                </a:moveTo>
                <a:lnTo>
                  <a:pt x="8876830" y="2873235"/>
                </a:lnTo>
                <a:lnTo>
                  <a:pt x="8874963" y="2871381"/>
                </a:lnTo>
                <a:lnTo>
                  <a:pt x="8873846" y="2870911"/>
                </a:lnTo>
                <a:lnTo>
                  <a:pt x="8861692" y="2870911"/>
                </a:lnTo>
                <a:lnTo>
                  <a:pt x="8860574" y="2871381"/>
                </a:lnTo>
                <a:lnTo>
                  <a:pt x="8858707" y="2873235"/>
                </a:lnTo>
                <a:lnTo>
                  <a:pt x="8858237" y="2874365"/>
                </a:lnTo>
                <a:lnTo>
                  <a:pt x="8858237" y="2876994"/>
                </a:lnTo>
                <a:lnTo>
                  <a:pt x="8858707" y="2878112"/>
                </a:lnTo>
                <a:lnTo>
                  <a:pt x="8860574" y="2879979"/>
                </a:lnTo>
                <a:lnTo>
                  <a:pt x="8861692" y="2880436"/>
                </a:lnTo>
                <a:lnTo>
                  <a:pt x="8873846" y="2880436"/>
                </a:lnTo>
                <a:lnTo>
                  <a:pt x="8874963" y="2879979"/>
                </a:lnTo>
                <a:lnTo>
                  <a:pt x="8876830" y="2878112"/>
                </a:lnTo>
                <a:lnTo>
                  <a:pt x="8877287" y="2876994"/>
                </a:lnTo>
                <a:lnTo>
                  <a:pt x="8877287" y="2874365"/>
                </a:lnTo>
                <a:close/>
              </a:path>
              <a:path w="11163300" h="4533900">
                <a:moveTo>
                  <a:pt x="8877287" y="2050021"/>
                </a:moveTo>
                <a:lnTo>
                  <a:pt x="8876830" y="2048891"/>
                </a:lnTo>
                <a:lnTo>
                  <a:pt x="8874963" y="2047036"/>
                </a:lnTo>
                <a:lnTo>
                  <a:pt x="8873846" y="2046566"/>
                </a:lnTo>
                <a:lnTo>
                  <a:pt x="8861692" y="2046566"/>
                </a:lnTo>
                <a:lnTo>
                  <a:pt x="8860574" y="2047036"/>
                </a:lnTo>
                <a:lnTo>
                  <a:pt x="8858707" y="2048891"/>
                </a:lnTo>
                <a:lnTo>
                  <a:pt x="8858237" y="2050021"/>
                </a:lnTo>
                <a:lnTo>
                  <a:pt x="8858237" y="2052650"/>
                </a:lnTo>
                <a:lnTo>
                  <a:pt x="8858707" y="2053767"/>
                </a:lnTo>
                <a:lnTo>
                  <a:pt x="8860574" y="2055634"/>
                </a:lnTo>
                <a:lnTo>
                  <a:pt x="8861692" y="2056091"/>
                </a:lnTo>
                <a:lnTo>
                  <a:pt x="8873846" y="2056091"/>
                </a:lnTo>
                <a:lnTo>
                  <a:pt x="8874963" y="2055634"/>
                </a:lnTo>
                <a:lnTo>
                  <a:pt x="8876830" y="2053767"/>
                </a:lnTo>
                <a:lnTo>
                  <a:pt x="8877287" y="2052650"/>
                </a:lnTo>
                <a:lnTo>
                  <a:pt x="8877287" y="2050021"/>
                </a:lnTo>
                <a:close/>
              </a:path>
              <a:path w="11163300" h="4533900">
                <a:moveTo>
                  <a:pt x="8877287" y="1225677"/>
                </a:moveTo>
                <a:lnTo>
                  <a:pt x="8876830" y="1224546"/>
                </a:lnTo>
                <a:lnTo>
                  <a:pt x="8874963" y="1222692"/>
                </a:lnTo>
                <a:lnTo>
                  <a:pt x="8873846" y="1222222"/>
                </a:lnTo>
                <a:lnTo>
                  <a:pt x="8861692" y="1222222"/>
                </a:lnTo>
                <a:lnTo>
                  <a:pt x="8860574" y="1222692"/>
                </a:lnTo>
                <a:lnTo>
                  <a:pt x="8858707" y="1224546"/>
                </a:lnTo>
                <a:lnTo>
                  <a:pt x="8858237" y="1225677"/>
                </a:lnTo>
                <a:lnTo>
                  <a:pt x="8858237" y="1228305"/>
                </a:lnTo>
                <a:lnTo>
                  <a:pt x="8858707" y="1229423"/>
                </a:lnTo>
                <a:lnTo>
                  <a:pt x="8860574" y="1231290"/>
                </a:lnTo>
                <a:lnTo>
                  <a:pt x="8861692" y="1231747"/>
                </a:lnTo>
                <a:lnTo>
                  <a:pt x="8873846" y="1231747"/>
                </a:lnTo>
                <a:lnTo>
                  <a:pt x="8874963" y="1231290"/>
                </a:lnTo>
                <a:lnTo>
                  <a:pt x="8876830" y="1229423"/>
                </a:lnTo>
                <a:lnTo>
                  <a:pt x="8877287" y="1228305"/>
                </a:lnTo>
                <a:lnTo>
                  <a:pt x="8877287" y="1225677"/>
                </a:lnTo>
                <a:close/>
              </a:path>
              <a:path w="11163300" h="4533900">
                <a:moveTo>
                  <a:pt x="8877287" y="401320"/>
                </a:moveTo>
                <a:lnTo>
                  <a:pt x="8876830" y="400202"/>
                </a:lnTo>
                <a:lnTo>
                  <a:pt x="8874963" y="398348"/>
                </a:lnTo>
                <a:lnTo>
                  <a:pt x="8873846" y="397878"/>
                </a:lnTo>
                <a:lnTo>
                  <a:pt x="8861692" y="397878"/>
                </a:lnTo>
                <a:lnTo>
                  <a:pt x="8860574" y="398348"/>
                </a:lnTo>
                <a:lnTo>
                  <a:pt x="8858707" y="400202"/>
                </a:lnTo>
                <a:lnTo>
                  <a:pt x="8858237" y="401320"/>
                </a:lnTo>
                <a:lnTo>
                  <a:pt x="8858237" y="403961"/>
                </a:lnTo>
                <a:lnTo>
                  <a:pt x="8858707" y="405079"/>
                </a:lnTo>
                <a:lnTo>
                  <a:pt x="8860574" y="406933"/>
                </a:lnTo>
                <a:lnTo>
                  <a:pt x="8861692" y="407403"/>
                </a:lnTo>
                <a:lnTo>
                  <a:pt x="8873846" y="407403"/>
                </a:lnTo>
                <a:lnTo>
                  <a:pt x="8874963" y="406933"/>
                </a:lnTo>
                <a:lnTo>
                  <a:pt x="8876830" y="405079"/>
                </a:lnTo>
                <a:lnTo>
                  <a:pt x="8877287" y="403961"/>
                </a:lnTo>
                <a:lnTo>
                  <a:pt x="8877287" y="401320"/>
                </a:lnTo>
                <a:close/>
              </a:path>
              <a:path w="11163300" h="4533900">
                <a:moveTo>
                  <a:pt x="8934437" y="4523054"/>
                </a:moveTo>
                <a:lnTo>
                  <a:pt x="8933980" y="4521936"/>
                </a:lnTo>
                <a:lnTo>
                  <a:pt x="8932113" y="4520069"/>
                </a:lnTo>
                <a:lnTo>
                  <a:pt x="8930996" y="4519612"/>
                </a:lnTo>
                <a:lnTo>
                  <a:pt x="8918842" y="4519612"/>
                </a:lnTo>
                <a:lnTo>
                  <a:pt x="8917711" y="4520069"/>
                </a:lnTo>
                <a:lnTo>
                  <a:pt x="8915857" y="4521936"/>
                </a:lnTo>
                <a:lnTo>
                  <a:pt x="8915387" y="4523054"/>
                </a:lnTo>
                <a:lnTo>
                  <a:pt x="8915387" y="4525683"/>
                </a:lnTo>
                <a:lnTo>
                  <a:pt x="8915857" y="4526800"/>
                </a:lnTo>
                <a:lnTo>
                  <a:pt x="8917711" y="4528667"/>
                </a:lnTo>
                <a:lnTo>
                  <a:pt x="8918842" y="4529137"/>
                </a:lnTo>
                <a:lnTo>
                  <a:pt x="8930996" y="4529137"/>
                </a:lnTo>
                <a:lnTo>
                  <a:pt x="8932113" y="4528667"/>
                </a:lnTo>
                <a:lnTo>
                  <a:pt x="8933980" y="4526800"/>
                </a:lnTo>
                <a:lnTo>
                  <a:pt x="8934437" y="4525683"/>
                </a:lnTo>
                <a:lnTo>
                  <a:pt x="8934437" y="4523054"/>
                </a:lnTo>
                <a:close/>
              </a:path>
              <a:path w="11163300" h="4533900">
                <a:moveTo>
                  <a:pt x="8934437" y="3698710"/>
                </a:moveTo>
                <a:lnTo>
                  <a:pt x="8933980" y="3697579"/>
                </a:lnTo>
                <a:lnTo>
                  <a:pt x="8932113" y="3695725"/>
                </a:lnTo>
                <a:lnTo>
                  <a:pt x="8930996" y="3695255"/>
                </a:lnTo>
                <a:lnTo>
                  <a:pt x="8918842" y="3695255"/>
                </a:lnTo>
                <a:lnTo>
                  <a:pt x="8917711" y="3695725"/>
                </a:lnTo>
                <a:lnTo>
                  <a:pt x="8915857" y="3697579"/>
                </a:lnTo>
                <a:lnTo>
                  <a:pt x="8915387" y="3698710"/>
                </a:lnTo>
                <a:lnTo>
                  <a:pt x="8915387" y="3701338"/>
                </a:lnTo>
                <a:lnTo>
                  <a:pt x="8915857" y="3702456"/>
                </a:lnTo>
                <a:lnTo>
                  <a:pt x="8917711" y="3704323"/>
                </a:lnTo>
                <a:lnTo>
                  <a:pt x="8918842" y="3704780"/>
                </a:lnTo>
                <a:lnTo>
                  <a:pt x="8930996" y="3704780"/>
                </a:lnTo>
                <a:lnTo>
                  <a:pt x="8932113" y="3704323"/>
                </a:lnTo>
                <a:lnTo>
                  <a:pt x="8933980" y="3702456"/>
                </a:lnTo>
                <a:lnTo>
                  <a:pt x="8934437" y="3701338"/>
                </a:lnTo>
                <a:lnTo>
                  <a:pt x="8934437" y="3698710"/>
                </a:lnTo>
                <a:close/>
              </a:path>
              <a:path w="11163300" h="4533900">
                <a:moveTo>
                  <a:pt x="8934437" y="2874365"/>
                </a:moveTo>
                <a:lnTo>
                  <a:pt x="8933980" y="2873235"/>
                </a:lnTo>
                <a:lnTo>
                  <a:pt x="8932113" y="2871381"/>
                </a:lnTo>
                <a:lnTo>
                  <a:pt x="8930996" y="2870911"/>
                </a:lnTo>
                <a:lnTo>
                  <a:pt x="8918842" y="2870911"/>
                </a:lnTo>
                <a:lnTo>
                  <a:pt x="8917711" y="2871381"/>
                </a:lnTo>
                <a:lnTo>
                  <a:pt x="8915857" y="2873235"/>
                </a:lnTo>
                <a:lnTo>
                  <a:pt x="8915387" y="2874365"/>
                </a:lnTo>
                <a:lnTo>
                  <a:pt x="8915387" y="2876994"/>
                </a:lnTo>
                <a:lnTo>
                  <a:pt x="8915857" y="2878112"/>
                </a:lnTo>
                <a:lnTo>
                  <a:pt x="8917711" y="2879979"/>
                </a:lnTo>
                <a:lnTo>
                  <a:pt x="8918842" y="2880436"/>
                </a:lnTo>
                <a:lnTo>
                  <a:pt x="8930996" y="2880436"/>
                </a:lnTo>
                <a:lnTo>
                  <a:pt x="8932113" y="2879979"/>
                </a:lnTo>
                <a:lnTo>
                  <a:pt x="8933980" y="2878112"/>
                </a:lnTo>
                <a:lnTo>
                  <a:pt x="8934437" y="2876994"/>
                </a:lnTo>
                <a:lnTo>
                  <a:pt x="8934437" y="2874365"/>
                </a:lnTo>
                <a:close/>
              </a:path>
              <a:path w="11163300" h="4533900">
                <a:moveTo>
                  <a:pt x="8934437" y="2050021"/>
                </a:moveTo>
                <a:lnTo>
                  <a:pt x="8933980" y="2048891"/>
                </a:lnTo>
                <a:lnTo>
                  <a:pt x="8932113" y="2047036"/>
                </a:lnTo>
                <a:lnTo>
                  <a:pt x="8930996" y="2046566"/>
                </a:lnTo>
                <a:lnTo>
                  <a:pt x="8918842" y="2046566"/>
                </a:lnTo>
                <a:lnTo>
                  <a:pt x="8917711" y="2047036"/>
                </a:lnTo>
                <a:lnTo>
                  <a:pt x="8915857" y="2048891"/>
                </a:lnTo>
                <a:lnTo>
                  <a:pt x="8915387" y="2050021"/>
                </a:lnTo>
                <a:lnTo>
                  <a:pt x="8915387" y="2052650"/>
                </a:lnTo>
                <a:lnTo>
                  <a:pt x="8915857" y="2053767"/>
                </a:lnTo>
                <a:lnTo>
                  <a:pt x="8917711" y="2055634"/>
                </a:lnTo>
                <a:lnTo>
                  <a:pt x="8918842" y="2056091"/>
                </a:lnTo>
                <a:lnTo>
                  <a:pt x="8930996" y="2056091"/>
                </a:lnTo>
                <a:lnTo>
                  <a:pt x="8932113" y="2055634"/>
                </a:lnTo>
                <a:lnTo>
                  <a:pt x="8933980" y="2053767"/>
                </a:lnTo>
                <a:lnTo>
                  <a:pt x="8934437" y="2052650"/>
                </a:lnTo>
                <a:lnTo>
                  <a:pt x="8934437" y="2050021"/>
                </a:lnTo>
                <a:close/>
              </a:path>
              <a:path w="11163300" h="4533900">
                <a:moveTo>
                  <a:pt x="8934437" y="1225677"/>
                </a:moveTo>
                <a:lnTo>
                  <a:pt x="8933980" y="1224546"/>
                </a:lnTo>
                <a:lnTo>
                  <a:pt x="8932113" y="1222692"/>
                </a:lnTo>
                <a:lnTo>
                  <a:pt x="8930996" y="1222222"/>
                </a:lnTo>
                <a:lnTo>
                  <a:pt x="8918842" y="1222222"/>
                </a:lnTo>
                <a:lnTo>
                  <a:pt x="8917711" y="1222692"/>
                </a:lnTo>
                <a:lnTo>
                  <a:pt x="8915857" y="1224546"/>
                </a:lnTo>
                <a:lnTo>
                  <a:pt x="8915387" y="1225677"/>
                </a:lnTo>
                <a:lnTo>
                  <a:pt x="8915387" y="1228305"/>
                </a:lnTo>
                <a:lnTo>
                  <a:pt x="8915857" y="1229423"/>
                </a:lnTo>
                <a:lnTo>
                  <a:pt x="8917711" y="1231290"/>
                </a:lnTo>
                <a:lnTo>
                  <a:pt x="8918842" y="1231747"/>
                </a:lnTo>
                <a:lnTo>
                  <a:pt x="8930996" y="1231747"/>
                </a:lnTo>
                <a:lnTo>
                  <a:pt x="8932113" y="1231290"/>
                </a:lnTo>
                <a:lnTo>
                  <a:pt x="8933980" y="1229423"/>
                </a:lnTo>
                <a:lnTo>
                  <a:pt x="8934437" y="1228305"/>
                </a:lnTo>
                <a:lnTo>
                  <a:pt x="8934437" y="1225677"/>
                </a:lnTo>
                <a:close/>
              </a:path>
              <a:path w="11163300" h="4533900">
                <a:moveTo>
                  <a:pt x="8934437" y="401320"/>
                </a:moveTo>
                <a:lnTo>
                  <a:pt x="8933980" y="400202"/>
                </a:lnTo>
                <a:lnTo>
                  <a:pt x="8932113" y="398348"/>
                </a:lnTo>
                <a:lnTo>
                  <a:pt x="8930996" y="397878"/>
                </a:lnTo>
                <a:lnTo>
                  <a:pt x="8918842" y="397878"/>
                </a:lnTo>
                <a:lnTo>
                  <a:pt x="8917711" y="398348"/>
                </a:lnTo>
                <a:lnTo>
                  <a:pt x="8915857" y="400202"/>
                </a:lnTo>
                <a:lnTo>
                  <a:pt x="8915387" y="401320"/>
                </a:lnTo>
                <a:lnTo>
                  <a:pt x="8915387" y="403961"/>
                </a:lnTo>
                <a:lnTo>
                  <a:pt x="8915857" y="405079"/>
                </a:lnTo>
                <a:lnTo>
                  <a:pt x="8917711" y="406933"/>
                </a:lnTo>
                <a:lnTo>
                  <a:pt x="8918842" y="407403"/>
                </a:lnTo>
                <a:lnTo>
                  <a:pt x="8930996" y="407403"/>
                </a:lnTo>
                <a:lnTo>
                  <a:pt x="8932113" y="406933"/>
                </a:lnTo>
                <a:lnTo>
                  <a:pt x="8933980" y="405079"/>
                </a:lnTo>
                <a:lnTo>
                  <a:pt x="8934437" y="403961"/>
                </a:lnTo>
                <a:lnTo>
                  <a:pt x="8934437" y="401320"/>
                </a:lnTo>
                <a:close/>
              </a:path>
              <a:path w="11163300" h="4533900">
                <a:moveTo>
                  <a:pt x="8991587" y="4523054"/>
                </a:moveTo>
                <a:lnTo>
                  <a:pt x="8991130" y="4521936"/>
                </a:lnTo>
                <a:lnTo>
                  <a:pt x="8989263" y="4520069"/>
                </a:lnTo>
                <a:lnTo>
                  <a:pt x="8988146" y="4519612"/>
                </a:lnTo>
                <a:lnTo>
                  <a:pt x="8975992" y="4519612"/>
                </a:lnTo>
                <a:lnTo>
                  <a:pt x="8974861" y="4520069"/>
                </a:lnTo>
                <a:lnTo>
                  <a:pt x="8973007" y="4521936"/>
                </a:lnTo>
                <a:lnTo>
                  <a:pt x="8972537" y="4523054"/>
                </a:lnTo>
                <a:lnTo>
                  <a:pt x="8972537" y="4525683"/>
                </a:lnTo>
                <a:lnTo>
                  <a:pt x="8973007" y="4526800"/>
                </a:lnTo>
                <a:lnTo>
                  <a:pt x="8974861" y="4528667"/>
                </a:lnTo>
                <a:lnTo>
                  <a:pt x="8975992" y="4529137"/>
                </a:lnTo>
                <a:lnTo>
                  <a:pt x="8988146" y="4529137"/>
                </a:lnTo>
                <a:lnTo>
                  <a:pt x="8989263" y="4528667"/>
                </a:lnTo>
                <a:lnTo>
                  <a:pt x="8991130" y="4526800"/>
                </a:lnTo>
                <a:lnTo>
                  <a:pt x="8991587" y="4525683"/>
                </a:lnTo>
                <a:lnTo>
                  <a:pt x="8991587" y="4523054"/>
                </a:lnTo>
                <a:close/>
              </a:path>
              <a:path w="11163300" h="4533900">
                <a:moveTo>
                  <a:pt x="8991587" y="3698710"/>
                </a:moveTo>
                <a:lnTo>
                  <a:pt x="8991130" y="3697579"/>
                </a:lnTo>
                <a:lnTo>
                  <a:pt x="8989263" y="3695725"/>
                </a:lnTo>
                <a:lnTo>
                  <a:pt x="8988146" y="3695255"/>
                </a:lnTo>
                <a:lnTo>
                  <a:pt x="8975992" y="3695255"/>
                </a:lnTo>
                <a:lnTo>
                  <a:pt x="8974861" y="3695725"/>
                </a:lnTo>
                <a:lnTo>
                  <a:pt x="8973007" y="3697579"/>
                </a:lnTo>
                <a:lnTo>
                  <a:pt x="8972537" y="3698710"/>
                </a:lnTo>
                <a:lnTo>
                  <a:pt x="8972537" y="3701338"/>
                </a:lnTo>
                <a:lnTo>
                  <a:pt x="8973007" y="3702456"/>
                </a:lnTo>
                <a:lnTo>
                  <a:pt x="8974861" y="3704323"/>
                </a:lnTo>
                <a:lnTo>
                  <a:pt x="8975992" y="3704780"/>
                </a:lnTo>
                <a:lnTo>
                  <a:pt x="8988146" y="3704780"/>
                </a:lnTo>
                <a:lnTo>
                  <a:pt x="8989263" y="3704323"/>
                </a:lnTo>
                <a:lnTo>
                  <a:pt x="8991130" y="3702456"/>
                </a:lnTo>
                <a:lnTo>
                  <a:pt x="8991587" y="3701338"/>
                </a:lnTo>
                <a:lnTo>
                  <a:pt x="8991587" y="3698710"/>
                </a:lnTo>
                <a:close/>
              </a:path>
              <a:path w="11163300" h="4533900">
                <a:moveTo>
                  <a:pt x="8991587" y="2874365"/>
                </a:moveTo>
                <a:lnTo>
                  <a:pt x="8991130" y="2873235"/>
                </a:lnTo>
                <a:lnTo>
                  <a:pt x="8989263" y="2871381"/>
                </a:lnTo>
                <a:lnTo>
                  <a:pt x="8988146" y="2870911"/>
                </a:lnTo>
                <a:lnTo>
                  <a:pt x="8975992" y="2870911"/>
                </a:lnTo>
                <a:lnTo>
                  <a:pt x="8974861" y="2871381"/>
                </a:lnTo>
                <a:lnTo>
                  <a:pt x="8973007" y="2873235"/>
                </a:lnTo>
                <a:lnTo>
                  <a:pt x="8972537" y="2874365"/>
                </a:lnTo>
                <a:lnTo>
                  <a:pt x="8972537" y="2876994"/>
                </a:lnTo>
                <a:lnTo>
                  <a:pt x="8973007" y="2878112"/>
                </a:lnTo>
                <a:lnTo>
                  <a:pt x="8974861" y="2879979"/>
                </a:lnTo>
                <a:lnTo>
                  <a:pt x="8975992" y="2880436"/>
                </a:lnTo>
                <a:lnTo>
                  <a:pt x="8988146" y="2880436"/>
                </a:lnTo>
                <a:lnTo>
                  <a:pt x="8989263" y="2879979"/>
                </a:lnTo>
                <a:lnTo>
                  <a:pt x="8991130" y="2878112"/>
                </a:lnTo>
                <a:lnTo>
                  <a:pt x="8991587" y="2876994"/>
                </a:lnTo>
                <a:lnTo>
                  <a:pt x="8991587" y="2874365"/>
                </a:lnTo>
                <a:close/>
              </a:path>
              <a:path w="11163300" h="4533900">
                <a:moveTo>
                  <a:pt x="8991587" y="2050021"/>
                </a:moveTo>
                <a:lnTo>
                  <a:pt x="8991130" y="2048891"/>
                </a:lnTo>
                <a:lnTo>
                  <a:pt x="8989263" y="2047036"/>
                </a:lnTo>
                <a:lnTo>
                  <a:pt x="8988146" y="2046566"/>
                </a:lnTo>
                <a:lnTo>
                  <a:pt x="8975992" y="2046566"/>
                </a:lnTo>
                <a:lnTo>
                  <a:pt x="8974861" y="2047036"/>
                </a:lnTo>
                <a:lnTo>
                  <a:pt x="8973007" y="2048891"/>
                </a:lnTo>
                <a:lnTo>
                  <a:pt x="8972537" y="2050021"/>
                </a:lnTo>
                <a:lnTo>
                  <a:pt x="8972537" y="2052650"/>
                </a:lnTo>
                <a:lnTo>
                  <a:pt x="8973007" y="2053767"/>
                </a:lnTo>
                <a:lnTo>
                  <a:pt x="8974861" y="2055634"/>
                </a:lnTo>
                <a:lnTo>
                  <a:pt x="8975992" y="2056091"/>
                </a:lnTo>
                <a:lnTo>
                  <a:pt x="8988146" y="2056091"/>
                </a:lnTo>
                <a:lnTo>
                  <a:pt x="8989263" y="2055634"/>
                </a:lnTo>
                <a:lnTo>
                  <a:pt x="8991130" y="2053767"/>
                </a:lnTo>
                <a:lnTo>
                  <a:pt x="8991587" y="2052650"/>
                </a:lnTo>
                <a:lnTo>
                  <a:pt x="8991587" y="2050021"/>
                </a:lnTo>
                <a:close/>
              </a:path>
              <a:path w="11163300" h="4533900">
                <a:moveTo>
                  <a:pt x="8991587" y="1225677"/>
                </a:moveTo>
                <a:lnTo>
                  <a:pt x="8991130" y="1224546"/>
                </a:lnTo>
                <a:lnTo>
                  <a:pt x="8989263" y="1222692"/>
                </a:lnTo>
                <a:lnTo>
                  <a:pt x="8988146" y="1222222"/>
                </a:lnTo>
                <a:lnTo>
                  <a:pt x="8975992" y="1222222"/>
                </a:lnTo>
                <a:lnTo>
                  <a:pt x="8974861" y="1222692"/>
                </a:lnTo>
                <a:lnTo>
                  <a:pt x="8973007" y="1224546"/>
                </a:lnTo>
                <a:lnTo>
                  <a:pt x="8972537" y="1225677"/>
                </a:lnTo>
                <a:lnTo>
                  <a:pt x="8972537" y="1228305"/>
                </a:lnTo>
                <a:lnTo>
                  <a:pt x="8973007" y="1229423"/>
                </a:lnTo>
                <a:lnTo>
                  <a:pt x="8974861" y="1231290"/>
                </a:lnTo>
                <a:lnTo>
                  <a:pt x="8975992" y="1231747"/>
                </a:lnTo>
                <a:lnTo>
                  <a:pt x="8988146" y="1231747"/>
                </a:lnTo>
                <a:lnTo>
                  <a:pt x="8989263" y="1231290"/>
                </a:lnTo>
                <a:lnTo>
                  <a:pt x="8991130" y="1229423"/>
                </a:lnTo>
                <a:lnTo>
                  <a:pt x="8991587" y="1228305"/>
                </a:lnTo>
                <a:lnTo>
                  <a:pt x="8991587" y="1225677"/>
                </a:lnTo>
                <a:close/>
              </a:path>
              <a:path w="11163300" h="4533900">
                <a:moveTo>
                  <a:pt x="8991587" y="401320"/>
                </a:moveTo>
                <a:lnTo>
                  <a:pt x="8991130" y="400202"/>
                </a:lnTo>
                <a:lnTo>
                  <a:pt x="8989263" y="398348"/>
                </a:lnTo>
                <a:lnTo>
                  <a:pt x="8988146" y="397878"/>
                </a:lnTo>
                <a:lnTo>
                  <a:pt x="8975992" y="397878"/>
                </a:lnTo>
                <a:lnTo>
                  <a:pt x="8974861" y="398348"/>
                </a:lnTo>
                <a:lnTo>
                  <a:pt x="8973007" y="400202"/>
                </a:lnTo>
                <a:lnTo>
                  <a:pt x="8972537" y="401320"/>
                </a:lnTo>
                <a:lnTo>
                  <a:pt x="8972537" y="403961"/>
                </a:lnTo>
                <a:lnTo>
                  <a:pt x="8973007" y="405079"/>
                </a:lnTo>
                <a:lnTo>
                  <a:pt x="8974861" y="406933"/>
                </a:lnTo>
                <a:lnTo>
                  <a:pt x="8975992" y="407403"/>
                </a:lnTo>
                <a:lnTo>
                  <a:pt x="8988146" y="407403"/>
                </a:lnTo>
                <a:lnTo>
                  <a:pt x="8989263" y="406933"/>
                </a:lnTo>
                <a:lnTo>
                  <a:pt x="8991130" y="405079"/>
                </a:lnTo>
                <a:lnTo>
                  <a:pt x="8991587" y="403961"/>
                </a:lnTo>
                <a:lnTo>
                  <a:pt x="8991587" y="401320"/>
                </a:lnTo>
                <a:close/>
              </a:path>
              <a:path w="11163300" h="4533900">
                <a:moveTo>
                  <a:pt x="9048750" y="4523054"/>
                </a:moveTo>
                <a:lnTo>
                  <a:pt x="9048280" y="4521936"/>
                </a:lnTo>
                <a:lnTo>
                  <a:pt x="9046413" y="4520069"/>
                </a:lnTo>
                <a:lnTo>
                  <a:pt x="9045296" y="4519612"/>
                </a:lnTo>
                <a:lnTo>
                  <a:pt x="9033142" y="4519612"/>
                </a:lnTo>
                <a:lnTo>
                  <a:pt x="9032024" y="4520069"/>
                </a:lnTo>
                <a:lnTo>
                  <a:pt x="9030157" y="4521936"/>
                </a:lnTo>
                <a:lnTo>
                  <a:pt x="9029687" y="4523054"/>
                </a:lnTo>
                <a:lnTo>
                  <a:pt x="9029687" y="4525683"/>
                </a:lnTo>
                <a:lnTo>
                  <a:pt x="9030157" y="4526800"/>
                </a:lnTo>
                <a:lnTo>
                  <a:pt x="9032024" y="4528667"/>
                </a:lnTo>
                <a:lnTo>
                  <a:pt x="9033142" y="4529137"/>
                </a:lnTo>
                <a:lnTo>
                  <a:pt x="9045296" y="4529137"/>
                </a:lnTo>
                <a:lnTo>
                  <a:pt x="9046413" y="4528667"/>
                </a:lnTo>
                <a:lnTo>
                  <a:pt x="9048280" y="4526800"/>
                </a:lnTo>
                <a:lnTo>
                  <a:pt x="9048750" y="4525683"/>
                </a:lnTo>
                <a:lnTo>
                  <a:pt x="9048750" y="4523054"/>
                </a:lnTo>
                <a:close/>
              </a:path>
              <a:path w="11163300" h="4533900">
                <a:moveTo>
                  <a:pt x="9048750" y="3698710"/>
                </a:moveTo>
                <a:lnTo>
                  <a:pt x="9048280" y="3697579"/>
                </a:lnTo>
                <a:lnTo>
                  <a:pt x="9046413" y="3695725"/>
                </a:lnTo>
                <a:lnTo>
                  <a:pt x="9045296" y="3695255"/>
                </a:lnTo>
                <a:lnTo>
                  <a:pt x="9033142" y="3695255"/>
                </a:lnTo>
                <a:lnTo>
                  <a:pt x="9032024" y="3695725"/>
                </a:lnTo>
                <a:lnTo>
                  <a:pt x="9030157" y="3697579"/>
                </a:lnTo>
                <a:lnTo>
                  <a:pt x="9029687" y="3698710"/>
                </a:lnTo>
                <a:lnTo>
                  <a:pt x="9029687" y="3701338"/>
                </a:lnTo>
                <a:lnTo>
                  <a:pt x="9030157" y="3702456"/>
                </a:lnTo>
                <a:lnTo>
                  <a:pt x="9032024" y="3704323"/>
                </a:lnTo>
                <a:lnTo>
                  <a:pt x="9033142" y="3704780"/>
                </a:lnTo>
                <a:lnTo>
                  <a:pt x="9045296" y="3704780"/>
                </a:lnTo>
                <a:lnTo>
                  <a:pt x="9046413" y="3704323"/>
                </a:lnTo>
                <a:lnTo>
                  <a:pt x="9048280" y="3702456"/>
                </a:lnTo>
                <a:lnTo>
                  <a:pt x="9048750" y="3701338"/>
                </a:lnTo>
                <a:lnTo>
                  <a:pt x="9048750" y="3698710"/>
                </a:lnTo>
                <a:close/>
              </a:path>
              <a:path w="11163300" h="4533900">
                <a:moveTo>
                  <a:pt x="9048750" y="2874365"/>
                </a:moveTo>
                <a:lnTo>
                  <a:pt x="9048280" y="2873235"/>
                </a:lnTo>
                <a:lnTo>
                  <a:pt x="9046413" y="2871381"/>
                </a:lnTo>
                <a:lnTo>
                  <a:pt x="9045296" y="2870911"/>
                </a:lnTo>
                <a:lnTo>
                  <a:pt x="9033142" y="2870911"/>
                </a:lnTo>
                <a:lnTo>
                  <a:pt x="9032024" y="2871381"/>
                </a:lnTo>
                <a:lnTo>
                  <a:pt x="9030157" y="2873235"/>
                </a:lnTo>
                <a:lnTo>
                  <a:pt x="9029687" y="2874365"/>
                </a:lnTo>
                <a:lnTo>
                  <a:pt x="9029687" y="2876994"/>
                </a:lnTo>
                <a:lnTo>
                  <a:pt x="9030157" y="2878112"/>
                </a:lnTo>
                <a:lnTo>
                  <a:pt x="9032024" y="2879979"/>
                </a:lnTo>
                <a:lnTo>
                  <a:pt x="9033142" y="2880436"/>
                </a:lnTo>
                <a:lnTo>
                  <a:pt x="9045296" y="2880436"/>
                </a:lnTo>
                <a:lnTo>
                  <a:pt x="9046413" y="2879979"/>
                </a:lnTo>
                <a:lnTo>
                  <a:pt x="9048280" y="2878112"/>
                </a:lnTo>
                <a:lnTo>
                  <a:pt x="9048750" y="2876994"/>
                </a:lnTo>
                <a:lnTo>
                  <a:pt x="9048750" y="2874365"/>
                </a:lnTo>
                <a:close/>
              </a:path>
              <a:path w="11163300" h="4533900">
                <a:moveTo>
                  <a:pt x="9048750" y="2050021"/>
                </a:moveTo>
                <a:lnTo>
                  <a:pt x="9048280" y="2048891"/>
                </a:lnTo>
                <a:lnTo>
                  <a:pt x="9046413" y="2047036"/>
                </a:lnTo>
                <a:lnTo>
                  <a:pt x="9045296" y="2046566"/>
                </a:lnTo>
                <a:lnTo>
                  <a:pt x="9033142" y="2046566"/>
                </a:lnTo>
                <a:lnTo>
                  <a:pt x="9032024" y="2047036"/>
                </a:lnTo>
                <a:lnTo>
                  <a:pt x="9030157" y="2048891"/>
                </a:lnTo>
                <a:lnTo>
                  <a:pt x="9029687" y="2050021"/>
                </a:lnTo>
                <a:lnTo>
                  <a:pt x="9029687" y="2052650"/>
                </a:lnTo>
                <a:lnTo>
                  <a:pt x="9030157" y="2053767"/>
                </a:lnTo>
                <a:lnTo>
                  <a:pt x="9032024" y="2055634"/>
                </a:lnTo>
                <a:lnTo>
                  <a:pt x="9033142" y="2056091"/>
                </a:lnTo>
                <a:lnTo>
                  <a:pt x="9045296" y="2056091"/>
                </a:lnTo>
                <a:lnTo>
                  <a:pt x="9046413" y="2055634"/>
                </a:lnTo>
                <a:lnTo>
                  <a:pt x="9048280" y="2053767"/>
                </a:lnTo>
                <a:lnTo>
                  <a:pt x="9048750" y="2052650"/>
                </a:lnTo>
                <a:lnTo>
                  <a:pt x="9048750" y="2050021"/>
                </a:lnTo>
                <a:close/>
              </a:path>
              <a:path w="11163300" h="4533900">
                <a:moveTo>
                  <a:pt x="9048750" y="1225677"/>
                </a:moveTo>
                <a:lnTo>
                  <a:pt x="9048280" y="1224546"/>
                </a:lnTo>
                <a:lnTo>
                  <a:pt x="9046413" y="1222692"/>
                </a:lnTo>
                <a:lnTo>
                  <a:pt x="9045296" y="1222222"/>
                </a:lnTo>
                <a:lnTo>
                  <a:pt x="9033142" y="1222222"/>
                </a:lnTo>
                <a:lnTo>
                  <a:pt x="9032024" y="1222692"/>
                </a:lnTo>
                <a:lnTo>
                  <a:pt x="9030157" y="1224546"/>
                </a:lnTo>
                <a:lnTo>
                  <a:pt x="9029687" y="1225677"/>
                </a:lnTo>
                <a:lnTo>
                  <a:pt x="9029687" y="1228305"/>
                </a:lnTo>
                <a:lnTo>
                  <a:pt x="9030157" y="1229423"/>
                </a:lnTo>
                <a:lnTo>
                  <a:pt x="9032024" y="1231290"/>
                </a:lnTo>
                <a:lnTo>
                  <a:pt x="9033142" y="1231747"/>
                </a:lnTo>
                <a:lnTo>
                  <a:pt x="9045296" y="1231747"/>
                </a:lnTo>
                <a:lnTo>
                  <a:pt x="9046413" y="1231290"/>
                </a:lnTo>
                <a:lnTo>
                  <a:pt x="9048280" y="1229423"/>
                </a:lnTo>
                <a:lnTo>
                  <a:pt x="9048750" y="1228305"/>
                </a:lnTo>
                <a:lnTo>
                  <a:pt x="9048750" y="1225677"/>
                </a:lnTo>
                <a:close/>
              </a:path>
              <a:path w="11163300" h="4533900">
                <a:moveTo>
                  <a:pt x="9048750" y="401320"/>
                </a:moveTo>
                <a:lnTo>
                  <a:pt x="9048280" y="400202"/>
                </a:lnTo>
                <a:lnTo>
                  <a:pt x="9046413" y="398348"/>
                </a:lnTo>
                <a:lnTo>
                  <a:pt x="9045296" y="397878"/>
                </a:lnTo>
                <a:lnTo>
                  <a:pt x="9033142" y="397878"/>
                </a:lnTo>
                <a:lnTo>
                  <a:pt x="9032024" y="398348"/>
                </a:lnTo>
                <a:lnTo>
                  <a:pt x="9030157" y="400202"/>
                </a:lnTo>
                <a:lnTo>
                  <a:pt x="9029687" y="401320"/>
                </a:lnTo>
                <a:lnTo>
                  <a:pt x="9029687" y="403961"/>
                </a:lnTo>
                <a:lnTo>
                  <a:pt x="9030157" y="405079"/>
                </a:lnTo>
                <a:lnTo>
                  <a:pt x="9032024" y="406933"/>
                </a:lnTo>
                <a:lnTo>
                  <a:pt x="9033142" y="407403"/>
                </a:lnTo>
                <a:lnTo>
                  <a:pt x="9045296" y="407403"/>
                </a:lnTo>
                <a:lnTo>
                  <a:pt x="9046413" y="406933"/>
                </a:lnTo>
                <a:lnTo>
                  <a:pt x="9048280" y="405079"/>
                </a:lnTo>
                <a:lnTo>
                  <a:pt x="9048750" y="403961"/>
                </a:lnTo>
                <a:lnTo>
                  <a:pt x="9048750" y="401320"/>
                </a:lnTo>
                <a:close/>
              </a:path>
              <a:path w="11163300" h="4533900">
                <a:moveTo>
                  <a:pt x="9105887" y="4523054"/>
                </a:moveTo>
                <a:lnTo>
                  <a:pt x="9105430" y="4521936"/>
                </a:lnTo>
                <a:lnTo>
                  <a:pt x="9103563" y="4520069"/>
                </a:lnTo>
                <a:lnTo>
                  <a:pt x="9102446" y="4519612"/>
                </a:lnTo>
                <a:lnTo>
                  <a:pt x="9090292" y="4519612"/>
                </a:lnTo>
                <a:lnTo>
                  <a:pt x="9089174" y="4520069"/>
                </a:lnTo>
                <a:lnTo>
                  <a:pt x="9087307" y="4521936"/>
                </a:lnTo>
                <a:lnTo>
                  <a:pt x="9086850" y="4523054"/>
                </a:lnTo>
                <a:lnTo>
                  <a:pt x="9086850" y="4525683"/>
                </a:lnTo>
                <a:lnTo>
                  <a:pt x="9087307" y="4526800"/>
                </a:lnTo>
                <a:lnTo>
                  <a:pt x="9089174" y="4528667"/>
                </a:lnTo>
                <a:lnTo>
                  <a:pt x="9090292" y="4529137"/>
                </a:lnTo>
                <a:lnTo>
                  <a:pt x="9102446" y="4529137"/>
                </a:lnTo>
                <a:lnTo>
                  <a:pt x="9103563" y="4528667"/>
                </a:lnTo>
                <a:lnTo>
                  <a:pt x="9105430" y="4526800"/>
                </a:lnTo>
                <a:lnTo>
                  <a:pt x="9105887" y="4525683"/>
                </a:lnTo>
                <a:lnTo>
                  <a:pt x="9105887" y="4523054"/>
                </a:lnTo>
                <a:close/>
              </a:path>
              <a:path w="11163300" h="4533900">
                <a:moveTo>
                  <a:pt x="9105887" y="3698710"/>
                </a:moveTo>
                <a:lnTo>
                  <a:pt x="9105430" y="3697579"/>
                </a:lnTo>
                <a:lnTo>
                  <a:pt x="9103563" y="3695725"/>
                </a:lnTo>
                <a:lnTo>
                  <a:pt x="9102446" y="3695255"/>
                </a:lnTo>
                <a:lnTo>
                  <a:pt x="9090292" y="3695255"/>
                </a:lnTo>
                <a:lnTo>
                  <a:pt x="9089174" y="3695725"/>
                </a:lnTo>
                <a:lnTo>
                  <a:pt x="9087307" y="3697579"/>
                </a:lnTo>
                <a:lnTo>
                  <a:pt x="9086850" y="3698710"/>
                </a:lnTo>
                <a:lnTo>
                  <a:pt x="9086850" y="3701338"/>
                </a:lnTo>
                <a:lnTo>
                  <a:pt x="9087307" y="3702456"/>
                </a:lnTo>
                <a:lnTo>
                  <a:pt x="9089174" y="3704323"/>
                </a:lnTo>
                <a:lnTo>
                  <a:pt x="9090292" y="3704780"/>
                </a:lnTo>
                <a:lnTo>
                  <a:pt x="9102446" y="3704780"/>
                </a:lnTo>
                <a:lnTo>
                  <a:pt x="9103563" y="3704323"/>
                </a:lnTo>
                <a:lnTo>
                  <a:pt x="9105430" y="3702456"/>
                </a:lnTo>
                <a:lnTo>
                  <a:pt x="9105887" y="3701338"/>
                </a:lnTo>
                <a:lnTo>
                  <a:pt x="9105887" y="3698710"/>
                </a:lnTo>
                <a:close/>
              </a:path>
              <a:path w="11163300" h="4533900">
                <a:moveTo>
                  <a:pt x="9105887" y="2874365"/>
                </a:moveTo>
                <a:lnTo>
                  <a:pt x="9105430" y="2873235"/>
                </a:lnTo>
                <a:lnTo>
                  <a:pt x="9103563" y="2871381"/>
                </a:lnTo>
                <a:lnTo>
                  <a:pt x="9102446" y="2870911"/>
                </a:lnTo>
                <a:lnTo>
                  <a:pt x="9090292" y="2870911"/>
                </a:lnTo>
                <a:lnTo>
                  <a:pt x="9089174" y="2871381"/>
                </a:lnTo>
                <a:lnTo>
                  <a:pt x="9087307" y="2873235"/>
                </a:lnTo>
                <a:lnTo>
                  <a:pt x="9086850" y="2874365"/>
                </a:lnTo>
                <a:lnTo>
                  <a:pt x="9086850" y="2876994"/>
                </a:lnTo>
                <a:lnTo>
                  <a:pt x="9087307" y="2878112"/>
                </a:lnTo>
                <a:lnTo>
                  <a:pt x="9089174" y="2879979"/>
                </a:lnTo>
                <a:lnTo>
                  <a:pt x="9090292" y="2880436"/>
                </a:lnTo>
                <a:lnTo>
                  <a:pt x="9102446" y="2880436"/>
                </a:lnTo>
                <a:lnTo>
                  <a:pt x="9103563" y="2879979"/>
                </a:lnTo>
                <a:lnTo>
                  <a:pt x="9105430" y="2878112"/>
                </a:lnTo>
                <a:lnTo>
                  <a:pt x="9105887" y="2876994"/>
                </a:lnTo>
                <a:lnTo>
                  <a:pt x="9105887" y="2874365"/>
                </a:lnTo>
                <a:close/>
              </a:path>
              <a:path w="11163300" h="4533900">
                <a:moveTo>
                  <a:pt x="9105887" y="2050021"/>
                </a:moveTo>
                <a:lnTo>
                  <a:pt x="9105430" y="2048891"/>
                </a:lnTo>
                <a:lnTo>
                  <a:pt x="9103563" y="2047036"/>
                </a:lnTo>
                <a:lnTo>
                  <a:pt x="9102446" y="2046566"/>
                </a:lnTo>
                <a:lnTo>
                  <a:pt x="9090292" y="2046566"/>
                </a:lnTo>
                <a:lnTo>
                  <a:pt x="9089174" y="2047036"/>
                </a:lnTo>
                <a:lnTo>
                  <a:pt x="9087307" y="2048891"/>
                </a:lnTo>
                <a:lnTo>
                  <a:pt x="9086850" y="2050021"/>
                </a:lnTo>
                <a:lnTo>
                  <a:pt x="9086850" y="2052650"/>
                </a:lnTo>
                <a:lnTo>
                  <a:pt x="9087307" y="2053767"/>
                </a:lnTo>
                <a:lnTo>
                  <a:pt x="9089174" y="2055634"/>
                </a:lnTo>
                <a:lnTo>
                  <a:pt x="9090292" y="2056091"/>
                </a:lnTo>
                <a:lnTo>
                  <a:pt x="9102446" y="2056091"/>
                </a:lnTo>
                <a:lnTo>
                  <a:pt x="9103563" y="2055634"/>
                </a:lnTo>
                <a:lnTo>
                  <a:pt x="9105430" y="2053767"/>
                </a:lnTo>
                <a:lnTo>
                  <a:pt x="9105887" y="2052650"/>
                </a:lnTo>
                <a:lnTo>
                  <a:pt x="9105887" y="2050021"/>
                </a:lnTo>
                <a:close/>
              </a:path>
              <a:path w="11163300" h="4533900">
                <a:moveTo>
                  <a:pt x="9105887" y="1225677"/>
                </a:moveTo>
                <a:lnTo>
                  <a:pt x="9105430" y="1224546"/>
                </a:lnTo>
                <a:lnTo>
                  <a:pt x="9103563" y="1222692"/>
                </a:lnTo>
                <a:lnTo>
                  <a:pt x="9102446" y="1222222"/>
                </a:lnTo>
                <a:lnTo>
                  <a:pt x="9090292" y="1222222"/>
                </a:lnTo>
                <a:lnTo>
                  <a:pt x="9089174" y="1222692"/>
                </a:lnTo>
                <a:lnTo>
                  <a:pt x="9087307" y="1224546"/>
                </a:lnTo>
                <a:lnTo>
                  <a:pt x="9086850" y="1225677"/>
                </a:lnTo>
                <a:lnTo>
                  <a:pt x="9086850" y="1228305"/>
                </a:lnTo>
                <a:lnTo>
                  <a:pt x="9087307" y="1229423"/>
                </a:lnTo>
                <a:lnTo>
                  <a:pt x="9089174" y="1231290"/>
                </a:lnTo>
                <a:lnTo>
                  <a:pt x="9090292" y="1231747"/>
                </a:lnTo>
                <a:lnTo>
                  <a:pt x="9102446" y="1231747"/>
                </a:lnTo>
                <a:lnTo>
                  <a:pt x="9103563" y="1231290"/>
                </a:lnTo>
                <a:lnTo>
                  <a:pt x="9105430" y="1229423"/>
                </a:lnTo>
                <a:lnTo>
                  <a:pt x="9105887" y="1228305"/>
                </a:lnTo>
                <a:lnTo>
                  <a:pt x="9105887" y="1225677"/>
                </a:lnTo>
                <a:close/>
              </a:path>
              <a:path w="11163300" h="4533900">
                <a:moveTo>
                  <a:pt x="9105887" y="401320"/>
                </a:moveTo>
                <a:lnTo>
                  <a:pt x="9105430" y="400202"/>
                </a:lnTo>
                <a:lnTo>
                  <a:pt x="9103563" y="398348"/>
                </a:lnTo>
                <a:lnTo>
                  <a:pt x="9102446" y="397878"/>
                </a:lnTo>
                <a:lnTo>
                  <a:pt x="9090292" y="397878"/>
                </a:lnTo>
                <a:lnTo>
                  <a:pt x="9089174" y="398348"/>
                </a:lnTo>
                <a:lnTo>
                  <a:pt x="9087307" y="400202"/>
                </a:lnTo>
                <a:lnTo>
                  <a:pt x="9086850" y="401320"/>
                </a:lnTo>
                <a:lnTo>
                  <a:pt x="9086850" y="403961"/>
                </a:lnTo>
                <a:lnTo>
                  <a:pt x="9087307" y="405079"/>
                </a:lnTo>
                <a:lnTo>
                  <a:pt x="9089174" y="406933"/>
                </a:lnTo>
                <a:lnTo>
                  <a:pt x="9090292" y="407403"/>
                </a:lnTo>
                <a:lnTo>
                  <a:pt x="9102446" y="407403"/>
                </a:lnTo>
                <a:lnTo>
                  <a:pt x="9103563" y="406933"/>
                </a:lnTo>
                <a:lnTo>
                  <a:pt x="9105430" y="405079"/>
                </a:lnTo>
                <a:lnTo>
                  <a:pt x="9105887" y="403961"/>
                </a:lnTo>
                <a:lnTo>
                  <a:pt x="9105887" y="401320"/>
                </a:lnTo>
                <a:close/>
              </a:path>
              <a:path w="11163300" h="4533900">
                <a:moveTo>
                  <a:pt x="9163037" y="4523054"/>
                </a:moveTo>
                <a:lnTo>
                  <a:pt x="9162580" y="4521936"/>
                </a:lnTo>
                <a:lnTo>
                  <a:pt x="9160713" y="4520069"/>
                </a:lnTo>
                <a:lnTo>
                  <a:pt x="9159596" y="4519612"/>
                </a:lnTo>
                <a:lnTo>
                  <a:pt x="9147442" y="4519612"/>
                </a:lnTo>
                <a:lnTo>
                  <a:pt x="9146324" y="4520069"/>
                </a:lnTo>
                <a:lnTo>
                  <a:pt x="9144457" y="4521936"/>
                </a:lnTo>
                <a:lnTo>
                  <a:pt x="9143987" y="4523054"/>
                </a:lnTo>
                <a:lnTo>
                  <a:pt x="9143987" y="4525683"/>
                </a:lnTo>
                <a:lnTo>
                  <a:pt x="9144457" y="4526800"/>
                </a:lnTo>
                <a:lnTo>
                  <a:pt x="9146324" y="4528667"/>
                </a:lnTo>
                <a:lnTo>
                  <a:pt x="9147442" y="4529137"/>
                </a:lnTo>
                <a:lnTo>
                  <a:pt x="9159596" y="4529137"/>
                </a:lnTo>
                <a:lnTo>
                  <a:pt x="9160713" y="4528667"/>
                </a:lnTo>
                <a:lnTo>
                  <a:pt x="9162580" y="4526800"/>
                </a:lnTo>
                <a:lnTo>
                  <a:pt x="9163037" y="4525683"/>
                </a:lnTo>
                <a:lnTo>
                  <a:pt x="9163037" y="4523054"/>
                </a:lnTo>
                <a:close/>
              </a:path>
              <a:path w="11163300" h="4533900">
                <a:moveTo>
                  <a:pt x="9163037" y="3698710"/>
                </a:moveTo>
                <a:lnTo>
                  <a:pt x="9162580" y="3697579"/>
                </a:lnTo>
                <a:lnTo>
                  <a:pt x="9160713" y="3695725"/>
                </a:lnTo>
                <a:lnTo>
                  <a:pt x="9159596" y="3695255"/>
                </a:lnTo>
                <a:lnTo>
                  <a:pt x="9147442" y="3695255"/>
                </a:lnTo>
                <a:lnTo>
                  <a:pt x="9146324" y="3695725"/>
                </a:lnTo>
                <a:lnTo>
                  <a:pt x="9144457" y="3697579"/>
                </a:lnTo>
                <a:lnTo>
                  <a:pt x="9143987" y="3698710"/>
                </a:lnTo>
                <a:lnTo>
                  <a:pt x="9143987" y="3701338"/>
                </a:lnTo>
                <a:lnTo>
                  <a:pt x="9144457" y="3702456"/>
                </a:lnTo>
                <a:lnTo>
                  <a:pt x="9146324" y="3704323"/>
                </a:lnTo>
                <a:lnTo>
                  <a:pt x="9147442" y="3704780"/>
                </a:lnTo>
                <a:lnTo>
                  <a:pt x="9159596" y="3704780"/>
                </a:lnTo>
                <a:lnTo>
                  <a:pt x="9160713" y="3704323"/>
                </a:lnTo>
                <a:lnTo>
                  <a:pt x="9162580" y="3702456"/>
                </a:lnTo>
                <a:lnTo>
                  <a:pt x="9163037" y="3701338"/>
                </a:lnTo>
                <a:lnTo>
                  <a:pt x="9163037" y="3698710"/>
                </a:lnTo>
                <a:close/>
              </a:path>
              <a:path w="11163300" h="4533900">
                <a:moveTo>
                  <a:pt x="9163037" y="2874365"/>
                </a:moveTo>
                <a:lnTo>
                  <a:pt x="9162580" y="2873235"/>
                </a:lnTo>
                <a:lnTo>
                  <a:pt x="9160713" y="2871381"/>
                </a:lnTo>
                <a:lnTo>
                  <a:pt x="9159596" y="2870911"/>
                </a:lnTo>
                <a:lnTo>
                  <a:pt x="9147442" y="2870911"/>
                </a:lnTo>
                <a:lnTo>
                  <a:pt x="9146324" y="2871381"/>
                </a:lnTo>
                <a:lnTo>
                  <a:pt x="9144457" y="2873235"/>
                </a:lnTo>
                <a:lnTo>
                  <a:pt x="9143987" y="2874365"/>
                </a:lnTo>
                <a:lnTo>
                  <a:pt x="9143987" y="2876994"/>
                </a:lnTo>
                <a:lnTo>
                  <a:pt x="9144457" y="2878112"/>
                </a:lnTo>
                <a:lnTo>
                  <a:pt x="9146324" y="2879979"/>
                </a:lnTo>
                <a:lnTo>
                  <a:pt x="9147442" y="2880436"/>
                </a:lnTo>
                <a:lnTo>
                  <a:pt x="9159596" y="2880436"/>
                </a:lnTo>
                <a:lnTo>
                  <a:pt x="9160713" y="2879979"/>
                </a:lnTo>
                <a:lnTo>
                  <a:pt x="9162580" y="2878112"/>
                </a:lnTo>
                <a:lnTo>
                  <a:pt x="9163037" y="2876994"/>
                </a:lnTo>
                <a:lnTo>
                  <a:pt x="9163037" y="2874365"/>
                </a:lnTo>
                <a:close/>
              </a:path>
              <a:path w="11163300" h="4533900">
                <a:moveTo>
                  <a:pt x="9163037" y="2050021"/>
                </a:moveTo>
                <a:lnTo>
                  <a:pt x="9162580" y="2048891"/>
                </a:lnTo>
                <a:lnTo>
                  <a:pt x="9160713" y="2047036"/>
                </a:lnTo>
                <a:lnTo>
                  <a:pt x="9159596" y="2046566"/>
                </a:lnTo>
                <a:lnTo>
                  <a:pt x="9147442" y="2046566"/>
                </a:lnTo>
                <a:lnTo>
                  <a:pt x="9146324" y="2047036"/>
                </a:lnTo>
                <a:lnTo>
                  <a:pt x="9144457" y="2048891"/>
                </a:lnTo>
                <a:lnTo>
                  <a:pt x="9143987" y="2050021"/>
                </a:lnTo>
                <a:lnTo>
                  <a:pt x="9143987" y="2052650"/>
                </a:lnTo>
                <a:lnTo>
                  <a:pt x="9144457" y="2053767"/>
                </a:lnTo>
                <a:lnTo>
                  <a:pt x="9146324" y="2055634"/>
                </a:lnTo>
                <a:lnTo>
                  <a:pt x="9147442" y="2056091"/>
                </a:lnTo>
                <a:lnTo>
                  <a:pt x="9159596" y="2056091"/>
                </a:lnTo>
                <a:lnTo>
                  <a:pt x="9160713" y="2055634"/>
                </a:lnTo>
                <a:lnTo>
                  <a:pt x="9162580" y="2053767"/>
                </a:lnTo>
                <a:lnTo>
                  <a:pt x="9163037" y="2052650"/>
                </a:lnTo>
                <a:lnTo>
                  <a:pt x="9163037" y="2050021"/>
                </a:lnTo>
                <a:close/>
              </a:path>
              <a:path w="11163300" h="4533900">
                <a:moveTo>
                  <a:pt x="9163037" y="1225677"/>
                </a:moveTo>
                <a:lnTo>
                  <a:pt x="9162580" y="1224546"/>
                </a:lnTo>
                <a:lnTo>
                  <a:pt x="9160713" y="1222692"/>
                </a:lnTo>
                <a:lnTo>
                  <a:pt x="9159596" y="1222222"/>
                </a:lnTo>
                <a:lnTo>
                  <a:pt x="9147442" y="1222222"/>
                </a:lnTo>
                <a:lnTo>
                  <a:pt x="9146324" y="1222692"/>
                </a:lnTo>
                <a:lnTo>
                  <a:pt x="9144457" y="1224546"/>
                </a:lnTo>
                <a:lnTo>
                  <a:pt x="9143987" y="1225677"/>
                </a:lnTo>
                <a:lnTo>
                  <a:pt x="9143987" y="1228305"/>
                </a:lnTo>
                <a:lnTo>
                  <a:pt x="9144457" y="1229423"/>
                </a:lnTo>
                <a:lnTo>
                  <a:pt x="9146324" y="1231290"/>
                </a:lnTo>
                <a:lnTo>
                  <a:pt x="9147442" y="1231747"/>
                </a:lnTo>
                <a:lnTo>
                  <a:pt x="9159596" y="1231747"/>
                </a:lnTo>
                <a:lnTo>
                  <a:pt x="9160713" y="1231290"/>
                </a:lnTo>
                <a:lnTo>
                  <a:pt x="9162580" y="1229423"/>
                </a:lnTo>
                <a:lnTo>
                  <a:pt x="9163037" y="1228305"/>
                </a:lnTo>
                <a:lnTo>
                  <a:pt x="9163037" y="1225677"/>
                </a:lnTo>
                <a:close/>
              </a:path>
              <a:path w="11163300" h="4533900">
                <a:moveTo>
                  <a:pt x="9163037" y="401320"/>
                </a:moveTo>
                <a:lnTo>
                  <a:pt x="9162580" y="400202"/>
                </a:lnTo>
                <a:lnTo>
                  <a:pt x="9160713" y="398348"/>
                </a:lnTo>
                <a:lnTo>
                  <a:pt x="9159596" y="397878"/>
                </a:lnTo>
                <a:lnTo>
                  <a:pt x="9147442" y="397878"/>
                </a:lnTo>
                <a:lnTo>
                  <a:pt x="9146324" y="398348"/>
                </a:lnTo>
                <a:lnTo>
                  <a:pt x="9144457" y="400202"/>
                </a:lnTo>
                <a:lnTo>
                  <a:pt x="9143987" y="401320"/>
                </a:lnTo>
                <a:lnTo>
                  <a:pt x="9143987" y="403961"/>
                </a:lnTo>
                <a:lnTo>
                  <a:pt x="9144457" y="405079"/>
                </a:lnTo>
                <a:lnTo>
                  <a:pt x="9146324" y="406933"/>
                </a:lnTo>
                <a:lnTo>
                  <a:pt x="9147442" y="407403"/>
                </a:lnTo>
                <a:lnTo>
                  <a:pt x="9159596" y="407403"/>
                </a:lnTo>
                <a:lnTo>
                  <a:pt x="9160713" y="406933"/>
                </a:lnTo>
                <a:lnTo>
                  <a:pt x="9162580" y="405079"/>
                </a:lnTo>
                <a:lnTo>
                  <a:pt x="9163037" y="403961"/>
                </a:lnTo>
                <a:lnTo>
                  <a:pt x="9163037" y="401320"/>
                </a:lnTo>
                <a:close/>
              </a:path>
              <a:path w="11163300" h="4533900">
                <a:moveTo>
                  <a:pt x="9220187" y="4523054"/>
                </a:moveTo>
                <a:lnTo>
                  <a:pt x="9219730" y="4521936"/>
                </a:lnTo>
                <a:lnTo>
                  <a:pt x="9217863" y="4520069"/>
                </a:lnTo>
                <a:lnTo>
                  <a:pt x="9216746" y="4519612"/>
                </a:lnTo>
                <a:lnTo>
                  <a:pt x="9204592" y="4519612"/>
                </a:lnTo>
                <a:lnTo>
                  <a:pt x="9203474" y="4520069"/>
                </a:lnTo>
                <a:lnTo>
                  <a:pt x="9201607" y="4521936"/>
                </a:lnTo>
                <a:lnTo>
                  <a:pt x="9201150" y="4523054"/>
                </a:lnTo>
                <a:lnTo>
                  <a:pt x="9201150" y="4525683"/>
                </a:lnTo>
                <a:lnTo>
                  <a:pt x="9201607" y="4526800"/>
                </a:lnTo>
                <a:lnTo>
                  <a:pt x="9203474" y="4528667"/>
                </a:lnTo>
                <a:lnTo>
                  <a:pt x="9204592" y="4529137"/>
                </a:lnTo>
                <a:lnTo>
                  <a:pt x="9216746" y="4529137"/>
                </a:lnTo>
                <a:lnTo>
                  <a:pt x="9217863" y="4528667"/>
                </a:lnTo>
                <a:lnTo>
                  <a:pt x="9219730" y="4526800"/>
                </a:lnTo>
                <a:lnTo>
                  <a:pt x="9220187" y="4525683"/>
                </a:lnTo>
                <a:lnTo>
                  <a:pt x="9220187" y="4523054"/>
                </a:lnTo>
                <a:close/>
              </a:path>
              <a:path w="11163300" h="4533900">
                <a:moveTo>
                  <a:pt x="9220187" y="3698710"/>
                </a:moveTo>
                <a:lnTo>
                  <a:pt x="9219730" y="3697579"/>
                </a:lnTo>
                <a:lnTo>
                  <a:pt x="9217863" y="3695725"/>
                </a:lnTo>
                <a:lnTo>
                  <a:pt x="9216746" y="3695255"/>
                </a:lnTo>
                <a:lnTo>
                  <a:pt x="9204592" y="3695255"/>
                </a:lnTo>
                <a:lnTo>
                  <a:pt x="9203474" y="3695725"/>
                </a:lnTo>
                <a:lnTo>
                  <a:pt x="9201607" y="3697579"/>
                </a:lnTo>
                <a:lnTo>
                  <a:pt x="9201150" y="3698710"/>
                </a:lnTo>
                <a:lnTo>
                  <a:pt x="9201150" y="3701338"/>
                </a:lnTo>
                <a:lnTo>
                  <a:pt x="9201607" y="3702456"/>
                </a:lnTo>
                <a:lnTo>
                  <a:pt x="9203474" y="3704323"/>
                </a:lnTo>
                <a:lnTo>
                  <a:pt x="9204592" y="3704780"/>
                </a:lnTo>
                <a:lnTo>
                  <a:pt x="9216746" y="3704780"/>
                </a:lnTo>
                <a:lnTo>
                  <a:pt x="9217863" y="3704323"/>
                </a:lnTo>
                <a:lnTo>
                  <a:pt x="9219730" y="3702456"/>
                </a:lnTo>
                <a:lnTo>
                  <a:pt x="9220187" y="3701338"/>
                </a:lnTo>
                <a:lnTo>
                  <a:pt x="9220187" y="3698710"/>
                </a:lnTo>
                <a:close/>
              </a:path>
              <a:path w="11163300" h="4533900">
                <a:moveTo>
                  <a:pt x="9220187" y="2874365"/>
                </a:moveTo>
                <a:lnTo>
                  <a:pt x="9219730" y="2873235"/>
                </a:lnTo>
                <a:lnTo>
                  <a:pt x="9217863" y="2871381"/>
                </a:lnTo>
                <a:lnTo>
                  <a:pt x="9216746" y="2870911"/>
                </a:lnTo>
                <a:lnTo>
                  <a:pt x="9204592" y="2870911"/>
                </a:lnTo>
                <a:lnTo>
                  <a:pt x="9203474" y="2871381"/>
                </a:lnTo>
                <a:lnTo>
                  <a:pt x="9201607" y="2873235"/>
                </a:lnTo>
                <a:lnTo>
                  <a:pt x="9201150" y="2874365"/>
                </a:lnTo>
                <a:lnTo>
                  <a:pt x="9201150" y="2876994"/>
                </a:lnTo>
                <a:lnTo>
                  <a:pt x="9201607" y="2878112"/>
                </a:lnTo>
                <a:lnTo>
                  <a:pt x="9203474" y="2879979"/>
                </a:lnTo>
                <a:lnTo>
                  <a:pt x="9204592" y="2880436"/>
                </a:lnTo>
                <a:lnTo>
                  <a:pt x="9216746" y="2880436"/>
                </a:lnTo>
                <a:lnTo>
                  <a:pt x="9217863" y="2879979"/>
                </a:lnTo>
                <a:lnTo>
                  <a:pt x="9219730" y="2878112"/>
                </a:lnTo>
                <a:lnTo>
                  <a:pt x="9220187" y="2876994"/>
                </a:lnTo>
                <a:lnTo>
                  <a:pt x="9220187" y="2874365"/>
                </a:lnTo>
                <a:close/>
              </a:path>
              <a:path w="11163300" h="4533900">
                <a:moveTo>
                  <a:pt x="9220187" y="2050021"/>
                </a:moveTo>
                <a:lnTo>
                  <a:pt x="9219730" y="2048891"/>
                </a:lnTo>
                <a:lnTo>
                  <a:pt x="9217863" y="2047036"/>
                </a:lnTo>
                <a:lnTo>
                  <a:pt x="9216746" y="2046566"/>
                </a:lnTo>
                <a:lnTo>
                  <a:pt x="9204592" y="2046566"/>
                </a:lnTo>
                <a:lnTo>
                  <a:pt x="9203474" y="2047036"/>
                </a:lnTo>
                <a:lnTo>
                  <a:pt x="9201607" y="2048891"/>
                </a:lnTo>
                <a:lnTo>
                  <a:pt x="9201150" y="2050021"/>
                </a:lnTo>
                <a:lnTo>
                  <a:pt x="9201150" y="2052650"/>
                </a:lnTo>
                <a:lnTo>
                  <a:pt x="9201607" y="2053767"/>
                </a:lnTo>
                <a:lnTo>
                  <a:pt x="9203474" y="2055634"/>
                </a:lnTo>
                <a:lnTo>
                  <a:pt x="9204592" y="2056091"/>
                </a:lnTo>
                <a:lnTo>
                  <a:pt x="9216746" y="2056091"/>
                </a:lnTo>
                <a:lnTo>
                  <a:pt x="9217863" y="2055634"/>
                </a:lnTo>
                <a:lnTo>
                  <a:pt x="9219730" y="2053767"/>
                </a:lnTo>
                <a:lnTo>
                  <a:pt x="9220187" y="2052650"/>
                </a:lnTo>
                <a:lnTo>
                  <a:pt x="9220187" y="2050021"/>
                </a:lnTo>
                <a:close/>
              </a:path>
              <a:path w="11163300" h="4533900">
                <a:moveTo>
                  <a:pt x="9220187" y="1225677"/>
                </a:moveTo>
                <a:lnTo>
                  <a:pt x="9219730" y="1224546"/>
                </a:lnTo>
                <a:lnTo>
                  <a:pt x="9217863" y="1222692"/>
                </a:lnTo>
                <a:lnTo>
                  <a:pt x="9216746" y="1222222"/>
                </a:lnTo>
                <a:lnTo>
                  <a:pt x="9204592" y="1222222"/>
                </a:lnTo>
                <a:lnTo>
                  <a:pt x="9203474" y="1222692"/>
                </a:lnTo>
                <a:lnTo>
                  <a:pt x="9201607" y="1224546"/>
                </a:lnTo>
                <a:lnTo>
                  <a:pt x="9201150" y="1225677"/>
                </a:lnTo>
                <a:lnTo>
                  <a:pt x="9201150" y="1228305"/>
                </a:lnTo>
                <a:lnTo>
                  <a:pt x="9201607" y="1229423"/>
                </a:lnTo>
                <a:lnTo>
                  <a:pt x="9203474" y="1231290"/>
                </a:lnTo>
                <a:lnTo>
                  <a:pt x="9204592" y="1231747"/>
                </a:lnTo>
                <a:lnTo>
                  <a:pt x="9216746" y="1231747"/>
                </a:lnTo>
                <a:lnTo>
                  <a:pt x="9217863" y="1231290"/>
                </a:lnTo>
                <a:lnTo>
                  <a:pt x="9219730" y="1229423"/>
                </a:lnTo>
                <a:lnTo>
                  <a:pt x="9220187" y="1228305"/>
                </a:lnTo>
                <a:lnTo>
                  <a:pt x="9220187" y="1225677"/>
                </a:lnTo>
                <a:close/>
              </a:path>
              <a:path w="11163300" h="4533900">
                <a:moveTo>
                  <a:pt x="9220187" y="401320"/>
                </a:moveTo>
                <a:lnTo>
                  <a:pt x="9219730" y="400202"/>
                </a:lnTo>
                <a:lnTo>
                  <a:pt x="9217863" y="398348"/>
                </a:lnTo>
                <a:lnTo>
                  <a:pt x="9216746" y="397878"/>
                </a:lnTo>
                <a:lnTo>
                  <a:pt x="9204592" y="397878"/>
                </a:lnTo>
                <a:lnTo>
                  <a:pt x="9203474" y="398348"/>
                </a:lnTo>
                <a:lnTo>
                  <a:pt x="9201607" y="400202"/>
                </a:lnTo>
                <a:lnTo>
                  <a:pt x="9201150" y="401320"/>
                </a:lnTo>
                <a:lnTo>
                  <a:pt x="9201150" y="403961"/>
                </a:lnTo>
                <a:lnTo>
                  <a:pt x="9201607" y="405079"/>
                </a:lnTo>
                <a:lnTo>
                  <a:pt x="9203474" y="406933"/>
                </a:lnTo>
                <a:lnTo>
                  <a:pt x="9204592" y="407403"/>
                </a:lnTo>
                <a:lnTo>
                  <a:pt x="9216746" y="407403"/>
                </a:lnTo>
                <a:lnTo>
                  <a:pt x="9217863" y="406933"/>
                </a:lnTo>
                <a:lnTo>
                  <a:pt x="9219730" y="405079"/>
                </a:lnTo>
                <a:lnTo>
                  <a:pt x="9220187" y="403961"/>
                </a:lnTo>
                <a:lnTo>
                  <a:pt x="9220187" y="401320"/>
                </a:lnTo>
                <a:close/>
              </a:path>
              <a:path w="11163300" h="4533900">
                <a:moveTo>
                  <a:pt x="9277337" y="4523054"/>
                </a:moveTo>
                <a:lnTo>
                  <a:pt x="9276880" y="4521936"/>
                </a:lnTo>
                <a:lnTo>
                  <a:pt x="9275013" y="4520069"/>
                </a:lnTo>
                <a:lnTo>
                  <a:pt x="9273896" y="4519612"/>
                </a:lnTo>
                <a:lnTo>
                  <a:pt x="9261742" y="4519612"/>
                </a:lnTo>
                <a:lnTo>
                  <a:pt x="9260624" y="4520069"/>
                </a:lnTo>
                <a:lnTo>
                  <a:pt x="9258757" y="4521936"/>
                </a:lnTo>
                <a:lnTo>
                  <a:pt x="9258287" y="4523054"/>
                </a:lnTo>
                <a:lnTo>
                  <a:pt x="9258287" y="4525683"/>
                </a:lnTo>
                <a:lnTo>
                  <a:pt x="9258757" y="4526800"/>
                </a:lnTo>
                <a:lnTo>
                  <a:pt x="9260624" y="4528667"/>
                </a:lnTo>
                <a:lnTo>
                  <a:pt x="9261742" y="4529137"/>
                </a:lnTo>
                <a:lnTo>
                  <a:pt x="9273896" y="4529137"/>
                </a:lnTo>
                <a:lnTo>
                  <a:pt x="9275013" y="4528667"/>
                </a:lnTo>
                <a:lnTo>
                  <a:pt x="9276880" y="4526800"/>
                </a:lnTo>
                <a:lnTo>
                  <a:pt x="9277337" y="4525683"/>
                </a:lnTo>
                <a:lnTo>
                  <a:pt x="9277337" y="4523054"/>
                </a:lnTo>
                <a:close/>
              </a:path>
              <a:path w="11163300" h="4533900">
                <a:moveTo>
                  <a:pt x="9277337" y="3698710"/>
                </a:moveTo>
                <a:lnTo>
                  <a:pt x="9276880" y="3697579"/>
                </a:lnTo>
                <a:lnTo>
                  <a:pt x="9275013" y="3695725"/>
                </a:lnTo>
                <a:lnTo>
                  <a:pt x="9273896" y="3695255"/>
                </a:lnTo>
                <a:lnTo>
                  <a:pt x="9261742" y="3695255"/>
                </a:lnTo>
                <a:lnTo>
                  <a:pt x="9260624" y="3695725"/>
                </a:lnTo>
                <a:lnTo>
                  <a:pt x="9258757" y="3697579"/>
                </a:lnTo>
                <a:lnTo>
                  <a:pt x="9258287" y="3698710"/>
                </a:lnTo>
                <a:lnTo>
                  <a:pt x="9258287" y="3701338"/>
                </a:lnTo>
                <a:lnTo>
                  <a:pt x="9258757" y="3702456"/>
                </a:lnTo>
                <a:lnTo>
                  <a:pt x="9260624" y="3704323"/>
                </a:lnTo>
                <a:lnTo>
                  <a:pt x="9261742" y="3704780"/>
                </a:lnTo>
                <a:lnTo>
                  <a:pt x="9273896" y="3704780"/>
                </a:lnTo>
                <a:lnTo>
                  <a:pt x="9275013" y="3704323"/>
                </a:lnTo>
                <a:lnTo>
                  <a:pt x="9276880" y="3702456"/>
                </a:lnTo>
                <a:lnTo>
                  <a:pt x="9277337" y="3701338"/>
                </a:lnTo>
                <a:lnTo>
                  <a:pt x="9277337" y="3698710"/>
                </a:lnTo>
                <a:close/>
              </a:path>
              <a:path w="11163300" h="4533900">
                <a:moveTo>
                  <a:pt x="9277337" y="2874365"/>
                </a:moveTo>
                <a:lnTo>
                  <a:pt x="9276880" y="2873235"/>
                </a:lnTo>
                <a:lnTo>
                  <a:pt x="9275013" y="2871381"/>
                </a:lnTo>
                <a:lnTo>
                  <a:pt x="9273896" y="2870911"/>
                </a:lnTo>
                <a:lnTo>
                  <a:pt x="9261742" y="2870911"/>
                </a:lnTo>
                <a:lnTo>
                  <a:pt x="9260624" y="2871381"/>
                </a:lnTo>
                <a:lnTo>
                  <a:pt x="9258757" y="2873235"/>
                </a:lnTo>
                <a:lnTo>
                  <a:pt x="9258287" y="2874365"/>
                </a:lnTo>
                <a:lnTo>
                  <a:pt x="9258287" y="2876994"/>
                </a:lnTo>
                <a:lnTo>
                  <a:pt x="9258757" y="2878112"/>
                </a:lnTo>
                <a:lnTo>
                  <a:pt x="9260624" y="2879979"/>
                </a:lnTo>
                <a:lnTo>
                  <a:pt x="9261742" y="2880436"/>
                </a:lnTo>
                <a:lnTo>
                  <a:pt x="9273896" y="2880436"/>
                </a:lnTo>
                <a:lnTo>
                  <a:pt x="9275013" y="2879979"/>
                </a:lnTo>
                <a:lnTo>
                  <a:pt x="9276880" y="2878112"/>
                </a:lnTo>
                <a:lnTo>
                  <a:pt x="9277337" y="2876994"/>
                </a:lnTo>
                <a:lnTo>
                  <a:pt x="9277337" y="2874365"/>
                </a:lnTo>
                <a:close/>
              </a:path>
              <a:path w="11163300" h="4533900">
                <a:moveTo>
                  <a:pt x="9277337" y="2050021"/>
                </a:moveTo>
                <a:lnTo>
                  <a:pt x="9276880" y="2048891"/>
                </a:lnTo>
                <a:lnTo>
                  <a:pt x="9275013" y="2047036"/>
                </a:lnTo>
                <a:lnTo>
                  <a:pt x="9273896" y="2046566"/>
                </a:lnTo>
                <a:lnTo>
                  <a:pt x="9261742" y="2046566"/>
                </a:lnTo>
                <a:lnTo>
                  <a:pt x="9260624" y="2047036"/>
                </a:lnTo>
                <a:lnTo>
                  <a:pt x="9258757" y="2048891"/>
                </a:lnTo>
                <a:lnTo>
                  <a:pt x="9258287" y="2050021"/>
                </a:lnTo>
                <a:lnTo>
                  <a:pt x="9258287" y="2052650"/>
                </a:lnTo>
                <a:lnTo>
                  <a:pt x="9258757" y="2053767"/>
                </a:lnTo>
                <a:lnTo>
                  <a:pt x="9260624" y="2055634"/>
                </a:lnTo>
                <a:lnTo>
                  <a:pt x="9261742" y="2056091"/>
                </a:lnTo>
                <a:lnTo>
                  <a:pt x="9273896" y="2056091"/>
                </a:lnTo>
                <a:lnTo>
                  <a:pt x="9275013" y="2055634"/>
                </a:lnTo>
                <a:lnTo>
                  <a:pt x="9276880" y="2053767"/>
                </a:lnTo>
                <a:lnTo>
                  <a:pt x="9277337" y="2052650"/>
                </a:lnTo>
                <a:lnTo>
                  <a:pt x="9277337" y="2050021"/>
                </a:lnTo>
                <a:close/>
              </a:path>
              <a:path w="11163300" h="4533900">
                <a:moveTo>
                  <a:pt x="9277337" y="1225677"/>
                </a:moveTo>
                <a:lnTo>
                  <a:pt x="9276880" y="1224546"/>
                </a:lnTo>
                <a:lnTo>
                  <a:pt x="9275013" y="1222692"/>
                </a:lnTo>
                <a:lnTo>
                  <a:pt x="9273896" y="1222222"/>
                </a:lnTo>
                <a:lnTo>
                  <a:pt x="9261742" y="1222222"/>
                </a:lnTo>
                <a:lnTo>
                  <a:pt x="9260624" y="1222692"/>
                </a:lnTo>
                <a:lnTo>
                  <a:pt x="9258757" y="1224546"/>
                </a:lnTo>
                <a:lnTo>
                  <a:pt x="9258287" y="1225677"/>
                </a:lnTo>
                <a:lnTo>
                  <a:pt x="9258287" y="1228305"/>
                </a:lnTo>
                <a:lnTo>
                  <a:pt x="9258757" y="1229423"/>
                </a:lnTo>
                <a:lnTo>
                  <a:pt x="9260624" y="1231290"/>
                </a:lnTo>
                <a:lnTo>
                  <a:pt x="9261742" y="1231747"/>
                </a:lnTo>
                <a:lnTo>
                  <a:pt x="9273896" y="1231747"/>
                </a:lnTo>
                <a:lnTo>
                  <a:pt x="9275013" y="1231290"/>
                </a:lnTo>
                <a:lnTo>
                  <a:pt x="9276880" y="1229423"/>
                </a:lnTo>
                <a:lnTo>
                  <a:pt x="9277337" y="1228305"/>
                </a:lnTo>
                <a:lnTo>
                  <a:pt x="9277337" y="1225677"/>
                </a:lnTo>
                <a:close/>
              </a:path>
              <a:path w="11163300" h="4533900">
                <a:moveTo>
                  <a:pt x="9277337" y="401320"/>
                </a:moveTo>
                <a:lnTo>
                  <a:pt x="9276880" y="400202"/>
                </a:lnTo>
                <a:lnTo>
                  <a:pt x="9275013" y="398348"/>
                </a:lnTo>
                <a:lnTo>
                  <a:pt x="9273896" y="397878"/>
                </a:lnTo>
                <a:lnTo>
                  <a:pt x="9261742" y="397878"/>
                </a:lnTo>
                <a:lnTo>
                  <a:pt x="9260624" y="398348"/>
                </a:lnTo>
                <a:lnTo>
                  <a:pt x="9258757" y="400202"/>
                </a:lnTo>
                <a:lnTo>
                  <a:pt x="9258287" y="401320"/>
                </a:lnTo>
                <a:lnTo>
                  <a:pt x="9258287" y="403961"/>
                </a:lnTo>
                <a:lnTo>
                  <a:pt x="9258757" y="405079"/>
                </a:lnTo>
                <a:lnTo>
                  <a:pt x="9260624" y="406933"/>
                </a:lnTo>
                <a:lnTo>
                  <a:pt x="9261742" y="407403"/>
                </a:lnTo>
                <a:lnTo>
                  <a:pt x="9273896" y="407403"/>
                </a:lnTo>
                <a:lnTo>
                  <a:pt x="9275013" y="406933"/>
                </a:lnTo>
                <a:lnTo>
                  <a:pt x="9276880" y="405079"/>
                </a:lnTo>
                <a:lnTo>
                  <a:pt x="9277337" y="403961"/>
                </a:lnTo>
                <a:lnTo>
                  <a:pt x="9277337" y="401320"/>
                </a:lnTo>
                <a:close/>
              </a:path>
              <a:path w="11163300" h="4533900">
                <a:moveTo>
                  <a:pt x="9334487" y="4523054"/>
                </a:moveTo>
                <a:lnTo>
                  <a:pt x="9334030" y="4521936"/>
                </a:lnTo>
                <a:lnTo>
                  <a:pt x="9332163" y="4520069"/>
                </a:lnTo>
                <a:lnTo>
                  <a:pt x="9331046" y="4519612"/>
                </a:lnTo>
                <a:lnTo>
                  <a:pt x="9318892" y="4519612"/>
                </a:lnTo>
                <a:lnTo>
                  <a:pt x="9317761" y="4520069"/>
                </a:lnTo>
                <a:lnTo>
                  <a:pt x="9315907" y="4521936"/>
                </a:lnTo>
                <a:lnTo>
                  <a:pt x="9315437" y="4523054"/>
                </a:lnTo>
                <a:lnTo>
                  <a:pt x="9315437" y="4525683"/>
                </a:lnTo>
                <a:lnTo>
                  <a:pt x="9315907" y="4526800"/>
                </a:lnTo>
                <a:lnTo>
                  <a:pt x="9317761" y="4528667"/>
                </a:lnTo>
                <a:lnTo>
                  <a:pt x="9318892" y="4529137"/>
                </a:lnTo>
                <a:lnTo>
                  <a:pt x="9331046" y="4529137"/>
                </a:lnTo>
                <a:lnTo>
                  <a:pt x="9332163" y="4528667"/>
                </a:lnTo>
                <a:lnTo>
                  <a:pt x="9334030" y="4526800"/>
                </a:lnTo>
                <a:lnTo>
                  <a:pt x="9334487" y="4525683"/>
                </a:lnTo>
                <a:lnTo>
                  <a:pt x="9334487" y="4523054"/>
                </a:lnTo>
                <a:close/>
              </a:path>
              <a:path w="11163300" h="4533900">
                <a:moveTo>
                  <a:pt x="9334487" y="3698710"/>
                </a:moveTo>
                <a:lnTo>
                  <a:pt x="9334030" y="3697579"/>
                </a:lnTo>
                <a:lnTo>
                  <a:pt x="9332163" y="3695725"/>
                </a:lnTo>
                <a:lnTo>
                  <a:pt x="9331046" y="3695255"/>
                </a:lnTo>
                <a:lnTo>
                  <a:pt x="9318892" y="3695255"/>
                </a:lnTo>
                <a:lnTo>
                  <a:pt x="9317761" y="3695725"/>
                </a:lnTo>
                <a:lnTo>
                  <a:pt x="9315907" y="3697579"/>
                </a:lnTo>
                <a:lnTo>
                  <a:pt x="9315437" y="3698710"/>
                </a:lnTo>
                <a:lnTo>
                  <a:pt x="9315437" y="3701338"/>
                </a:lnTo>
                <a:lnTo>
                  <a:pt x="9315907" y="3702456"/>
                </a:lnTo>
                <a:lnTo>
                  <a:pt x="9317761" y="3704323"/>
                </a:lnTo>
                <a:lnTo>
                  <a:pt x="9318892" y="3704780"/>
                </a:lnTo>
                <a:lnTo>
                  <a:pt x="9331046" y="3704780"/>
                </a:lnTo>
                <a:lnTo>
                  <a:pt x="9332163" y="3704323"/>
                </a:lnTo>
                <a:lnTo>
                  <a:pt x="9334030" y="3702456"/>
                </a:lnTo>
                <a:lnTo>
                  <a:pt x="9334487" y="3701338"/>
                </a:lnTo>
                <a:lnTo>
                  <a:pt x="9334487" y="3698710"/>
                </a:lnTo>
                <a:close/>
              </a:path>
              <a:path w="11163300" h="4533900">
                <a:moveTo>
                  <a:pt x="9334487" y="2874365"/>
                </a:moveTo>
                <a:lnTo>
                  <a:pt x="9334030" y="2873235"/>
                </a:lnTo>
                <a:lnTo>
                  <a:pt x="9332163" y="2871381"/>
                </a:lnTo>
                <a:lnTo>
                  <a:pt x="9331046" y="2870911"/>
                </a:lnTo>
                <a:lnTo>
                  <a:pt x="9318892" y="2870911"/>
                </a:lnTo>
                <a:lnTo>
                  <a:pt x="9317761" y="2871381"/>
                </a:lnTo>
                <a:lnTo>
                  <a:pt x="9315907" y="2873235"/>
                </a:lnTo>
                <a:lnTo>
                  <a:pt x="9315437" y="2874365"/>
                </a:lnTo>
                <a:lnTo>
                  <a:pt x="9315437" y="2876994"/>
                </a:lnTo>
                <a:lnTo>
                  <a:pt x="9315907" y="2878112"/>
                </a:lnTo>
                <a:lnTo>
                  <a:pt x="9317761" y="2879979"/>
                </a:lnTo>
                <a:lnTo>
                  <a:pt x="9318892" y="2880436"/>
                </a:lnTo>
                <a:lnTo>
                  <a:pt x="9331046" y="2880436"/>
                </a:lnTo>
                <a:lnTo>
                  <a:pt x="9332163" y="2879979"/>
                </a:lnTo>
                <a:lnTo>
                  <a:pt x="9334030" y="2878112"/>
                </a:lnTo>
                <a:lnTo>
                  <a:pt x="9334487" y="2876994"/>
                </a:lnTo>
                <a:lnTo>
                  <a:pt x="9334487" y="2874365"/>
                </a:lnTo>
                <a:close/>
              </a:path>
              <a:path w="11163300" h="4533900">
                <a:moveTo>
                  <a:pt x="9334487" y="2050021"/>
                </a:moveTo>
                <a:lnTo>
                  <a:pt x="9334030" y="2048891"/>
                </a:lnTo>
                <a:lnTo>
                  <a:pt x="9332163" y="2047036"/>
                </a:lnTo>
                <a:lnTo>
                  <a:pt x="9331046" y="2046566"/>
                </a:lnTo>
                <a:lnTo>
                  <a:pt x="9318892" y="2046566"/>
                </a:lnTo>
                <a:lnTo>
                  <a:pt x="9317761" y="2047036"/>
                </a:lnTo>
                <a:lnTo>
                  <a:pt x="9315907" y="2048891"/>
                </a:lnTo>
                <a:lnTo>
                  <a:pt x="9315437" y="2050021"/>
                </a:lnTo>
                <a:lnTo>
                  <a:pt x="9315437" y="2052650"/>
                </a:lnTo>
                <a:lnTo>
                  <a:pt x="9315907" y="2053767"/>
                </a:lnTo>
                <a:lnTo>
                  <a:pt x="9317761" y="2055634"/>
                </a:lnTo>
                <a:lnTo>
                  <a:pt x="9318892" y="2056091"/>
                </a:lnTo>
                <a:lnTo>
                  <a:pt x="9331046" y="2056091"/>
                </a:lnTo>
                <a:lnTo>
                  <a:pt x="9332163" y="2055634"/>
                </a:lnTo>
                <a:lnTo>
                  <a:pt x="9334030" y="2053767"/>
                </a:lnTo>
                <a:lnTo>
                  <a:pt x="9334487" y="2052650"/>
                </a:lnTo>
                <a:lnTo>
                  <a:pt x="9334487" y="2050021"/>
                </a:lnTo>
                <a:close/>
              </a:path>
              <a:path w="11163300" h="4533900">
                <a:moveTo>
                  <a:pt x="9334487" y="1225677"/>
                </a:moveTo>
                <a:lnTo>
                  <a:pt x="9334030" y="1224546"/>
                </a:lnTo>
                <a:lnTo>
                  <a:pt x="9332163" y="1222692"/>
                </a:lnTo>
                <a:lnTo>
                  <a:pt x="9331046" y="1222222"/>
                </a:lnTo>
                <a:lnTo>
                  <a:pt x="9318892" y="1222222"/>
                </a:lnTo>
                <a:lnTo>
                  <a:pt x="9317761" y="1222692"/>
                </a:lnTo>
                <a:lnTo>
                  <a:pt x="9315907" y="1224546"/>
                </a:lnTo>
                <a:lnTo>
                  <a:pt x="9315437" y="1225677"/>
                </a:lnTo>
                <a:lnTo>
                  <a:pt x="9315437" y="1228305"/>
                </a:lnTo>
                <a:lnTo>
                  <a:pt x="9315907" y="1229423"/>
                </a:lnTo>
                <a:lnTo>
                  <a:pt x="9317761" y="1231290"/>
                </a:lnTo>
                <a:lnTo>
                  <a:pt x="9318892" y="1231747"/>
                </a:lnTo>
                <a:lnTo>
                  <a:pt x="9331046" y="1231747"/>
                </a:lnTo>
                <a:lnTo>
                  <a:pt x="9332163" y="1231290"/>
                </a:lnTo>
                <a:lnTo>
                  <a:pt x="9334030" y="1229423"/>
                </a:lnTo>
                <a:lnTo>
                  <a:pt x="9334487" y="1228305"/>
                </a:lnTo>
                <a:lnTo>
                  <a:pt x="9334487" y="1225677"/>
                </a:lnTo>
                <a:close/>
              </a:path>
              <a:path w="11163300" h="4533900">
                <a:moveTo>
                  <a:pt x="9334487" y="401320"/>
                </a:moveTo>
                <a:lnTo>
                  <a:pt x="9334030" y="400202"/>
                </a:lnTo>
                <a:lnTo>
                  <a:pt x="9332163" y="398348"/>
                </a:lnTo>
                <a:lnTo>
                  <a:pt x="9331046" y="397878"/>
                </a:lnTo>
                <a:lnTo>
                  <a:pt x="9318892" y="397878"/>
                </a:lnTo>
                <a:lnTo>
                  <a:pt x="9317761" y="398348"/>
                </a:lnTo>
                <a:lnTo>
                  <a:pt x="9315907" y="400202"/>
                </a:lnTo>
                <a:lnTo>
                  <a:pt x="9315437" y="401320"/>
                </a:lnTo>
                <a:lnTo>
                  <a:pt x="9315437" y="403961"/>
                </a:lnTo>
                <a:lnTo>
                  <a:pt x="9315907" y="405079"/>
                </a:lnTo>
                <a:lnTo>
                  <a:pt x="9317761" y="406933"/>
                </a:lnTo>
                <a:lnTo>
                  <a:pt x="9318892" y="407403"/>
                </a:lnTo>
                <a:lnTo>
                  <a:pt x="9331046" y="407403"/>
                </a:lnTo>
                <a:lnTo>
                  <a:pt x="9332163" y="406933"/>
                </a:lnTo>
                <a:lnTo>
                  <a:pt x="9334030" y="405079"/>
                </a:lnTo>
                <a:lnTo>
                  <a:pt x="9334487" y="403961"/>
                </a:lnTo>
                <a:lnTo>
                  <a:pt x="9334487" y="401320"/>
                </a:lnTo>
                <a:close/>
              </a:path>
              <a:path w="11163300" h="4533900">
                <a:moveTo>
                  <a:pt x="9391637" y="4523054"/>
                </a:moveTo>
                <a:lnTo>
                  <a:pt x="9391180" y="4521936"/>
                </a:lnTo>
                <a:lnTo>
                  <a:pt x="9389313" y="4520069"/>
                </a:lnTo>
                <a:lnTo>
                  <a:pt x="9388196" y="4519612"/>
                </a:lnTo>
                <a:lnTo>
                  <a:pt x="9376042" y="4519612"/>
                </a:lnTo>
                <a:lnTo>
                  <a:pt x="9374911" y="4520069"/>
                </a:lnTo>
                <a:lnTo>
                  <a:pt x="9373057" y="4521936"/>
                </a:lnTo>
                <a:lnTo>
                  <a:pt x="9372587" y="4523054"/>
                </a:lnTo>
                <a:lnTo>
                  <a:pt x="9372587" y="4525683"/>
                </a:lnTo>
                <a:lnTo>
                  <a:pt x="9373057" y="4526800"/>
                </a:lnTo>
                <a:lnTo>
                  <a:pt x="9374911" y="4528667"/>
                </a:lnTo>
                <a:lnTo>
                  <a:pt x="9376042" y="4529137"/>
                </a:lnTo>
                <a:lnTo>
                  <a:pt x="9388196" y="4529137"/>
                </a:lnTo>
                <a:lnTo>
                  <a:pt x="9389313" y="4528667"/>
                </a:lnTo>
                <a:lnTo>
                  <a:pt x="9391180" y="4526800"/>
                </a:lnTo>
                <a:lnTo>
                  <a:pt x="9391637" y="4525683"/>
                </a:lnTo>
                <a:lnTo>
                  <a:pt x="9391637" y="4523054"/>
                </a:lnTo>
                <a:close/>
              </a:path>
              <a:path w="11163300" h="4533900">
                <a:moveTo>
                  <a:pt x="9391637" y="3698710"/>
                </a:moveTo>
                <a:lnTo>
                  <a:pt x="9391180" y="3697579"/>
                </a:lnTo>
                <a:lnTo>
                  <a:pt x="9389313" y="3695725"/>
                </a:lnTo>
                <a:lnTo>
                  <a:pt x="9388196" y="3695255"/>
                </a:lnTo>
                <a:lnTo>
                  <a:pt x="9376042" y="3695255"/>
                </a:lnTo>
                <a:lnTo>
                  <a:pt x="9374911" y="3695725"/>
                </a:lnTo>
                <a:lnTo>
                  <a:pt x="9373057" y="3697579"/>
                </a:lnTo>
                <a:lnTo>
                  <a:pt x="9372587" y="3698710"/>
                </a:lnTo>
                <a:lnTo>
                  <a:pt x="9372587" y="3701338"/>
                </a:lnTo>
                <a:lnTo>
                  <a:pt x="9373057" y="3702456"/>
                </a:lnTo>
                <a:lnTo>
                  <a:pt x="9374911" y="3704323"/>
                </a:lnTo>
                <a:lnTo>
                  <a:pt x="9376042" y="3704780"/>
                </a:lnTo>
                <a:lnTo>
                  <a:pt x="9388196" y="3704780"/>
                </a:lnTo>
                <a:lnTo>
                  <a:pt x="9389313" y="3704323"/>
                </a:lnTo>
                <a:lnTo>
                  <a:pt x="9391180" y="3702456"/>
                </a:lnTo>
                <a:lnTo>
                  <a:pt x="9391637" y="3701338"/>
                </a:lnTo>
                <a:lnTo>
                  <a:pt x="9391637" y="3698710"/>
                </a:lnTo>
                <a:close/>
              </a:path>
              <a:path w="11163300" h="4533900">
                <a:moveTo>
                  <a:pt x="9391637" y="2874365"/>
                </a:moveTo>
                <a:lnTo>
                  <a:pt x="9391180" y="2873235"/>
                </a:lnTo>
                <a:lnTo>
                  <a:pt x="9389313" y="2871381"/>
                </a:lnTo>
                <a:lnTo>
                  <a:pt x="9388196" y="2870911"/>
                </a:lnTo>
                <a:lnTo>
                  <a:pt x="9376042" y="2870911"/>
                </a:lnTo>
                <a:lnTo>
                  <a:pt x="9374911" y="2871381"/>
                </a:lnTo>
                <a:lnTo>
                  <a:pt x="9373057" y="2873235"/>
                </a:lnTo>
                <a:lnTo>
                  <a:pt x="9372587" y="2874365"/>
                </a:lnTo>
                <a:lnTo>
                  <a:pt x="9372587" y="2876994"/>
                </a:lnTo>
                <a:lnTo>
                  <a:pt x="9373057" y="2878112"/>
                </a:lnTo>
                <a:lnTo>
                  <a:pt x="9374911" y="2879979"/>
                </a:lnTo>
                <a:lnTo>
                  <a:pt x="9376042" y="2880436"/>
                </a:lnTo>
                <a:lnTo>
                  <a:pt x="9388196" y="2880436"/>
                </a:lnTo>
                <a:lnTo>
                  <a:pt x="9389313" y="2879979"/>
                </a:lnTo>
                <a:lnTo>
                  <a:pt x="9391180" y="2878112"/>
                </a:lnTo>
                <a:lnTo>
                  <a:pt x="9391637" y="2876994"/>
                </a:lnTo>
                <a:lnTo>
                  <a:pt x="9391637" y="2874365"/>
                </a:lnTo>
                <a:close/>
              </a:path>
              <a:path w="11163300" h="4533900">
                <a:moveTo>
                  <a:pt x="9391637" y="2050021"/>
                </a:moveTo>
                <a:lnTo>
                  <a:pt x="9391180" y="2048891"/>
                </a:lnTo>
                <a:lnTo>
                  <a:pt x="9389313" y="2047036"/>
                </a:lnTo>
                <a:lnTo>
                  <a:pt x="9388196" y="2046566"/>
                </a:lnTo>
                <a:lnTo>
                  <a:pt x="9376042" y="2046566"/>
                </a:lnTo>
                <a:lnTo>
                  <a:pt x="9374911" y="2047036"/>
                </a:lnTo>
                <a:lnTo>
                  <a:pt x="9373057" y="2048891"/>
                </a:lnTo>
                <a:lnTo>
                  <a:pt x="9372587" y="2050021"/>
                </a:lnTo>
                <a:lnTo>
                  <a:pt x="9372587" y="2052650"/>
                </a:lnTo>
                <a:lnTo>
                  <a:pt x="9373057" y="2053767"/>
                </a:lnTo>
                <a:lnTo>
                  <a:pt x="9374911" y="2055634"/>
                </a:lnTo>
                <a:lnTo>
                  <a:pt x="9376042" y="2056091"/>
                </a:lnTo>
                <a:lnTo>
                  <a:pt x="9388196" y="2056091"/>
                </a:lnTo>
                <a:lnTo>
                  <a:pt x="9389313" y="2055634"/>
                </a:lnTo>
                <a:lnTo>
                  <a:pt x="9391180" y="2053767"/>
                </a:lnTo>
                <a:lnTo>
                  <a:pt x="9391637" y="2052650"/>
                </a:lnTo>
                <a:lnTo>
                  <a:pt x="9391637" y="2050021"/>
                </a:lnTo>
                <a:close/>
              </a:path>
              <a:path w="11163300" h="4533900">
                <a:moveTo>
                  <a:pt x="9391637" y="1225677"/>
                </a:moveTo>
                <a:lnTo>
                  <a:pt x="9391180" y="1224546"/>
                </a:lnTo>
                <a:lnTo>
                  <a:pt x="9389313" y="1222692"/>
                </a:lnTo>
                <a:lnTo>
                  <a:pt x="9388196" y="1222222"/>
                </a:lnTo>
                <a:lnTo>
                  <a:pt x="9376042" y="1222222"/>
                </a:lnTo>
                <a:lnTo>
                  <a:pt x="9374911" y="1222692"/>
                </a:lnTo>
                <a:lnTo>
                  <a:pt x="9373057" y="1224546"/>
                </a:lnTo>
                <a:lnTo>
                  <a:pt x="9372587" y="1225677"/>
                </a:lnTo>
                <a:lnTo>
                  <a:pt x="9372587" y="1228305"/>
                </a:lnTo>
                <a:lnTo>
                  <a:pt x="9373057" y="1229423"/>
                </a:lnTo>
                <a:lnTo>
                  <a:pt x="9374911" y="1231290"/>
                </a:lnTo>
                <a:lnTo>
                  <a:pt x="9376042" y="1231747"/>
                </a:lnTo>
                <a:lnTo>
                  <a:pt x="9388196" y="1231747"/>
                </a:lnTo>
                <a:lnTo>
                  <a:pt x="9389313" y="1231290"/>
                </a:lnTo>
                <a:lnTo>
                  <a:pt x="9391180" y="1229423"/>
                </a:lnTo>
                <a:lnTo>
                  <a:pt x="9391637" y="1228305"/>
                </a:lnTo>
                <a:lnTo>
                  <a:pt x="9391637" y="1225677"/>
                </a:lnTo>
                <a:close/>
              </a:path>
              <a:path w="11163300" h="4533900">
                <a:moveTo>
                  <a:pt x="9391637" y="401320"/>
                </a:moveTo>
                <a:lnTo>
                  <a:pt x="9391180" y="400202"/>
                </a:lnTo>
                <a:lnTo>
                  <a:pt x="9389313" y="398348"/>
                </a:lnTo>
                <a:lnTo>
                  <a:pt x="9388196" y="397878"/>
                </a:lnTo>
                <a:lnTo>
                  <a:pt x="9376042" y="397878"/>
                </a:lnTo>
                <a:lnTo>
                  <a:pt x="9374911" y="398348"/>
                </a:lnTo>
                <a:lnTo>
                  <a:pt x="9373057" y="400202"/>
                </a:lnTo>
                <a:lnTo>
                  <a:pt x="9372587" y="401320"/>
                </a:lnTo>
                <a:lnTo>
                  <a:pt x="9372587" y="403961"/>
                </a:lnTo>
                <a:lnTo>
                  <a:pt x="9373057" y="405079"/>
                </a:lnTo>
                <a:lnTo>
                  <a:pt x="9374911" y="406933"/>
                </a:lnTo>
                <a:lnTo>
                  <a:pt x="9376042" y="407403"/>
                </a:lnTo>
                <a:lnTo>
                  <a:pt x="9388196" y="407403"/>
                </a:lnTo>
                <a:lnTo>
                  <a:pt x="9389313" y="406933"/>
                </a:lnTo>
                <a:lnTo>
                  <a:pt x="9391180" y="405079"/>
                </a:lnTo>
                <a:lnTo>
                  <a:pt x="9391637" y="403961"/>
                </a:lnTo>
                <a:lnTo>
                  <a:pt x="9391637" y="401320"/>
                </a:lnTo>
                <a:close/>
              </a:path>
              <a:path w="11163300" h="4533900">
                <a:moveTo>
                  <a:pt x="9448800" y="4523054"/>
                </a:moveTo>
                <a:lnTo>
                  <a:pt x="9448330" y="4521936"/>
                </a:lnTo>
                <a:lnTo>
                  <a:pt x="9446463" y="4520069"/>
                </a:lnTo>
                <a:lnTo>
                  <a:pt x="9445346" y="4519612"/>
                </a:lnTo>
                <a:lnTo>
                  <a:pt x="9433192" y="4519612"/>
                </a:lnTo>
                <a:lnTo>
                  <a:pt x="9432061" y="4520069"/>
                </a:lnTo>
                <a:lnTo>
                  <a:pt x="9430207" y="4521936"/>
                </a:lnTo>
                <a:lnTo>
                  <a:pt x="9429737" y="4523054"/>
                </a:lnTo>
                <a:lnTo>
                  <a:pt x="9429737" y="4525683"/>
                </a:lnTo>
                <a:lnTo>
                  <a:pt x="9430207" y="4526800"/>
                </a:lnTo>
                <a:lnTo>
                  <a:pt x="9432061" y="4528667"/>
                </a:lnTo>
                <a:lnTo>
                  <a:pt x="9433192" y="4529137"/>
                </a:lnTo>
                <a:lnTo>
                  <a:pt x="9445346" y="4529137"/>
                </a:lnTo>
                <a:lnTo>
                  <a:pt x="9446463" y="4528667"/>
                </a:lnTo>
                <a:lnTo>
                  <a:pt x="9448330" y="4526800"/>
                </a:lnTo>
                <a:lnTo>
                  <a:pt x="9448800" y="4525683"/>
                </a:lnTo>
                <a:lnTo>
                  <a:pt x="9448800" y="4523054"/>
                </a:lnTo>
                <a:close/>
              </a:path>
              <a:path w="11163300" h="4533900">
                <a:moveTo>
                  <a:pt x="9448800" y="3698710"/>
                </a:moveTo>
                <a:lnTo>
                  <a:pt x="9448330" y="3697579"/>
                </a:lnTo>
                <a:lnTo>
                  <a:pt x="9446463" y="3695725"/>
                </a:lnTo>
                <a:lnTo>
                  <a:pt x="9445346" y="3695255"/>
                </a:lnTo>
                <a:lnTo>
                  <a:pt x="9433192" y="3695255"/>
                </a:lnTo>
                <a:lnTo>
                  <a:pt x="9432061" y="3695725"/>
                </a:lnTo>
                <a:lnTo>
                  <a:pt x="9430207" y="3697579"/>
                </a:lnTo>
                <a:lnTo>
                  <a:pt x="9429737" y="3698710"/>
                </a:lnTo>
                <a:lnTo>
                  <a:pt x="9429737" y="3701338"/>
                </a:lnTo>
                <a:lnTo>
                  <a:pt x="9430207" y="3702456"/>
                </a:lnTo>
                <a:lnTo>
                  <a:pt x="9432061" y="3704323"/>
                </a:lnTo>
                <a:lnTo>
                  <a:pt x="9433192" y="3704780"/>
                </a:lnTo>
                <a:lnTo>
                  <a:pt x="9445346" y="3704780"/>
                </a:lnTo>
                <a:lnTo>
                  <a:pt x="9446463" y="3704323"/>
                </a:lnTo>
                <a:lnTo>
                  <a:pt x="9448330" y="3702456"/>
                </a:lnTo>
                <a:lnTo>
                  <a:pt x="9448800" y="3701338"/>
                </a:lnTo>
                <a:lnTo>
                  <a:pt x="9448800" y="3698710"/>
                </a:lnTo>
                <a:close/>
              </a:path>
              <a:path w="11163300" h="4533900">
                <a:moveTo>
                  <a:pt x="9448800" y="2874365"/>
                </a:moveTo>
                <a:lnTo>
                  <a:pt x="9448330" y="2873235"/>
                </a:lnTo>
                <a:lnTo>
                  <a:pt x="9446463" y="2871381"/>
                </a:lnTo>
                <a:lnTo>
                  <a:pt x="9445346" y="2870911"/>
                </a:lnTo>
                <a:lnTo>
                  <a:pt x="9433192" y="2870911"/>
                </a:lnTo>
                <a:lnTo>
                  <a:pt x="9432061" y="2871381"/>
                </a:lnTo>
                <a:lnTo>
                  <a:pt x="9430207" y="2873235"/>
                </a:lnTo>
                <a:lnTo>
                  <a:pt x="9429737" y="2874365"/>
                </a:lnTo>
                <a:lnTo>
                  <a:pt x="9429737" y="2876994"/>
                </a:lnTo>
                <a:lnTo>
                  <a:pt x="9430207" y="2878112"/>
                </a:lnTo>
                <a:lnTo>
                  <a:pt x="9432061" y="2879979"/>
                </a:lnTo>
                <a:lnTo>
                  <a:pt x="9433192" y="2880436"/>
                </a:lnTo>
                <a:lnTo>
                  <a:pt x="9445346" y="2880436"/>
                </a:lnTo>
                <a:lnTo>
                  <a:pt x="9446463" y="2879979"/>
                </a:lnTo>
                <a:lnTo>
                  <a:pt x="9448330" y="2878112"/>
                </a:lnTo>
                <a:lnTo>
                  <a:pt x="9448800" y="2876994"/>
                </a:lnTo>
                <a:lnTo>
                  <a:pt x="9448800" y="2874365"/>
                </a:lnTo>
                <a:close/>
              </a:path>
              <a:path w="11163300" h="4533900">
                <a:moveTo>
                  <a:pt x="9448800" y="2050021"/>
                </a:moveTo>
                <a:lnTo>
                  <a:pt x="9448330" y="2048891"/>
                </a:lnTo>
                <a:lnTo>
                  <a:pt x="9446463" y="2047036"/>
                </a:lnTo>
                <a:lnTo>
                  <a:pt x="9445346" y="2046566"/>
                </a:lnTo>
                <a:lnTo>
                  <a:pt x="9433192" y="2046566"/>
                </a:lnTo>
                <a:lnTo>
                  <a:pt x="9432061" y="2047036"/>
                </a:lnTo>
                <a:lnTo>
                  <a:pt x="9430207" y="2048891"/>
                </a:lnTo>
                <a:lnTo>
                  <a:pt x="9429737" y="2050021"/>
                </a:lnTo>
                <a:lnTo>
                  <a:pt x="9429737" y="2052650"/>
                </a:lnTo>
                <a:lnTo>
                  <a:pt x="9430207" y="2053767"/>
                </a:lnTo>
                <a:lnTo>
                  <a:pt x="9432061" y="2055634"/>
                </a:lnTo>
                <a:lnTo>
                  <a:pt x="9433192" y="2056091"/>
                </a:lnTo>
                <a:lnTo>
                  <a:pt x="9445346" y="2056091"/>
                </a:lnTo>
                <a:lnTo>
                  <a:pt x="9446463" y="2055634"/>
                </a:lnTo>
                <a:lnTo>
                  <a:pt x="9448330" y="2053767"/>
                </a:lnTo>
                <a:lnTo>
                  <a:pt x="9448800" y="2052650"/>
                </a:lnTo>
                <a:lnTo>
                  <a:pt x="9448800" y="2050021"/>
                </a:lnTo>
                <a:close/>
              </a:path>
              <a:path w="11163300" h="4533900">
                <a:moveTo>
                  <a:pt x="9448800" y="1225677"/>
                </a:moveTo>
                <a:lnTo>
                  <a:pt x="9448330" y="1224546"/>
                </a:lnTo>
                <a:lnTo>
                  <a:pt x="9446463" y="1222692"/>
                </a:lnTo>
                <a:lnTo>
                  <a:pt x="9445346" y="1222222"/>
                </a:lnTo>
                <a:lnTo>
                  <a:pt x="9433192" y="1222222"/>
                </a:lnTo>
                <a:lnTo>
                  <a:pt x="9432061" y="1222692"/>
                </a:lnTo>
                <a:lnTo>
                  <a:pt x="9430207" y="1224546"/>
                </a:lnTo>
                <a:lnTo>
                  <a:pt x="9429737" y="1225677"/>
                </a:lnTo>
                <a:lnTo>
                  <a:pt x="9429737" y="1228305"/>
                </a:lnTo>
                <a:lnTo>
                  <a:pt x="9430207" y="1229423"/>
                </a:lnTo>
                <a:lnTo>
                  <a:pt x="9432061" y="1231290"/>
                </a:lnTo>
                <a:lnTo>
                  <a:pt x="9433192" y="1231747"/>
                </a:lnTo>
                <a:lnTo>
                  <a:pt x="9445346" y="1231747"/>
                </a:lnTo>
                <a:lnTo>
                  <a:pt x="9446463" y="1231290"/>
                </a:lnTo>
                <a:lnTo>
                  <a:pt x="9448330" y="1229423"/>
                </a:lnTo>
                <a:lnTo>
                  <a:pt x="9448800" y="1228305"/>
                </a:lnTo>
                <a:lnTo>
                  <a:pt x="9448800" y="1225677"/>
                </a:lnTo>
                <a:close/>
              </a:path>
              <a:path w="11163300" h="4533900">
                <a:moveTo>
                  <a:pt x="9448800" y="401320"/>
                </a:moveTo>
                <a:lnTo>
                  <a:pt x="9448330" y="400202"/>
                </a:lnTo>
                <a:lnTo>
                  <a:pt x="9446463" y="398348"/>
                </a:lnTo>
                <a:lnTo>
                  <a:pt x="9445346" y="397878"/>
                </a:lnTo>
                <a:lnTo>
                  <a:pt x="9433192" y="397878"/>
                </a:lnTo>
                <a:lnTo>
                  <a:pt x="9432061" y="398348"/>
                </a:lnTo>
                <a:lnTo>
                  <a:pt x="9430207" y="400202"/>
                </a:lnTo>
                <a:lnTo>
                  <a:pt x="9429737" y="401320"/>
                </a:lnTo>
                <a:lnTo>
                  <a:pt x="9429737" y="403961"/>
                </a:lnTo>
                <a:lnTo>
                  <a:pt x="9430207" y="405079"/>
                </a:lnTo>
                <a:lnTo>
                  <a:pt x="9432061" y="406933"/>
                </a:lnTo>
                <a:lnTo>
                  <a:pt x="9433192" y="407403"/>
                </a:lnTo>
                <a:lnTo>
                  <a:pt x="9445346" y="407403"/>
                </a:lnTo>
                <a:lnTo>
                  <a:pt x="9446463" y="406933"/>
                </a:lnTo>
                <a:lnTo>
                  <a:pt x="9448330" y="405079"/>
                </a:lnTo>
                <a:lnTo>
                  <a:pt x="9448800" y="403961"/>
                </a:lnTo>
                <a:lnTo>
                  <a:pt x="9448800" y="401320"/>
                </a:lnTo>
                <a:close/>
              </a:path>
              <a:path w="11163300" h="4533900">
                <a:moveTo>
                  <a:pt x="9505937" y="4523054"/>
                </a:moveTo>
                <a:lnTo>
                  <a:pt x="9505480" y="4521936"/>
                </a:lnTo>
                <a:lnTo>
                  <a:pt x="9503613" y="4520069"/>
                </a:lnTo>
                <a:lnTo>
                  <a:pt x="9502496" y="4519612"/>
                </a:lnTo>
                <a:lnTo>
                  <a:pt x="9490342" y="4519612"/>
                </a:lnTo>
                <a:lnTo>
                  <a:pt x="9489224" y="4520069"/>
                </a:lnTo>
                <a:lnTo>
                  <a:pt x="9487357" y="4521936"/>
                </a:lnTo>
                <a:lnTo>
                  <a:pt x="9486887" y="4523054"/>
                </a:lnTo>
                <a:lnTo>
                  <a:pt x="9486887" y="4525683"/>
                </a:lnTo>
                <a:lnTo>
                  <a:pt x="9487357" y="4526800"/>
                </a:lnTo>
                <a:lnTo>
                  <a:pt x="9489224" y="4528667"/>
                </a:lnTo>
                <a:lnTo>
                  <a:pt x="9490342" y="4529137"/>
                </a:lnTo>
                <a:lnTo>
                  <a:pt x="9502496" y="4529137"/>
                </a:lnTo>
                <a:lnTo>
                  <a:pt x="9503613" y="4528667"/>
                </a:lnTo>
                <a:lnTo>
                  <a:pt x="9505480" y="4526800"/>
                </a:lnTo>
                <a:lnTo>
                  <a:pt x="9505937" y="4525683"/>
                </a:lnTo>
                <a:lnTo>
                  <a:pt x="9505937" y="4523054"/>
                </a:lnTo>
                <a:close/>
              </a:path>
              <a:path w="11163300" h="4533900">
                <a:moveTo>
                  <a:pt x="9505937" y="3698710"/>
                </a:moveTo>
                <a:lnTo>
                  <a:pt x="9505480" y="3697579"/>
                </a:lnTo>
                <a:lnTo>
                  <a:pt x="9503613" y="3695725"/>
                </a:lnTo>
                <a:lnTo>
                  <a:pt x="9502496" y="3695255"/>
                </a:lnTo>
                <a:lnTo>
                  <a:pt x="9490342" y="3695255"/>
                </a:lnTo>
                <a:lnTo>
                  <a:pt x="9489224" y="3695725"/>
                </a:lnTo>
                <a:lnTo>
                  <a:pt x="9487357" y="3697579"/>
                </a:lnTo>
                <a:lnTo>
                  <a:pt x="9486887" y="3698710"/>
                </a:lnTo>
                <a:lnTo>
                  <a:pt x="9486887" y="3701338"/>
                </a:lnTo>
                <a:lnTo>
                  <a:pt x="9487357" y="3702456"/>
                </a:lnTo>
                <a:lnTo>
                  <a:pt x="9489224" y="3704323"/>
                </a:lnTo>
                <a:lnTo>
                  <a:pt x="9490342" y="3704780"/>
                </a:lnTo>
                <a:lnTo>
                  <a:pt x="9502496" y="3704780"/>
                </a:lnTo>
                <a:lnTo>
                  <a:pt x="9503613" y="3704323"/>
                </a:lnTo>
                <a:lnTo>
                  <a:pt x="9505480" y="3702456"/>
                </a:lnTo>
                <a:lnTo>
                  <a:pt x="9505937" y="3701338"/>
                </a:lnTo>
                <a:lnTo>
                  <a:pt x="9505937" y="3698710"/>
                </a:lnTo>
                <a:close/>
              </a:path>
              <a:path w="11163300" h="4533900">
                <a:moveTo>
                  <a:pt x="9505937" y="2874365"/>
                </a:moveTo>
                <a:lnTo>
                  <a:pt x="9505480" y="2873235"/>
                </a:lnTo>
                <a:lnTo>
                  <a:pt x="9503613" y="2871381"/>
                </a:lnTo>
                <a:lnTo>
                  <a:pt x="9502496" y="2870911"/>
                </a:lnTo>
                <a:lnTo>
                  <a:pt x="9490342" y="2870911"/>
                </a:lnTo>
                <a:lnTo>
                  <a:pt x="9489224" y="2871381"/>
                </a:lnTo>
                <a:lnTo>
                  <a:pt x="9487357" y="2873235"/>
                </a:lnTo>
                <a:lnTo>
                  <a:pt x="9486887" y="2874365"/>
                </a:lnTo>
                <a:lnTo>
                  <a:pt x="9486887" y="2876994"/>
                </a:lnTo>
                <a:lnTo>
                  <a:pt x="9487357" y="2878112"/>
                </a:lnTo>
                <a:lnTo>
                  <a:pt x="9489224" y="2879979"/>
                </a:lnTo>
                <a:lnTo>
                  <a:pt x="9490342" y="2880436"/>
                </a:lnTo>
                <a:lnTo>
                  <a:pt x="9502496" y="2880436"/>
                </a:lnTo>
                <a:lnTo>
                  <a:pt x="9503613" y="2879979"/>
                </a:lnTo>
                <a:lnTo>
                  <a:pt x="9505480" y="2878112"/>
                </a:lnTo>
                <a:lnTo>
                  <a:pt x="9505937" y="2876994"/>
                </a:lnTo>
                <a:lnTo>
                  <a:pt x="9505937" y="2874365"/>
                </a:lnTo>
                <a:close/>
              </a:path>
              <a:path w="11163300" h="4533900">
                <a:moveTo>
                  <a:pt x="9505937" y="2050021"/>
                </a:moveTo>
                <a:lnTo>
                  <a:pt x="9505480" y="2048891"/>
                </a:lnTo>
                <a:lnTo>
                  <a:pt x="9503613" y="2047036"/>
                </a:lnTo>
                <a:lnTo>
                  <a:pt x="9502496" y="2046566"/>
                </a:lnTo>
                <a:lnTo>
                  <a:pt x="9490342" y="2046566"/>
                </a:lnTo>
                <a:lnTo>
                  <a:pt x="9489224" y="2047036"/>
                </a:lnTo>
                <a:lnTo>
                  <a:pt x="9487357" y="2048891"/>
                </a:lnTo>
                <a:lnTo>
                  <a:pt x="9486887" y="2050021"/>
                </a:lnTo>
                <a:lnTo>
                  <a:pt x="9486887" y="2052650"/>
                </a:lnTo>
                <a:lnTo>
                  <a:pt x="9487357" y="2053767"/>
                </a:lnTo>
                <a:lnTo>
                  <a:pt x="9489224" y="2055634"/>
                </a:lnTo>
                <a:lnTo>
                  <a:pt x="9490342" y="2056091"/>
                </a:lnTo>
                <a:lnTo>
                  <a:pt x="9502496" y="2056091"/>
                </a:lnTo>
                <a:lnTo>
                  <a:pt x="9503613" y="2055634"/>
                </a:lnTo>
                <a:lnTo>
                  <a:pt x="9505480" y="2053767"/>
                </a:lnTo>
                <a:lnTo>
                  <a:pt x="9505937" y="2052650"/>
                </a:lnTo>
                <a:lnTo>
                  <a:pt x="9505937" y="2050021"/>
                </a:lnTo>
                <a:close/>
              </a:path>
              <a:path w="11163300" h="4533900">
                <a:moveTo>
                  <a:pt x="9505937" y="1225677"/>
                </a:moveTo>
                <a:lnTo>
                  <a:pt x="9505480" y="1224546"/>
                </a:lnTo>
                <a:lnTo>
                  <a:pt x="9503613" y="1222692"/>
                </a:lnTo>
                <a:lnTo>
                  <a:pt x="9502496" y="1222222"/>
                </a:lnTo>
                <a:lnTo>
                  <a:pt x="9490342" y="1222222"/>
                </a:lnTo>
                <a:lnTo>
                  <a:pt x="9489224" y="1222692"/>
                </a:lnTo>
                <a:lnTo>
                  <a:pt x="9487357" y="1224546"/>
                </a:lnTo>
                <a:lnTo>
                  <a:pt x="9486887" y="1225677"/>
                </a:lnTo>
                <a:lnTo>
                  <a:pt x="9486887" y="1228305"/>
                </a:lnTo>
                <a:lnTo>
                  <a:pt x="9487357" y="1229423"/>
                </a:lnTo>
                <a:lnTo>
                  <a:pt x="9489224" y="1231290"/>
                </a:lnTo>
                <a:lnTo>
                  <a:pt x="9490342" y="1231747"/>
                </a:lnTo>
                <a:lnTo>
                  <a:pt x="9502496" y="1231747"/>
                </a:lnTo>
                <a:lnTo>
                  <a:pt x="9503613" y="1231290"/>
                </a:lnTo>
                <a:lnTo>
                  <a:pt x="9505480" y="1229423"/>
                </a:lnTo>
                <a:lnTo>
                  <a:pt x="9505937" y="1228305"/>
                </a:lnTo>
                <a:lnTo>
                  <a:pt x="9505937" y="1225677"/>
                </a:lnTo>
                <a:close/>
              </a:path>
              <a:path w="11163300" h="4533900">
                <a:moveTo>
                  <a:pt x="9505937" y="401320"/>
                </a:moveTo>
                <a:lnTo>
                  <a:pt x="9505480" y="400202"/>
                </a:lnTo>
                <a:lnTo>
                  <a:pt x="9503613" y="398348"/>
                </a:lnTo>
                <a:lnTo>
                  <a:pt x="9502496" y="397878"/>
                </a:lnTo>
                <a:lnTo>
                  <a:pt x="9490342" y="397878"/>
                </a:lnTo>
                <a:lnTo>
                  <a:pt x="9489224" y="398348"/>
                </a:lnTo>
                <a:lnTo>
                  <a:pt x="9487357" y="400202"/>
                </a:lnTo>
                <a:lnTo>
                  <a:pt x="9486887" y="401320"/>
                </a:lnTo>
                <a:lnTo>
                  <a:pt x="9486887" y="403961"/>
                </a:lnTo>
                <a:lnTo>
                  <a:pt x="9487357" y="405079"/>
                </a:lnTo>
                <a:lnTo>
                  <a:pt x="9489224" y="406933"/>
                </a:lnTo>
                <a:lnTo>
                  <a:pt x="9490342" y="407403"/>
                </a:lnTo>
                <a:lnTo>
                  <a:pt x="9502496" y="407403"/>
                </a:lnTo>
                <a:lnTo>
                  <a:pt x="9503613" y="406933"/>
                </a:lnTo>
                <a:lnTo>
                  <a:pt x="9505480" y="405079"/>
                </a:lnTo>
                <a:lnTo>
                  <a:pt x="9505937" y="403961"/>
                </a:lnTo>
                <a:lnTo>
                  <a:pt x="9505937" y="401320"/>
                </a:lnTo>
                <a:close/>
              </a:path>
              <a:path w="11163300" h="4533900">
                <a:moveTo>
                  <a:pt x="9563087" y="4523054"/>
                </a:moveTo>
                <a:lnTo>
                  <a:pt x="9562630" y="4521936"/>
                </a:lnTo>
                <a:lnTo>
                  <a:pt x="9560763" y="4520069"/>
                </a:lnTo>
                <a:lnTo>
                  <a:pt x="9559646" y="4519612"/>
                </a:lnTo>
                <a:lnTo>
                  <a:pt x="9547492" y="4519612"/>
                </a:lnTo>
                <a:lnTo>
                  <a:pt x="9546374" y="4520069"/>
                </a:lnTo>
                <a:lnTo>
                  <a:pt x="9544507" y="4521936"/>
                </a:lnTo>
                <a:lnTo>
                  <a:pt x="9544037" y="4523054"/>
                </a:lnTo>
                <a:lnTo>
                  <a:pt x="9544037" y="4525683"/>
                </a:lnTo>
                <a:lnTo>
                  <a:pt x="9544507" y="4526800"/>
                </a:lnTo>
                <a:lnTo>
                  <a:pt x="9546374" y="4528667"/>
                </a:lnTo>
                <a:lnTo>
                  <a:pt x="9547492" y="4529137"/>
                </a:lnTo>
                <a:lnTo>
                  <a:pt x="9559646" y="4529137"/>
                </a:lnTo>
                <a:lnTo>
                  <a:pt x="9560763" y="4528667"/>
                </a:lnTo>
                <a:lnTo>
                  <a:pt x="9562630" y="4526800"/>
                </a:lnTo>
                <a:lnTo>
                  <a:pt x="9563087" y="4525683"/>
                </a:lnTo>
                <a:lnTo>
                  <a:pt x="9563087" y="4523054"/>
                </a:lnTo>
                <a:close/>
              </a:path>
              <a:path w="11163300" h="4533900">
                <a:moveTo>
                  <a:pt x="9563087" y="3698710"/>
                </a:moveTo>
                <a:lnTo>
                  <a:pt x="9562630" y="3697579"/>
                </a:lnTo>
                <a:lnTo>
                  <a:pt x="9560763" y="3695725"/>
                </a:lnTo>
                <a:lnTo>
                  <a:pt x="9559646" y="3695255"/>
                </a:lnTo>
                <a:lnTo>
                  <a:pt x="9547492" y="3695255"/>
                </a:lnTo>
                <a:lnTo>
                  <a:pt x="9546374" y="3695725"/>
                </a:lnTo>
                <a:lnTo>
                  <a:pt x="9544507" y="3697579"/>
                </a:lnTo>
                <a:lnTo>
                  <a:pt x="9544037" y="3698710"/>
                </a:lnTo>
                <a:lnTo>
                  <a:pt x="9544037" y="3701338"/>
                </a:lnTo>
                <a:lnTo>
                  <a:pt x="9544507" y="3702456"/>
                </a:lnTo>
                <a:lnTo>
                  <a:pt x="9546374" y="3704323"/>
                </a:lnTo>
                <a:lnTo>
                  <a:pt x="9547492" y="3704780"/>
                </a:lnTo>
                <a:lnTo>
                  <a:pt x="9559646" y="3704780"/>
                </a:lnTo>
                <a:lnTo>
                  <a:pt x="9560763" y="3704323"/>
                </a:lnTo>
                <a:lnTo>
                  <a:pt x="9562630" y="3702456"/>
                </a:lnTo>
                <a:lnTo>
                  <a:pt x="9563087" y="3701338"/>
                </a:lnTo>
                <a:lnTo>
                  <a:pt x="9563087" y="3698710"/>
                </a:lnTo>
                <a:close/>
              </a:path>
              <a:path w="11163300" h="4533900">
                <a:moveTo>
                  <a:pt x="9563087" y="2874365"/>
                </a:moveTo>
                <a:lnTo>
                  <a:pt x="9562630" y="2873235"/>
                </a:lnTo>
                <a:lnTo>
                  <a:pt x="9560763" y="2871381"/>
                </a:lnTo>
                <a:lnTo>
                  <a:pt x="9559646" y="2870911"/>
                </a:lnTo>
                <a:lnTo>
                  <a:pt x="9547492" y="2870911"/>
                </a:lnTo>
                <a:lnTo>
                  <a:pt x="9546374" y="2871381"/>
                </a:lnTo>
                <a:lnTo>
                  <a:pt x="9544507" y="2873235"/>
                </a:lnTo>
                <a:lnTo>
                  <a:pt x="9544037" y="2874365"/>
                </a:lnTo>
                <a:lnTo>
                  <a:pt x="9544037" y="2876994"/>
                </a:lnTo>
                <a:lnTo>
                  <a:pt x="9544507" y="2878112"/>
                </a:lnTo>
                <a:lnTo>
                  <a:pt x="9546374" y="2879979"/>
                </a:lnTo>
                <a:lnTo>
                  <a:pt x="9547492" y="2880436"/>
                </a:lnTo>
                <a:lnTo>
                  <a:pt x="9559646" y="2880436"/>
                </a:lnTo>
                <a:lnTo>
                  <a:pt x="9560763" y="2879979"/>
                </a:lnTo>
                <a:lnTo>
                  <a:pt x="9562630" y="2878112"/>
                </a:lnTo>
                <a:lnTo>
                  <a:pt x="9563087" y="2876994"/>
                </a:lnTo>
                <a:lnTo>
                  <a:pt x="9563087" y="2874365"/>
                </a:lnTo>
                <a:close/>
              </a:path>
              <a:path w="11163300" h="4533900">
                <a:moveTo>
                  <a:pt x="9563087" y="2050021"/>
                </a:moveTo>
                <a:lnTo>
                  <a:pt x="9562630" y="2048891"/>
                </a:lnTo>
                <a:lnTo>
                  <a:pt x="9560763" y="2047036"/>
                </a:lnTo>
                <a:lnTo>
                  <a:pt x="9559646" y="2046566"/>
                </a:lnTo>
                <a:lnTo>
                  <a:pt x="9547492" y="2046566"/>
                </a:lnTo>
                <a:lnTo>
                  <a:pt x="9546374" y="2047036"/>
                </a:lnTo>
                <a:lnTo>
                  <a:pt x="9544507" y="2048891"/>
                </a:lnTo>
                <a:lnTo>
                  <a:pt x="9544037" y="2050021"/>
                </a:lnTo>
                <a:lnTo>
                  <a:pt x="9544037" y="2052650"/>
                </a:lnTo>
                <a:lnTo>
                  <a:pt x="9544507" y="2053767"/>
                </a:lnTo>
                <a:lnTo>
                  <a:pt x="9546374" y="2055634"/>
                </a:lnTo>
                <a:lnTo>
                  <a:pt x="9547492" y="2056091"/>
                </a:lnTo>
                <a:lnTo>
                  <a:pt x="9559646" y="2056091"/>
                </a:lnTo>
                <a:lnTo>
                  <a:pt x="9560763" y="2055634"/>
                </a:lnTo>
                <a:lnTo>
                  <a:pt x="9562630" y="2053767"/>
                </a:lnTo>
                <a:lnTo>
                  <a:pt x="9563087" y="2052650"/>
                </a:lnTo>
                <a:lnTo>
                  <a:pt x="9563087" y="2050021"/>
                </a:lnTo>
                <a:close/>
              </a:path>
              <a:path w="11163300" h="4533900">
                <a:moveTo>
                  <a:pt x="9563087" y="1225677"/>
                </a:moveTo>
                <a:lnTo>
                  <a:pt x="9562630" y="1224546"/>
                </a:lnTo>
                <a:lnTo>
                  <a:pt x="9560763" y="1222692"/>
                </a:lnTo>
                <a:lnTo>
                  <a:pt x="9559646" y="1222222"/>
                </a:lnTo>
                <a:lnTo>
                  <a:pt x="9547492" y="1222222"/>
                </a:lnTo>
                <a:lnTo>
                  <a:pt x="9546374" y="1222692"/>
                </a:lnTo>
                <a:lnTo>
                  <a:pt x="9544507" y="1224546"/>
                </a:lnTo>
                <a:lnTo>
                  <a:pt x="9544037" y="1225677"/>
                </a:lnTo>
                <a:lnTo>
                  <a:pt x="9544037" y="1228305"/>
                </a:lnTo>
                <a:lnTo>
                  <a:pt x="9544507" y="1229423"/>
                </a:lnTo>
                <a:lnTo>
                  <a:pt x="9546374" y="1231290"/>
                </a:lnTo>
                <a:lnTo>
                  <a:pt x="9547492" y="1231747"/>
                </a:lnTo>
                <a:lnTo>
                  <a:pt x="9559646" y="1231747"/>
                </a:lnTo>
                <a:lnTo>
                  <a:pt x="9560763" y="1231290"/>
                </a:lnTo>
                <a:lnTo>
                  <a:pt x="9562630" y="1229423"/>
                </a:lnTo>
                <a:lnTo>
                  <a:pt x="9563087" y="1228305"/>
                </a:lnTo>
                <a:lnTo>
                  <a:pt x="9563087" y="1225677"/>
                </a:lnTo>
                <a:close/>
              </a:path>
              <a:path w="11163300" h="4533900">
                <a:moveTo>
                  <a:pt x="9563087" y="401320"/>
                </a:moveTo>
                <a:lnTo>
                  <a:pt x="9562630" y="400202"/>
                </a:lnTo>
                <a:lnTo>
                  <a:pt x="9560763" y="398348"/>
                </a:lnTo>
                <a:lnTo>
                  <a:pt x="9559646" y="397878"/>
                </a:lnTo>
                <a:lnTo>
                  <a:pt x="9547492" y="397878"/>
                </a:lnTo>
                <a:lnTo>
                  <a:pt x="9546374" y="398348"/>
                </a:lnTo>
                <a:lnTo>
                  <a:pt x="9544507" y="400202"/>
                </a:lnTo>
                <a:lnTo>
                  <a:pt x="9544037" y="401320"/>
                </a:lnTo>
                <a:lnTo>
                  <a:pt x="9544037" y="403961"/>
                </a:lnTo>
                <a:lnTo>
                  <a:pt x="9544507" y="405079"/>
                </a:lnTo>
                <a:lnTo>
                  <a:pt x="9546374" y="406933"/>
                </a:lnTo>
                <a:lnTo>
                  <a:pt x="9547492" y="407403"/>
                </a:lnTo>
                <a:lnTo>
                  <a:pt x="9559646" y="407403"/>
                </a:lnTo>
                <a:lnTo>
                  <a:pt x="9560763" y="406933"/>
                </a:lnTo>
                <a:lnTo>
                  <a:pt x="9562630" y="405079"/>
                </a:lnTo>
                <a:lnTo>
                  <a:pt x="9563087" y="403961"/>
                </a:lnTo>
                <a:lnTo>
                  <a:pt x="9563087" y="401320"/>
                </a:lnTo>
                <a:close/>
              </a:path>
              <a:path w="11163300" h="4533900">
                <a:moveTo>
                  <a:pt x="9620237" y="4523054"/>
                </a:moveTo>
                <a:lnTo>
                  <a:pt x="9619780" y="4521936"/>
                </a:lnTo>
                <a:lnTo>
                  <a:pt x="9617913" y="4520069"/>
                </a:lnTo>
                <a:lnTo>
                  <a:pt x="9616796" y="4519612"/>
                </a:lnTo>
                <a:lnTo>
                  <a:pt x="9604642" y="4519612"/>
                </a:lnTo>
                <a:lnTo>
                  <a:pt x="9603524" y="4520069"/>
                </a:lnTo>
                <a:lnTo>
                  <a:pt x="9601657" y="4521936"/>
                </a:lnTo>
                <a:lnTo>
                  <a:pt x="9601200" y="4523054"/>
                </a:lnTo>
                <a:lnTo>
                  <a:pt x="9601200" y="4525683"/>
                </a:lnTo>
                <a:lnTo>
                  <a:pt x="9601657" y="4526800"/>
                </a:lnTo>
                <a:lnTo>
                  <a:pt x="9603524" y="4528667"/>
                </a:lnTo>
                <a:lnTo>
                  <a:pt x="9604642" y="4529137"/>
                </a:lnTo>
                <a:lnTo>
                  <a:pt x="9616796" y="4529137"/>
                </a:lnTo>
                <a:lnTo>
                  <a:pt x="9617913" y="4528667"/>
                </a:lnTo>
                <a:lnTo>
                  <a:pt x="9619780" y="4526800"/>
                </a:lnTo>
                <a:lnTo>
                  <a:pt x="9620237" y="4525683"/>
                </a:lnTo>
                <a:lnTo>
                  <a:pt x="9620237" y="4523054"/>
                </a:lnTo>
                <a:close/>
              </a:path>
              <a:path w="11163300" h="4533900">
                <a:moveTo>
                  <a:pt x="9620237" y="3698710"/>
                </a:moveTo>
                <a:lnTo>
                  <a:pt x="9619780" y="3697579"/>
                </a:lnTo>
                <a:lnTo>
                  <a:pt x="9617913" y="3695725"/>
                </a:lnTo>
                <a:lnTo>
                  <a:pt x="9616796" y="3695255"/>
                </a:lnTo>
                <a:lnTo>
                  <a:pt x="9604642" y="3695255"/>
                </a:lnTo>
                <a:lnTo>
                  <a:pt x="9603524" y="3695725"/>
                </a:lnTo>
                <a:lnTo>
                  <a:pt x="9601657" y="3697579"/>
                </a:lnTo>
                <a:lnTo>
                  <a:pt x="9601200" y="3698710"/>
                </a:lnTo>
                <a:lnTo>
                  <a:pt x="9601200" y="3701338"/>
                </a:lnTo>
                <a:lnTo>
                  <a:pt x="9601657" y="3702456"/>
                </a:lnTo>
                <a:lnTo>
                  <a:pt x="9603524" y="3704323"/>
                </a:lnTo>
                <a:lnTo>
                  <a:pt x="9604642" y="3704780"/>
                </a:lnTo>
                <a:lnTo>
                  <a:pt x="9616796" y="3704780"/>
                </a:lnTo>
                <a:lnTo>
                  <a:pt x="9617913" y="3704323"/>
                </a:lnTo>
                <a:lnTo>
                  <a:pt x="9619780" y="3702456"/>
                </a:lnTo>
                <a:lnTo>
                  <a:pt x="9620237" y="3701338"/>
                </a:lnTo>
                <a:lnTo>
                  <a:pt x="9620237" y="3698710"/>
                </a:lnTo>
                <a:close/>
              </a:path>
              <a:path w="11163300" h="4533900">
                <a:moveTo>
                  <a:pt x="9620237" y="2874365"/>
                </a:moveTo>
                <a:lnTo>
                  <a:pt x="9619780" y="2873235"/>
                </a:lnTo>
                <a:lnTo>
                  <a:pt x="9617913" y="2871381"/>
                </a:lnTo>
                <a:lnTo>
                  <a:pt x="9616796" y="2870911"/>
                </a:lnTo>
                <a:lnTo>
                  <a:pt x="9604642" y="2870911"/>
                </a:lnTo>
                <a:lnTo>
                  <a:pt x="9603524" y="2871381"/>
                </a:lnTo>
                <a:lnTo>
                  <a:pt x="9601657" y="2873235"/>
                </a:lnTo>
                <a:lnTo>
                  <a:pt x="9601200" y="2874365"/>
                </a:lnTo>
                <a:lnTo>
                  <a:pt x="9601200" y="2876994"/>
                </a:lnTo>
                <a:lnTo>
                  <a:pt x="9601657" y="2878112"/>
                </a:lnTo>
                <a:lnTo>
                  <a:pt x="9603524" y="2879979"/>
                </a:lnTo>
                <a:lnTo>
                  <a:pt x="9604642" y="2880436"/>
                </a:lnTo>
                <a:lnTo>
                  <a:pt x="9616796" y="2880436"/>
                </a:lnTo>
                <a:lnTo>
                  <a:pt x="9617913" y="2879979"/>
                </a:lnTo>
                <a:lnTo>
                  <a:pt x="9619780" y="2878112"/>
                </a:lnTo>
                <a:lnTo>
                  <a:pt x="9620237" y="2876994"/>
                </a:lnTo>
                <a:lnTo>
                  <a:pt x="9620237" y="2874365"/>
                </a:lnTo>
                <a:close/>
              </a:path>
              <a:path w="11163300" h="4533900">
                <a:moveTo>
                  <a:pt x="9620237" y="2050021"/>
                </a:moveTo>
                <a:lnTo>
                  <a:pt x="9619780" y="2048891"/>
                </a:lnTo>
                <a:lnTo>
                  <a:pt x="9617913" y="2047036"/>
                </a:lnTo>
                <a:lnTo>
                  <a:pt x="9616796" y="2046566"/>
                </a:lnTo>
                <a:lnTo>
                  <a:pt x="9604642" y="2046566"/>
                </a:lnTo>
                <a:lnTo>
                  <a:pt x="9603524" y="2047036"/>
                </a:lnTo>
                <a:lnTo>
                  <a:pt x="9601657" y="2048891"/>
                </a:lnTo>
                <a:lnTo>
                  <a:pt x="9601200" y="2050021"/>
                </a:lnTo>
                <a:lnTo>
                  <a:pt x="9601200" y="2052650"/>
                </a:lnTo>
                <a:lnTo>
                  <a:pt x="9601657" y="2053767"/>
                </a:lnTo>
                <a:lnTo>
                  <a:pt x="9603524" y="2055634"/>
                </a:lnTo>
                <a:lnTo>
                  <a:pt x="9604642" y="2056091"/>
                </a:lnTo>
                <a:lnTo>
                  <a:pt x="9616796" y="2056091"/>
                </a:lnTo>
                <a:lnTo>
                  <a:pt x="9617913" y="2055634"/>
                </a:lnTo>
                <a:lnTo>
                  <a:pt x="9619780" y="2053767"/>
                </a:lnTo>
                <a:lnTo>
                  <a:pt x="9620237" y="2052650"/>
                </a:lnTo>
                <a:lnTo>
                  <a:pt x="9620237" y="2050021"/>
                </a:lnTo>
                <a:close/>
              </a:path>
              <a:path w="11163300" h="4533900">
                <a:moveTo>
                  <a:pt x="9620237" y="1225677"/>
                </a:moveTo>
                <a:lnTo>
                  <a:pt x="9619780" y="1224546"/>
                </a:lnTo>
                <a:lnTo>
                  <a:pt x="9617913" y="1222692"/>
                </a:lnTo>
                <a:lnTo>
                  <a:pt x="9616796" y="1222222"/>
                </a:lnTo>
                <a:lnTo>
                  <a:pt x="9604642" y="1222222"/>
                </a:lnTo>
                <a:lnTo>
                  <a:pt x="9603524" y="1222692"/>
                </a:lnTo>
                <a:lnTo>
                  <a:pt x="9601657" y="1224546"/>
                </a:lnTo>
                <a:lnTo>
                  <a:pt x="9601200" y="1225677"/>
                </a:lnTo>
                <a:lnTo>
                  <a:pt x="9601200" y="1228305"/>
                </a:lnTo>
                <a:lnTo>
                  <a:pt x="9601657" y="1229423"/>
                </a:lnTo>
                <a:lnTo>
                  <a:pt x="9603524" y="1231290"/>
                </a:lnTo>
                <a:lnTo>
                  <a:pt x="9604642" y="1231747"/>
                </a:lnTo>
                <a:lnTo>
                  <a:pt x="9616796" y="1231747"/>
                </a:lnTo>
                <a:lnTo>
                  <a:pt x="9617913" y="1231290"/>
                </a:lnTo>
                <a:lnTo>
                  <a:pt x="9619780" y="1229423"/>
                </a:lnTo>
                <a:lnTo>
                  <a:pt x="9620237" y="1228305"/>
                </a:lnTo>
                <a:lnTo>
                  <a:pt x="9620237" y="1225677"/>
                </a:lnTo>
                <a:close/>
              </a:path>
              <a:path w="11163300" h="4533900">
                <a:moveTo>
                  <a:pt x="9620237" y="401320"/>
                </a:moveTo>
                <a:lnTo>
                  <a:pt x="9619780" y="400202"/>
                </a:lnTo>
                <a:lnTo>
                  <a:pt x="9617913" y="398348"/>
                </a:lnTo>
                <a:lnTo>
                  <a:pt x="9616796" y="397878"/>
                </a:lnTo>
                <a:lnTo>
                  <a:pt x="9604642" y="397878"/>
                </a:lnTo>
                <a:lnTo>
                  <a:pt x="9603524" y="398348"/>
                </a:lnTo>
                <a:lnTo>
                  <a:pt x="9601657" y="400202"/>
                </a:lnTo>
                <a:lnTo>
                  <a:pt x="9601200" y="401320"/>
                </a:lnTo>
                <a:lnTo>
                  <a:pt x="9601200" y="403961"/>
                </a:lnTo>
                <a:lnTo>
                  <a:pt x="9601657" y="405079"/>
                </a:lnTo>
                <a:lnTo>
                  <a:pt x="9603524" y="406933"/>
                </a:lnTo>
                <a:lnTo>
                  <a:pt x="9604642" y="407403"/>
                </a:lnTo>
                <a:lnTo>
                  <a:pt x="9616796" y="407403"/>
                </a:lnTo>
                <a:lnTo>
                  <a:pt x="9617913" y="406933"/>
                </a:lnTo>
                <a:lnTo>
                  <a:pt x="9619780" y="405079"/>
                </a:lnTo>
                <a:lnTo>
                  <a:pt x="9620237" y="403961"/>
                </a:lnTo>
                <a:lnTo>
                  <a:pt x="9620237" y="401320"/>
                </a:lnTo>
                <a:close/>
              </a:path>
              <a:path w="11163300" h="4533900">
                <a:moveTo>
                  <a:pt x="9677387" y="4523054"/>
                </a:moveTo>
                <a:lnTo>
                  <a:pt x="9676930" y="4521936"/>
                </a:lnTo>
                <a:lnTo>
                  <a:pt x="9675063" y="4520069"/>
                </a:lnTo>
                <a:lnTo>
                  <a:pt x="9673946" y="4519612"/>
                </a:lnTo>
                <a:lnTo>
                  <a:pt x="9661792" y="4519612"/>
                </a:lnTo>
                <a:lnTo>
                  <a:pt x="9660661" y="4520069"/>
                </a:lnTo>
                <a:lnTo>
                  <a:pt x="9658807" y="4521936"/>
                </a:lnTo>
                <a:lnTo>
                  <a:pt x="9658337" y="4523054"/>
                </a:lnTo>
                <a:lnTo>
                  <a:pt x="9658337" y="4525683"/>
                </a:lnTo>
                <a:lnTo>
                  <a:pt x="9658807" y="4526800"/>
                </a:lnTo>
                <a:lnTo>
                  <a:pt x="9660661" y="4528667"/>
                </a:lnTo>
                <a:lnTo>
                  <a:pt x="9661792" y="4529137"/>
                </a:lnTo>
                <a:lnTo>
                  <a:pt x="9673946" y="4529137"/>
                </a:lnTo>
                <a:lnTo>
                  <a:pt x="9675063" y="4528667"/>
                </a:lnTo>
                <a:lnTo>
                  <a:pt x="9676930" y="4526800"/>
                </a:lnTo>
                <a:lnTo>
                  <a:pt x="9677387" y="4525683"/>
                </a:lnTo>
                <a:lnTo>
                  <a:pt x="9677387" y="4523054"/>
                </a:lnTo>
                <a:close/>
              </a:path>
              <a:path w="11163300" h="4533900">
                <a:moveTo>
                  <a:pt x="9677387" y="3698710"/>
                </a:moveTo>
                <a:lnTo>
                  <a:pt x="9676930" y="3697579"/>
                </a:lnTo>
                <a:lnTo>
                  <a:pt x="9675063" y="3695725"/>
                </a:lnTo>
                <a:lnTo>
                  <a:pt x="9673946" y="3695255"/>
                </a:lnTo>
                <a:lnTo>
                  <a:pt x="9661792" y="3695255"/>
                </a:lnTo>
                <a:lnTo>
                  <a:pt x="9660661" y="3695725"/>
                </a:lnTo>
                <a:lnTo>
                  <a:pt x="9658807" y="3697579"/>
                </a:lnTo>
                <a:lnTo>
                  <a:pt x="9658337" y="3698710"/>
                </a:lnTo>
                <a:lnTo>
                  <a:pt x="9658337" y="3701338"/>
                </a:lnTo>
                <a:lnTo>
                  <a:pt x="9658807" y="3702456"/>
                </a:lnTo>
                <a:lnTo>
                  <a:pt x="9660661" y="3704323"/>
                </a:lnTo>
                <a:lnTo>
                  <a:pt x="9661792" y="3704780"/>
                </a:lnTo>
                <a:lnTo>
                  <a:pt x="9673946" y="3704780"/>
                </a:lnTo>
                <a:lnTo>
                  <a:pt x="9675063" y="3704323"/>
                </a:lnTo>
                <a:lnTo>
                  <a:pt x="9676930" y="3702456"/>
                </a:lnTo>
                <a:lnTo>
                  <a:pt x="9677387" y="3701338"/>
                </a:lnTo>
                <a:lnTo>
                  <a:pt x="9677387" y="3698710"/>
                </a:lnTo>
                <a:close/>
              </a:path>
              <a:path w="11163300" h="4533900">
                <a:moveTo>
                  <a:pt x="9677387" y="2874365"/>
                </a:moveTo>
                <a:lnTo>
                  <a:pt x="9676930" y="2873235"/>
                </a:lnTo>
                <a:lnTo>
                  <a:pt x="9675063" y="2871381"/>
                </a:lnTo>
                <a:lnTo>
                  <a:pt x="9673946" y="2870911"/>
                </a:lnTo>
                <a:lnTo>
                  <a:pt x="9661792" y="2870911"/>
                </a:lnTo>
                <a:lnTo>
                  <a:pt x="9660661" y="2871381"/>
                </a:lnTo>
                <a:lnTo>
                  <a:pt x="9658807" y="2873235"/>
                </a:lnTo>
                <a:lnTo>
                  <a:pt x="9658337" y="2874365"/>
                </a:lnTo>
                <a:lnTo>
                  <a:pt x="9658337" y="2876994"/>
                </a:lnTo>
                <a:lnTo>
                  <a:pt x="9658807" y="2878112"/>
                </a:lnTo>
                <a:lnTo>
                  <a:pt x="9660661" y="2879979"/>
                </a:lnTo>
                <a:lnTo>
                  <a:pt x="9661792" y="2880436"/>
                </a:lnTo>
                <a:lnTo>
                  <a:pt x="9673946" y="2880436"/>
                </a:lnTo>
                <a:lnTo>
                  <a:pt x="9675063" y="2879979"/>
                </a:lnTo>
                <a:lnTo>
                  <a:pt x="9676930" y="2878112"/>
                </a:lnTo>
                <a:lnTo>
                  <a:pt x="9677387" y="2876994"/>
                </a:lnTo>
                <a:lnTo>
                  <a:pt x="9677387" y="2874365"/>
                </a:lnTo>
                <a:close/>
              </a:path>
              <a:path w="11163300" h="4533900">
                <a:moveTo>
                  <a:pt x="9677387" y="2050021"/>
                </a:moveTo>
                <a:lnTo>
                  <a:pt x="9676930" y="2048891"/>
                </a:lnTo>
                <a:lnTo>
                  <a:pt x="9675063" y="2047036"/>
                </a:lnTo>
                <a:lnTo>
                  <a:pt x="9673946" y="2046566"/>
                </a:lnTo>
                <a:lnTo>
                  <a:pt x="9661792" y="2046566"/>
                </a:lnTo>
                <a:lnTo>
                  <a:pt x="9660661" y="2047036"/>
                </a:lnTo>
                <a:lnTo>
                  <a:pt x="9658807" y="2048891"/>
                </a:lnTo>
                <a:lnTo>
                  <a:pt x="9658337" y="2050021"/>
                </a:lnTo>
                <a:lnTo>
                  <a:pt x="9658337" y="2052650"/>
                </a:lnTo>
                <a:lnTo>
                  <a:pt x="9658807" y="2053767"/>
                </a:lnTo>
                <a:lnTo>
                  <a:pt x="9660661" y="2055634"/>
                </a:lnTo>
                <a:lnTo>
                  <a:pt x="9661792" y="2056091"/>
                </a:lnTo>
                <a:lnTo>
                  <a:pt x="9673946" y="2056091"/>
                </a:lnTo>
                <a:lnTo>
                  <a:pt x="9675063" y="2055634"/>
                </a:lnTo>
                <a:lnTo>
                  <a:pt x="9676930" y="2053767"/>
                </a:lnTo>
                <a:lnTo>
                  <a:pt x="9677387" y="2052650"/>
                </a:lnTo>
                <a:lnTo>
                  <a:pt x="9677387" y="2050021"/>
                </a:lnTo>
                <a:close/>
              </a:path>
              <a:path w="11163300" h="4533900">
                <a:moveTo>
                  <a:pt x="9677387" y="1225677"/>
                </a:moveTo>
                <a:lnTo>
                  <a:pt x="9676930" y="1224546"/>
                </a:lnTo>
                <a:lnTo>
                  <a:pt x="9675063" y="1222692"/>
                </a:lnTo>
                <a:lnTo>
                  <a:pt x="9673946" y="1222222"/>
                </a:lnTo>
                <a:lnTo>
                  <a:pt x="9661792" y="1222222"/>
                </a:lnTo>
                <a:lnTo>
                  <a:pt x="9660661" y="1222692"/>
                </a:lnTo>
                <a:lnTo>
                  <a:pt x="9658807" y="1224546"/>
                </a:lnTo>
                <a:lnTo>
                  <a:pt x="9658337" y="1225677"/>
                </a:lnTo>
                <a:lnTo>
                  <a:pt x="9658337" y="1228305"/>
                </a:lnTo>
                <a:lnTo>
                  <a:pt x="9658807" y="1229423"/>
                </a:lnTo>
                <a:lnTo>
                  <a:pt x="9660661" y="1231290"/>
                </a:lnTo>
                <a:lnTo>
                  <a:pt x="9661792" y="1231747"/>
                </a:lnTo>
                <a:lnTo>
                  <a:pt x="9673946" y="1231747"/>
                </a:lnTo>
                <a:lnTo>
                  <a:pt x="9675063" y="1231290"/>
                </a:lnTo>
                <a:lnTo>
                  <a:pt x="9676930" y="1229423"/>
                </a:lnTo>
                <a:lnTo>
                  <a:pt x="9677387" y="1228305"/>
                </a:lnTo>
                <a:lnTo>
                  <a:pt x="9677387" y="1225677"/>
                </a:lnTo>
                <a:close/>
              </a:path>
              <a:path w="11163300" h="4533900">
                <a:moveTo>
                  <a:pt x="9677387" y="401320"/>
                </a:moveTo>
                <a:lnTo>
                  <a:pt x="9676930" y="400202"/>
                </a:lnTo>
                <a:lnTo>
                  <a:pt x="9675063" y="398348"/>
                </a:lnTo>
                <a:lnTo>
                  <a:pt x="9673946" y="397878"/>
                </a:lnTo>
                <a:lnTo>
                  <a:pt x="9661792" y="397878"/>
                </a:lnTo>
                <a:lnTo>
                  <a:pt x="9660661" y="398348"/>
                </a:lnTo>
                <a:lnTo>
                  <a:pt x="9658807" y="400202"/>
                </a:lnTo>
                <a:lnTo>
                  <a:pt x="9658337" y="401320"/>
                </a:lnTo>
                <a:lnTo>
                  <a:pt x="9658337" y="403961"/>
                </a:lnTo>
                <a:lnTo>
                  <a:pt x="9658807" y="405079"/>
                </a:lnTo>
                <a:lnTo>
                  <a:pt x="9660661" y="406933"/>
                </a:lnTo>
                <a:lnTo>
                  <a:pt x="9661792" y="407403"/>
                </a:lnTo>
                <a:lnTo>
                  <a:pt x="9673946" y="407403"/>
                </a:lnTo>
                <a:lnTo>
                  <a:pt x="9675063" y="406933"/>
                </a:lnTo>
                <a:lnTo>
                  <a:pt x="9676930" y="405079"/>
                </a:lnTo>
                <a:lnTo>
                  <a:pt x="9677387" y="403961"/>
                </a:lnTo>
                <a:lnTo>
                  <a:pt x="9677387" y="401320"/>
                </a:lnTo>
                <a:close/>
              </a:path>
              <a:path w="11163300" h="4533900">
                <a:moveTo>
                  <a:pt x="9734537" y="4523054"/>
                </a:moveTo>
                <a:lnTo>
                  <a:pt x="9734080" y="4521936"/>
                </a:lnTo>
                <a:lnTo>
                  <a:pt x="9732213" y="4520069"/>
                </a:lnTo>
                <a:lnTo>
                  <a:pt x="9731096" y="4519612"/>
                </a:lnTo>
                <a:lnTo>
                  <a:pt x="9718942" y="4519612"/>
                </a:lnTo>
                <a:lnTo>
                  <a:pt x="9717811" y="4520069"/>
                </a:lnTo>
                <a:lnTo>
                  <a:pt x="9715957" y="4521936"/>
                </a:lnTo>
                <a:lnTo>
                  <a:pt x="9715487" y="4523054"/>
                </a:lnTo>
                <a:lnTo>
                  <a:pt x="9715487" y="4525683"/>
                </a:lnTo>
                <a:lnTo>
                  <a:pt x="9715957" y="4526800"/>
                </a:lnTo>
                <a:lnTo>
                  <a:pt x="9717811" y="4528667"/>
                </a:lnTo>
                <a:lnTo>
                  <a:pt x="9718942" y="4529137"/>
                </a:lnTo>
                <a:lnTo>
                  <a:pt x="9731096" y="4529137"/>
                </a:lnTo>
                <a:lnTo>
                  <a:pt x="9732213" y="4528667"/>
                </a:lnTo>
                <a:lnTo>
                  <a:pt x="9734080" y="4526800"/>
                </a:lnTo>
                <a:lnTo>
                  <a:pt x="9734537" y="4525683"/>
                </a:lnTo>
                <a:lnTo>
                  <a:pt x="9734537" y="4523054"/>
                </a:lnTo>
                <a:close/>
              </a:path>
              <a:path w="11163300" h="4533900">
                <a:moveTo>
                  <a:pt x="9734537" y="3698710"/>
                </a:moveTo>
                <a:lnTo>
                  <a:pt x="9734080" y="3697579"/>
                </a:lnTo>
                <a:lnTo>
                  <a:pt x="9732213" y="3695725"/>
                </a:lnTo>
                <a:lnTo>
                  <a:pt x="9731096" y="3695255"/>
                </a:lnTo>
                <a:lnTo>
                  <a:pt x="9718942" y="3695255"/>
                </a:lnTo>
                <a:lnTo>
                  <a:pt x="9717811" y="3695725"/>
                </a:lnTo>
                <a:lnTo>
                  <a:pt x="9715957" y="3697579"/>
                </a:lnTo>
                <a:lnTo>
                  <a:pt x="9715487" y="3698710"/>
                </a:lnTo>
                <a:lnTo>
                  <a:pt x="9715487" y="3701338"/>
                </a:lnTo>
                <a:lnTo>
                  <a:pt x="9715957" y="3702456"/>
                </a:lnTo>
                <a:lnTo>
                  <a:pt x="9717811" y="3704323"/>
                </a:lnTo>
                <a:lnTo>
                  <a:pt x="9718942" y="3704780"/>
                </a:lnTo>
                <a:lnTo>
                  <a:pt x="9731096" y="3704780"/>
                </a:lnTo>
                <a:lnTo>
                  <a:pt x="9732213" y="3704323"/>
                </a:lnTo>
                <a:lnTo>
                  <a:pt x="9734080" y="3702456"/>
                </a:lnTo>
                <a:lnTo>
                  <a:pt x="9734537" y="3701338"/>
                </a:lnTo>
                <a:lnTo>
                  <a:pt x="9734537" y="3698710"/>
                </a:lnTo>
                <a:close/>
              </a:path>
              <a:path w="11163300" h="4533900">
                <a:moveTo>
                  <a:pt x="9734537" y="2874365"/>
                </a:moveTo>
                <a:lnTo>
                  <a:pt x="9734080" y="2873235"/>
                </a:lnTo>
                <a:lnTo>
                  <a:pt x="9732213" y="2871381"/>
                </a:lnTo>
                <a:lnTo>
                  <a:pt x="9731096" y="2870911"/>
                </a:lnTo>
                <a:lnTo>
                  <a:pt x="9718942" y="2870911"/>
                </a:lnTo>
                <a:lnTo>
                  <a:pt x="9717811" y="2871381"/>
                </a:lnTo>
                <a:lnTo>
                  <a:pt x="9715957" y="2873235"/>
                </a:lnTo>
                <a:lnTo>
                  <a:pt x="9715487" y="2874365"/>
                </a:lnTo>
                <a:lnTo>
                  <a:pt x="9715487" y="2876994"/>
                </a:lnTo>
                <a:lnTo>
                  <a:pt x="9715957" y="2878112"/>
                </a:lnTo>
                <a:lnTo>
                  <a:pt x="9717811" y="2879979"/>
                </a:lnTo>
                <a:lnTo>
                  <a:pt x="9718942" y="2880436"/>
                </a:lnTo>
                <a:lnTo>
                  <a:pt x="9731096" y="2880436"/>
                </a:lnTo>
                <a:lnTo>
                  <a:pt x="9732213" y="2879979"/>
                </a:lnTo>
                <a:lnTo>
                  <a:pt x="9734080" y="2878112"/>
                </a:lnTo>
                <a:lnTo>
                  <a:pt x="9734537" y="2876994"/>
                </a:lnTo>
                <a:lnTo>
                  <a:pt x="9734537" y="2874365"/>
                </a:lnTo>
                <a:close/>
              </a:path>
              <a:path w="11163300" h="4533900">
                <a:moveTo>
                  <a:pt x="9734537" y="2050021"/>
                </a:moveTo>
                <a:lnTo>
                  <a:pt x="9734080" y="2048891"/>
                </a:lnTo>
                <a:lnTo>
                  <a:pt x="9732213" y="2047036"/>
                </a:lnTo>
                <a:lnTo>
                  <a:pt x="9731096" y="2046566"/>
                </a:lnTo>
                <a:lnTo>
                  <a:pt x="9718942" y="2046566"/>
                </a:lnTo>
                <a:lnTo>
                  <a:pt x="9717811" y="2047036"/>
                </a:lnTo>
                <a:lnTo>
                  <a:pt x="9715957" y="2048891"/>
                </a:lnTo>
                <a:lnTo>
                  <a:pt x="9715487" y="2050021"/>
                </a:lnTo>
                <a:lnTo>
                  <a:pt x="9715487" y="2052650"/>
                </a:lnTo>
                <a:lnTo>
                  <a:pt x="9715957" y="2053767"/>
                </a:lnTo>
                <a:lnTo>
                  <a:pt x="9717811" y="2055634"/>
                </a:lnTo>
                <a:lnTo>
                  <a:pt x="9718942" y="2056091"/>
                </a:lnTo>
                <a:lnTo>
                  <a:pt x="9731096" y="2056091"/>
                </a:lnTo>
                <a:lnTo>
                  <a:pt x="9732213" y="2055634"/>
                </a:lnTo>
                <a:lnTo>
                  <a:pt x="9734080" y="2053767"/>
                </a:lnTo>
                <a:lnTo>
                  <a:pt x="9734537" y="2052650"/>
                </a:lnTo>
                <a:lnTo>
                  <a:pt x="9734537" y="2050021"/>
                </a:lnTo>
                <a:close/>
              </a:path>
              <a:path w="11163300" h="4533900">
                <a:moveTo>
                  <a:pt x="9734537" y="1225677"/>
                </a:moveTo>
                <a:lnTo>
                  <a:pt x="9734080" y="1224546"/>
                </a:lnTo>
                <a:lnTo>
                  <a:pt x="9732213" y="1222692"/>
                </a:lnTo>
                <a:lnTo>
                  <a:pt x="9731096" y="1222222"/>
                </a:lnTo>
                <a:lnTo>
                  <a:pt x="9718942" y="1222222"/>
                </a:lnTo>
                <a:lnTo>
                  <a:pt x="9717811" y="1222692"/>
                </a:lnTo>
                <a:lnTo>
                  <a:pt x="9715957" y="1224546"/>
                </a:lnTo>
                <a:lnTo>
                  <a:pt x="9715487" y="1225677"/>
                </a:lnTo>
                <a:lnTo>
                  <a:pt x="9715487" y="1228305"/>
                </a:lnTo>
                <a:lnTo>
                  <a:pt x="9715957" y="1229423"/>
                </a:lnTo>
                <a:lnTo>
                  <a:pt x="9717811" y="1231290"/>
                </a:lnTo>
                <a:lnTo>
                  <a:pt x="9718942" y="1231747"/>
                </a:lnTo>
                <a:lnTo>
                  <a:pt x="9731096" y="1231747"/>
                </a:lnTo>
                <a:lnTo>
                  <a:pt x="9732213" y="1231290"/>
                </a:lnTo>
                <a:lnTo>
                  <a:pt x="9734080" y="1229423"/>
                </a:lnTo>
                <a:lnTo>
                  <a:pt x="9734537" y="1228305"/>
                </a:lnTo>
                <a:lnTo>
                  <a:pt x="9734537" y="1225677"/>
                </a:lnTo>
                <a:close/>
              </a:path>
              <a:path w="11163300" h="4533900">
                <a:moveTo>
                  <a:pt x="9734537" y="401320"/>
                </a:moveTo>
                <a:lnTo>
                  <a:pt x="9734080" y="400202"/>
                </a:lnTo>
                <a:lnTo>
                  <a:pt x="9732213" y="398348"/>
                </a:lnTo>
                <a:lnTo>
                  <a:pt x="9731096" y="397878"/>
                </a:lnTo>
                <a:lnTo>
                  <a:pt x="9718942" y="397878"/>
                </a:lnTo>
                <a:lnTo>
                  <a:pt x="9717811" y="398348"/>
                </a:lnTo>
                <a:lnTo>
                  <a:pt x="9715957" y="400202"/>
                </a:lnTo>
                <a:lnTo>
                  <a:pt x="9715487" y="401320"/>
                </a:lnTo>
                <a:lnTo>
                  <a:pt x="9715487" y="403961"/>
                </a:lnTo>
                <a:lnTo>
                  <a:pt x="9715957" y="405079"/>
                </a:lnTo>
                <a:lnTo>
                  <a:pt x="9717811" y="406933"/>
                </a:lnTo>
                <a:lnTo>
                  <a:pt x="9718942" y="407403"/>
                </a:lnTo>
                <a:lnTo>
                  <a:pt x="9731096" y="407403"/>
                </a:lnTo>
                <a:lnTo>
                  <a:pt x="9732213" y="406933"/>
                </a:lnTo>
                <a:lnTo>
                  <a:pt x="9734080" y="405079"/>
                </a:lnTo>
                <a:lnTo>
                  <a:pt x="9734537" y="403961"/>
                </a:lnTo>
                <a:lnTo>
                  <a:pt x="9734537" y="401320"/>
                </a:lnTo>
                <a:close/>
              </a:path>
              <a:path w="11163300" h="4533900">
                <a:moveTo>
                  <a:pt x="9791700" y="4523054"/>
                </a:moveTo>
                <a:lnTo>
                  <a:pt x="9791230" y="4521936"/>
                </a:lnTo>
                <a:lnTo>
                  <a:pt x="9789363" y="4520069"/>
                </a:lnTo>
                <a:lnTo>
                  <a:pt x="9788246" y="4519612"/>
                </a:lnTo>
                <a:lnTo>
                  <a:pt x="9776092" y="4519612"/>
                </a:lnTo>
                <a:lnTo>
                  <a:pt x="9774974" y="4520069"/>
                </a:lnTo>
                <a:lnTo>
                  <a:pt x="9773107" y="4521936"/>
                </a:lnTo>
                <a:lnTo>
                  <a:pt x="9772637" y="4523054"/>
                </a:lnTo>
                <a:lnTo>
                  <a:pt x="9772637" y="4525683"/>
                </a:lnTo>
                <a:lnTo>
                  <a:pt x="9773107" y="4526800"/>
                </a:lnTo>
                <a:lnTo>
                  <a:pt x="9774974" y="4528667"/>
                </a:lnTo>
                <a:lnTo>
                  <a:pt x="9776092" y="4529137"/>
                </a:lnTo>
                <a:lnTo>
                  <a:pt x="9788246" y="4529137"/>
                </a:lnTo>
                <a:lnTo>
                  <a:pt x="9789363" y="4528667"/>
                </a:lnTo>
                <a:lnTo>
                  <a:pt x="9791230" y="4526800"/>
                </a:lnTo>
                <a:lnTo>
                  <a:pt x="9791700" y="4525683"/>
                </a:lnTo>
                <a:lnTo>
                  <a:pt x="9791700" y="4523054"/>
                </a:lnTo>
                <a:close/>
              </a:path>
              <a:path w="11163300" h="4533900">
                <a:moveTo>
                  <a:pt x="9791700" y="3698710"/>
                </a:moveTo>
                <a:lnTo>
                  <a:pt x="9791230" y="3697579"/>
                </a:lnTo>
                <a:lnTo>
                  <a:pt x="9789363" y="3695725"/>
                </a:lnTo>
                <a:lnTo>
                  <a:pt x="9788246" y="3695255"/>
                </a:lnTo>
                <a:lnTo>
                  <a:pt x="9776092" y="3695255"/>
                </a:lnTo>
                <a:lnTo>
                  <a:pt x="9774974" y="3695725"/>
                </a:lnTo>
                <a:lnTo>
                  <a:pt x="9773107" y="3697579"/>
                </a:lnTo>
                <a:lnTo>
                  <a:pt x="9772637" y="3698710"/>
                </a:lnTo>
                <a:lnTo>
                  <a:pt x="9772637" y="3701338"/>
                </a:lnTo>
                <a:lnTo>
                  <a:pt x="9773107" y="3702456"/>
                </a:lnTo>
                <a:lnTo>
                  <a:pt x="9774974" y="3704323"/>
                </a:lnTo>
                <a:lnTo>
                  <a:pt x="9776092" y="3704780"/>
                </a:lnTo>
                <a:lnTo>
                  <a:pt x="9788246" y="3704780"/>
                </a:lnTo>
                <a:lnTo>
                  <a:pt x="9789363" y="3704323"/>
                </a:lnTo>
                <a:lnTo>
                  <a:pt x="9791230" y="3702456"/>
                </a:lnTo>
                <a:lnTo>
                  <a:pt x="9791700" y="3701338"/>
                </a:lnTo>
                <a:lnTo>
                  <a:pt x="9791700" y="3698710"/>
                </a:lnTo>
                <a:close/>
              </a:path>
              <a:path w="11163300" h="4533900">
                <a:moveTo>
                  <a:pt x="9791700" y="2874365"/>
                </a:moveTo>
                <a:lnTo>
                  <a:pt x="9791230" y="2873235"/>
                </a:lnTo>
                <a:lnTo>
                  <a:pt x="9789363" y="2871381"/>
                </a:lnTo>
                <a:lnTo>
                  <a:pt x="9788246" y="2870911"/>
                </a:lnTo>
                <a:lnTo>
                  <a:pt x="9776092" y="2870911"/>
                </a:lnTo>
                <a:lnTo>
                  <a:pt x="9774974" y="2871381"/>
                </a:lnTo>
                <a:lnTo>
                  <a:pt x="9773107" y="2873235"/>
                </a:lnTo>
                <a:lnTo>
                  <a:pt x="9772637" y="2874365"/>
                </a:lnTo>
                <a:lnTo>
                  <a:pt x="9772637" y="2876994"/>
                </a:lnTo>
                <a:lnTo>
                  <a:pt x="9773107" y="2878112"/>
                </a:lnTo>
                <a:lnTo>
                  <a:pt x="9774974" y="2879979"/>
                </a:lnTo>
                <a:lnTo>
                  <a:pt x="9776092" y="2880436"/>
                </a:lnTo>
                <a:lnTo>
                  <a:pt x="9788246" y="2880436"/>
                </a:lnTo>
                <a:lnTo>
                  <a:pt x="9789363" y="2879979"/>
                </a:lnTo>
                <a:lnTo>
                  <a:pt x="9791230" y="2878112"/>
                </a:lnTo>
                <a:lnTo>
                  <a:pt x="9791700" y="2876994"/>
                </a:lnTo>
                <a:lnTo>
                  <a:pt x="9791700" y="2874365"/>
                </a:lnTo>
                <a:close/>
              </a:path>
              <a:path w="11163300" h="4533900">
                <a:moveTo>
                  <a:pt x="9791700" y="2050021"/>
                </a:moveTo>
                <a:lnTo>
                  <a:pt x="9791230" y="2048891"/>
                </a:lnTo>
                <a:lnTo>
                  <a:pt x="9789363" y="2047036"/>
                </a:lnTo>
                <a:lnTo>
                  <a:pt x="9788246" y="2046566"/>
                </a:lnTo>
                <a:lnTo>
                  <a:pt x="9776092" y="2046566"/>
                </a:lnTo>
                <a:lnTo>
                  <a:pt x="9774974" y="2047036"/>
                </a:lnTo>
                <a:lnTo>
                  <a:pt x="9773107" y="2048891"/>
                </a:lnTo>
                <a:lnTo>
                  <a:pt x="9772637" y="2050021"/>
                </a:lnTo>
                <a:lnTo>
                  <a:pt x="9772637" y="2052650"/>
                </a:lnTo>
                <a:lnTo>
                  <a:pt x="9773107" y="2053767"/>
                </a:lnTo>
                <a:lnTo>
                  <a:pt x="9774974" y="2055634"/>
                </a:lnTo>
                <a:lnTo>
                  <a:pt x="9776092" y="2056091"/>
                </a:lnTo>
                <a:lnTo>
                  <a:pt x="9788246" y="2056091"/>
                </a:lnTo>
                <a:lnTo>
                  <a:pt x="9789363" y="2055634"/>
                </a:lnTo>
                <a:lnTo>
                  <a:pt x="9791230" y="2053767"/>
                </a:lnTo>
                <a:lnTo>
                  <a:pt x="9791700" y="2052650"/>
                </a:lnTo>
                <a:lnTo>
                  <a:pt x="9791700" y="2050021"/>
                </a:lnTo>
                <a:close/>
              </a:path>
              <a:path w="11163300" h="4533900">
                <a:moveTo>
                  <a:pt x="9791700" y="1225677"/>
                </a:moveTo>
                <a:lnTo>
                  <a:pt x="9791230" y="1224546"/>
                </a:lnTo>
                <a:lnTo>
                  <a:pt x="9789363" y="1222692"/>
                </a:lnTo>
                <a:lnTo>
                  <a:pt x="9788246" y="1222222"/>
                </a:lnTo>
                <a:lnTo>
                  <a:pt x="9776092" y="1222222"/>
                </a:lnTo>
                <a:lnTo>
                  <a:pt x="9774974" y="1222692"/>
                </a:lnTo>
                <a:lnTo>
                  <a:pt x="9773107" y="1224546"/>
                </a:lnTo>
                <a:lnTo>
                  <a:pt x="9772637" y="1225677"/>
                </a:lnTo>
                <a:lnTo>
                  <a:pt x="9772637" y="1228305"/>
                </a:lnTo>
                <a:lnTo>
                  <a:pt x="9773107" y="1229423"/>
                </a:lnTo>
                <a:lnTo>
                  <a:pt x="9774974" y="1231290"/>
                </a:lnTo>
                <a:lnTo>
                  <a:pt x="9776092" y="1231747"/>
                </a:lnTo>
                <a:lnTo>
                  <a:pt x="9788246" y="1231747"/>
                </a:lnTo>
                <a:lnTo>
                  <a:pt x="9789363" y="1231290"/>
                </a:lnTo>
                <a:lnTo>
                  <a:pt x="9791230" y="1229423"/>
                </a:lnTo>
                <a:lnTo>
                  <a:pt x="9791700" y="1228305"/>
                </a:lnTo>
                <a:lnTo>
                  <a:pt x="9791700" y="1225677"/>
                </a:lnTo>
                <a:close/>
              </a:path>
              <a:path w="11163300" h="4533900">
                <a:moveTo>
                  <a:pt x="9791700" y="401320"/>
                </a:moveTo>
                <a:lnTo>
                  <a:pt x="9791230" y="400202"/>
                </a:lnTo>
                <a:lnTo>
                  <a:pt x="9789363" y="398348"/>
                </a:lnTo>
                <a:lnTo>
                  <a:pt x="9788246" y="397878"/>
                </a:lnTo>
                <a:lnTo>
                  <a:pt x="9776092" y="397878"/>
                </a:lnTo>
                <a:lnTo>
                  <a:pt x="9774974" y="398348"/>
                </a:lnTo>
                <a:lnTo>
                  <a:pt x="9773107" y="400202"/>
                </a:lnTo>
                <a:lnTo>
                  <a:pt x="9772637" y="401320"/>
                </a:lnTo>
                <a:lnTo>
                  <a:pt x="9772637" y="403961"/>
                </a:lnTo>
                <a:lnTo>
                  <a:pt x="9773107" y="405079"/>
                </a:lnTo>
                <a:lnTo>
                  <a:pt x="9774974" y="406933"/>
                </a:lnTo>
                <a:lnTo>
                  <a:pt x="9776092" y="407403"/>
                </a:lnTo>
                <a:lnTo>
                  <a:pt x="9788246" y="407403"/>
                </a:lnTo>
                <a:lnTo>
                  <a:pt x="9789363" y="406933"/>
                </a:lnTo>
                <a:lnTo>
                  <a:pt x="9791230" y="405079"/>
                </a:lnTo>
                <a:lnTo>
                  <a:pt x="9791700" y="403961"/>
                </a:lnTo>
                <a:lnTo>
                  <a:pt x="9791700" y="401320"/>
                </a:lnTo>
                <a:close/>
              </a:path>
              <a:path w="11163300" h="4533900">
                <a:moveTo>
                  <a:pt x="9848850" y="4523054"/>
                </a:moveTo>
                <a:lnTo>
                  <a:pt x="9848380" y="4521936"/>
                </a:lnTo>
                <a:lnTo>
                  <a:pt x="9846513" y="4520069"/>
                </a:lnTo>
                <a:lnTo>
                  <a:pt x="9845396" y="4519612"/>
                </a:lnTo>
                <a:lnTo>
                  <a:pt x="9833242" y="4519612"/>
                </a:lnTo>
                <a:lnTo>
                  <a:pt x="9832124" y="4520069"/>
                </a:lnTo>
                <a:lnTo>
                  <a:pt x="9830257" y="4521936"/>
                </a:lnTo>
                <a:lnTo>
                  <a:pt x="9829787" y="4523054"/>
                </a:lnTo>
                <a:lnTo>
                  <a:pt x="9829787" y="4525683"/>
                </a:lnTo>
                <a:lnTo>
                  <a:pt x="9830257" y="4526800"/>
                </a:lnTo>
                <a:lnTo>
                  <a:pt x="9832124" y="4528667"/>
                </a:lnTo>
                <a:lnTo>
                  <a:pt x="9833242" y="4529137"/>
                </a:lnTo>
                <a:lnTo>
                  <a:pt x="9845396" y="4529137"/>
                </a:lnTo>
                <a:lnTo>
                  <a:pt x="9846513" y="4528667"/>
                </a:lnTo>
                <a:lnTo>
                  <a:pt x="9848380" y="4526800"/>
                </a:lnTo>
                <a:lnTo>
                  <a:pt x="9848850" y="4525683"/>
                </a:lnTo>
                <a:lnTo>
                  <a:pt x="9848850" y="4523054"/>
                </a:lnTo>
                <a:close/>
              </a:path>
              <a:path w="11163300" h="4533900">
                <a:moveTo>
                  <a:pt x="9848850" y="3698710"/>
                </a:moveTo>
                <a:lnTo>
                  <a:pt x="9848380" y="3697579"/>
                </a:lnTo>
                <a:lnTo>
                  <a:pt x="9846513" y="3695725"/>
                </a:lnTo>
                <a:lnTo>
                  <a:pt x="9845396" y="3695255"/>
                </a:lnTo>
                <a:lnTo>
                  <a:pt x="9833242" y="3695255"/>
                </a:lnTo>
                <a:lnTo>
                  <a:pt x="9832124" y="3695725"/>
                </a:lnTo>
                <a:lnTo>
                  <a:pt x="9830257" y="3697579"/>
                </a:lnTo>
                <a:lnTo>
                  <a:pt x="9829787" y="3698710"/>
                </a:lnTo>
                <a:lnTo>
                  <a:pt x="9829787" y="3701338"/>
                </a:lnTo>
                <a:lnTo>
                  <a:pt x="9830257" y="3702456"/>
                </a:lnTo>
                <a:lnTo>
                  <a:pt x="9832124" y="3704323"/>
                </a:lnTo>
                <a:lnTo>
                  <a:pt x="9833242" y="3704780"/>
                </a:lnTo>
                <a:lnTo>
                  <a:pt x="9845396" y="3704780"/>
                </a:lnTo>
                <a:lnTo>
                  <a:pt x="9846513" y="3704323"/>
                </a:lnTo>
                <a:lnTo>
                  <a:pt x="9848380" y="3702456"/>
                </a:lnTo>
                <a:lnTo>
                  <a:pt x="9848850" y="3701338"/>
                </a:lnTo>
                <a:lnTo>
                  <a:pt x="9848850" y="3698710"/>
                </a:lnTo>
                <a:close/>
              </a:path>
              <a:path w="11163300" h="4533900">
                <a:moveTo>
                  <a:pt x="9848850" y="2874365"/>
                </a:moveTo>
                <a:lnTo>
                  <a:pt x="9848380" y="2873235"/>
                </a:lnTo>
                <a:lnTo>
                  <a:pt x="9846513" y="2871381"/>
                </a:lnTo>
                <a:lnTo>
                  <a:pt x="9845396" y="2870911"/>
                </a:lnTo>
                <a:lnTo>
                  <a:pt x="9833242" y="2870911"/>
                </a:lnTo>
                <a:lnTo>
                  <a:pt x="9832124" y="2871381"/>
                </a:lnTo>
                <a:lnTo>
                  <a:pt x="9830257" y="2873235"/>
                </a:lnTo>
                <a:lnTo>
                  <a:pt x="9829787" y="2874365"/>
                </a:lnTo>
                <a:lnTo>
                  <a:pt x="9829787" y="2876994"/>
                </a:lnTo>
                <a:lnTo>
                  <a:pt x="9830257" y="2878112"/>
                </a:lnTo>
                <a:lnTo>
                  <a:pt x="9832124" y="2879979"/>
                </a:lnTo>
                <a:lnTo>
                  <a:pt x="9833242" y="2880436"/>
                </a:lnTo>
                <a:lnTo>
                  <a:pt x="9845396" y="2880436"/>
                </a:lnTo>
                <a:lnTo>
                  <a:pt x="9846513" y="2879979"/>
                </a:lnTo>
                <a:lnTo>
                  <a:pt x="9848380" y="2878112"/>
                </a:lnTo>
                <a:lnTo>
                  <a:pt x="9848850" y="2876994"/>
                </a:lnTo>
                <a:lnTo>
                  <a:pt x="9848850" y="2874365"/>
                </a:lnTo>
                <a:close/>
              </a:path>
              <a:path w="11163300" h="4533900">
                <a:moveTo>
                  <a:pt x="9848850" y="2050021"/>
                </a:moveTo>
                <a:lnTo>
                  <a:pt x="9848380" y="2048891"/>
                </a:lnTo>
                <a:lnTo>
                  <a:pt x="9846513" y="2047036"/>
                </a:lnTo>
                <a:lnTo>
                  <a:pt x="9845396" y="2046566"/>
                </a:lnTo>
                <a:lnTo>
                  <a:pt x="9833242" y="2046566"/>
                </a:lnTo>
                <a:lnTo>
                  <a:pt x="9832124" y="2047036"/>
                </a:lnTo>
                <a:lnTo>
                  <a:pt x="9830257" y="2048891"/>
                </a:lnTo>
                <a:lnTo>
                  <a:pt x="9829787" y="2050021"/>
                </a:lnTo>
                <a:lnTo>
                  <a:pt x="9829787" y="2052650"/>
                </a:lnTo>
                <a:lnTo>
                  <a:pt x="9830257" y="2053767"/>
                </a:lnTo>
                <a:lnTo>
                  <a:pt x="9832124" y="2055634"/>
                </a:lnTo>
                <a:lnTo>
                  <a:pt x="9833242" y="2056091"/>
                </a:lnTo>
                <a:lnTo>
                  <a:pt x="9845396" y="2056091"/>
                </a:lnTo>
                <a:lnTo>
                  <a:pt x="9846513" y="2055634"/>
                </a:lnTo>
                <a:lnTo>
                  <a:pt x="9848380" y="2053767"/>
                </a:lnTo>
                <a:lnTo>
                  <a:pt x="9848850" y="2052650"/>
                </a:lnTo>
                <a:lnTo>
                  <a:pt x="9848850" y="2050021"/>
                </a:lnTo>
                <a:close/>
              </a:path>
              <a:path w="11163300" h="4533900">
                <a:moveTo>
                  <a:pt x="9848850" y="1225677"/>
                </a:moveTo>
                <a:lnTo>
                  <a:pt x="9848380" y="1224546"/>
                </a:lnTo>
                <a:lnTo>
                  <a:pt x="9846513" y="1222692"/>
                </a:lnTo>
                <a:lnTo>
                  <a:pt x="9845396" y="1222222"/>
                </a:lnTo>
                <a:lnTo>
                  <a:pt x="9833242" y="1222222"/>
                </a:lnTo>
                <a:lnTo>
                  <a:pt x="9832124" y="1222692"/>
                </a:lnTo>
                <a:lnTo>
                  <a:pt x="9830257" y="1224546"/>
                </a:lnTo>
                <a:lnTo>
                  <a:pt x="9829787" y="1225677"/>
                </a:lnTo>
                <a:lnTo>
                  <a:pt x="9829787" y="1228305"/>
                </a:lnTo>
                <a:lnTo>
                  <a:pt x="9830257" y="1229423"/>
                </a:lnTo>
                <a:lnTo>
                  <a:pt x="9832124" y="1231290"/>
                </a:lnTo>
                <a:lnTo>
                  <a:pt x="9833242" y="1231747"/>
                </a:lnTo>
                <a:lnTo>
                  <a:pt x="9845396" y="1231747"/>
                </a:lnTo>
                <a:lnTo>
                  <a:pt x="9846513" y="1231290"/>
                </a:lnTo>
                <a:lnTo>
                  <a:pt x="9848380" y="1229423"/>
                </a:lnTo>
                <a:lnTo>
                  <a:pt x="9848850" y="1228305"/>
                </a:lnTo>
                <a:lnTo>
                  <a:pt x="9848850" y="1225677"/>
                </a:lnTo>
                <a:close/>
              </a:path>
              <a:path w="11163300" h="4533900">
                <a:moveTo>
                  <a:pt x="9848850" y="401320"/>
                </a:moveTo>
                <a:lnTo>
                  <a:pt x="9848380" y="400202"/>
                </a:lnTo>
                <a:lnTo>
                  <a:pt x="9846513" y="398348"/>
                </a:lnTo>
                <a:lnTo>
                  <a:pt x="9845396" y="397878"/>
                </a:lnTo>
                <a:lnTo>
                  <a:pt x="9833242" y="397878"/>
                </a:lnTo>
                <a:lnTo>
                  <a:pt x="9832124" y="398348"/>
                </a:lnTo>
                <a:lnTo>
                  <a:pt x="9830257" y="400202"/>
                </a:lnTo>
                <a:lnTo>
                  <a:pt x="9829787" y="401320"/>
                </a:lnTo>
                <a:lnTo>
                  <a:pt x="9829787" y="403961"/>
                </a:lnTo>
                <a:lnTo>
                  <a:pt x="9830257" y="405079"/>
                </a:lnTo>
                <a:lnTo>
                  <a:pt x="9832124" y="406933"/>
                </a:lnTo>
                <a:lnTo>
                  <a:pt x="9833242" y="407403"/>
                </a:lnTo>
                <a:lnTo>
                  <a:pt x="9845396" y="407403"/>
                </a:lnTo>
                <a:lnTo>
                  <a:pt x="9846513" y="406933"/>
                </a:lnTo>
                <a:lnTo>
                  <a:pt x="9848380" y="405079"/>
                </a:lnTo>
                <a:lnTo>
                  <a:pt x="9848850" y="403961"/>
                </a:lnTo>
                <a:lnTo>
                  <a:pt x="9848850" y="401320"/>
                </a:lnTo>
                <a:close/>
              </a:path>
              <a:path w="11163300" h="4533900">
                <a:moveTo>
                  <a:pt x="9905987" y="4523054"/>
                </a:moveTo>
                <a:lnTo>
                  <a:pt x="9905530" y="4521936"/>
                </a:lnTo>
                <a:lnTo>
                  <a:pt x="9903663" y="4520069"/>
                </a:lnTo>
                <a:lnTo>
                  <a:pt x="9902546" y="4519612"/>
                </a:lnTo>
                <a:lnTo>
                  <a:pt x="9890392" y="4519612"/>
                </a:lnTo>
                <a:lnTo>
                  <a:pt x="9889274" y="4520069"/>
                </a:lnTo>
                <a:lnTo>
                  <a:pt x="9887407" y="4521936"/>
                </a:lnTo>
                <a:lnTo>
                  <a:pt x="9886950" y="4523054"/>
                </a:lnTo>
                <a:lnTo>
                  <a:pt x="9886950" y="4525683"/>
                </a:lnTo>
                <a:lnTo>
                  <a:pt x="9887407" y="4526800"/>
                </a:lnTo>
                <a:lnTo>
                  <a:pt x="9889274" y="4528667"/>
                </a:lnTo>
                <a:lnTo>
                  <a:pt x="9890392" y="4529137"/>
                </a:lnTo>
                <a:lnTo>
                  <a:pt x="9902546" y="4529137"/>
                </a:lnTo>
                <a:lnTo>
                  <a:pt x="9903663" y="4528667"/>
                </a:lnTo>
                <a:lnTo>
                  <a:pt x="9905530" y="4526800"/>
                </a:lnTo>
                <a:lnTo>
                  <a:pt x="9905987" y="4525683"/>
                </a:lnTo>
                <a:lnTo>
                  <a:pt x="9905987" y="4523054"/>
                </a:lnTo>
                <a:close/>
              </a:path>
              <a:path w="11163300" h="4533900">
                <a:moveTo>
                  <a:pt x="9905987" y="3698710"/>
                </a:moveTo>
                <a:lnTo>
                  <a:pt x="9905530" y="3697579"/>
                </a:lnTo>
                <a:lnTo>
                  <a:pt x="9903663" y="3695725"/>
                </a:lnTo>
                <a:lnTo>
                  <a:pt x="9902546" y="3695255"/>
                </a:lnTo>
                <a:lnTo>
                  <a:pt x="9890392" y="3695255"/>
                </a:lnTo>
                <a:lnTo>
                  <a:pt x="9889274" y="3695725"/>
                </a:lnTo>
                <a:lnTo>
                  <a:pt x="9887407" y="3697579"/>
                </a:lnTo>
                <a:lnTo>
                  <a:pt x="9886950" y="3698710"/>
                </a:lnTo>
                <a:lnTo>
                  <a:pt x="9886950" y="3701338"/>
                </a:lnTo>
                <a:lnTo>
                  <a:pt x="9887407" y="3702456"/>
                </a:lnTo>
                <a:lnTo>
                  <a:pt x="9889274" y="3704323"/>
                </a:lnTo>
                <a:lnTo>
                  <a:pt x="9890392" y="3704780"/>
                </a:lnTo>
                <a:lnTo>
                  <a:pt x="9902546" y="3704780"/>
                </a:lnTo>
                <a:lnTo>
                  <a:pt x="9903663" y="3704323"/>
                </a:lnTo>
                <a:lnTo>
                  <a:pt x="9905530" y="3702456"/>
                </a:lnTo>
                <a:lnTo>
                  <a:pt x="9905987" y="3701338"/>
                </a:lnTo>
                <a:lnTo>
                  <a:pt x="9905987" y="3698710"/>
                </a:lnTo>
                <a:close/>
              </a:path>
              <a:path w="11163300" h="4533900">
                <a:moveTo>
                  <a:pt x="9905987" y="2874365"/>
                </a:moveTo>
                <a:lnTo>
                  <a:pt x="9905530" y="2873235"/>
                </a:lnTo>
                <a:lnTo>
                  <a:pt x="9903663" y="2871381"/>
                </a:lnTo>
                <a:lnTo>
                  <a:pt x="9902546" y="2870911"/>
                </a:lnTo>
                <a:lnTo>
                  <a:pt x="9890392" y="2870911"/>
                </a:lnTo>
                <a:lnTo>
                  <a:pt x="9889274" y="2871381"/>
                </a:lnTo>
                <a:lnTo>
                  <a:pt x="9887407" y="2873235"/>
                </a:lnTo>
                <a:lnTo>
                  <a:pt x="9886950" y="2874365"/>
                </a:lnTo>
                <a:lnTo>
                  <a:pt x="9886950" y="2876994"/>
                </a:lnTo>
                <a:lnTo>
                  <a:pt x="9887407" y="2878112"/>
                </a:lnTo>
                <a:lnTo>
                  <a:pt x="9889274" y="2879979"/>
                </a:lnTo>
                <a:lnTo>
                  <a:pt x="9890392" y="2880436"/>
                </a:lnTo>
                <a:lnTo>
                  <a:pt x="9902546" y="2880436"/>
                </a:lnTo>
                <a:lnTo>
                  <a:pt x="9903663" y="2879979"/>
                </a:lnTo>
                <a:lnTo>
                  <a:pt x="9905530" y="2878112"/>
                </a:lnTo>
                <a:lnTo>
                  <a:pt x="9905987" y="2876994"/>
                </a:lnTo>
                <a:lnTo>
                  <a:pt x="9905987" y="2874365"/>
                </a:lnTo>
                <a:close/>
              </a:path>
              <a:path w="11163300" h="4533900">
                <a:moveTo>
                  <a:pt x="9905987" y="2050021"/>
                </a:moveTo>
                <a:lnTo>
                  <a:pt x="9905530" y="2048891"/>
                </a:lnTo>
                <a:lnTo>
                  <a:pt x="9903663" y="2047036"/>
                </a:lnTo>
                <a:lnTo>
                  <a:pt x="9902546" y="2046566"/>
                </a:lnTo>
                <a:lnTo>
                  <a:pt x="9890392" y="2046566"/>
                </a:lnTo>
                <a:lnTo>
                  <a:pt x="9889274" y="2047036"/>
                </a:lnTo>
                <a:lnTo>
                  <a:pt x="9887407" y="2048891"/>
                </a:lnTo>
                <a:lnTo>
                  <a:pt x="9886950" y="2050021"/>
                </a:lnTo>
                <a:lnTo>
                  <a:pt x="9886950" y="2052650"/>
                </a:lnTo>
                <a:lnTo>
                  <a:pt x="9887407" y="2053767"/>
                </a:lnTo>
                <a:lnTo>
                  <a:pt x="9889274" y="2055634"/>
                </a:lnTo>
                <a:lnTo>
                  <a:pt x="9890392" y="2056091"/>
                </a:lnTo>
                <a:lnTo>
                  <a:pt x="9902546" y="2056091"/>
                </a:lnTo>
                <a:lnTo>
                  <a:pt x="9903663" y="2055634"/>
                </a:lnTo>
                <a:lnTo>
                  <a:pt x="9905530" y="2053767"/>
                </a:lnTo>
                <a:lnTo>
                  <a:pt x="9905987" y="2052650"/>
                </a:lnTo>
                <a:lnTo>
                  <a:pt x="9905987" y="2050021"/>
                </a:lnTo>
                <a:close/>
              </a:path>
              <a:path w="11163300" h="4533900">
                <a:moveTo>
                  <a:pt x="9905987" y="1225677"/>
                </a:moveTo>
                <a:lnTo>
                  <a:pt x="9905530" y="1224546"/>
                </a:lnTo>
                <a:lnTo>
                  <a:pt x="9903663" y="1222692"/>
                </a:lnTo>
                <a:lnTo>
                  <a:pt x="9902546" y="1222222"/>
                </a:lnTo>
                <a:lnTo>
                  <a:pt x="9890392" y="1222222"/>
                </a:lnTo>
                <a:lnTo>
                  <a:pt x="9889274" y="1222692"/>
                </a:lnTo>
                <a:lnTo>
                  <a:pt x="9887407" y="1224546"/>
                </a:lnTo>
                <a:lnTo>
                  <a:pt x="9886950" y="1225677"/>
                </a:lnTo>
                <a:lnTo>
                  <a:pt x="9886950" y="1228305"/>
                </a:lnTo>
                <a:lnTo>
                  <a:pt x="9887407" y="1229423"/>
                </a:lnTo>
                <a:lnTo>
                  <a:pt x="9889274" y="1231290"/>
                </a:lnTo>
                <a:lnTo>
                  <a:pt x="9890392" y="1231747"/>
                </a:lnTo>
                <a:lnTo>
                  <a:pt x="9902546" y="1231747"/>
                </a:lnTo>
                <a:lnTo>
                  <a:pt x="9903663" y="1231290"/>
                </a:lnTo>
                <a:lnTo>
                  <a:pt x="9905530" y="1229423"/>
                </a:lnTo>
                <a:lnTo>
                  <a:pt x="9905987" y="1228305"/>
                </a:lnTo>
                <a:lnTo>
                  <a:pt x="9905987" y="1225677"/>
                </a:lnTo>
                <a:close/>
              </a:path>
              <a:path w="11163300" h="4533900">
                <a:moveTo>
                  <a:pt x="9905987" y="401320"/>
                </a:moveTo>
                <a:lnTo>
                  <a:pt x="9905530" y="400202"/>
                </a:lnTo>
                <a:lnTo>
                  <a:pt x="9903663" y="398348"/>
                </a:lnTo>
                <a:lnTo>
                  <a:pt x="9902546" y="397878"/>
                </a:lnTo>
                <a:lnTo>
                  <a:pt x="9890392" y="397878"/>
                </a:lnTo>
                <a:lnTo>
                  <a:pt x="9889274" y="398348"/>
                </a:lnTo>
                <a:lnTo>
                  <a:pt x="9887407" y="400202"/>
                </a:lnTo>
                <a:lnTo>
                  <a:pt x="9886950" y="401320"/>
                </a:lnTo>
                <a:lnTo>
                  <a:pt x="9886950" y="403961"/>
                </a:lnTo>
                <a:lnTo>
                  <a:pt x="9887407" y="405079"/>
                </a:lnTo>
                <a:lnTo>
                  <a:pt x="9889274" y="406933"/>
                </a:lnTo>
                <a:lnTo>
                  <a:pt x="9890392" y="407403"/>
                </a:lnTo>
                <a:lnTo>
                  <a:pt x="9902546" y="407403"/>
                </a:lnTo>
                <a:lnTo>
                  <a:pt x="9903663" y="406933"/>
                </a:lnTo>
                <a:lnTo>
                  <a:pt x="9905530" y="405079"/>
                </a:lnTo>
                <a:lnTo>
                  <a:pt x="9905987" y="403961"/>
                </a:lnTo>
                <a:lnTo>
                  <a:pt x="9905987" y="401320"/>
                </a:lnTo>
                <a:close/>
              </a:path>
              <a:path w="11163300" h="4533900">
                <a:moveTo>
                  <a:pt x="9963150" y="4523054"/>
                </a:moveTo>
                <a:lnTo>
                  <a:pt x="9962680" y="4521936"/>
                </a:lnTo>
                <a:lnTo>
                  <a:pt x="9960813" y="4520069"/>
                </a:lnTo>
                <a:lnTo>
                  <a:pt x="9959696" y="4519612"/>
                </a:lnTo>
                <a:lnTo>
                  <a:pt x="9947542" y="4519612"/>
                </a:lnTo>
                <a:lnTo>
                  <a:pt x="9946424" y="4520069"/>
                </a:lnTo>
                <a:lnTo>
                  <a:pt x="9944557" y="4521936"/>
                </a:lnTo>
                <a:lnTo>
                  <a:pt x="9944100" y="4523054"/>
                </a:lnTo>
                <a:lnTo>
                  <a:pt x="9944100" y="4525683"/>
                </a:lnTo>
                <a:lnTo>
                  <a:pt x="9944557" y="4526800"/>
                </a:lnTo>
                <a:lnTo>
                  <a:pt x="9946424" y="4528667"/>
                </a:lnTo>
                <a:lnTo>
                  <a:pt x="9947542" y="4529137"/>
                </a:lnTo>
                <a:lnTo>
                  <a:pt x="9959696" y="4529137"/>
                </a:lnTo>
                <a:lnTo>
                  <a:pt x="9960813" y="4528667"/>
                </a:lnTo>
                <a:lnTo>
                  <a:pt x="9962680" y="4526800"/>
                </a:lnTo>
                <a:lnTo>
                  <a:pt x="9963150" y="4525683"/>
                </a:lnTo>
                <a:lnTo>
                  <a:pt x="9963150" y="4523054"/>
                </a:lnTo>
                <a:close/>
              </a:path>
              <a:path w="11163300" h="4533900">
                <a:moveTo>
                  <a:pt x="9963150" y="3698710"/>
                </a:moveTo>
                <a:lnTo>
                  <a:pt x="9962680" y="3697579"/>
                </a:lnTo>
                <a:lnTo>
                  <a:pt x="9960813" y="3695725"/>
                </a:lnTo>
                <a:lnTo>
                  <a:pt x="9959696" y="3695255"/>
                </a:lnTo>
                <a:lnTo>
                  <a:pt x="9947542" y="3695255"/>
                </a:lnTo>
                <a:lnTo>
                  <a:pt x="9946424" y="3695725"/>
                </a:lnTo>
                <a:lnTo>
                  <a:pt x="9944557" y="3697579"/>
                </a:lnTo>
                <a:lnTo>
                  <a:pt x="9944100" y="3698710"/>
                </a:lnTo>
                <a:lnTo>
                  <a:pt x="9944100" y="3701338"/>
                </a:lnTo>
                <a:lnTo>
                  <a:pt x="9944557" y="3702456"/>
                </a:lnTo>
                <a:lnTo>
                  <a:pt x="9946424" y="3704323"/>
                </a:lnTo>
                <a:lnTo>
                  <a:pt x="9947542" y="3704780"/>
                </a:lnTo>
                <a:lnTo>
                  <a:pt x="9959696" y="3704780"/>
                </a:lnTo>
                <a:lnTo>
                  <a:pt x="9960813" y="3704323"/>
                </a:lnTo>
                <a:lnTo>
                  <a:pt x="9962680" y="3702456"/>
                </a:lnTo>
                <a:lnTo>
                  <a:pt x="9963150" y="3701338"/>
                </a:lnTo>
                <a:lnTo>
                  <a:pt x="9963150" y="3698710"/>
                </a:lnTo>
                <a:close/>
              </a:path>
              <a:path w="11163300" h="4533900">
                <a:moveTo>
                  <a:pt x="9963150" y="2874365"/>
                </a:moveTo>
                <a:lnTo>
                  <a:pt x="9962680" y="2873235"/>
                </a:lnTo>
                <a:lnTo>
                  <a:pt x="9960813" y="2871381"/>
                </a:lnTo>
                <a:lnTo>
                  <a:pt x="9959696" y="2870911"/>
                </a:lnTo>
                <a:lnTo>
                  <a:pt x="9947542" y="2870911"/>
                </a:lnTo>
                <a:lnTo>
                  <a:pt x="9946424" y="2871381"/>
                </a:lnTo>
                <a:lnTo>
                  <a:pt x="9944557" y="2873235"/>
                </a:lnTo>
                <a:lnTo>
                  <a:pt x="9944100" y="2874365"/>
                </a:lnTo>
                <a:lnTo>
                  <a:pt x="9944100" y="2876994"/>
                </a:lnTo>
                <a:lnTo>
                  <a:pt x="9944557" y="2878112"/>
                </a:lnTo>
                <a:lnTo>
                  <a:pt x="9946424" y="2879979"/>
                </a:lnTo>
                <a:lnTo>
                  <a:pt x="9947542" y="2880436"/>
                </a:lnTo>
                <a:lnTo>
                  <a:pt x="9959696" y="2880436"/>
                </a:lnTo>
                <a:lnTo>
                  <a:pt x="9960813" y="2879979"/>
                </a:lnTo>
                <a:lnTo>
                  <a:pt x="9962680" y="2878112"/>
                </a:lnTo>
                <a:lnTo>
                  <a:pt x="9963150" y="2876994"/>
                </a:lnTo>
                <a:lnTo>
                  <a:pt x="9963150" y="2874365"/>
                </a:lnTo>
                <a:close/>
              </a:path>
              <a:path w="11163300" h="4533900">
                <a:moveTo>
                  <a:pt x="9963150" y="2050021"/>
                </a:moveTo>
                <a:lnTo>
                  <a:pt x="9962680" y="2048891"/>
                </a:lnTo>
                <a:lnTo>
                  <a:pt x="9960813" y="2047036"/>
                </a:lnTo>
                <a:lnTo>
                  <a:pt x="9959696" y="2046566"/>
                </a:lnTo>
                <a:lnTo>
                  <a:pt x="9947542" y="2046566"/>
                </a:lnTo>
                <a:lnTo>
                  <a:pt x="9946424" y="2047036"/>
                </a:lnTo>
                <a:lnTo>
                  <a:pt x="9944557" y="2048891"/>
                </a:lnTo>
                <a:lnTo>
                  <a:pt x="9944100" y="2050021"/>
                </a:lnTo>
                <a:lnTo>
                  <a:pt x="9944100" y="2052650"/>
                </a:lnTo>
                <a:lnTo>
                  <a:pt x="9944557" y="2053767"/>
                </a:lnTo>
                <a:lnTo>
                  <a:pt x="9946424" y="2055634"/>
                </a:lnTo>
                <a:lnTo>
                  <a:pt x="9947542" y="2056091"/>
                </a:lnTo>
                <a:lnTo>
                  <a:pt x="9959696" y="2056091"/>
                </a:lnTo>
                <a:lnTo>
                  <a:pt x="9960813" y="2055634"/>
                </a:lnTo>
                <a:lnTo>
                  <a:pt x="9962680" y="2053767"/>
                </a:lnTo>
                <a:lnTo>
                  <a:pt x="9963150" y="2052650"/>
                </a:lnTo>
                <a:lnTo>
                  <a:pt x="9963150" y="2050021"/>
                </a:lnTo>
                <a:close/>
              </a:path>
              <a:path w="11163300" h="4533900">
                <a:moveTo>
                  <a:pt x="9963150" y="1225677"/>
                </a:moveTo>
                <a:lnTo>
                  <a:pt x="9962680" y="1224546"/>
                </a:lnTo>
                <a:lnTo>
                  <a:pt x="9960813" y="1222692"/>
                </a:lnTo>
                <a:lnTo>
                  <a:pt x="9959696" y="1222222"/>
                </a:lnTo>
                <a:lnTo>
                  <a:pt x="9947542" y="1222222"/>
                </a:lnTo>
                <a:lnTo>
                  <a:pt x="9946424" y="1222692"/>
                </a:lnTo>
                <a:lnTo>
                  <a:pt x="9944557" y="1224546"/>
                </a:lnTo>
                <a:lnTo>
                  <a:pt x="9944100" y="1225677"/>
                </a:lnTo>
                <a:lnTo>
                  <a:pt x="9944100" y="1228305"/>
                </a:lnTo>
                <a:lnTo>
                  <a:pt x="9944557" y="1229423"/>
                </a:lnTo>
                <a:lnTo>
                  <a:pt x="9946424" y="1231290"/>
                </a:lnTo>
                <a:lnTo>
                  <a:pt x="9947542" y="1231747"/>
                </a:lnTo>
                <a:lnTo>
                  <a:pt x="9959696" y="1231747"/>
                </a:lnTo>
                <a:lnTo>
                  <a:pt x="9960813" y="1231290"/>
                </a:lnTo>
                <a:lnTo>
                  <a:pt x="9962680" y="1229423"/>
                </a:lnTo>
                <a:lnTo>
                  <a:pt x="9963150" y="1228305"/>
                </a:lnTo>
                <a:lnTo>
                  <a:pt x="9963150" y="1225677"/>
                </a:lnTo>
                <a:close/>
              </a:path>
              <a:path w="11163300" h="4533900">
                <a:moveTo>
                  <a:pt x="9963150" y="401320"/>
                </a:moveTo>
                <a:lnTo>
                  <a:pt x="9962680" y="400202"/>
                </a:lnTo>
                <a:lnTo>
                  <a:pt x="9960813" y="398348"/>
                </a:lnTo>
                <a:lnTo>
                  <a:pt x="9959696" y="397878"/>
                </a:lnTo>
                <a:lnTo>
                  <a:pt x="9947542" y="397878"/>
                </a:lnTo>
                <a:lnTo>
                  <a:pt x="9946424" y="398348"/>
                </a:lnTo>
                <a:lnTo>
                  <a:pt x="9944557" y="400202"/>
                </a:lnTo>
                <a:lnTo>
                  <a:pt x="9944100" y="401320"/>
                </a:lnTo>
                <a:lnTo>
                  <a:pt x="9944100" y="403961"/>
                </a:lnTo>
                <a:lnTo>
                  <a:pt x="9944557" y="405079"/>
                </a:lnTo>
                <a:lnTo>
                  <a:pt x="9946424" y="406933"/>
                </a:lnTo>
                <a:lnTo>
                  <a:pt x="9947542" y="407403"/>
                </a:lnTo>
                <a:lnTo>
                  <a:pt x="9959696" y="407403"/>
                </a:lnTo>
                <a:lnTo>
                  <a:pt x="9960813" y="406933"/>
                </a:lnTo>
                <a:lnTo>
                  <a:pt x="9962680" y="405079"/>
                </a:lnTo>
                <a:lnTo>
                  <a:pt x="9963150" y="403961"/>
                </a:lnTo>
                <a:lnTo>
                  <a:pt x="9963150" y="401320"/>
                </a:lnTo>
                <a:close/>
              </a:path>
              <a:path w="11163300" h="4533900">
                <a:moveTo>
                  <a:pt x="10020287" y="4523054"/>
                </a:moveTo>
                <a:lnTo>
                  <a:pt x="10019830" y="4521936"/>
                </a:lnTo>
                <a:lnTo>
                  <a:pt x="10017963" y="4520069"/>
                </a:lnTo>
                <a:lnTo>
                  <a:pt x="10016846" y="4519612"/>
                </a:lnTo>
                <a:lnTo>
                  <a:pt x="10004692" y="4519612"/>
                </a:lnTo>
                <a:lnTo>
                  <a:pt x="10003574" y="4520069"/>
                </a:lnTo>
                <a:lnTo>
                  <a:pt x="10001707" y="4521936"/>
                </a:lnTo>
                <a:lnTo>
                  <a:pt x="10001250" y="4523054"/>
                </a:lnTo>
                <a:lnTo>
                  <a:pt x="10001250" y="4525683"/>
                </a:lnTo>
                <a:lnTo>
                  <a:pt x="10001707" y="4526800"/>
                </a:lnTo>
                <a:lnTo>
                  <a:pt x="10003574" y="4528667"/>
                </a:lnTo>
                <a:lnTo>
                  <a:pt x="10004692" y="4529137"/>
                </a:lnTo>
                <a:lnTo>
                  <a:pt x="10016846" y="4529137"/>
                </a:lnTo>
                <a:lnTo>
                  <a:pt x="10017963" y="4528667"/>
                </a:lnTo>
                <a:lnTo>
                  <a:pt x="10019830" y="4526800"/>
                </a:lnTo>
                <a:lnTo>
                  <a:pt x="10020287" y="4525683"/>
                </a:lnTo>
                <a:lnTo>
                  <a:pt x="10020287" y="4523054"/>
                </a:lnTo>
                <a:close/>
              </a:path>
              <a:path w="11163300" h="4533900">
                <a:moveTo>
                  <a:pt x="10020287" y="3698710"/>
                </a:moveTo>
                <a:lnTo>
                  <a:pt x="10019830" y="3697579"/>
                </a:lnTo>
                <a:lnTo>
                  <a:pt x="10017963" y="3695725"/>
                </a:lnTo>
                <a:lnTo>
                  <a:pt x="10016846" y="3695255"/>
                </a:lnTo>
                <a:lnTo>
                  <a:pt x="10004692" y="3695255"/>
                </a:lnTo>
                <a:lnTo>
                  <a:pt x="10003574" y="3695725"/>
                </a:lnTo>
                <a:lnTo>
                  <a:pt x="10001707" y="3697579"/>
                </a:lnTo>
                <a:lnTo>
                  <a:pt x="10001250" y="3698710"/>
                </a:lnTo>
                <a:lnTo>
                  <a:pt x="10001250" y="3701338"/>
                </a:lnTo>
                <a:lnTo>
                  <a:pt x="10001707" y="3702456"/>
                </a:lnTo>
                <a:lnTo>
                  <a:pt x="10003574" y="3704323"/>
                </a:lnTo>
                <a:lnTo>
                  <a:pt x="10004692" y="3704780"/>
                </a:lnTo>
                <a:lnTo>
                  <a:pt x="10016846" y="3704780"/>
                </a:lnTo>
                <a:lnTo>
                  <a:pt x="10017963" y="3704323"/>
                </a:lnTo>
                <a:lnTo>
                  <a:pt x="10019830" y="3702456"/>
                </a:lnTo>
                <a:lnTo>
                  <a:pt x="10020287" y="3701338"/>
                </a:lnTo>
                <a:lnTo>
                  <a:pt x="10020287" y="3698710"/>
                </a:lnTo>
                <a:close/>
              </a:path>
              <a:path w="11163300" h="4533900">
                <a:moveTo>
                  <a:pt x="10020287" y="2874365"/>
                </a:moveTo>
                <a:lnTo>
                  <a:pt x="10019830" y="2873235"/>
                </a:lnTo>
                <a:lnTo>
                  <a:pt x="10017963" y="2871381"/>
                </a:lnTo>
                <a:lnTo>
                  <a:pt x="10016846" y="2870911"/>
                </a:lnTo>
                <a:lnTo>
                  <a:pt x="10004692" y="2870911"/>
                </a:lnTo>
                <a:lnTo>
                  <a:pt x="10003574" y="2871381"/>
                </a:lnTo>
                <a:lnTo>
                  <a:pt x="10001707" y="2873235"/>
                </a:lnTo>
                <a:lnTo>
                  <a:pt x="10001250" y="2874365"/>
                </a:lnTo>
                <a:lnTo>
                  <a:pt x="10001250" y="2876994"/>
                </a:lnTo>
                <a:lnTo>
                  <a:pt x="10001707" y="2878112"/>
                </a:lnTo>
                <a:lnTo>
                  <a:pt x="10003574" y="2879979"/>
                </a:lnTo>
                <a:lnTo>
                  <a:pt x="10004692" y="2880436"/>
                </a:lnTo>
                <a:lnTo>
                  <a:pt x="10016846" y="2880436"/>
                </a:lnTo>
                <a:lnTo>
                  <a:pt x="10017963" y="2879979"/>
                </a:lnTo>
                <a:lnTo>
                  <a:pt x="10019830" y="2878112"/>
                </a:lnTo>
                <a:lnTo>
                  <a:pt x="10020287" y="2876994"/>
                </a:lnTo>
                <a:lnTo>
                  <a:pt x="10020287" y="2874365"/>
                </a:lnTo>
                <a:close/>
              </a:path>
              <a:path w="11163300" h="4533900">
                <a:moveTo>
                  <a:pt x="10020287" y="2050021"/>
                </a:moveTo>
                <a:lnTo>
                  <a:pt x="10019830" y="2048891"/>
                </a:lnTo>
                <a:lnTo>
                  <a:pt x="10017963" y="2047036"/>
                </a:lnTo>
                <a:lnTo>
                  <a:pt x="10016846" y="2046566"/>
                </a:lnTo>
                <a:lnTo>
                  <a:pt x="10004692" y="2046566"/>
                </a:lnTo>
                <a:lnTo>
                  <a:pt x="10003574" y="2047036"/>
                </a:lnTo>
                <a:lnTo>
                  <a:pt x="10001707" y="2048891"/>
                </a:lnTo>
                <a:lnTo>
                  <a:pt x="10001250" y="2050021"/>
                </a:lnTo>
                <a:lnTo>
                  <a:pt x="10001250" y="2052650"/>
                </a:lnTo>
                <a:lnTo>
                  <a:pt x="10001707" y="2053767"/>
                </a:lnTo>
                <a:lnTo>
                  <a:pt x="10003574" y="2055634"/>
                </a:lnTo>
                <a:lnTo>
                  <a:pt x="10004692" y="2056091"/>
                </a:lnTo>
                <a:lnTo>
                  <a:pt x="10016846" y="2056091"/>
                </a:lnTo>
                <a:lnTo>
                  <a:pt x="10017963" y="2055634"/>
                </a:lnTo>
                <a:lnTo>
                  <a:pt x="10019830" y="2053767"/>
                </a:lnTo>
                <a:lnTo>
                  <a:pt x="10020287" y="2052650"/>
                </a:lnTo>
                <a:lnTo>
                  <a:pt x="10020287" y="2050021"/>
                </a:lnTo>
                <a:close/>
              </a:path>
              <a:path w="11163300" h="4533900">
                <a:moveTo>
                  <a:pt x="10020287" y="1225677"/>
                </a:moveTo>
                <a:lnTo>
                  <a:pt x="10019830" y="1224546"/>
                </a:lnTo>
                <a:lnTo>
                  <a:pt x="10017963" y="1222692"/>
                </a:lnTo>
                <a:lnTo>
                  <a:pt x="10016846" y="1222222"/>
                </a:lnTo>
                <a:lnTo>
                  <a:pt x="10004692" y="1222222"/>
                </a:lnTo>
                <a:lnTo>
                  <a:pt x="10003574" y="1222692"/>
                </a:lnTo>
                <a:lnTo>
                  <a:pt x="10001707" y="1224546"/>
                </a:lnTo>
                <a:lnTo>
                  <a:pt x="10001250" y="1225677"/>
                </a:lnTo>
                <a:lnTo>
                  <a:pt x="10001250" y="1228305"/>
                </a:lnTo>
                <a:lnTo>
                  <a:pt x="10001707" y="1229423"/>
                </a:lnTo>
                <a:lnTo>
                  <a:pt x="10003574" y="1231290"/>
                </a:lnTo>
                <a:lnTo>
                  <a:pt x="10004692" y="1231747"/>
                </a:lnTo>
                <a:lnTo>
                  <a:pt x="10016846" y="1231747"/>
                </a:lnTo>
                <a:lnTo>
                  <a:pt x="10017963" y="1231290"/>
                </a:lnTo>
                <a:lnTo>
                  <a:pt x="10019830" y="1229423"/>
                </a:lnTo>
                <a:lnTo>
                  <a:pt x="10020287" y="1228305"/>
                </a:lnTo>
                <a:lnTo>
                  <a:pt x="10020287" y="1225677"/>
                </a:lnTo>
                <a:close/>
              </a:path>
              <a:path w="11163300" h="4533900">
                <a:moveTo>
                  <a:pt x="10020287" y="401320"/>
                </a:moveTo>
                <a:lnTo>
                  <a:pt x="10019830" y="400202"/>
                </a:lnTo>
                <a:lnTo>
                  <a:pt x="10017963" y="398348"/>
                </a:lnTo>
                <a:lnTo>
                  <a:pt x="10016846" y="397878"/>
                </a:lnTo>
                <a:lnTo>
                  <a:pt x="10004692" y="397878"/>
                </a:lnTo>
                <a:lnTo>
                  <a:pt x="10003574" y="398348"/>
                </a:lnTo>
                <a:lnTo>
                  <a:pt x="10001707" y="400202"/>
                </a:lnTo>
                <a:lnTo>
                  <a:pt x="10001250" y="401320"/>
                </a:lnTo>
                <a:lnTo>
                  <a:pt x="10001250" y="403961"/>
                </a:lnTo>
                <a:lnTo>
                  <a:pt x="10001707" y="405079"/>
                </a:lnTo>
                <a:lnTo>
                  <a:pt x="10003574" y="406933"/>
                </a:lnTo>
                <a:lnTo>
                  <a:pt x="10004692" y="407403"/>
                </a:lnTo>
                <a:lnTo>
                  <a:pt x="10016846" y="407403"/>
                </a:lnTo>
                <a:lnTo>
                  <a:pt x="10017963" y="406933"/>
                </a:lnTo>
                <a:lnTo>
                  <a:pt x="10019830" y="405079"/>
                </a:lnTo>
                <a:lnTo>
                  <a:pt x="10020287" y="403961"/>
                </a:lnTo>
                <a:lnTo>
                  <a:pt x="10020287" y="401320"/>
                </a:lnTo>
                <a:close/>
              </a:path>
              <a:path w="11163300" h="4533900">
                <a:moveTo>
                  <a:pt x="10077437" y="4523054"/>
                </a:moveTo>
                <a:lnTo>
                  <a:pt x="10076980" y="4521936"/>
                </a:lnTo>
                <a:lnTo>
                  <a:pt x="10075113" y="4520069"/>
                </a:lnTo>
                <a:lnTo>
                  <a:pt x="10073996" y="4519612"/>
                </a:lnTo>
                <a:lnTo>
                  <a:pt x="10061842" y="4519612"/>
                </a:lnTo>
                <a:lnTo>
                  <a:pt x="10060724" y="4520069"/>
                </a:lnTo>
                <a:lnTo>
                  <a:pt x="10058857" y="4521936"/>
                </a:lnTo>
                <a:lnTo>
                  <a:pt x="10058387" y="4523054"/>
                </a:lnTo>
                <a:lnTo>
                  <a:pt x="10058387" y="4525683"/>
                </a:lnTo>
                <a:lnTo>
                  <a:pt x="10058857" y="4526800"/>
                </a:lnTo>
                <a:lnTo>
                  <a:pt x="10060724" y="4528667"/>
                </a:lnTo>
                <a:lnTo>
                  <a:pt x="10061842" y="4529137"/>
                </a:lnTo>
                <a:lnTo>
                  <a:pt x="10073996" y="4529137"/>
                </a:lnTo>
                <a:lnTo>
                  <a:pt x="10075113" y="4528667"/>
                </a:lnTo>
                <a:lnTo>
                  <a:pt x="10076980" y="4526800"/>
                </a:lnTo>
                <a:lnTo>
                  <a:pt x="10077437" y="4525683"/>
                </a:lnTo>
                <a:lnTo>
                  <a:pt x="10077437" y="4523054"/>
                </a:lnTo>
                <a:close/>
              </a:path>
              <a:path w="11163300" h="4533900">
                <a:moveTo>
                  <a:pt x="10077437" y="3698710"/>
                </a:moveTo>
                <a:lnTo>
                  <a:pt x="10076980" y="3697579"/>
                </a:lnTo>
                <a:lnTo>
                  <a:pt x="10075113" y="3695725"/>
                </a:lnTo>
                <a:lnTo>
                  <a:pt x="10073996" y="3695255"/>
                </a:lnTo>
                <a:lnTo>
                  <a:pt x="10061842" y="3695255"/>
                </a:lnTo>
                <a:lnTo>
                  <a:pt x="10060724" y="3695725"/>
                </a:lnTo>
                <a:lnTo>
                  <a:pt x="10058857" y="3697579"/>
                </a:lnTo>
                <a:lnTo>
                  <a:pt x="10058387" y="3698710"/>
                </a:lnTo>
                <a:lnTo>
                  <a:pt x="10058387" y="3701338"/>
                </a:lnTo>
                <a:lnTo>
                  <a:pt x="10058857" y="3702456"/>
                </a:lnTo>
                <a:lnTo>
                  <a:pt x="10060724" y="3704323"/>
                </a:lnTo>
                <a:lnTo>
                  <a:pt x="10061842" y="3704780"/>
                </a:lnTo>
                <a:lnTo>
                  <a:pt x="10073996" y="3704780"/>
                </a:lnTo>
                <a:lnTo>
                  <a:pt x="10075113" y="3704323"/>
                </a:lnTo>
                <a:lnTo>
                  <a:pt x="10076980" y="3702456"/>
                </a:lnTo>
                <a:lnTo>
                  <a:pt x="10077437" y="3701338"/>
                </a:lnTo>
                <a:lnTo>
                  <a:pt x="10077437" y="3698710"/>
                </a:lnTo>
                <a:close/>
              </a:path>
              <a:path w="11163300" h="4533900">
                <a:moveTo>
                  <a:pt x="10077437" y="2874365"/>
                </a:moveTo>
                <a:lnTo>
                  <a:pt x="10076980" y="2873235"/>
                </a:lnTo>
                <a:lnTo>
                  <a:pt x="10075113" y="2871381"/>
                </a:lnTo>
                <a:lnTo>
                  <a:pt x="10073996" y="2870911"/>
                </a:lnTo>
                <a:lnTo>
                  <a:pt x="10061842" y="2870911"/>
                </a:lnTo>
                <a:lnTo>
                  <a:pt x="10060724" y="2871381"/>
                </a:lnTo>
                <a:lnTo>
                  <a:pt x="10058857" y="2873235"/>
                </a:lnTo>
                <a:lnTo>
                  <a:pt x="10058387" y="2874365"/>
                </a:lnTo>
                <a:lnTo>
                  <a:pt x="10058387" y="2876994"/>
                </a:lnTo>
                <a:lnTo>
                  <a:pt x="10058857" y="2878112"/>
                </a:lnTo>
                <a:lnTo>
                  <a:pt x="10060724" y="2879979"/>
                </a:lnTo>
                <a:lnTo>
                  <a:pt x="10061842" y="2880436"/>
                </a:lnTo>
                <a:lnTo>
                  <a:pt x="10073996" y="2880436"/>
                </a:lnTo>
                <a:lnTo>
                  <a:pt x="10075113" y="2879979"/>
                </a:lnTo>
                <a:lnTo>
                  <a:pt x="10076980" y="2878112"/>
                </a:lnTo>
                <a:lnTo>
                  <a:pt x="10077437" y="2876994"/>
                </a:lnTo>
                <a:lnTo>
                  <a:pt x="10077437" y="2874365"/>
                </a:lnTo>
                <a:close/>
              </a:path>
              <a:path w="11163300" h="4533900">
                <a:moveTo>
                  <a:pt x="10077437" y="2050021"/>
                </a:moveTo>
                <a:lnTo>
                  <a:pt x="10076980" y="2048891"/>
                </a:lnTo>
                <a:lnTo>
                  <a:pt x="10075113" y="2047036"/>
                </a:lnTo>
                <a:lnTo>
                  <a:pt x="10073996" y="2046566"/>
                </a:lnTo>
                <a:lnTo>
                  <a:pt x="10061842" y="2046566"/>
                </a:lnTo>
                <a:lnTo>
                  <a:pt x="10060724" y="2047036"/>
                </a:lnTo>
                <a:lnTo>
                  <a:pt x="10058857" y="2048891"/>
                </a:lnTo>
                <a:lnTo>
                  <a:pt x="10058387" y="2050021"/>
                </a:lnTo>
                <a:lnTo>
                  <a:pt x="10058387" y="2052650"/>
                </a:lnTo>
                <a:lnTo>
                  <a:pt x="10058857" y="2053767"/>
                </a:lnTo>
                <a:lnTo>
                  <a:pt x="10060724" y="2055634"/>
                </a:lnTo>
                <a:lnTo>
                  <a:pt x="10061842" y="2056091"/>
                </a:lnTo>
                <a:lnTo>
                  <a:pt x="10073996" y="2056091"/>
                </a:lnTo>
                <a:lnTo>
                  <a:pt x="10075113" y="2055634"/>
                </a:lnTo>
                <a:lnTo>
                  <a:pt x="10076980" y="2053767"/>
                </a:lnTo>
                <a:lnTo>
                  <a:pt x="10077437" y="2052650"/>
                </a:lnTo>
                <a:lnTo>
                  <a:pt x="10077437" y="2050021"/>
                </a:lnTo>
                <a:close/>
              </a:path>
              <a:path w="11163300" h="4533900">
                <a:moveTo>
                  <a:pt x="10077437" y="1225677"/>
                </a:moveTo>
                <a:lnTo>
                  <a:pt x="10076980" y="1224546"/>
                </a:lnTo>
                <a:lnTo>
                  <a:pt x="10075113" y="1222692"/>
                </a:lnTo>
                <a:lnTo>
                  <a:pt x="10073996" y="1222222"/>
                </a:lnTo>
                <a:lnTo>
                  <a:pt x="10061842" y="1222222"/>
                </a:lnTo>
                <a:lnTo>
                  <a:pt x="10060724" y="1222692"/>
                </a:lnTo>
                <a:lnTo>
                  <a:pt x="10058857" y="1224546"/>
                </a:lnTo>
                <a:lnTo>
                  <a:pt x="10058387" y="1225677"/>
                </a:lnTo>
                <a:lnTo>
                  <a:pt x="10058387" y="1228305"/>
                </a:lnTo>
                <a:lnTo>
                  <a:pt x="10058857" y="1229423"/>
                </a:lnTo>
                <a:lnTo>
                  <a:pt x="10060724" y="1231290"/>
                </a:lnTo>
                <a:lnTo>
                  <a:pt x="10061842" y="1231747"/>
                </a:lnTo>
                <a:lnTo>
                  <a:pt x="10073996" y="1231747"/>
                </a:lnTo>
                <a:lnTo>
                  <a:pt x="10075113" y="1231290"/>
                </a:lnTo>
                <a:lnTo>
                  <a:pt x="10076980" y="1229423"/>
                </a:lnTo>
                <a:lnTo>
                  <a:pt x="10077437" y="1228305"/>
                </a:lnTo>
                <a:lnTo>
                  <a:pt x="10077437" y="1225677"/>
                </a:lnTo>
                <a:close/>
              </a:path>
              <a:path w="11163300" h="4533900">
                <a:moveTo>
                  <a:pt x="10077437" y="401320"/>
                </a:moveTo>
                <a:lnTo>
                  <a:pt x="10076980" y="400202"/>
                </a:lnTo>
                <a:lnTo>
                  <a:pt x="10075113" y="398348"/>
                </a:lnTo>
                <a:lnTo>
                  <a:pt x="10073996" y="397878"/>
                </a:lnTo>
                <a:lnTo>
                  <a:pt x="10061842" y="397878"/>
                </a:lnTo>
                <a:lnTo>
                  <a:pt x="10060724" y="398348"/>
                </a:lnTo>
                <a:lnTo>
                  <a:pt x="10058857" y="400202"/>
                </a:lnTo>
                <a:lnTo>
                  <a:pt x="10058387" y="401320"/>
                </a:lnTo>
                <a:lnTo>
                  <a:pt x="10058387" y="403961"/>
                </a:lnTo>
                <a:lnTo>
                  <a:pt x="10058857" y="405079"/>
                </a:lnTo>
                <a:lnTo>
                  <a:pt x="10060724" y="406933"/>
                </a:lnTo>
                <a:lnTo>
                  <a:pt x="10061842" y="407403"/>
                </a:lnTo>
                <a:lnTo>
                  <a:pt x="10073996" y="407403"/>
                </a:lnTo>
                <a:lnTo>
                  <a:pt x="10075113" y="406933"/>
                </a:lnTo>
                <a:lnTo>
                  <a:pt x="10076980" y="405079"/>
                </a:lnTo>
                <a:lnTo>
                  <a:pt x="10077437" y="403961"/>
                </a:lnTo>
                <a:lnTo>
                  <a:pt x="10077437" y="401320"/>
                </a:lnTo>
                <a:close/>
              </a:path>
              <a:path w="11163300" h="4533900">
                <a:moveTo>
                  <a:pt x="10134587" y="4523054"/>
                </a:moveTo>
                <a:lnTo>
                  <a:pt x="10134130" y="4521936"/>
                </a:lnTo>
                <a:lnTo>
                  <a:pt x="10132263" y="4520069"/>
                </a:lnTo>
                <a:lnTo>
                  <a:pt x="10131146" y="4519612"/>
                </a:lnTo>
                <a:lnTo>
                  <a:pt x="10118992" y="4519612"/>
                </a:lnTo>
                <a:lnTo>
                  <a:pt x="10117861" y="4520069"/>
                </a:lnTo>
                <a:lnTo>
                  <a:pt x="10116007" y="4521936"/>
                </a:lnTo>
                <a:lnTo>
                  <a:pt x="10115537" y="4523054"/>
                </a:lnTo>
                <a:lnTo>
                  <a:pt x="10115537" y="4525683"/>
                </a:lnTo>
                <a:lnTo>
                  <a:pt x="10116007" y="4526800"/>
                </a:lnTo>
                <a:lnTo>
                  <a:pt x="10117861" y="4528667"/>
                </a:lnTo>
                <a:lnTo>
                  <a:pt x="10118992" y="4529137"/>
                </a:lnTo>
                <a:lnTo>
                  <a:pt x="10131146" y="4529137"/>
                </a:lnTo>
                <a:lnTo>
                  <a:pt x="10132263" y="4528667"/>
                </a:lnTo>
                <a:lnTo>
                  <a:pt x="10134130" y="4526800"/>
                </a:lnTo>
                <a:lnTo>
                  <a:pt x="10134587" y="4525683"/>
                </a:lnTo>
                <a:lnTo>
                  <a:pt x="10134587" y="4523054"/>
                </a:lnTo>
                <a:close/>
              </a:path>
              <a:path w="11163300" h="4533900">
                <a:moveTo>
                  <a:pt x="10134587" y="3698710"/>
                </a:moveTo>
                <a:lnTo>
                  <a:pt x="10134130" y="3697579"/>
                </a:lnTo>
                <a:lnTo>
                  <a:pt x="10132263" y="3695725"/>
                </a:lnTo>
                <a:lnTo>
                  <a:pt x="10131146" y="3695255"/>
                </a:lnTo>
                <a:lnTo>
                  <a:pt x="10118992" y="3695255"/>
                </a:lnTo>
                <a:lnTo>
                  <a:pt x="10117861" y="3695725"/>
                </a:lnTo>
                <a:lnTo>
                  <a:pt x="10116007" y="3697579"/>
                </a:lnTo>
                <a:lnTo>
                  <a:pt x="10115537" y="3698710"/>
                </a:lnTo>
                <a:lnTo>
                  <a:pt x="10115537" y="3701338"/>
                </a:lnTo>
                <a:lnTo>
                  <a:pt x="10116007" y="3702456"/>
                </a:lnTo>
                <a:lnTo>
                  <a:pt x="10117861" y="3704323"/>
                </a:lnTo>
                <a:lnTo>
                  <a:pt x="10118992" y="3704780"/>
                </a:lnTo>
                <a:lnTo>
                  <a:pt x="10131146" y="3704780"/>
                </a:lnTo>
                <a:lnTo>
                  <a:pt x="10132263" y="3704323"/>
                </a:lnTo>
                <a:lnTo>
                  <a:pt x="10134130" y="3702456"/>
                </a:lnTo>
                <a:lnTo>
                  <a:pt x="10134587" y="3701338"/>
                </a:lnTo>
                <a:lnTo>
                  <a:pt x="10134587" y="3698710"/>
                </a:lnTo>
                <a:close/>
              </a:path>
              <a:path w="11163300" h="4533900">
                <a:moveTo>
                  <a:pt x="10134587" y="2874365"/>
                </a:moveTo>
                <a:lnTo>
                  <a:pt x="10134130" y="2873235"/>
                </a:lnTo>
                <a:lnTo>
                  <a:pt x="10132263" y="2871381"/>
                </a:lnTo>
                <a:lnTo>
                  <a:pt x="10131146" y="2870911"/>
                </a:lnTo>
                <a:lnTo>
                  <a:pt x="10118992" y="2870911"/>
                </a:lnTo>
                <a:lnTo>
                  <a:pt x="10117861" y="2871381"/>
                </a:lnTo>
                <a:lnTo>
                  <a:pt x="10116007" y="2873235"/>
                </a:lnTo>
                <a:lnTo>
                  <a:pt x="10115537" y="2874365"/>
                </a:lnTo>
                <a:lnTo>
                  <a:pt x="10115537" y="2876994"/>
                </a:lnTo>
                <a:lnTo>
                  <a:pt x="10116007" y="2878112"/>
                </a:lnTo>
                <a:lnTo>
                  <a:pt x="10117861" y="2879979"/>
                </a:lnTo>
                <a:lnTo>
                  <a:pt x="10118992" y="2880436"/>
                </a:lnTo>
                <a:lnTo>
                  <a:pt x="10131146" y="2880436"/>
                </a:lnTo>
                <a:lnTo>
                  <a:pt x="10132263" y="2879979"/>
                </a:lnTo>
                <a:lnTo>
                  <a:pt x="10134130" y="2878112"/>
                </a:lnTo>
                <a:lnTo>
                  <a:pt x="10134587" y="2876994"/>
                </a:lnTo>
                <a:lnTo>
                  <a:pt x="10134587" y="2874365"/>
                </a:lnTo>
                <a:close/>
              </a:path>
              <a:path w="11163300" h="4533900">
                <a:moveTo>
                  <a:pt x="10134587" y="2050021"/>
                </a:moveTo>
                <a:lnTo>
                  <a:pt x="10134130" y="2048891"/>
                </a:lnTo>
                <a:lnTo>
                  <a:pt x="10132263" y="2047036"/>
                </a:lnTo>
                <a:lnTo>
                  <a:pt x="10131146" y="2046566"/>
                </a:lnTo>
                <a:lnTo>
                  <a:pt x="10118992" y="2046566"/>
                </a:lnTo>
                <a:lnTo>
                  <a:pt x="10117861" y="2047036"/>
                </a:lnTo>
                <a:lnTo>
                  <a:pt x="10116007" y="2048891"/>
                </a:lnTo>
                <a:lnTo>
                  <a:pt x="10115537" y="2050021"/>
                </a:lnTo>
                <a:lnTo>
                  <a:pt x="10115537" y="2052650"/>
                </a:lnTo>
                <a:lnTo>
                  <a:pt x="10116007" y="2053767"/>
                </a:lnTo>
                <a:lnTo>
                  <a:pt x="10117861" y="2055634"/>
                </a:lnTo>
                <a:lnTo>
                  <a:pt x="10118992" y="2056091"/>
                </a:lnTo>
                <a:lnTo>
                  <a:pt x="10131146" y="2056091"/>
                </a:lnTo>
                <a:lnTo>
                  <a:pt x="10132263" y="2055634"/>
                </a:lnTo>
                <a:lnTo>
                  <a:pt x="10134130" y="2053767"/>
                </a:lnTo>
                <a:lnTo>
                  <a:pt x="10134587" y="2052650"/>
                </a:lnTo>
                <a:lnTo>
                  <a:pt x="10134587" y="2050021"/>
                </a:lnTo>
                <a:close/>
              </a:path>
              <a:path w="11163300" h="4533900">
                <a:moveTo>
                  <a:pt x="10134587" y="1225677"/>
                </a:moveTo>
                <a:lnTo>
                  <a:pt x="10134130" y="1224546"/>
                </a:lnTo>
                <a:lnTo>
                  <a:pt x="10132263" y="1222692"/>
                </a:lnTo>
                <a:lnTo>
                  <a:pt x="10131146" y="1222222"/>
                </a:lnTo>
                <a:lnTo>
                  <a:pt x="10118992" y="1222222"/>
                </a:lnTo>
                <a:lnTo>
                  <a:pt x="10117861" y="1222692"/>
                </a:lnTo>
                <a:lnTo>
                  <a:pt x="10116007" y="1224546"/>
                </a:lnTo>
                <a:lnTo>
                  <a:pt x="10115537" y="1225677"/>
                </a:lnTo>
                <a:lnTo>
                  <a:pt x="10115537" y="1228305"/>
                </a:lnTo>
                <a:lnTo>
                  <a:pt x="10116007" y="1229423"/>
                </a:lnTo>
                <a:lnTo>
                  <a:pt x="10117861" y="1231290"/>
                </a:lnTo>
                <a:lnTo>
                  <a:pt x="10118992" y="1231747"/>
                </a:lnTo>
                <a:lnTo>
                  <a:pt x="10131146" y="1231747"/>
                </a:lnTo>
                <a:lnTo>
                  <a:pt x="10132263" y="1231290"/>
                </a:lnTo>
                <a:lnTo>
                  <a:pt x="10134130" y="1229423"/>
                </a:lnTo>
                <a:lnTo>
                  <a:pt x="10134587" y="1228305"/>
                </a:lnTo>
                <a:lnTo>
                  <a:pt x="10134587" y="1225677"/>
                </a:lnTo>
                <a:close/>
              </a:path>
              <a:path w="11163300" h="4533900">
                <a:moveTo>
                  <a:pt x="10134587" y="401320"/>
                </a:moveTo>
                <a:lnTo>
                  <a:pt x="10134130" y="400202"/>
                </a:lnTo>
                <a:lnTo>
                  <a:pt x="10132263" y="398348"/>
                </a:lnTo>
                <a:lnTo>
                  <a:pt x="10131146" y="397878"/>
                </a:lnTo>
                <a:lnTo>
                  <a:pt x="10118992" y="397878"/>
                </a:lnTo>
                <a:lnTo>
                  <a:pt x="10117861" y="398348"/>
                </a:lnTo>
                <a:lnTo>
                  <a:pt x="10116007" y="400202"/>
                </a:lnTo>
                <a:lnTo>
                  <a:pt x="10115537" y="401320"/>
                </a:lnTo>
                <a:lnTo>
                  <a:pt x="10115537" y="403961"/>
                </a:lnTo>
                <a:lnTo>
                  <a:pt x="10116007" y="405079"/>
                </a:lnTo>
                <a:lnTo>
                  <a:pt x="10117861" y="406933"/>
                </a:lnTo>
                <a:lnTo>
                  <a:pt x="10118992" y="407403"/>
                </a:lnTo>
                <a:lnTo>
                  <a:pt x="10131146" y="407403"/>
                </a:lnTo>
                <a:lnTo>
                  <a:pt x="10132263" y="406933"/>
                </a:lnTo>
                <a:lnTo>
                  <a:pt x="10134130" y="405079"/>
                </a:lnTo>
                <a:lnTo>
                  <a:pt x="10134587" y="403961"/>
                </a:lnTo>
                <a:lnTo>
                  <a:pt x="10134587" y="401320"/>
                </a:lnTo>
                <a:close/>
              </a:path>
              <a:path w="11163300" h="4533900">
                <a:moveTo>
                  <a:pt x="10191750" y="4523054"/>
                </a:moveTo>
                <a:lnTo>
                  <a:pt x="10191280" y="4521936"/>
                </a:lnTo>
                <a:lnTo>
                  <a:pt x="10189413" y="4520069"/>
                </a:lnTo>
                <a:lnTo>
                  <a:pt x="10188296" y="4519612"/>
                </a:lnTo>
                <a:lnTo>
                  <a:pt x="10176142" y="4519612"/>
                </a:lnTo>
                <a:lnTo>
                  <a:pt x="10175024" y="4520069"/>
                </a:lnTo>
                <a:lnTo>
                  <a:pt x="10173157" y="4521936"/>
                </a:lnTo>
                <a:lnTo>
                  <a:pt x="10172687" y="4523054"/>
                </a:lnTo>
                <a:lnTo>
                  <a:pt x="10172687" y="4525683"/>
                </a:lnTo>
                <a:lnTo>
                  <a:pt x="10173157" y="4526800"/>
                </a:lnTo>
                <a:lnTo>
                  <a:pt x="10175024" y="4528667"/>
                </a:lnTo>
                <a:lnTo>
                  <a:pt x="10176142" y="4529137"/>
                </a:lnTo>
                <a:lnTo>
                  <a:pt x="10188296" y="4529137"/>
                </a:lnTo>
                <a:lnTo>
                  <a:pt x="10189413" y="4528667"/>
                </a:lnTo>
                <a:lnTo>
                  <a:pt x="10191280" y="4526800"/>
                </a:lnTo>
                <a:lnTo>
                  <a:pt x="10191750" y="4525683"/>
                </a:lnTo>
                <a:lnTo>
                  <a:pt x="10191750" y="4523054"/>
                </a:lnTo>
                <a:close/>
              </a:path>
              <a:path w="11163300" h="4533900">
                <a:moveTo>
                  <a:pt x="10191750" y="3698710"/>
                </a:moveTo>
                <a:lnTo>
                  <a:pt x="10191280" y="3697579"/>
                </a:lnTo>
                <a:lnTo>
                  <a:pt x="10189413" y="3695725"/>
                </a:lnTo>
                <a:lnTo>
                  <a:pt x="10188296" y="3695255"/>
                </a:lnTo>
                <a:lnTo>
                  <a:pt x="10176142" y="3695255"/>
                </a:lnTo>
                <a:lnTo>
                  <a:pt x="10175024" y="3695725"/>
                </a:lnTo>
                <a:lnTo>
                  <a:pt x="10173157" y="3697579"/>
                </a:lnTo>
                <a:lnTo>
                  <a:pt x="10172687" y="3698710"/>
                </a:lnTo>
                <a:lnTo>
                  <a:pt x="10172687" y="3701338"/>
                </a:lnTo>
                <a:lnTo>
                  <a:pt x="10173157" y="3702456"/>
                </a:lnTo>
                <a:lnTo>
                  <a:pt x="10175024" y="3704323"/>
                </a:lnTo>
                <a:lnTo>
                  <a:pt x="10176142" y="3704780"/>
                </a:lnTo>
                <a:lnTo>
                  <a:pt x="10188296" y="3704780"/>
                </a:lnTo>
                <a:lnTo>
                  <a:pt x="10189413" y="3704323"/>
                </a:lnTo>
                <a:lnTo>
                  <a:pt x="10191280" y="3702456"/>
                </a:lnTo>
                <a:lnTo>
                  <a:pt x="10191750" y="3701338"/>
                </a:lnTo>
                <a:lnTo>
                  <a:pt x="10191750" y="3698710"/>
                </a:lnTo>
                <a:close/>
              </a:path>
              <a:path w="11163300" h="4533900">
                <a:moveTo>
                  <a:pt x="10191750" y="2874365"/>
                </a:moveTo>
                <a:lnTo>
                  <a:pt x="10191280" y="2873235"/>
                </a:lnTo>
                <a:lnTo>
                  <a:pt x="10189413" y="2871381"/>
                </a:lnTo>
                <a:lnTo>
                  <a:pt x="10188296" y="2870911"/>
                </a:lnTo>
                <a:lnTo>
                  <a:pt x="10176142" y="2870911"/>
                </a:lnTo>
                <a:lnTo>
                  <a:pt x="10175024" y="2871381"/>
                </a:lnTo>
                <a:lnTo>
                  <a:pt x="10173157" y="2873235"/>
                </a:lnTo>
                <a:lnTo>
                  <a:pt x="10172687" y="2874365"/>
                </a:lnTo>
                <a:lnTo>
                  <a:pt x="10172687" y="2876994"/>
                </a:lnTo>
                <a:lnTo>
                  <a:pt x="10173157" y="2878112"/>
                </a:lnTo>
                <a:lnTo>
                  <a:pt x="10175024" y="2879979"/>
                </a:lnTo>
                <a:lnTo>
                  <a:pt x="10176142" y="2880436"/>
                </a:lnTo>
                <a:lnTo>
                  <a:pt x="10188296" y="2880436"/>
                </a:lnTo>
                <a:lnTo>
                  <a:pt x="10189413" y="2879979"/>
                </a:lnTo>
                <a:lnTo>
                  <a:pt x="10191280" y="2878112"/>
                </a:lnTo>
                <a:lnTo>
                  <a:pt x="10191750" y="2876994"/>
                </a:lnTo>
                <a:lnTo>
                  <a:pt x="10191750" y="2874365"/>
                </a:lnTo>
                <a:close/>
              </a:path>
              <a:path w="11163300" h="4533900">
                <a:moveTo>
                  <a:pt x="10191750" y="2050021"/>
                </a:moveTo>
                <a:lnTo>
                  <a:pt x="10191280" y="2048891"/>
                </a:lnTo>
                <a:lnTo>
                  <a:pt x="10189413" y="2047036"/>
                </a:lnTo>
                <a:lnTo>
                  <a:pt x="10188296" y="2046566"/>
                </a:lnTo>
                <a:lnTo>
                  <a:pt x="10176142" y="2046566"/>
                </a:lnTo>
                <a:lnTo>
                  <a:pt x="10175024" y="2047036"/>
                </a:lnTo>
                <a:lnTo>
                  <a:pt x="10173157" y="2048891"/>
                </a:lnTo>
                <a:lnTo>
                  <a:pt x="10172687" y="2050021"/>
                </a:lnTo>
                <a:lnTo>
                  <a:pt x="10172687" y="2052650"/>
                </a:lnTo>
                <a:lnTo>
                  <a:pt x="10173157" y="2053767"/>
                </a:lnTo>
                <a:lnTo>
                  <a:pt x="10175024" y="2055634"/>
                </a:lnTo>
                <a:lnTo>
                  <a:pt x="10176142" y="2056091"/>
                </a:lnTo>
                <a:lnTo>
                  <a:pt x="10188296" y="2056091"/>
                </a:lnTo>
                <a:lnTo>
                  <a:pt x="10189413" y="2055634"/>
                </a:lnTo>
                <a:lnTo>
                  <a:pt x="10191280" y="2053767"/>
                </a:lnTo>
                <a:lnTo>
                  <a:pt x="10191750" y="2052650"/>
                </a:lnTo>
                <a:lnTo>
                  <a:pt x="10191750" y="2050021"/>
                </a:lnTo>
                <a:close/>
              </a:path>
              <a:path w="11163300" h="4533900">
                <a:moveTo>
                  <a:pt x="10191750" y="1225677"/>
                </a:moveTo>
                <a:lnTo>
                  <a:pt x="10191280" y="1224546"/>
                </a:lnTo>
                <a:lnTo>
                  <a:pt x="10189413" y="1222692"/>
                </a:lnTo>
                <a:lnTo>
                  <a:pt x="10188296" y="1222222"/>
                </a:lnTo>
                <a:lnTo>
                  <a:pt x="10176142" y="1222222"/>
                </a:lnTo>
                <a:lnTo>
                  <a:pt x="10175024" y="1222692"/>
                </a:lnTo>
                <a:lnTo>
                  <a:pt x="10173157" y="1224546"/>
                </a:lnTo>
                <a:lnTo>
                  <a:pt x="10172687" y="1225677"/>
                </a:lnTo>
                <a:lnTo>
                  <a:pt x="10172687" y="1228305"/>
                </a:lnTo>
                <a:lnTo>
                  <a:pt x="10173157" y="1229423"/>
                </a:lnTo>
                <a:lnTo>
                  <a:pt x="10175024" y="1231290"/>
                </a:lnTo>
                <a:lnTo>
                  <a:pt x="10176142" y="1231747"/>
                </a:lnTo>
                <a:lnTo>
                  <a:pt x="10188296" y="1231747"/>
                </a:lnTo>
                <a:lnTo>
                  <a:pt x="10189413" y="1231290"/>
                </a:lnTo>
                <a:lnTo>
                  <a:pt x="10191280" y="1229423"/>
                </a:lnTo>
                <a:lnTo>
                  <a:pt x="10191750" y="1228305"/>
                </a:lnTo>
                <a:lnTo>
                  <a:pt x="10191750" y="1225677"/>
                </a:lnTo>
                <a:close/>
              </a:path>
              <a:path w="11163300" h="4533900">
                <a:moveTo>
                  <a:pt x="10191750" y="401320"/>
                </a:moveTo>
                <a:lnTo>
                  <a:pt x="10191280" y="400202"/>
                </a:lnTo>
                <a:lnTo>
                  <a:pt x="10189413" y="398348"/>
                </a:lnTo>
                <a:lnTo>
                  <a:pt x="10188296" y="397878"/>
                </a:lnTo>
                <a:lnTo>
                  <a:pt x="10176142" y="397878"/>
                </a:lnTo>
                <a:lnTo>
                  <a:pt x="10175024" y="398348"/>
                </a:lnTo>
                <a:lnTo>
                  <a:pt x="10173157" y="400202"/>
                </a:lnTo>
                <a:lnTo>
                  <a:pt x="10172687" y="401320"/>
                </a:lnTo>
                <a:lnTo>
                  <a:pt x="10172687" y="403961"/>
                </a:lnTo>
                <a:lnTo>
                  <a:pt x="10173157" y="405079"/>
                </a:lnTo>
                <a:lnTo>
                  <a:pt x="10175024" y="406933"/>
                </a:lnTo>
                <a:lnTo>
                  <a:pt x="10176142" y="407403"/>
                </a:lnTo>
                <a:lnTo>
                  <a:pt x="10188296" y="407403"/>
                </a:lnTo>
                <a:lnTo>
                  <a:pt x="10189413" y="406933"/>
                </a:lnTo>
                <a:lnTo>
                  <a:pt x="10191280" y="405079"/>
                </a:lnTo>
                <a:lnTo>
                  <a:pt x="10191750" y="403961"/>
                </a:lnTo>
                <a:lnTo>
                  <a:pt x="10191750" y="401320"/>
                </a:lnTo>
                <a:close/>
              </a:path>
              <a:path w="11163300" h="4533900">
                <a:moveTo>
                  <a:pt x="10248900" y="4523054"/>
                </a:moveTo>
                <a:lnTo>
                  <a:pt x="10248430" y="4521936"/>
                </a:lnTo>
                <a:lnTo>
                  <a:pt x="10246563" y="4520069"/>
                </a:lnTo>
                <a:lnTo>
                  <a:pt x="10245446" y="4519612"/>
                </a:lnTo>
                <a:lnTo>
                  <a:pt x="10233292" y="4519612"/>
                </a:lnTo>
                <a:lnTo>
                  <a:pt x="10232174" y="4520069"/>
                </a:lnTo>
                <a:lnTo>
                  <a:pt x="10230307" y="4521936"/>
                </a:lnTo>
                <a:lnTo>
                  <a:pt x="10229837" y="4523054"/>
                </a:lnTo>
                <a:lnTo>
                  <a:pt x="10229837" y="4525683"/>
                </a:lnTo>
                <a:lnTo>
                  <a:pt x="10230307" y="4526800"/>
                </a:lnTo>
                <a:lnTo>
                  <a:pt x="10232174" y="4528667"/>
                </a:lnTo>
                <a:lnTo>
                  <a:pt x="10233292" y="4529137"/>
                </a:lnTo>
                <a:lnTo>
                  <a:pt x="10245446" y="4529137"/>
                </a:lnTo>
                <a:lnTo>
                  <a:pt x="10246563" y="4528667"/>
                </a:lnTo>
                <a:lnTo>
                  <a:pt x="10248430" y="4526800"/>
                </a:lnTo>
                <a:lnTo>
                  <a:pt x="10248900" y="4525683"/>
                </a:lnTo>
                <a:lnTo>
                  <a:pt x="10248900" y="4523054"/>
                </a:lnTo>
                <a:close/>
              </a:path>
              <a:path w="11163300" h="4533900">
                <a:moveTo>
                  <a:pt x="10248900" y="3698710"/>
                </a:moveTo>
                <a:lnTo>
                  <a:pt x="10248430" y="3697579"/>
                </a:lnTo>
                <a:lnTo>
                  <a:pt x="10246563" y="3695725"/>
                </a:lnTo>
                <a:lnTo>
                  <a:pt x="10245446" y="3695255"/>
                </a:lnTo>
                <a:lnTo>
                  <a:pt x="10233292" y="3695255"/>
                </a:lnTo>
                <a:lnTo>
                  <a:pt x="10232174" y="3695725"/>
                </a:lnTo>
                <a:lnTo>
                  <a:pt x="10230307" y="3697579"/>
                </a:lnTo>
                <a:lnTo>
                  <a:pt x="10229837" y="3698710"/>
                </a:lnTo>
                <a:lnTo>
                  <a:pt x="10229837" y="3701338"/>
                </a:lnTo>
                <a:lnTo>
                  <a:pt x="10230307" y="3702456"/>
                </a:lnTo>
                <a:lnTo>
                  <a:pt x="10232174" y="3704323"/>
                </a:lnTo>
                <a:lnTo>
                  <a:pt x="10233292" y="3704780"/>
                </a:lnTo>
                <a:lnTo>
                  <a:pt x="10245446" y="3704780"/>
                </a:lnTo>
                <a:lnTo>
                  <a:pt x="10246563" y="3704323"/>
                </a:lnTo>
                <a:lnTo>
                  <a:pt x="10248430" y="3702456"/>
                </a:lnTo>
                <a:lnTo>
                  <a:pt x="10248900" y="3701338"/>
                </a:lnTo>
                <a:lnTo>
                  <a:pt x="10248900" y="3698710"/>
                </a:lnTo>
                <a:close/>
              </a:path>
              <a:path w="11163300" h="4533900">
                <a:moveTo>
                  <a:pt x="10248900" y="2874365"/>
                </a:moveTo>
                <a:lnTo>
                  <a:pt x="10248430" y="2873235"/>
                </a:lnTo>
                <a:lnTo>
                  <a:pt x="10246563" y="2871381"/>
                </a:lnTo>
                <a:lnTo>
                  <a:pt x="10245446" y="2870911"/>
                </a:lnTo>
                <a:lnTo>
                  <a:pt x="10233292" y="2870911"/>
                </a:lnTo>
                <a:lnTo>
                  <a:pt x="10232174" y="2871381"/>
                </a:lnTo>
                <a:lnTo>
                  <a:pt x="10230307" y="2873235"/>
                </a:lnTo>
                <a:lnTo>
                  <a:pt x="10229837" y="2874365"/>
                </a:lnTo>
                <a:lnTo>
                  <a:pt x="10229837" y="2876994"/>
                </a:lnTo>
                <a:lnTo>
                  <a:pt x="10230307" y="2878112"/>
                </a:lnTo>
                <a:lnTo>
                  <a:pt x="10232174" y="2879979"/>
                </a:lnTo>
                <a:lnTo>
                  <a:pt x="10233292" y="2880436"/>
                </a:lnTo>
                <a:lnTo>
                  <a:pt x="10245446" y="2880436"/>
                </a:lnTo>
                <a:lnTo>
                  <a:pt x="10246563" y="2879979"/>
                </a:lnTo>
                <a:lnTo>
                  <a:pt x="10248430" y="2878112"/>
                </a:lnTo>
                <a:lnTo>
                  <a:pt x="10248900" y="2876994"/>
                </a:lnTo>
                <a:lnTo>
                  <a:pt x="10248900" y="2874365"/>
                </a:lnTo>
                <a:close/>
              </a:path>
              <a:path w="11163300" h="4533900">
                <a:moveTo>
                  <a:pt x="10248900" y="2050021"/>
                </a:moveTo>
                <a:lnTo>
                  <a:pt x="10248430" y="2048891"/>
                </a:lnTo>
                <a:lnTo>
                  <a:pt x="10246563" y="2047036"/>
                </a:lnTo>
                <a:lnTo>
                  <a:pt x="10245446" y="2046566"/>
                </a:lnTo>
                <a:lnTo>
                  <a:pt x="10233292" y="2046566"/>
                </a:lnTo>
                <a:lnTo>
                  <a:pt x="10232174" y="2047036"/>
                </a:lnTo>
                <a:lnTo>
                  <a:pt x="10230307" y="2048891"/>
                </a:lnTo>
                <a:lnTo>
                  <a:pt x="10229837" y="2050021"/>
                </a:lnTo>
                <a:lnTo>
                  <a:pt x="10229837" y="2052650"/>
                </a:lnTo>
                <a:lnTo>
                  <a:pt x="10230307" y="2053767"/>
                </a:lnTo>
                <a:lnTo>
                  <a:pt x="10232174" y="2055634"/>
                </a:lnTo>
                <a:lnTo>
                  <a:pt x="10233292" y="2056091"/>
                </a:lnTo>
                <a:lnTo>
                  <a:pt x="10245446" y="2056091"/>
                </a:lnTo>
                <a:lnTo>
                  <a:pt x="10246563" y="2055634"/>
                </a:lnTo>
                <a:lnTo>
                  <a:pt x="10248430" y="2053767"/>
                </a:lnTo>
                <a:lnTo>
                  <a:pt x="10248900" y="2052650"/>
                </a:lnTo>
                <a:lnTo>
                  <a:pt x="10248900" y="2050021"/>
                </a:lnTo>
                <a:close/>
              </a:path>
              <a:path w="11163300" h="4533900">
                <a:moveTo>
                  <a:pt x="10248900" y="1225677"/>
                </a:moveTo>
                <a:lnTo>
                  <a:pt x="10248430" y="1224546"/>
                </a:lnTo>
                <a:lnTo>
                  <a:pt x="10246563" y="1222692"/>
                </a:lnTo>
                <a:lnTo>
                  <a:pt x="10245446" y="1222222"/>
                </a:lnTo>
                <a:lnTo>
                  <a:pt x="10233292" y="1222222"/>
                </a:lnTo>
                <a:lnTo>
                  <a:pt x="10232174" y="1222692"/>
                </a:lnTo>
                <a:lnTo>
                  <a:pt x="10230307" y="1224546"/>
                </a:lnTo>
                <a:lnTo>
                  <a:pt x="10229837" y="1225677"/>
                </a:lnTo>
                <a:lnTo>
                  <a:pt x="10229837" y="1228305"/>
                </a:lnTo>
                <a:lnTo>
                  <a:pt x="10230307" y="1229423"/>
                </a:lnTo>
                <a:lnTo>
                  <a:pt x="10232174" y="1231290"/>
                </a:lnTo>
                <a:lnTo>
                  <a:pt x="10233292" y="1231747"/>
                </a:lnTo>
                <a:lnTo>
                  <a:pt x="10245446" y="1231747"/>
                </a:lnTo>
                <a:lnTo>
                  <a:pt x="10246563" y="1231290"/>
                </a:lnTo>
                <a:lnTo>
                  <a:pt x="10248430" y="1229423"/>
                </a:lnTo>
                <a:lnTo>
                  <a:pt x="10248900" y="1228305"/>
                </a:lnTo>
                <a:lnTo>
                  <a:pt x="10248900" y="1225677"/>
                </a:lnTo>
                <a:close/>
              </a:path>
              <a:path w="11163300" h="4533900">
                <a:moveTo>
                  <a:pt x="10248900" y="401320"/>
                </a:moveTo>
                <a:lnTo>
                  <a:pt x="10248430" y="400202"/>
                </a:lnTo>
                <a:lnTo>
                  <a:pt x="10246563" y="398348"/>
                </a:lnTo>
                <a:lnTo>
                  <a:pt x="10245446" y="397878"/>
                </a:lnTo>
                <a:lnTo>
                  <a:pt x="10233292" y="397878"/>
                </a:lnTo>
                <a:lnTo>
                  <a:pt x="10232174" y="398348"/>
                </a:lnTo>
                <a:lnTo>
                  <a:pt x="10230307" y="400202"/>
                </a:lnTo>
                <a:lnTo>
                  <a:pt x="10229837" y="401320"/>
                </a:lnTo>
                <a:lnTo>
                  <a:pt x="10229837" y="403961"/>
                </a:lnTo>
                <a:lnTo>
                  <a:pt x="10230307" y="405079"/>
                </a:lnTo>
                <a:lnTo>
                  <a:pt x="10232174" y="406933"/>
                </a:lnTo>
                <a:lnTo>
                  <a:pt x="10233292" y="407403"/>
                </a:lnTo>
                <a:lnTo>
                  <a:pt x="10245446" y="407403"/>
                </a:lnTo>
                <a:lnTo>
                  <a:pt x="10246563" y="406933"/>
                </a:lnTo>
                <a:lnTo>
                  <a:pt x="10248430" y="405079"/>
                </a:lnTo>
                <a:lnTo>
                  <a:pt x="10248900" y="403961"/>
                </a:lnTo>
                <a:lnTo>
                  <a:pt x="10248900" y="401320"/>
                </a:lnTo>
                <a:close/>
              </a:path>
              <a:path w="11163300" h="4533900">
                <a:moveTo>
                  <a:pt x="10306037" y="4523054"/>
                </a:moveTo>
                <a:lnTo>
                  <a:pt x="10305580" y="4521936"/>
                </a:lnTo>
                <a:lnTo>
                  <a:pt x="10303713" y="4520069"/>
                </a:lnTo>
                <a:lnTo>
                  <a:pt x="10302596" y="4519612"/>
                </a:lnTo>
                <a:lnTo>
                  <a:pt x="10290442" y="4519612"/>
                </a:lnTo>
                <a:lnTo>
                  <a:pt x="10289324" y="4520069"/>
                </a:lnTo>
                <a:lnTo>
                  <a:pt x="10287457" y="4521936"/>
                </a:lnTo>
                <a:lnTo>
                  <a:pt x="10286987" y="4523054"/>
                </a:lnTo>
                <a:lnTo>
                  <a:pt x="10286987" y="4525683"/>
                </a:lnTo>
                <a:lnTo>
                  <a:pt x="10287457" y="4526800"/>
                </a:lnTo>
                <a:lnTo>
                  <a:pt x="10289324" y="4528667"/>
                </a:lnTo>
                <a:lnTo>
                  <a:pt x="10290442" y="4529137"/>
                </a:lnTo>
                <a:lnTo>
                  <a:pt x="10302596" y="4529137"/>
                </a:lnTo>
                <a:lnTo>
                  <a:pt x="10303713" y="4528667"/>
                </a:lnTo>
                <a:lnTo>
                  <a:pt x="10305580" y="4526800"/>
                </a:lnTo>
                <a:lnTo>
                  <a:pt x="10306037" y="4525683"/>
                </a:lnTo>
                <a:lnTo>
                  <a:pt x="10306037" y="4523054"/>
                </a:lnTo>
                <a:close/>
              </a:path>
              <a:path w="11163300" h="4533900">
                <a:moveTo>
                  <a:pt x="10306037" y="3698710"/>
                </a:moveTo>
                <a:lnTo>
                  <a:pt x="10305580" y="3697579"/>
                </a:lnTo>
                <a:lnTo>
                  <a:pt x="10303713" y="3695725"/>
                </a:lnTo>
                <a:lnTo>
                  <a:pt x="10302596" y="3695255"/>
                </a:lnTo>
                <a:lnTo>
                  <a:pt x="10290442" y="3695255"/>
                </a:lnTo>
                <a:lnTo>
                  <a:pt x="10289324" y="3695725"/>
                </a:lnTo>
                <a:lnTo>
                  <a:pt x="10287457" y="3697579"/>
                </a:lnTo>
                <a:lnTo>
                  <a:pt x="10286987" y="3698710"/>
                </a:lnTo>
                <a:lnTo>
                  <a:pt x="10286987" y="3701338"/>
                </a:lnTo>
                <a:lnTo>
                  <a:pt x="10287457" y="3702456"/>
                </a:lnTo>
                <a:lnTo>
                  <a:pt x="10289324" y="3704323"/>
                </a:lnTo>
                <a:lnTo>
                  <a:pt x="10290442" y="3704780"/>
                </a:lnTo>
                <a:lnTo>
                  <a:pt x="10302596" y="3704780"/>
                </a:lnTo>
                <a:lnTo>
                  <a:pt x="10303713" y="3704323"/>
                </a:lnTo>
                <a:lnTo>
                  <a:pt x="10305580" y="3702456"/>
                </a:lnTo>
                <a:lnTo>
                  <a:pt x="10306037" y="3701338"/>
                </a:lnTo>
                <a:lnTo>
                  <a:pt x="10306037" y="3698710"/>
                </a:lnTo>
                <a:close/>
              </a:path>
              <a:path w="11163300" h="4533900">
                <a:moveTo>
                  <a:pt x="10306037" y="2874365"/>
                </a:moveTo>
                <a:lnTo>
                  <a:pt x="10305580" y="2873235"/>
                </a:lnTo>
                <a:lnTo>
                  <a:pt x="10303713" y="2871381"/>
                </a:lnTo>
                <a:lnTo>
                  <a:pt x="10302596" y="2870911"/>
                </a:lnTo>
                <a:lnTo>
                  <a:pt x="10290442" y="2870911"/>
                </a:lnTo>
                <a:lnTo>
                  <a:pt x="10289324" y="2871381"/>
                </a:lnTo>
                <a:lnTo>
                  <a:pt x="10287457" y="2873235"/>
                </a:lnTo>
                <a:lnTo>
                  <a:pt x="10286987" y="2874365"/>
                </a:lnTo>
                <a:lnTo>
                  <a:pt x="10286987" y="2876994"/>
                </a:lnTo>
                <a:lnTo>
                  <a:pt x="10287457" y="2878112"/>
                </a:lnTo>
                <a:lnTo>
                  <a:pt x="10289324" y="2879979"/>
                </a:lnTo>
                <a:lnTo>
                  <a:pt x="10290442" y="2880436"/>
                </a:lnTo>
                <a:lnTo>
                  <a:pt x="10302596" y="2880436"/>
                </a:lnTo>
                <a:lnTo>
                  <a:pt x="10303713" y="2879979"/>
                </a:lnTo>
                <a:lnTo>
                  <a:pt x="10305580" y="2878112"/>
                </a:lnTo>
                <a:lnTo>
                  <a:pt x="10306037" y="2876994"/>
                </a:lnTo>
                <a:lnTo>
                  <a:pt x="10306037" y="2874365"/>
                </a:lnTo>
                <a:close/>
              </a:path>
              <a:path w="11163300" h="4533900">
                <a:moveTo>
                  <a:pt x="10306037" y="2050021"/>
                </a:moveTo>
                <a:lnTo>
                  <a:pt x="10305580" y="2048891"/>
                </a:lnTo>
                <a:lnTo>
                  <a:pt x="10303713" y="2047036"/>
                </a:lnTo>
                <a:lnTo>
                  <a:pt x="10302596" y="2046566"/>
                </a:lnTo>
                <a:lnTo>
                  <a:pt x="10290442" y="2046566"/>
                </a:lnTo>
                <a:lnTo>
                  <a:pt x="10289324" y="2047036"/>
                </a:lnTo>
                <a:lnTo>
                  <a:pt x="10287457" y="2048891"/>
                </a:lnTo>
                <a:lnTo>
                  <a:pt x="10286987" y="2050021"/>
                </a:lnTo>
                <a:lnTo>
                  <a:pt x="10286987" y="2052650"/>
                </a:lnTo>
                <a:lnTo>
                  <a:pt x="10287457" y="2053767"/>
                </a:lnTo>
                <a:lnTo>
                  <a:pt x="10289324" y="2055634"/>
                </a:lnTo>
                <a:lnTo>
                  <a:pt x="10290442" y="2056091"/>
                </a:lnTo>
                <a:lnTo>
                  <a:pt x="10302596" y="2056091"/>
                </a:lnTo>
                <a:lnTo>
                  <a:pt x="10303713" y="2055634"/>
                </a:lnTo>
                <a:lnTo>
                  <a:pt x="10305580" y="2053767"/>
                </a:lnTo>
                <a:lnTo>
                  <a:pt x="10306037" y="2052650"/>
                </a:lnTo>
                <a:lnTo>
                  <a:pt x="10306037" y="2050021"/>
                </a:lnTo>
                <a:close/>
              </a:path>
              <a:path w="11163300" h="4533900">
                <a:moveTo>
                  <a:pt x="10306037" y="1225677"/>
                </a:moveTo>
                <a:lnTo>
                  <a:pt x="10305580" y="1224546"/>
                </a:lnTo>
                <a:lnTo>
                  <a:pt x="10303713" y="1222692"/>
                </a:lnTo>
                <a:lnTo>
                  <a:pt x="10302596" y="1222222"/>
                </a:lnTo>
                <a:lnTo>
                  <a:pt x="10290442" y="1222222"/>
                </a:lnTo>
                <a:lnTo>
                  <a:pt x="10289324" y="1222692"/>
                </a:lnTo>
                <a:lnTo>
                  <a:pt x="10287457" y="1224546"/>
                </a:lnTo>
                <a:lnTo>
                  <a:pt x="10286987" y="1225677"/>
                </a:lnTo>
                <a:lnTo>
                  <a:pt x="10286987" y="1228305"/>
                </a:lnTo>
                <a:lnTo>
                  <a:pt x="10287457" y="1229423"/>
                </a:lnTo>
                <a:lnTo>
                  <a:pt x="10289324" y="1231290"/>
                </a:lnTo>
                <a:lnTo>
                  <a:pt x="10290442" y="1231747"/>
                </a:lnTo>
                <a:lnTo>
                  <a:pt x="10302596" y="1231747"/>
                </a:lnTo>
                <a:lnTo>
                  <a:pt x="10303713" y="1231290"/>
                </a:lnTo>
                <a:lnTo>
                  <a:pt x="10305580" y="1229423"/>
                </a:lnTo>
                <a:lnTo>
                  <a:pt x="10306037" y="1228305"/>
                </a:lnTo>
                <a:lnTo>
                  <a:pt x="10306037" y="1225677"/>
                </a:lnTo>
                <a:close/>
              </a:path>
              <a:path w="11163300" h="4533900">
                <a:moveTo>
                  <a:pt x="10306037" y="401320"/>
                </a:moveTo>
                <a:lnTo>
                  <a:pt x="10305580" y="400202"/>
                </a:lnTo>
                <a:lnTo>
                  <a:pt x="10303713" y="398348"/>
                </a:lnTo>
                <a:lnTo>
                  <a:pt x="10302596" y="397878"/>
                </a:lnTo>
                <a:lnTo>
                  <a:pt x="10290442" y="397878"/>
                </a:lnTo>
                <a:lnTo>
                  <a:pt x="10289324" y="398348"/>
                </a:lnTo>
                <a:lnTo>
                  <a:pt x="10287457" y="400202"/>
                </a:lnTo>
                <a:lnTo>
                  <a:pt x="10286987" y="401320"/>
                </a:lnTo>
                <a:lnTo>
                  <a:pt x="10286987" y="403961"/>
                </a:lnTo>
                <a:lnTo>
                  <a:pt x="10287457" y="405079"/>
                </a:lnTo>
                <a:lnTo>
                  <a:pt x="10289324" y="406933"/>
                </a:lnTo>
                <a:lnTo>
                  <a:pt x="10290442" y="407403"/>
                </a:lnTo>
                <a:lnTo>
                  <a:pt x="10302596" y="407403"/>
                </a:lnTo>
                <a:lnTo>
                  <a:pt x="10303713" y="406933"/>
                </a:lnTo>
                <a:lnTo>
                  <a:pt x="10305580" y="405079"/>
                </a:lnTo>
                <a:lnTo>
                  <a:pt x="10306037" y="403961"/>
                </a:lnTo>
                <a:lnTo>
                  <a:pt x="10306037" y="401320"/>
                </a:lnTo>
                <a:close/>
              </a:path>
              <a:path w="11163300" h="4533900">
                <a:moveTo>
                  <a:pt x="10363200" y="4523054"/>
                </a:moveTo>
                <a:lnTo>
                  <a:pt x="10362730" y="4521936"/>
                </a:lnTo>
                <a:lnTo>
                  <a:pt x="10360863" y="4520069"/>
                </a:lnTo>
                <a:lnTo>
                  <a:pt x="10359746" y="4519612"/>
                </a:lnTo>
                <a:lnTo>
                  <a:pt x="10347592" y="4519612"/>
                </a:lnTo>
                <a:lnTo>
                  <a:pt x="10346474" y="4520069"/>
                </a:lnTo>
                <a:lnTo>
                  <a:pt x="10344607" y="4521936"/>
                </a:lnTo>
                <a:lnTo>
                  <a:pt x="10344150" y="4523054"/>
                </a:lnTo>
                <a:lnTo>
                  <a:pt x="10344150" y="4525683"/>
                </a:lnTo>
                <a:lnTo>
                  <a:pt x="10344607" y="4526800"/>
                </a:lnTo>
                <a:lnTo>
                  <a:pt x="10346474" y="4528667"/>
                </a:lnTo>
                <a:lnTo>
                  <a:pt x="10347592" y="4529137"/>
                </a:lnTo>
                <a:lnTo>
                  <a:pt x="10359746" y="4529137"/>
                </a:lnTo>
                <a:lnTo>
                  <a:pt x="10360863" y="4528667"/>
                </a:lnTo>
                <a:lnTo>
                  <a:pt x="10362730" y="4526800"/>
                </a:lnTo>
                <a:lnTo>
                  <a:pt x="10363200" y="4525683"/>
                </a:lnTo>
                <a:lnTo>
                  <a:pt x="10363200" y="4523054"/>
                </a:lnTo>
                <a:close/>
              </a:path>
              <a:path w="11163300" h="4533900">
                <a:moveTo>
                  <a:pt x="10363200" y="3698710"/>
                </a:moveTo>
                <a:lnTo>
                  <a:pt x="10362730" y="3697579"/>
                </a:lnTo>
                <a:lnTo>
                  <a:pt x="10360863" y="3695725"/>
                </a:lnTo>
                <a:lnTo>
                  <a:pt x="10359746" y="3695255"/>
                </a:lnTo>
                <a:lnTo>
                  <a:pt x="10347592" y="3695255"/>
                </a:lnTo>
                <a:lnTo>
                  <a:pt x="10346474" y="3695725"/>
                </a:lnTo>
                <a:lnTo>
                  <a:pt x="10344607" y="3697579"/>
                </a:lnTo>
                <a:lnTo>
                  <a:pt x="10344150" y="3698710"/>
                </a:lnTo>
                <a:lnTo>
                  <a:pt x="10344150" y="3701338"/>
                </a:lnTo>
                <a:lnTo>
                  <a:pt x="10344607" y="3702456"/>
                </a:lnTo>
                <a:lnTo>
                  <a:pt x="10346474" y="3704323"/>
                </a:lnTo>
                <a:lnTo>
                  <a:pt x="10347592" y="3704780"/>
                </a:lnTo>
                <a:lnTo>
                  <a:pt x="10359746" y="3704780"/>
                </a:lnTo>
                <a:lnTo>
                  <a:pt x="10360863" y="3704323"/>
                </a:lnTo>
                <a:lnTo>
                  <a:pt x="10362730" y="3702456"/>
                </a:lnTo>
                <a:lnTo>
                  <a:pt x="10363200" y="3701338"/>
                </a:lnTo>
                <a:lnTo>
                  <a:pt x="10363200" y="3698710"/>
                </a:lnTo>
                <a:close/>
              </a:path>
              <a:path w="11163300" h="4533900">
                <a:moveTo>
                  <a:pt x="10363200" y="2874365"/>
                </a:moveTo>
                <a:lnTo>
                  <a:pt x="10362730" y="2873235"/>
                </a:lnTo>
                <a:lnTo>
                  <a:pt x="10360863" y="2871381"/>
                </a:lnTo>
                <a:lnTo>
                  <a:pt x="10359746" y="2870911"/>
                </a:lnTo>
                <a:lnTo>
                  <a:pt x="10347592" y="2870911"/>
                </a:lnTo>
                <a:lnTo>
                  <a:pt x="10346474" y="2871381"/>
                </a:lnTo>
                <a:lnTo>
                  <a:pt x="10344607" y="2873235"/>
                </a:lnTo>
                <a:lnTo>
                  <a:pt x="10344150" y="2874365"/>
                </a:lnTo>
                <a:lnTo>
                  <a:pt x="10344150" y="2876994"/>
                </a:lnTo>
                <a:lnTo>
                  <a:pt x="10344607" y="2878112"/>
                </a:lnTo>
                <a:lnTo>
                  <a:pt x="10346474" y="2879979"/>
                </a:lnTo>
                <a:lnTo>
                  <a:pt x="10347592" y="2880436"/>
                </a:lnTo>
                <a:lnTo>
                  <a:pt x="10359746" y="2880436"/>
                </a:lnTo>
                <a:lnTo>
                  <a:pt x="10360863" y="2879979"/>
                </a:lnTo>
                <a:lnTo>
                  <a:pt x="10362730" y="2878112"/>
                </a:lnTo>
                <a:lnTo>
                  <a:pt x="10363200" y="2876994"/>
                </a:lnTo>
                <a:lnTo>
                  <a:pt x="10363200" y="2874365"/>
                </a:lnTo>
                <a:close/>
              </a:path>
              <a:path w="11163300" h="4533900">
                <a:moveTo>
                  <a:pt x="10363200" y="2050021"/>
                </a:moveTo>
                <a:lnTo>
                  <a:pt x="10362730" y="2048891"/>
                </a:lnTo>
                <a:lnTo>
                  <a:pt x="10360863" y="2047036"/>
                </a:lnTo>
                <a:lnTo>
                  <a:pt x="10359746" y="2046566"/>
                </a:lnTo>
                <a:lnTo>
                  <a:pt x="10347592" y="2046566"/>
                </a:lnTo>
                <a:lnTo>
                  <a:pt x="10346474" y="2047036"/>
                </a:lnTo>
                <a:lnTo>
                  <a:pt x="10344607" y="2048891"/>
                </a:lnTo>
                <a:lnTo>
                  <a:pt x="10344150" y="2050021"/>
                </a:lnTo>
                <a:lnTo>
                  <a:pt x="10344150" y="2052650"/>
                </a:lnTo>
                <a:lnTo>
                  <a:pt x="10344607" y="2053767"/>
                </a:lnTo>
                <a:lnTo>
                  <a:pt x="10346474" y="2055634"/>
                </a:lnTo>
                <a:lnTo>
                  <a:pt x="10347592" y="2056091"/>
                </a:lnTo>
                <a:lnTo>
                  <a:pt x="10359746" y="2056091"/>
                </a:lnTo>
                <a:lnTo>
                  <a:pt x="10360863" y="2055634"/>
                </a:lnTo>
                <a:lnTo>
                  <a:pt x="10362730" y="2053767"/>
                </a:lnTo>
                <a:lnTo>
                  <a:pt x="10363200" y="2052650"/>
                </a:lnTo>
                <a:lnTo>
                  <a:pt x="10363200" y="2050021"/>
                </a:lnTo>
                <a:close/>
              </a:path>
              <a:path w="11163300" h="4533900">
                <a:moveTo>
                  <a:pt x="10363200" y="1225677"/>
                </a:moveTo>
                <a:lnTo>
                  <a:pt x="10362730" y="1224546"/>
                </a:lnTo>
                <a:lnTo>
                  <a:pt x="10360863" y="1222692"/>
                </a:lnTo>
                <a:lnTo>
                  <a:pt x="10359746" y="1222222"/>
                </a:lnTo>
                <a:lnTo>
                  <a:pt x="10347592" y="1222222"/>
                </a:lnTo>
                <a:lnTo>
                  <a:pt x="10346474" y="1222692"/>
                </a:lnTo>
                <a:lnTo>
                  <a:pt x="10344607" y="1224546"/>
                </a:lnTo>
                <a:lnTo>
                  <a:pt x="10344150" y="1225677"/>
                </a:lnTo>
                <a:lnTo>
                  <a:pt x="10344150" y="1228305"/>
                </a:lnTo>
                <a:lnTo>
                  <a:pt x="10344607" y="1229423"/>
                </a:lnTo>
                <a:lnTo>
                  <a:pt x="10346474" y="1231290"/>
                </a:lnTo>
                <a:lnTo>
                  <a:pt x="10347592" y="1231747"/>
                </a:lnTo>
                <a:lnTo>
                  <a:pt x="10359746" y="1231747"/>
                </a:lnTo>
                <a:lnTo>
                  <a:pt x="10360863" y="1231290"/>
                </a:lnTo>
                <a:lnTo>
                  <a:pt x="10362730" y="1229423"/>
                </a:lnTo>
                <a:lnTo>
                  <a:pt x="10363200" y="1228305"/>
                </a:lnTo>
                <a:lnTo>
                  <a:pt x="10363200" y="1225677"/>
                </a:lnTo>
                <a:close/>
              </a:path>
              <a:path w="11163300" h="4533900">
                <a:moveTo>
                  <a:pt x="10363200" y="401320"/>
                </a:moveTo>
                <a:lnTo>
                  <a:pt x="10362730" y="400202"/>
                </a:lnTo>
                <a:lnTo>
                  <a:pt x="10360863" y="398348"/>
                </a:lnTo>
                <a:lnTo>
                  <a:pt x="10359746" y="397878"/>
                </a:lnTo>
                <a:lnTo>
                  <a:pt x="10347592" y="397878"/>
                </a:lnTo>
                <a:lnTo>
                  <a:pt x="10346474" y="398348"/>
                </a:lnTo>
                <a:lnTo>
                  <a:pt x="10344607" y="400202"/>
                </a:lnTo>
                <a:lnTo>
                  <a:pt x="10344150" y="401320"/>
                </a:lnTo>
                <a:lnTo>
                  <a:pt x="10344150" y="403961"/>
                </a:lnTo>
                <a:lnTo>
                  <a:pt x="10344607" y="405079"/>
                </a:lnTo>
                <a:lnTo>
                  <a:pt x="10346474" y="406933"/>
                </a:lnTo>
                <a:lnTo>
                  <a:pt x="10347592" y="407403"/>
                </a:lnTo>
                <a:lnTo>
                  <a:pt x="10359746" y="407403"/>
                </a:lnTo>
                <a:lnTo>
                  <a:pt x="10360863" y="406933"/>
                </a:lnTo>
                <a:lnTo>
                  <a:pt x="10362730" y="405079"/>
                </a:lnTo>
                <a:lnTo>
                  <a:pt x="10363200" y="403961"/>
                </a:lnTo>
                <a:lnTo>
                  <a:pt x="10363200" y="401320"/>
                </a:lnTo>
                <a:close/>
              </a:path>
              <a:path w="11163300" h="4533900">
                <a:moveTo>
                  <a:pt x="10420337" y="4523054"/>
                </a:moveTo>
                <a:lnTo>
                  <a:pt x="10419880" y="4521936"/>
                </a:lnTo>
                <a:lnTo>
                  <a:pt x="10418013" y="4520069"/>
                </a:lnTo>
                <a:lnTo>
                  <a:pt x="10416896" y="4519612"/>
                </a:lnTo>
                <a:lnTo>
                  <a:pt x="10404742" y="4519612"/>
                </a:lnTo>
                <a:lnTo>
                  <a:pt x="10403624" y="4520069"/>
                </a:lnTo>
                <a:lnTo>
                  <a:pt x="10401757" y="4521936"/>
                </a:lnTo>
                <a:lnTo>
                  <a:pt x="10401300" y="4523054"/>
                </a:lnTo>
                <a:lnTo>
                  <a:pt x="10401300" y="4525683"/>
                </a:lnTo>
                <a:lnTo>
                  <a:pt x="10401757" y="4526800"/>
                </a:lnTo>
                <a:lnTo>
                  <a:pt x="10403624" y="4528667"/>
                </a:lnTo>
                <a:lnTo>
                  <a:pt x="10404742" y="4529137"/>
                </a:lnTo>
                <a:lnTo>
                  <a:pt x="10416896" y="4529137"/>
                </a:lnTo>
                <a:lnTo>
                  <a:pt x="10418013" y="4528667"/>
                </a:lnTo>
                <a:lnTo>
                  <a:pt x="10419880" y="4526800"/>
                </a:lnTo>
                <a:lnTo>
                  <a:pt x="10420337" y="4525683"/>
                </a:lnTo>
                <a:lnTo>
                  <a:pt x="10420337" y="4523054"/>
                </a:lnTo>
                <a:close/>
              </a:path>
              <a:path w="11163300" h="4533900">
                <a:moveTo>
                  <a:pt x="10420337" y="3698710"/>
                </a:moveTo>
                <a:lnTo>
                  <a:pt x="10419880" y="3697579"/>
                </a:lnTo>
                <a:lnTo>
                  <a:pt x="10418013" y="3695725"/>
                </a:lnTo>
                <a:lnTo>
                  <a:pt x="10416896" y="3695255"/>
                </a:lnTo>
                <a:lnTo>
                  <a:pt x="10404742" y="3695255"/>
                </a:lnTo>
                <a:lnTo>
                  <a:pt x="10403624" y="3695725"/>
                </a:lnTo>
                <a:lnTo>
                  <a:pt x="10401757" y="3697579"/>
                </a:lnTo>
                <a:lnTo>
                  <a:pt x="10401300" y="3698710"/>
                </a:lnTo>
                <a:lnTo>
                  <a:pt x="10401300" y="3701338"/>
                </a:lnTo>
                <a:lnTo>
                  <a:pt x="10401757" y="3702456"/>
                </a:lnTo>
                <a:lnTo>
                  <a:pt x="10403624" y="3704323"/>
                </a:lnTo>
                <a:lnTo>
                  <a:pt x="10404742" y="3704780"/>
                </a:lnTo>
                <a:lnTo>
                  <a:pt x="10416896" y="3704780"/>
                </a:lnTo>
                <a:lnTo>
                  <a:pt x="10418013" y="3704323"/>
                </a:lnTo>
                <a:lnTo>
                  <a:pt x="10419880" y="3702456"/>
                </a:lnTo>
                <a:lnTo>
                  <a:pt x="10420337" y="3701338"/>
                </a:lnTo>
                <a:lnTo>
                  <a:pt x="10420337" y="3698710"/>
                </a:lnTo>
                <a:close/>
              </a:path>
              <a:path w="11163300" h="4533900">
                <a:moveTo>
                  <a:pt x="10420337" y="2874365"/>
                </a:moveTo>
                <a:lnTo>
                  <a:pt x="10419880" y="2873235"/>
                </a:lnTo>
                <a:lnTo>
                  <a:pt x="10418013" y="2871381"/>
                </a:lnTo>
                <a:lnTo>
                  <a:pt x="10416896" y="2870911"/>
                </a:lnTo>
                <a:lnTo>
                  <a:pt x="10404742" y="2870911"/>
                </a:lnTo>
                <a:lnTo>
                  <a:pt x="10403624" y="2871381"/>
                </a:lnTo>
                <a:lnTo>
                  <a:pt x="10401757" y="2873235"/>
                </a:lnTo>
                <a:lnTo>
                  <a:pt x="10401300" y="2874365"/>
                </a:lnTo>
                <a:lnTo>
                  <a:pt x="10401300" y="2876994"/>
                </a:lnTo>
                <a:lnTo>
                  <a:pt x="10401757" y="2878112"/>
                </a:lnTo>
                <a:lnTo>
                  <a:pt x="10403624" y="2879979"/>
                </a:lnTo>
                <a:lnTo>
                  <a:pt x="10404742" y="2880436"/>
                </a:lnTo>
                <a:lnTo>
                  <a:pt x="10416896" y="2880436"/>
                </a:lnTo>
                <a:lnTo>
                  <a:pt x="10418013" y="2879979"/>
                </a:lnTo>
                <a:lnTo>
                  <a:pt x="10419880" y="2878112"/>
                </a:lnTo>
                <a:lnTo>
                  <a:pt x="10420337" y="2876994"/>
                </a:lnTo>
                <a:lnTo>
                  <a:pt x="10420337" y="2874365"/>
                </a:lnTo>
                <a:close/>
              </a:path>
              <a:path w="11163300" h="4533900">
                <a:moveTo>
                  <a:pt x="10420337" y="2050021"/>
                </a:moveTo>
                <a:lnTo>
                  <a:pt x="10419880" y="2048891"/>
                </a:lnTo>
                <a:lnTo>
                  <a:pt x="10418013" y="2047036"/>
                </a:lnTo>
                <a:lnTo>
                  <a:pt x="10416896" y="2046566"/>
                </a:lnTo>
                <a:lnTo>
                  <a:pt x="10404742" y="2046566"/>
                </a:lnTo>
                <a:lnTo>
                  <a:pt x="10403624" y="2047036"/>
                </a:lnTo>
                <a:lnTo>
                  <a:pt x="10401757" y="2048891"/>
                </a:lnTo>
                <a:lnTo>
                  <a:pt x="10401300" y="2050021"/>
                </a:lnTo>
                <a:lnTo>
                  <a:pt x="10401300" y="2052650"/>
                </a:lnTo>
                <a:lnTo>
                  <a:pt x="10401757" y="2053767"/>
                </a:lnTo>
                <a:lnTo>
                  <a:pt x="10403624" y="2055634"/>
                </a:lnTo>
                <a:lnTo>
                  <a:pt x="10404742" y="2056091"/>
                </a:lnTo>
                <a:lnTo>
                  <a:pt x="10416896" y="2056091"/>
                </a:lnTo>
                <a:lnTo>
                  <a:pt x="10418013" y="2055634"/>
                </a:lnTo>
                <a:lnTo>
                  <a:pt x="10419880" y="2053767"/>
                </a:lnTo>
                <a:lnTo>
                  <a:pt x="10420337" y="2052650"/>
                </a:lnTo>
                <a:lnTo>
                  <a:pt x="10420337" y="2050021"/>
                </a:lnTo>
                <a:close/>
              </a:path>
              <a:path w="11163300" h="4533900">
                <a:moveTo>
                  <a:pt x="10420337" y="1225677"/>
                </a:moveTo>
                <a:lnTo>
                  <a:pt x="10419880" y="1224546"/>
                </a:lnTo>
                <a:lnTo>
                  <a:pt x="10418013" y="1222692"/>
                </a:lnTo>
                <a:lnTo>
                  <a:pt x="10416896" y="1222222"/>
                </a:lnTo>
                <a:lnTo>
                  <a:pt x="10404742" y="1222222"/>
                </a:lnTo>
                <a:lnTo>
                  <a:pt x="10403624" y="1222692"/>
                </a:lnTo>
                <a:lnTo>
                  <a:pt x="10401757" y="1224546"/>
                </a:lnTo>
                <a:lnTo>
                  <a:pt x="10401300" y="1225677"/>
                </a:lnTo>
                <a:lnTo>
                  <a:pt x="10401300" y="1228305"/>
                </a:lnTo>
                <a:lnTo>
                  <a:pt x="10401757" y="1229423"/>
                </a:lnTo>
                <a:lnTo>
                  <a:pt x="10403624" y="1231290"/>
                </a:lnTo>
                <a:lnTo>
                  <a:pt x="10404742" y="1231747"/>
                </a:lnTo>
                <a:lnTo>
                  <a:pt x="10416896" y="1231747"/>
                </a:lnTo>
                <a:lnTo>
                  <a:pt x="10418013" y="1231290"/>
                </a:lnTo>
                <a:lnTo>
                  <a:pt x="10419880" y="1229423"/>
                </a:lnTo>
                <a:lnTo>
                  <a:pt x="10420337" y="1228305"/>
                </a:lnTo>
                <a:lnTo>
                  <a:pt x="10420337" y="1225677"/>
                </a:lnTo>
                <a:close/>
              </a:path>
              <a:path w="11163300" h="4533900">
                <a:moveTo>
                  <a:pt x="10420337" y="401320"/>
                </a:moveTo>
                <a:lnTo>
                  <a:pt x="10419880" y="400202"/>
                </a:lnTo>
                <a:lnTo>
                  <a:pt x="10418013" y="398348"/>
                </a:lnTo>
                <a:lnTo>
                  <a:pt x="10416896" y="397878"/>
                </a:lnTo>
                <a:lnTo>
                  <a:pt x="10404742" y="397878"/>
                </a:lnTo>
                <a:lnTo>
                  <a:pt x="10403624" y="398348"/>
                </a:lnTo>
                <a:lnTo>
                  <a:pt x="10401757" y="400202"/>
                </a:lnTo>
                <a:lnTo>
                  <a:pt x="10401300" y="401320"/>
                </a:lnTo>
                <a:lnTo>
                  <a:pt x="10401300" y="403961"/>
                </a:lnTo>
                <a:lnTo>
                  <a:pt x="10401757" y="405079"/>
                </a:lnTo>
                <a:lnTo>
                  <a:pt x="10403624" y="406933"/>
                </a:lnTo>
                <a:lnTo>
                  <a:pt x="10404742" y="407403"/>
                </a:lnTo>
                <a:lnTo>
                  <a:pt x="10416896" y="407403"/>
                </a:lnTo>
                <a:lnTo>
                  <a:pt x="10418013" y="406933"/>
                </a:lnTo>
                <a:lnTo>
                  <a:pt x="10419880" y="405079"/>
                </a:lnTo>
                <a:lnTo>
                  <a:pt x="10420337" y="403961"/>
                </a:lnTo>
                <a:lnTo>
                  <a:pt x="10420337" y="401320"/>
                </a:lnTo>
                <a:close/>
              </a:path>
              <a:path w="11163300" h="4533900">
                <a:moveTo>
                  <a:pt x="10477487" y="4523054"/>
                </a:moveTo>
                <a:lnTo>
                  <a:pt x="10477030" y="4521936"/>
                </a:lnTo>
                <a:lnTo>
                  <a:pt x="10475163" y="4520069"/>
                </a:lnTo>
                <a:lnTo>
                  <a:pt x="10474046" y="4519612"/>
                </a:lnTo>
                <a:lnTo>
                  <a:pt x="10461892" y="4519612"/>
                </a:lnTo>
                <a:lnTo>
                  <a:pt x="10460774" y="4520069"/>
                </a:lnTo>
                <a:lnTo>
                  <a:pt x="10458907" y="4521936"/>
                </a:lnTo>
                <a:lnTo>
                  <a:pt x="10458437" y="4523054"/>
                </a:lnTo>
                <a:lnTo>
                  <a:pt x="10458437" y="4525683"/>
                </a:lnTo>
                <a:lnTo>
                  <a:pt x="10458907" y="4526800"/>
                </a:lnTo>
                <a:lnTo>
                  <a:pt x="10460774" y="4528667"/>
                </a:lnTo>
                <a:lnTo>
                  <a:pt x="10461892" y="4529137"/>
                </a:lnTo>
                <a:lnTo>
                  <a:pt x="10474046" y="4529137"/>
                </a:lnTo>
                <a:lnTo>
                  <a:pt x="10475163" y="4528667"/>
                </a:lnTo>
                <a:lnTo>
                  <a:pt x="10477030" y="4526800"/>
                </a:lnTo>
                <a:lnTo>
                  <a:pt x="10477487" y="4525683"/>
                </a:lnTo>
                <a:lnTo>
                  <a:pt x="10477487" y="4523054"/>
                </a:lnTo>
                <a:close/>
              </a:path>
              <a:path w="11163300" h="4533900">
                <a:moveTo>
                  <a:pt x="10477487" y="3698710"/>
                </a:moveTo>
                <a:lnTo>
                  <a:pt x="10477030" y="3697579"/>
                </a:lnTo>
                <a:lnTo>
                  <a:pt x="10475163" y="3695725"/>
                </a:lnTo>
                <a:lnTo>
                  <a:pt x="10474046" y="3695255"/>
                </a:lnTo>
                <a:lnTo>
                  <a:pt x="10461892" y="3695255"/>
                </a:lnTo>
                <a:lnTo>
                  <a:pt x="10460774" y="3695725"/>
                </a:lnTo>
                <a:lnTo>
                  <a:pt x="10458907" y="3697579"/>
                </a:lnTo>
                <a:lnTo>
                  <a:pt x="10458437" y="3698710"/>
                </a:lnTo>
                <a:lnTo>
                  <a:pt x="10458437" y="3701338"/>
                </a:lnTo>
                <a:lnTo>
                  <a:pt x="10458907" y="3702456"/>
                </a:lnTo>
                <a:lnTo>
                  <a:pt x="10460774" y="3704323"/>
                </a:lnTo>
                <a:lnTo>
                  <a:pt x="10461892" y="3704780"/>
                </a:lnTo>
                <a:lnTo>
                  <a:pt x="10474046" y="3704780"/>
                </a:lnTo>
                <a:lnTo>
                  <a:pt x="10475163" y="3704323"/>
                </a:lnTo>
                <a:lnTo>
                  <a:pt x="10477030" y="3702456"/>
                </a:lnTo>
                <a:lnTo>
                  <a:pt x="10477487" y="3701338"/>
                </a:lnTo>
                <a:lnTo>
                  <a:pt x="10477487" y="3698710"/>
                </a:lnTo>
                <a:close/>
              </a:path>
              <a:path w="11163300" h="4533900">
                <a:moveTo>
                  <a:pt x="10477487" y="2874365"/>
                </a:moveTo>
                <a:lnTo>
                  <a:pt x="10477030" y="2873235"/>
                </a:lnTo>
                <a:lnTo>
                  <a:pt x="10475163" y="2871381"/>
                </a:lnTo>
                <a:lnTo>
                  <a:pt x="10474046" y="2870911"/>
                </a:lnTo>
                <a:lnTo>
                  <a:pt x="10461892" y="2870911"/>
                </a:lnTo>
                <a:lnTo>
                  <a:pt x="10460774" y="2871381"/>
                </a:lnTo>
                <a:lnTo>
                  <a:pt x="10458907" y="2873235"/>
                </a:lnTo>
                <a:lnTo>
                  <a:pt x="10458437" y="2874365"/>
                </a:lnTo>
                <a:lnTo>
                  <a:pt x="10458437" y="2876994"/>
                </a:lnTo>
                <a:lnTo>
                  <a:pt x="10458907" y="2878112"/>
                </a:lnTo>
                <a:lnTo>
                  <a:pt x="10460774" y="2879979"/>
                </a:lnTo>
                <a:lnTo>
                  <a:pt x="10461892" y="2880436"/>
                </a:lnTo>
                <a:lnTo>
                  <a:pt x="10474046" y="2880436"/>
                </a:lnTo>
                <a:lnTo>
                  <a:pt x="10475163" y="2879979"/>
                </a:lnTo>
                <a:lnTo>
                  <a:pt x="10477030" y="2878112"/>
                </a:lnTo>
                <a:lnTo>
                  <a:pt x="10477487" y="2876994"/>
                </a:lnTo>
                <a:lnTo>
                  <a:pt x="10477487" y="2874365"/>
                </a:lnTo>
                <a:close/>
              </a:path>
              <a:path w="11163300" h="4533900">
                <a:moveTo>
                  <a:pt x="10477487" y="2050021"/>
                </a:moveTo>
                <a:lnTo>
                  <a:pt x="10477030" y="2048891"/>
                </a:lnTo>
                <a:lnTo>
                  <a:pt x="10475163" y="2047036"/>
                </a:lnTo>
                <a:lnTo>
                  <a:pt x="10474046" y="2046566"/>
                </a:lnTo>
                <a:lnTo>
                  <a:pt x="10461892" y="2046566"/>
                </a:lnTo>
                <a:lnTo>
                  <a:pt x="10460774" y="2047036"/>
                </a:lnTo>
                <a:lnTo>
                  <a:pt x="10458907" y="2048891"/>
                </a:lnTo>
                <a:lnTo>
                  <a:pt x="10458437" y="2050021"/>
                </a:lnTo>
                <a:lnTo>
                  <a:pt x="10458437" y="2052650"/>
                </a:lnTo>
                <a:lnTo>
                  <a:pt x="10458907" y="2053767"/>
                </a:lnTo>
                <a:lnTo>
                  <a:pt x="10460774" y="2055634"/>
                </a:lnTo>
                <a:lnTo>
                  <a:pt x="10461892" y="2056091"/>
                </a:lnTo>
                <a:lnTo>
                  <a:pt x="10474046" y="2056091"/>
                </a:lnTo>
                <a:lnTo>
                  <a:pt x="10475163" y="2055634"/>
                </a:lnTo>
                <a:lnTo>
                  <a:pt x="10477030" y="2053767"/>
                </a:lnTo>
                <a:lnTo>
                  <a:pt x="10477487" y="2052650"/>
                </a:lnTo>
                <a:lnTo>
                  <a:pt x="10477487" y="2050021"/>
                </a:lnTo>
                <a:close/>
              </a:path>
              <a:path w="11163300" h="4533900">
                <a:moveTo>
                  <a:pt x="10477487" y="1225677"/>
                </a:moveTo>
                <a:lnTo>
                  <a:pt x="10477030" y="1224546"/>
                </a:lnTo>
                <a:lnTo>
                  <a:pt x="10475163" y="1222692"/>
                </a:lnTo>
                <a:lnTo>
                  <a:pt x="10474046" y="1222222"/>
                </a:lnTo>
                <a:lnTo>
                  <a:pt x="10461892" y="1222222"/>
                </a:lnTo>
                <a:lnTo>
                  <a:pt x="10460774" y="1222692"/>
                </a:lnTo>
                <a:lnTo>
                  <a:pt x="10458907" y="1224546"/>
                </a:lnTo>
                <a:lnTo>
                  <a:pt x="10458437" y="1225677"/>
                </a:lnTo>
                <a:lnTo>
                  <a:pt x="10458437" y="1228305"/>
                </a:lnTo>
                <a:lnTo>
                  <a:pt x="10458907" y="1229423"/>
                </a:lnTo>
                <a:lnTo>
                  <a:pt x="10460774" y="1231290"/>
                </a:lnTo>
                <a:lnTo>
                  <a:pt x="10461892" y="1231747"/>
                </a:lnTo>
                <a:lnTo>
                  <a:pt x="10474046" y="1231747"/>
                </a:lnTo>
                <a:lnTo>
                  <a:pt x="10475163" y="1231290"/>
                </a:lnTo>
                <a:lnTo>
                  <a:pt x="10477030" y="1229423"/>
                </a:lnTo>
                <a:lnTo>
                  <a:pt x="10477487" y="1228305"/>
                </a:lnTo>
                <a:lnTo>
                  <a:pt x="10477487" y="1225677"/>
                </a:lnTo>
                <a:close/>
              </a:path>
              <a:path w="11163300" h="4533900">
                <a:moveTo>
                  <a:pt x="10477487" y="401320"/>
                </a:moveTo>
                <a:lnTo>
                  <a:pt x="10477030" y="400202"/>
                </a:lnTo>
                <a:lnTo>
                  <a:pt x="10475163" y="398348"/>
                </a:lnTo>
                <a:lnTo>
                  <a:pt x="10474046" y="397878"/>
                </a:lnTo>
                <a:lnTo>
                  <a:pt x="10461892" y="397878"/>
                </a:lnTo>
                <a:lnTo>
                  <a:pt x="10460774" y="398348"/>
                </a:lnTo>
                <a:lnTo>
                  <a:pt x="10458907" y="400202"/>
                </a:lnTo>
                <a:lnTo>
                  <a:pt x="10458437" y="401320"/>
                </a:lnTo>
                <a:lnTo>
                  <a:pt x="10458437" y="403961"/>
                </a:lnTo>
                <a:lnTo>
                  <a:pt x="10458907" y="405079"/>
                </a:lnTo>
                <a:lnTo>
                  <a:pt x="10460774" y="406933"/>
                </a:lnTo>
                <a:lnTo>
                  <a:pt x="10461892" y="407403"/>
                </a:lnTo>
                <a:lnTo>
                  <a:pt x="10474046" y="407403"/>
                </a:lnTo>
                <a:lnTo>
                  <a:pt x="10475163" y="406933"/>
                </a:lnTo>
                <a:lnTo>
                  <a:pt x="10477030" y="405079"/>
                </a:lnTo>
                <a:lnTo>
                  <a:pt x="10477487" y="403961"/>
                </a:lnTo>
                <a:lnTo>
                  <a:pt x="10477487" y="401320"/>
                </a:lnTo>
                <a:close/>
              </a:path>
              <a:path w="11163300" h="4533900">
                <a:moveTo>
                  <a:pt x="10534637" y="4523054"/>
                </a:moveTo>
                <a:lnTo>
                  <a:pt x="10534180" y="4521936"/>
                </a:lnTo>
                <a:lnTo>
                  <a:pt x="10532313" y="4520069"/>
                </a:lnTo>
                <a:lnTo>
                  <a:pt x="10531196" y="4519612"/>
                </a:lnTo>
                <a:lnTo>
                  <a:pt x="10519042" y="4519612"/>
                </a:lnTo>
                <a:lnTo>
                  <a:pt x="10517911" y="4520069"/>
                </a:lnTo>
                <a:lnTo>
                  <a:pt x="10516057" y="4521936"/>
                </a:lnTo>
                <a:lnTo>
                  <a:pt x="10515587" y="4523054"/>
                </a:lnTo>
                <a:lnTo>
                  <a:pt x="10515587" y="4525683"/>
                </a:lnTo>
                <a:lnTo>
                  <a:pt x="10516057" y="4526800"/>
                </a:lnTo>
                <a:lnTo>
                  <a:pt x="10517911" y="4528667"/>
                </a:lnTo>
                <a:lnTo>
                  <a:pt x="10519042" y="4529137"/>
                </a:lnTo>
                <a:lnTo>
                  <a:pt x="10531196" y="4529137"/>
                </a:lnTo>
                <a:lnTo>
                  <a:pt x="10532313" y="4528667"/>
                </a:lnTo>
                <a:lnTo>
                  <a:pt x="10534180" y="4526800"/>
                </a:lnTo>
                <a:lnTo>
                  <a:pt x="10534637" y="4525683"/>
                </a:lnTo>
                <a:lnTo>
                  <a:pt x="10534637" y="4523054"/>
                </a:lnTo>
                <a:close/>
              </a:path>
              <a:path w="11163300" h="4533900">
                <a:moveTo>
                  <a:pt x="10534637" y="3698710"/>
                </a:moveTo>
                <a:lnTo>
                  <a:pt x="10534180" y="3697579"/>
                </a:lnTo>
                <a:lnTo>
                  <a:pt x="10532313" y="3695725"/>
                </a:lnTo>
                <a:lnTo>
                  <a:pt x="10531196" y="3695255"/>
                </a:lnTo>
                <a:lnTo>
                  <a:pt x="10519042" y="3695255"/>
                </a:lnTo>
                <a:lnTo>
                  <a:pt x="10517911" y="3695725"/>
                </a:lnTo>
                <a:lnTo>
                  <a:pt x="10516057" y="3697579"/>
                </a:lnTo>
                <a:lnTo>
                  <a:pt x="10515587" y="3698710"/>
                </a:lnTo>
                <a:lnTo>
                  <a:pt x="10515587" y="3701338"/>
                </a:lnTo>
                <a:lnTo>
                  <a:pt x="10516057" y="3702456"/>
                </a:lnTo>
                <a:lnTo>
                  <a:pt x="10517911" y="3704323"/>
                </a:lnTo>
                <a:lnTo>
                  <a:pt x="10519042" y="3704780"/>
                </a:lnTo>
                <a:lnTo>
                  <a:pt x="10531196" y="3704780"/>
                </a:lnTo>
                <a:lnTo>
                  <a:pt x="10532313" y="3704323"/>
                </a:lnTo>
                <a:lnTo>
                  <a:pt x="10534180" y="3702456"/>
                </a:lnTo>
                <a:lnTo>
                  <a:pt x="10534637" y="3701338"/>
                </a:lnTo>
                <a:lnTo>
                  <a:pt x="10534637" y="3698710"/>
                </a:lnTo>
                <a:close/>
              </a:path>
              <a:path w="11163300" h="4533900">
                <a:moveTo>
                  <a:pt x="10534637" y="2874365"/>
                </a:moveTo>
                <a:lnTo>
                  <a:pt x="10534180" y="2873235"/>
                </a:lnTo>
                <a:lnTo>
                  <a:pt x="10532313" y="2871381"/>
                </a:lnTo>
                <a:lnTo>
                  <a:pt x="10531196" y="2870911"/>
                </a:lnTo>
                <a:lnTo>
                  <a:pt x="10519042" y="2870911"/>
                </a:lnTo>
                <a:lnTo>
                  <a:pt x="10517911" y="2871381"/>
                </a:lnTo>
                <a:lnTo>
                  <a:pt x="10516057" y="2873235"/>
                </a:lnTo>
                <a:lnTo>
                  <a:pt x="10515587" y="2874365"/>
                </a:lnTo>
                <a:lnTo>
                  <a:pt x="10515587" y="2876994"/>
                </a:lnTo>
                <a:lnTo>
                  <a:pt x="10516057" y="2878112"/>
                </a:lnTo>
                <a:lnTo>
                  <a:pt x="10517911" y="2879979"/>
                </a:lnTo>
                <a:lnTo>
                  <a:pt x="10519042" y="2880436"/>
                </a:lnTo>
                <a:lnTo>
                  <a:pt x="10531196" y="2880436"/>
                </a:lnTo>
                <a:lnTo>
                  <a:pt x="10532313" y="2879979"/>
                </a:lnTo>
                <a:lnTo>
                  <a:pt x="10534180" y="2878112"/>
                </a:lnTo>
                <a:lnTo>
                  <a:pt x="10534637" y="2876994"/>
                </a:lnTo>
                <a:lnTo>
                  <a:pt x="10534637" y="2874365"/>
                </a:lnTo>
                <a:close/>
              </a:path>
              <a:path w="11163300" h="4533900">
                <a:moveTo>
                  <a:pt x="10534637" y="2050021"/>
                </a:moveTo>
                <a:lnTo>
                  <a:pt x="10534180" y="2048891"/>
                </a:lnTo>
                <a:lnTo>
                  <a:pt x="10532313" y="2047036"/>
                </a:lnTo>
                <a:lnTo>
                  <a:pt x="10531196" y="2046566"/>
                </a:lnTo>
                <a:lnTo>
                  <a:pt x="10519042" y="2046566"/>
                </a:lnTo>
                <a:lnTo>
                  <a:pt x="10517911" y="2047036"/>
                </a:lnTo>
                <a:lnTo>
                  <a:pt x="10516057" y="2048891"/>
                </a:lnTo>
                <a:lnTo>
                  <a:pt x="10515587" y="2050021"/>
                </a:lnTo>
                <a:lnTo>
                  <a:pt x="10515587" y="2052650"/>
                </a:lnTo>
                <a:lnTo>
                  <a:pt x="10516057" y="2053767"/>
                </a:lnTo>
                <a:lnTo>
                  <a:pt x="10517911" y="2055634"/>
                </a:lnTo>
                <a:lnTo>
                  <a:pt x="10519042" y="2056091"/>
                </a:lnTo>
                <a:lnTo>
                  <a:pt x="10531196" y="2056091"/>
                </a:lnTo>
                <a:lnTo>
                  <a:pt x="10532313" y="2055634"/>
                </a:lnTo>
                <a:lnTo>
                  <a:pt x="10534180" y="2053767"/>
                </a:lnTo>
                <a:lnTo>
                  <a:pt x="10534637" y="2052650"/>
                </a:lnTo>
                <a:lnTo>
                  <a:pt x="10534637" y="2050021"/>
                </a:lnTo>
                <a:close/>
              </a:path>
              <a:path w="11163300" h="4533900">
                <a:moveTo>
                  <a:pt x="10534637" y="1225677"/>
                </a:moveTo>
                <a:lnTo>
                  <a:pt x="10534180" y="1224546"/>
                </a:lnTo>
                <a:lnTo>
                  <a:pt x="10532313" y="1222692"/>
                </a:lnTo>
                <a:lnTo>
                  <a:pt x="10531196" y="1222222"/>
                </a:lnTo>
                <a:lnTo>
                  <a:pt x="10519042" y="1222222"/>
                </a:lnTo>
                <a:lnTo>
                  <a:pt x="10517911" y="1222692"/>
                </a:lnTo>
                <a:lnTo>
                  <a:pt x="10516057" y="1224546"/>
                </a:lnTo>
                <a:lnTo>
                  <a:pt x="10515587" y="1225677"/>
                </a:lnTo>
                <a:lnTo>
                  <a:pt x="10515587" y="1228305"/>
                </a:lnTo>
                <a:lnTo>
                  <a:pt x="10516057" y="1229423"/>
                </a:lnTo>
                <a:lnTo>
                  <a:pt x="10517911" y="1231290"/>
                </a:lnTo>
                <a:lnTo>
                  <a:pt x="10519042" y="1231747"/>
                </a:lnTo>
                <a:lnTo>
                  <a:pt x="10531196" y="1231747"/>
                </a:lnTo>
                <a:lnTo>
                  <a:pt x="10532313" y="1231290"/>
                </a:lnTo>
                <a:lnTo>
                  <a:pt x="10534180" y="1229423"/>
                </a:lnTo>
                <a:lnTo>
                  <a:pt x="10534637" y="1228305"/>
                </a:lnTo>
                <a:lnTo>
                  <a:pt x="10534637" y="1225677"/>
                </a:lnTo>
                <a:close/>
              </a:path>
              <a:path w="11163300" h="4533900">
                <a:moveTo>
                  <a:pt x="10534637" y="401320"/>
                </a:moveTo>
                <a:lnTo>
                  <a:pt x="10534180" y="400202"/>
                </a:lnTo>
                <a:lnTo>
                  <a:pt x="10532313" y="398348"/>
                </a:lnTo>
                <a:lnTo>
                  <a:pt x="10531196" y="397878"/>
                </a:lnTo>
                <a:lnTo>
                  <a:pt x="10519042" y="397878"/>
                </a:lnTo>
                <a:lnTo>
                  <a:pt x="10517911" y="398348"/>
                </a:lnTo>
                <a:lnTo>
                  <a:pt x="10516057" y="400202"/>
                </a:lnTo>
                <a:lnTo>
                  <a:pt x="10515587" y="401320"/>
                </a:lnTo>
                <a:lnTo>
                  <a:pt x="10515587" y="403961"/>
                </a:lnTo>
                <a:lnTo>
                  <a:pt x="10516057" y="405079"/>
                </a:lnTo>
                <a:lnTo>
                  <a:pt x="10517911" y="406933"/>
                </a:lnTo>
                <a:lnTo>
                  <a:pt x="10519042" y="407403"/>
                </a:lnTo>
                <a:lnTo>
                  <a:pt x="10531196" y="407403"/>
                </a:lnTo>
                <a:lnTo>
                  <a:pt x="10532313" y="406933"/>
                </a:lnTo>
                <a:lnTo>
                  <a:pt x="10534180" y="405079"/>
                </a:lnTo>
                <a:lnTo>
                  <a:pt x="10534637" y="403961"/>
                </a:lnTo>
                <a:lnTo>
                  <a:pt x="10534637" y="401320"/>
                </a:lnTo>
                <a:close/>
              </a:path>
              <a:path w="11163300" h="4533900">
                <a:moveTo>
                  <a:pt x="10591800" y="4523054"/>
                </a:moveTo>
                <a:lnTo>
                  <a:pt x="10591330" y="4521936"/>
                </a:lnTo>
                <a:lnTo>
                  <a:pt x="10589463" y="4520069"/>
                </a:lnTo>
                <a:lnTo>
                  <a:pt x="10588346" y="4519612"/>
                </a:lnTo>
                <a:lnTo>
                  <a:pt x="10576192" y="4519612"/>
                </a:lnTo>
                <a:lnTo>
                  <a:pt x="10575074" y="4520069"/>
                </a:lnTo>
                <a:lnTo>
                  <a:pt x="10573207" y="4521936"/>
                </a:lnTo>
                <a:lnTo>
                  <a:pt x="10572737" y="4523054"/>
                </a:lnTo>
                <a:lnTo>
                  <a:pt x="10572737" y="4525683"/>
                </a:lnTo>
                <a:lnTo>
                  <a:pt x="10573207" y="4526800"/>
                </a:lnTo>
                <a:lnTo>
                  <a:pt x="10575074" y="4528667"/>
                </a:lnTo>
                <a:lnTo>
                  <a:pt x="10576192" y="4529137"/>
                </a:lnTo>
                <a:lnTo>
                  <a:pt x="10588346" y="4529137"/>
                </a:lnTo>
                <a:lnTo>
                  <a:pt x="10589463" y="4528667"/>
                </a:lnTo>
                <a:lnTo>
                  <a:pt x="10591330" y="4526800"/>
                </a:lnTo>
                <a:lnTo>
                  <a:pt x="10591800" y="4525683"/>
                </a:lnTo>
                <a:lnTo>
                  <a:pt x="10591800" y="4523054"/>
                </a:lnTo>
                <a:close/>
              </a:path>
              <a:path w="11163300" h="4533900">
                <a:moveTo>
                  <a:pt x="10591800" y="3698710"/>
                </a:moveTo>
                <a:lnTo>
                  <a:pt x="10591330" y="3697579"/>
                </a:lnTo>
                <a:lnTo>
                  <a:pt x="10589463" y="3695725"/>
                </a:lnTo>
                <a:lnTo>
                  <a:pt x="10588346" y="3695255"/>
                </a:lnTo>
                <a:lnTo>
                  <a:pt x="10576192" y="3695255"/>
                </a:lnTo>
                <a:lnTo>
                  <a:pt x="10575074" y="3695725"/>
                </a:lnTo>
                <a:lnTo>
                  <a:pt x="10573207" y="3697579"/>
                </a:lnTo>
                <a:lnTo>
                  <a:pt x="10572737" y="3698710"/>
                </a:lnTo>
                <a:lnTo>
                  <a:pt x="10572737" y="3701338"/>
                </a:lnTo>
                <a:lnTo>
                  <a:pt x="10573207" y="3702456"/>
                </a:lnTo>
                <a:lnTo>
                  <a:pt x="10575074" y="3704323"/>
                </a:lnTo>
                <a:lnTo>
                  <a:pt x="10576192" y="3704780"/>
                </a:lnTo>
                <a:lnTo>
                  <a:pt x="10588346" y="3704780"/>
                </a:lnTo>
                <a:lnTo>
                  <a:pt x="10589463" y="3704323"/>
                </a:lnTo>
                <a:lnTo>
                  <a:pt x="10591330" y="3702456"/>
                </a:lnTo>
                <a:lnTo>
                  <a:pt x="10591800" y="3701338"/>
                </a:lnTo>
                <a:lnTo>
                  <a:pt x="10591800" y="3698710"/>
                </a:lnTo>
                <a:close/>
              </a:path>
              <a:path w="11163300" h="4533900">
                <a:moveTo>
                  <a:pt x="10591800" y="2874365"/>
                </a:moveTo>
                <a:lnTo>
                  <a:pt x="10591330" y="2873235"/>
                </a:lnTo>
                <a:lnTo>
                  <a:pt x="10589463" y="2871381"/>
                </a:lnTo>
                <a:lnTo>
                  <a:pt x="10588346" y="2870911"/>
                </a:lnTo>
                <a:lnTo>
                  <a:pt x="10576192" y="2870911"/>
                </a:lnTo>
                <a:lnTo>
                  <a:pt x="10575074" y="2871381"/>
                </a:lnTo>
                <a:lnTo>
                  <a:pt x="10573207" y="2873235"/>
                </a:lnTo>
                <a:lnTo>
                  <a:pt x="10572737" y="2874365"/>
                </a:lnTo>
                <a:lnTo>
                  <a:pt x="10572737" y="2876994"/>
                </a:lnTo>
                <a:lnTo>
                  <a:pt x="10573207" y="2878112"/>
                </a:lnTo>
                <a:lnTo>
                  <a:pt x="10575074" y="2879979"/>
                </a:lnTo>
                <a:lnTo>
                  <a:pt x="10576192" y="2880436"/>
                </a:lnTo>
                <a:lnTo>
                  <a:pt x="10588346" y="2880436"/>
                </a:lnTo>
                <a:lnTo>
                  <a:pt x="10589463" y="2879979"/>
                </a:lnTo>
                <a:lnTo>
                  <a:pt x="10591330" y="2878112"/>
                </a:lnTo>
                <a:lnTo>
                  <a:pt x="10591800" y="2876994"/>
                </a:lnTo>
                <a:lnTo>
                  <a:pt x="10591800" y="2874365"/>
                </a:lnTo>
                <a:close/>
              </a:path>
              <a:path w="11163300" h="4533900">
                <a:moveTo>
                  <a:pt x="10591800" y="2050021"/>
                </a:moveTo>
                <a:lnTo>
                  <a:pt x="10591330" y="2048891"/>
                </a:lnTo>
                <a:lnTo>
                  <a:pt x="10589463" y="2047036"/>
                </a:lnTo>
                <a:lnTo>
                  <a:pt x="10588346" y="2046566"/>
                </a:lnTo>
                <a:lnTo>
                  <a:pt x="10576192" y="2046566"/>
                </a:lnTo>
                <a:lnTo>
                  <a:pt x="10575074" y="2047036"/>
                </a:lnTo>
                <a:lnTo>
                  <a:pt x="10573207" y="2048891"/>
                </a:lnTo>
                <a:lnTo>
                  <a:pt x="10572737" y="2050021"/>
                </a:lnTo>
                <a:lnTo>
                  <a:pt x="10572737" y="2052650"/>
                </a:lnTo>
                <a:lnTo>
                  <a:pt x="10573207" y="2053767"/>
                </a:lnTo>
                <a:lnTo>
                  <a:pt x="10575074" y="2055634"/>
                </a:lnTo>
                <a:lnTo>
                  <a:pt x="10576192" y="2056091"/>
                </a:lnTo>
                <a:lnTo>
                  <a:pt x="10588346" y="2056091"/>
                </a:lnTo>
                <a:lnTo>
                  <a:pt x="10589463" y="2055634"/>
                </a:lnTo>
                <a:lnTo>
                  <a:pt x="10591330" y="2053767"/>
                </a:lnTo>
                <a:lnTo>
                  <a:pt x="10591800" y="2052650"/>
                </a:lnTo>
                <a:lnTo>
                  <a:pt x="10591800" y="2050021"/>
                </a:lnTo>
                <a:close/>
              </a:path>
              <a:path w="11163300" h="4533900">
                <a:moveTo>
                  <a:pt x="10591800" y="1225677"/>
                </a:moveTo>
                <a:lnTo>
                  <a:pt x="10591330" y="1224546"/>
                </a:lnTo>
                <a:lnTo>
                  <a:pt x="10589463" y="1222692"/>
                </a:lnTo>
                <a:lnTo>
                  <a:pt x="10588346" y="1222222"/>
                </a:lnTo>
                <a:lnTo>
                  <a:pt x="10576192" y="1222222"/>
                </a:lnTo>
                <a:lnTo>
                  <a:pt x="10575074" y="1222692"/>
                </a:lnTo>
                <a:lnTo>
                  <a:pt x="10573207" y="1224546"/>
                </a:lnTo>
                <a:lnTo>
                  <a:pt x="10572737" y="1225677"/>
                </a:lnTo>
                <a:lnTo>
                  <a:pt x="10572737" y="1228305"/>
                </a:lnTo>
                <a:lnTo>
                  <a:pt x="10573207" y="1229423"/>
                </a:lnTo>
                <a:lnTo>
                  <a:pt x="10575074" y="1231290"/>
                </a:lnTo>
                <a:lnTo>
                  <a:pt x="10576192" y="1231747"/>
                </a:lnTo>
                <a:lnTo>
                  <a:pt x="10588346" y="1231747"/>
                </a:lnTo>
                <a:lnTo>
                  <a:pt x="10589463" y="1231290"/>
                </a:lnTo>
                <a:lnTo>
                  <a:pt x="10591330" y="1229423"/>
                </a:lnTo>
                <a:lnTo>
                  <a:pt x="10591800" y="1228305"/>
                </a:lnTo>
                <a:lnTo>
                  <a:pt x="10591800" y="1225677"/>
                </a:lnTo>
                <a:close/>
              </a:path>
              <a:path w="11163300" h="4533900">
                <a:moveTo>
                  <a:pt x="10591800" y="401320"/>
                </a:moveTo>
                <a:lnTo>
                  <a:pt x="10591330" y="400202"/>
                </a:lnTo>
                <a:lnTo>
                  <a:pt x="10589463" y="398348"/>
                </a:lnTo>
                <a:lnTo>
                  <a:pt x="10588346" y="397878"/>
                </a:lnTo>
                <a:lnTo>
                  <a:pt x="10576192" y="397878"/>
                </a:lnTo>
                <a:lnTo>
                  <a:pt x="10575074" y="398348"/>
                </a:lnTo>
                <a:lnTo>
                  <a:pt x="10573207" y="400202"/>
                </a:lnTo>
                <a:lnTo>
                  <a:pt x="10572737" y="401320"/>
                </a:lnTo>
                <a:lnTo>
                  <a:pt x="10572737" y="403961"/>
                </a:lnTo>
                <a:lnTo>
                  <a:pt x="10573207" y="405079"/>
                </a:lnTo>
                <a:lnTo>
                  <a:pt x="10575074" y="406933"/>
                </a:lnTo>
                <a:lnTo>
                  <a:pt x="10576192" y="407403"/>
                </a:lnTo>
                <a:lnTo>
                  <a:pt x="10588346" y="407403"/>
                </a:lnTo>
                <a:lnTo>
                  <a:pt x="10589463" y="406933"/>
                </a:lnTo>
                <a:lnTo>
                  <a:pt x="10591330" y="405079"/>
                </a:lnTo>
                <a:lnTo>
                  <a:pt x="10591800" y="403961"/>
                </a:lnTo>
                <a:lnTo>
                  <a:pt x="10591800" y="401320"/>
                </a:lnTo>
                <a:close/>
              </a:path>
              <a:path w="11163300" h="4533900">
                <a:moveTo>
                  <a:pt x="10648950" y="4523054"/>
                </a:moveTo>
                <a:lnTo>
                  <a:pt x="10648480" y="4521936"/>
                </a:lnTo>
                <a:lnTo>
                  <a:pt x="10646613" y="4520069"/>
                </a:lnTo>
                <a:lnTo>
                  <a:pt x="10645496" y="4519612"/>
                </a:lnTo>
                <a:lnTo>
                  <a:pt x="10633342" y="4519612"/>
                </a:lnTo>
                <a:lnTo>
                  <a:pt x="10632224" y="4520069"/>
                </a:lnTo>
                <a:lnTo>
                  <a:pt x="10630357" y="4521936"/>
                </a:lnTo>
                <a:lnTo>
                  <a:pt x="10629887" y="4523054"/>
                </a:lnTo>
                <a:lnTo>
                  <a:pt x="10629887" y="4525683"/>
                </a:lnTo>
                <a:lnTo>
                  <a:pt x="10630357" y="4526800"/>
                </a:lnTo>
                <a:lnTo>
                  <a:pt x="10632224" y="4528667"/>
                </a:lnTo>
                <a:lnTo>
                  <a:pt x="10633342" y="4529137"/>
                </a:lnTo>
                <a:lnTo>
                  <a:pt x="10645496" y="4529137"/>
                </a:lnTo>
                <a:lnTo>
                  <a:pt x="10646613" y="4528667"/>
                </a:lnTo>
                <a:lnTo>
                  <a:pt x="10648480" y="4526800"/>
                </a:lnTo>
                <a:lnTo>
                  <a:pt x="10648950" y="4525683"/>
                </a:lnTo>
                <a:lnTo>
                  <a:pt x="10648950" y="4523054"/>
                </a:lnTo>
                <a:close/>
              </a:path>
              <a:path w="11163300" h="4533900">
                <a:moveTo>
                  <a:pt x="10648950" y="3698710"/>
                </a:moveTo>
                <a:lnTo>
                  <a:pt x="10648480" y="3697579"/>
                </a:lnTo>
                <a:lnTo>
                  <a:pt x="10646613" y="3695725"/>
                </a:lnTo>
                <a:lnTo>
                  <a:pt x="10645496" y="3695255"/>
                </a:lnTo>
                <a:lnTo>
                  <a:pt x="10633342" y="3695255"/>
                </a:lnTo>
                <a:lnTo>
                  <a:pt x="10632224" y="3695725"/>
                </a:lnTo>
                <a:lnTo>
                  <a:pt x="10630357" y="3697579"/>
                </a:lnTo>
                <a:lnTo>
                  <a:pt x="10629887" y="3698710"/>
                </a:lnTo>
                <a:lnTo>
                  <a:pt x="10629887" y="3701338"/>
                </a:lnTo>
                <a:lnTo>
                  <a:pt x="10630357" y="3702456"/>
                </a:lnTo>
                <a:lnTo>
                  <a:pt x="10632224" y="3704323"/>
                </a:lnTo>
                <a:lnTo>
                  <a:pt x="10633342" y="3704780"/>
                </a:lnTo>
                <a:lnTo>
                  <a:pt x="10645496" y="3704780"/>
                </a:lnTo>
                <a:lnTo>
                  <a:pt x="10646613" y="3704323"/>
                </a:lnTo>
                <a:lnTo>
                  <a:pt x="10648480" y="3702456"/>
                </a:lnTo>
                <a:lnTo>
                  <a:pt x="10648950" y="3701338"/>
                </a:lnTo>
                <a:lnTo>
                  <a:pt x="10648950" y="3698710"/>
                </a:lnTo>
                <a:close/>
              </a:path>
              <a:path w="11163300" h="4533900">
                <a:moveTo>
                  <a:pt x="10648950" y="2874365"/>
                </a:moveTo>
                <a:lnTo>
                  <a:pt x="10648480" y="2873235"/>
                </a:lnTo>
                <a:lnTo>
                  <a:pt x="10646613" y="2871381"/>
                </a:lnTo>
                <a:lnTo>
                  <a:pt x="10645496" y="2870911"/>
                </a:lnTo>
                <a:lnTo>
                  <a:pt x="10633342" y="2870911"/>
                </a:lnTo>
                <a:lnTo>
                  <a:pt x="10632224" y="2871381"/>
                </a:lnTo>
                <a:lnTo>
                  <a:pt x="10630357" y="2873235"/>
                </a:lnTo>
                <a:lnTo>
                  <a:pt x="10629887" y="2874365"/>
                </a:lnTo>
                <a:lnTo>
                  <a:pt x="10629887" y="2876994"/>
                </a:lnTo>
                <a:lnTo>
                  <a:pt x="10630357" y="2878112"/>
                </a:lnTo>
                <a:lnTo>
                  <a:pt x="10632224" y="2879979"/>
                </a:lnTo>
                <a:lnTo>
                  <a:pt x="10633342" y="2880436"/>
                </a:lnTo>
                <a:lnTo>
                  <a:pt x="10645496" y="2880436"/>
                </a:lnTo>
                <a:lnTo>
                  <a:pt x="10646613" y="2879979"/>
                </a:lnTo>
                <a:lnTo>
                  <a:pt x="10648480" y="2878112"/>
                </a:lnTo>
                <a:lnTo>
                  <a:pt x="10648950" y="2876994"/>
                </a:lnTo>
                <a:lnTo>
                  <a:pt x="10648950" y="2874365"/>
                </a:lnTo>
                <a:close/>
              </a:path>
              <a:path w="11163300" h="4533900">
                <a:moveTo>
                  <a:pt x="10648950" y="2050021"/>
                </a:moveTo>
                <a:lnTo>
                  <a:pt x="10648480" y="2048891"/>
                </a:lnTo>
                <a:lnTo>
                  <a:pt x="10646613" y="2047036"/>
                </a:lnTo>
                <a:lnTo>
                  <a:pt x="10645496" y="2046566"/>
                </a:lnTo>
                <a:lnTo>
                  <a:pt x="10633342" y="2046566"/>
                </a:lnTo>
                <a:lnTo>
                  <a:pt x="10632224" y="2047036"/>
                </a:lnTo>
                <a:lnTo>
                  <a:pt x="10630357" y="2048891"/>
                </a:lnTo>
                <a:lnTo>
                  <a:pt x="10629887" y="2050021"/>
                </a:lnTo>
                <a:lnTo>
                  <a:pt x="10629887" y="2052650"/>
                </a:lnTo>
                <a:lnTo>
                  <a:pt x="10630357" y="2053767"/>
                </a:lnTo>
                <a:lnTo>
                  <a:pt x="10632224" y="2055634"/>
                </a:lnTo>
                <a:lnTo>
                  <a:pt x="10633342" y="2056091"/>
                </a:lnTo>
                <a:lnTo>
                  <a:pt x="10645496" y="2056091"/>
                </a:lnTo>
                <a:lnTo>
                  <a:pt x="10646613" y="2055634"/>
                </a:lnTo>
                <a:lnTo>
                  <a:pt x="10648480" y="2053767"/>
                </a:lnTo>
                <a:lnTo>
                  <a:pt x="10648950" y="2052650"/>
                </a:lnTo>
                <a:lnTo>
                  <a:pt x="10648950" y="2050021"/>
                </a:lnTo>
                <a:close/>
              </a:path>
              <a:path w="11163300" h="4533900">
                <a:moveTo>
                  <a:pt x="10648950" y="1225677"/>
                </a:moveTo>
                <a:lnTo>
                  <a:pt x="10648480" y="1224546"/>
                </a:lnTo>
                <a:lnTo>
                  <a:pt x="10646613" y="1222692"/>
                </a:lnTo>
                <a:lnTo>
                  <a:pt x="10645496" y="1222222"/>
                </a:lnTo>
                <a:lnTo>
                  <a:pt x="10633342" y="1222222"/>
                </a:lnTo>
                <a:lnTo>
                  <a:pt x="10632224" y="1222692"/>
                </a:lnTo>
                <a:lnTo>
                  <a:pt x="10630357" y="1224546"/>
                </a:lnTo>
                <a:lnTo>
                  <a:pt x="10629887" y="1225677"/>
                </a:lnTo>
                <a:lnTo>
                  <a:pt x="10629887" y="1228305"/>
                </a:lnTo>
                <a:lnTo>
                  <a:pt x="10630357" y="1229423"/>
                </a:lnTo>
                <a:lnTo>
                  <a:pt x="10632224" y="1231290"/>
                </a:lnTo>
                <a:lnTo>
                  <a:pt x="10633342" y="1231747"/>
                </a:lnTo>
                <a:lnTo>
                  <a:pt x="10645496" y="1231747"/>
                </a:lnTo>
                <a:lnTo>
                  <a:pt x="10646613" y="1231290"/>
                </a:lnTo>
                <a:lnTo>
                  <a:pt x="10648480" y="1229423"/>
                </a:lnTo>
                <a:lnTo>
                  <a:pt x="10648950" y="1228305"/>
                </a:lnTo>
                <a:lnTo>
                  <a:pt x="10648950" y="1225677"/>
                </a:lnTo>
                <a:close/>
              </a:path>
              <a:path w="11163300" h="4533900">
                <a:moveTo>
                  <a:pt x="10648950" y="401320"/>
                </a:moveTo>
                <a:lnTo>
                  <a:pt x="10648480" y="400202"/>
                </a:lnTo>
                <a:lnTo>
                  <a:pt x="10646613" y="398348"/>
                </a:lnTo>
                <a:lnTo>
                  <a:pt x="10645496" y="397878"/>
                </a:lnTo>
                <a:lnTo>
                  <a:pt x="10633342" y="397878"/>
                </a:lnTo>
                <a:lnTo>
                  <a:pt x="10632224" y="398348"/>
                </a:lnTo>
                <a:lnTo>
                  <a:pt x="10630357" y="400202"/>
                </a:lnTo>
                <a:lnTo>
                  <a:pt x="10629887" y="401320"/>
                </a:lnTo>
                <a:lnTo>
                  <a:pt x="10629887" y="403961"/>
                </a:lnTo>
                <a:lnTo>
                  <a:pt x="10630357" y="405079"/>
                </a:lnTo>
                <a:lnTo>
                  <a:pt x="10632224" y="406933"/>
                </a:lnTo>
                <a:lnTo>
                  <a:pt x="10633342" y="407403"/>
                </a:lnTo>
                <a:lnTo>
                  <a:pt x="10645496" y="407403"/>
                </a:lnTo>
                <a:lnTo>
                  <a:pt x="10646613" y="406933"/>
                </a:lnTo>
                <a:lnTo>
                  <a:pt x="10648480" y="405079"/>
                </a:lnTo>
                <a:lnTo>
                  <a:pt x="10648950" y="403961"/>
                </a:lnTo>
                <a:lnTo>
                  <a:pt x="10648950" y="401320"/>
                </a:lnTo>
                <a:close/>
              </a:path>
              <a:path w="11163300" h="4533900">
                <a:moveTo>
                  <a:pt x="10706087" y="4523054"/>
                </a:moveTo>
                <a:lnTo>
                  <a:pt x="10705630" y="4521936"/>
                </a:lnTo>
                <a:lnTo>
                  <a:pt x="10703763" y="4520069"/>
                </a:lnTo>
                <a:lnTo>
                  <a:pt x="10702646" y="4519612"/>
                </a:lnTo>
                <a:lnTo>
                  <a:pt x="10690492" y="4519612"/>
                </a:lnTo>
                <a:lnTo>
                  <a:pt x="10689374" y="4520069"/>
                </a:lnTo>
                <a:lnTo>
                  <a:pt x="10687507" y="4521936"/>
                </a:lnTo>
                <a:lnTo>
                  <a:pt x="10687037" y="4523054"/>
                </a:lnTo>
                <a:lnTo>
                  <a:pt x="10687037" y="4525683"/>
                </a:lnTo>
                <a:lnTo>
                  <a:pt x="10687507" y="4526800"/>
                </a:lnTo>
                <a:lnTo>
                  <a:pt x="10689374" y="4528667"/>
                </a:lnTo>
                <a:lnTo>
                  <a:pt x="10690492" y="4529137"/>
                </a:lnTo>
                <a:lnTo>
                  <a:pt x="10702646" y="4529137"/>
                </a:lnTo>
                <a:lnTo>
                  <a:pt x="10703763" y="4528667"/>
                </a:lnTo>
                <a:lnTo>
                  <a:pt x="10705630" y="4526800"/>
                </a:lnTo>
                <a:lnTo>
                  <a:pt x="10706087" y="4525683"/>
                </a:lnTo>
                <a:lnTo>
                  <a:pt x="10706087" y="4523054"/>
                </a:lnTo>
                <a:close/>
              </a:path>
              <a:path w="11163300" h="4533900">
                <a:moveTo>
                  <a:pt x="10706087" y="3698710"/>
                </a:moveTo>
                <a:lnTo>
                  <a:pt x="10705630" y="3697579"/>
                </a:lnTo>
                <a:lnTo>
                  <a:pt x="10703763" y="3695725"/>
                </a:lnTo>
                <a:lnTo>
                  <a:pt x="10702646" y="3695255"/>
                </a:lnTo>
                <a:lnTo>
                  <a:pt x="10690492" y="3695255"/>
                </a:lnTo>
                <a:lnTo>
                  <a:pt x="10689374" y="3695725"/>
                </a:lnTo>
                <a:lnTo>
                  <a:pt x="10687507" y="3697579"/>
                </a:lnTo>
                <a:lnTo>
                  <a:pt x="10687037" y="3698710"/>
                </a:lnTo>
                <a:lnTo>
                  <a:pt x="10687037" y="3701338"/>
                </a:lnTo>
                <a:lnTo>
                  <a:pt x="10687507" y="3702456"/>
                </a:lnTo>
                <a:lnTo>
                  <a:pt x="10689374" y="3704323"/>
                </a:lnTo>
                <a:lnTo>
                  <a:pt x="10690492" y="3704780"/>
                </a:lnTo>
                <a:lnTo>
                  <a:pt x="10702646" y="3704780"/>
                </a:lnTo>
                <a:lnTo>
                  <a:pt x="10703763" y="3704323"/>
                </a:lnTo>
                <a:lnTo>
                  <a:pt x="10705630" y="3702456"/>
                </a:lnTo>
                <a:lnTo>
                  <a:pt x="10706087" y="3701338"/>
                </a:lnTo>
                <a:lnTo>
                  <a:pt x="10706087" y="3698710"/>
                </a:lnTo>
                <a:close/>
              </a:path>
              <a:path w="11163300" h="4533900">
                <a:moveTo>
                  <a:pt x="10706087" y="2874365"/>
                </a:moveTo>
                <a:lnTo>
                  <a:pt x="10705630" y="2873235"/>
                </a:lnTo>
                <a:lnTo>
                  <a:pt x="10703763" y="2871381"/>
                </a:lnTo>
                <a:lnTo>
                  <a:pt x="10702646" y="2870911"/>
                </a:lnTo>
                <a:lnTo>
                  <a:pt x="10690492" y="2870911"/>
                </a:lnTo>
                <a:lnTo>
                  <a:pt x="10689374" y="2871381"/>
                </a:lnTo>
                <a:lnTo>
                  <a:pt x="10687507" y="2873235"/>
                </a:lnTo>
                <a:lnTo>
                  <a:pt x="10687037" y="2874365"/>
                </a:lnTo>
                <a:lnTo>
                  <a:pt x="10687037" y="2876994"/>
                </a:lnTo>
                <a:lnTo>
                  <a:pt x="10687507" y="2878112"/>
                </a:lnTo>
                <a:lnTo>
                  <a:pt x="10689374" y="2879979"/>
                </a:lnTo>
                <a:lnTo>
                  <a:pt x="10690492" y="2880436"/>
                </a:lnTo>
                <a:lnTo>
                  <a:pt x="10702646" y="2880436"/>
                </a:lnTo>
                <a:lnTo>
                  <a:pt x="10703763" y="2879979"/>
                </a:lnTo>
                <a:lnTo>
                  <a:pt x="10705630" y="2878112"/>
                </a:lnTo>
                <a:lnTo>
                  <a:pt x="10706087" y="2876994"/>
                </a:lnTo>
                <a:lnTo>
                  <a:pt x="10706087" y="2874365"/>
                </a:lnTo>
                <a:close/>
              </a:path>
              <a:path w="11163300" h="4533900">
                <a:moveTo>
                  <a:pt x="10706087" y="2050021"/>
                </a:moveTo>
                <a:lnTo>
                  <a:pt x="10705630" y="2048891"/>
                </a:lnTo>
                <a:lnTo>
                  <a:pt x="10703763" y="2047036"/>
                </a:lnTo>
                <a:lnTo>
                  <a:pt x="10702646" y="2046566"/>
                </a:lnTo>
                <a:lnTo>
                  <a:pt x="10690492" y="2046566"/>
                </a:lnTo>
                <a:lnTo>
                  <a:pt x="10689374" y="2047036"/>
                </a:lnTo>
                <a:lnTo>
                  <a:pt x="10687507" y="2048891"/>
                </a:lnTo>
                <a:lnTo>
                  <a:pt x="10687037" y="2050021"/>
                </a:lnTo>
                <a:lnTo>
                  <a:pt x="10687037" y="2052650"/>
                </a:lnTo>
                <a:lnTo>
                  <a:pt x="10687507" y="2053767"/>
                </a:lnTo>
                <a:lnTo>
                  <a:pt x="10689374" y="2055634"/>
                </a:lnTo>
                <a:lnTo>
                  <a:pt x="10690492" y="2056091"/>
                </a:lnTo>
                <a:lnTo>
                  <a:pt x="10702646" y="2056091"/>
                </a:lnTo>
                <a:lnTo>
                  <a:pt x="10703763" y="2055634"/>
                </a:lnTo>
                <a:lnTo>
                  <a:pt x="10705630" y="2053767"/>
                </a:lnTo>
                <a:lnTo>
                  <a:pt x="10706087" y="2052650"/>
                </a:lnTo>
                <a:lnTo>
                  <a:pt x="10706087" y="2050021"/>
                </a:lnTo>
                <a:close/>
              </a:path>
              <a:path w="11163300" h="4533900">
                <a:moveTo>
                  <a:pt x="10706087" y="1225677"/>
                </a:moveTo>
                <a:lnTo>
                  <a:pt x="10705630" y="1224546"/>
                </a:lnTo>
                <a:lnTo>
                  <a:pt x="10703763" y="1222692"/>
                </a:lnTo>
                <a:lnTo>
                  <a:pt x="10702646" y="1222222"/>
                </a:lnTo>
                <a:lnTo>
                  <a:pt x="10690492" y="1222222"/>
                </a:lnTo>
                <a:lnTo>
                  <a:pt x="10689374" y="1222692"/>
                </a:lnTo>
                <a:lnTo>
                  <a:pt x="10687507" y="1224546"/>
                </a:lnTo>
                <a:lnTo>
                  <a:pt x="10687037" y="1225677"/>
                </a:lnTo>
                <a:lnTo>
                  <a:pt x="10687037" y="1228305"/>
                </a:lnTo>
                <a:lnTo>
                  <a:pt x="10687507" y="1229423"/>
                </a:lnTo>
                <a:lnTo>
                  <a:pt x="10689374" y="1231290"/>
                </a:lnTo>
                <a:lnTo>
                  <a:pt x="10690492" y="1231747"/>
                </a:lnTo>
                <a:lnTo>
                  <a:pt x="10702646" y="1231747"/>
                </a:lnTo>
                <a:lnTo>
                  <a:pt x="10703763" y="1231290"/>
                </a:lnTo>
                <a:lnTo>
                  <a:pt x="10705630" y="1229423"/>
                </a:lnTo>
                <a:lnTo>
                  <a:pt x="10706087" y="1228305"/>
                </a:lnTo>
                <a:lnTo>
                  <a:pt x="10706087" y="1225677"/>
                </a:lnTo>
                <a:close/>
              </a:path>
              <a:path w="11163300" h="4533900">
                <a:moveTo>
                  <a:pt x="10706087" y="401320"/>
                </a:moveTo>
                <a:lnTo>
                  <a:pt x="10705630" y="400202"/>
                </a:lnTo>
                <a:lnTo>
                  <a:pt x="10703763" y="398348"/>
                </a:lnTo>
                <a:lnTo>
                  <a:pt x="10702646" y="397878"/>
                </a:lnTo>
                <a:lnTo>
                  <a:pt x="10690492" y="397878"/>
                </a:lnTo>
                <a:lnTo>
                  <a:pt x="10689374" y="398348"/>
                </a:lnTo>
                <a:lnTo>
                  <a:pt x="10687507" y="400202"/>
                </a:lnTo>
                <a:lnTo>
                  <a:pt x="10687037" y="401320"/>
                </a:lnTo>
                <a:lnTo>
                  <a:pt x="10687037" y="403961"/>
                </a:lnTo>
                <a:lnTo>
                  <a:pt x="10687507" y="405079"/>
                </a:lnTo>
                <a:lnTo>
                  <a:pt x="10689374" y="406933"/>
                </a:lnTo>
                <a:lnTo>
                  <a:pt x="10690492" y="407403"/>
                </a:lnTo>
                <a:lnTo>
                  <a:pt x="10702646" y="407403"/>
                </a:lnTo>
                <a:lnTo>
                  <a:pt x="10703763" y="406933"/>
                </a:lnTo>
                <a:lnTo>
                  <a:pt x="10705630" y="405079"/>
                </a:lnTo>
                <a:lnTo>
                  <a:pt x="10706087" y="403961"/>
                </a:lnTo>
                <a:lnTo>
                  <a:pt x="10706087" y="401320"/>
                </a:lnTo>
                <a:close/>
              </a:path>
              <a:path w="11163300" h="4533900">
                <a:moveTo>
                  <a:pt x="10763250" y="4523054"/>
                </a:moveTo>
                <a:lnTo>
                  <a:pt x="10762780" y="4521936"/>
                </a:lnTo>
                <a:lnTo>
                  <a:pt x="10760913" y="4520069"/>
                </a:lnTo>
                <a:lnTo>
                  <a:pt x="10759796" y="4519612"/>
                </a:lnTo>
                <a:lnTo>
                  <a:pt x="10747642" y="4519612"/>
                </a:lnTo>
                <a:lnTo>
                  <a:pt x="10746524" y="4520069"/>
                </a:lnTo>
                <a:lnTo>
                  <a:pt x="10744657" y="4521936"/>
                </a:lnTo>
                <a:lnTo>
                  <a:pt x="10744200" y="4523054"/>
                </a:lnTo>
                <a:lnTo>
                  <a:pt x="10744200" y="4525683"/>
                </a:lnTo>
                <a:lnTo>
                  <a:pt x="10744657" y="4526800"/>
                </a:lnTo>
                <a:lnTo>
                  <a:pt x="10746524" y="4528667"/>
                </a:lnTo>
                <a:lnTo>
                  <a:pt x="10747642" y="4529137"/>
                </a:lnTo>
                <a:lnTo>
                  <a:pt x="10759796" y="4529137"/>
                </a:lnTo>
                <a:lnTo>
                  <a:pt x="10760913" y="4528667"/>
                </a:lnTo>
                <a:lnTo>
                  <a:pt x="10762780" y="4526800"/>
                </a:lnTo>
                <a:lnTo>
                  <a:pt x="10763250" y="4525683"/>
                </a:lnTo>
                <a:lnTo>
                  <a:pt x="10763250" y="4523054"/>
                </a:lnTo>
                <a:close/>
              </a:path>
              <a:path w="11163300" h="4533900">
                <a:moveTo>
                  <a:pt x="10763250" y="3698710"/>
                </a:moveTo>
                <a:lnTo>
                  <a:pt x="10762780" y="3697579"/>
                </a:lnTo>
                <a:lnTo>
                  <a:pt x="10760913" y="3695725"/>
                </a:lnTo>
                <a:lnTo>
                  <a:pt x="10759796" y="3695255"/>
                </a:lnTo>
                <a:lnTo>
                  <a:pt x="10747642" y="3695255"/>
                </a:lnTo>
                <a:lnTo>
                  <a:pt x="10746524" y="3695725"/>
                </a:lnTo>
                <a:lnTo>
                  <a:pt x="10744657" y="3697579"/>
                </a:lnTo>
                <a:lnTo>
                  <a:pt x="10744200" y="3698710"/>
                </a:lnTo>
                <a:lnTo>
                  <a:pt x="10744200" y="3701338"/>
                </a:lnTo>
                <a:lnTo>
                  <a:pt x="10744657" y="3702456"/>
                </a:lnTo>
                <a:lnTo>
                  <a:pt x="10746524" y="3704323"/>
                </a:lnTo>
                <a:lnTo>
                  <a:pt x="10747642" y="3704780"/>
                </a:lnTo>
                <a:lnTo>
                  <a:pt x="10759796" y="3704780"/>
                </a:lnTo>
                <a:lnTo>
                  <a:pt x="10760913" y="3704323"/>
                </a:lnTo>
                <a:lnTo>
                  <a:pt x="10762780" y="3702456"/>
                </a:lnTo>
                <a:lnTo>
                  <a:pt x="10763250" y="3701338"/>
                </a:lnTo>
                <a:lnTo>
                  <a:pt x="10763250" y="3698710"/>
                </a:lnTo>
                <a:close/>
              </a:path>
              <a:path w="11163300" h="4533900">
                <a:moveTo>
                  <a:pt x="10763250" y="2874365"/>
                </a:moveTo>
                <a:lnTo>
                  <a:pt x="10762780" y="2873235"/>
                </a:lnTo>
                <a:lnTo>
                  <a:pt x="10760913" y="2871381"/>
                </a:lnTo>
                <a:lnTo>
                  <a:pt x="10759796" y="2870911"/>
                </a:lnTo>
                <a:lnTo>
                  <a:pt x="10747642" y="2870911"/>
                </a:lnTo>
                <a:lnTo>
                  <a:pt x="10746524" y="2871381"/>
                </a:lnTo>
                <a:lnTo>
                  <a:pt x="10744657" y="2873235"/>
                </a:lnTo>
                <a:lnTo>
                  <a:pt x="10744200" y="2874365"/>
                </a:lnTo>
                <a:lnTo>
                  <a:pt x="10744200" y="2876994"/>
                </a:lnTo>
                <a:lnTo>
                  <a:pt x="10744657" y="2878112"/>
                </a:lnTo>
                <a:lnTo>
                  <a:pt x="10746524" y="2879979"/>
                </a:lnTo>
                <a:lnTo>
                  <a:pt x="10747642" y="2880436"/>
                </a:lnTo>
                <a:lnTo>
                  <a:pt x="10759796" y="2880436"/>
                </a:lnTo>
                <a:lnTo>
                  <a:pt x="10760913" y="2879979"/>
                </a:lnTo>
                <a:lnTo>
                  <a:pt x="10762780" y="2878112"/>
                </a:lnTo>
                <a:lnTo>
                  <a:pt x="10763250" y="2876994"/>
                </a:lnTo>
                <a:lnTo>
                  <a:pt x="10763250" y="2874365"/>
                </a:lnTo>
                <a:close/>
              </a:path>
              <a:path w="11163300" h="4533900">
                <a:moveTo>
                  <a:pt x="10763250" y="2050021"/>
                </a:moveTo>
                <a:lnTo>
                  <a:pt x="10762780" y="2048891"/>
                </a:lnTo>
                <a:lnTo>
                  <a:pt x="10760913" y="2047036"/>
                </a:lnTo>
                <a:lnTo>
                  <a:pt x="10759796" y="2046566"/>
                </a:lnTo>
                <a:lnTo>
                  <a:pt x="10747642" y="2046566"/>
                </a:lnTo>
                <a:lnTo>
                  <a:pt x="10746524" y="2047036"/>
                </a:lnTo>
                <a:lnTo>
                  <a:pt x="10744657" y="2048891"/>
                </a:lnTo>
                <a:lnTo>
                  <a:pt x="10744200" y="2050021"/>
                </a:lnTo>
                <a:lnTo>
                  <a:pt x="10744200" y="2052650"/>
                </a:lnTo>
                <a:lnTo>
                  <a:pt x="10744657" y="2053767"/>
                </a:lnTo>
                <a:lnTo>
                  <a:pt x="10746524" y="2055634"/>
                </a:lnTo>
                <a:lnTo>
                  <a:pt x="10747642" y="2056091"/>
                </a:lnTo>
                <a:lnTo>
                  <a:pt x="10759796" y="2056091"/>
                </a:lnTo>
                <a:lnTo>
                  <a:pt x="10760913" y="2055634"/>
                </a:lnTo>
                <a:lnTo>
                  <a:pt x="10762780" y="2053767"/>
                </a:lnTo>
                <a:lnTo>
                  <a:pt x="10763250" y="2052650"/>
                </a:lnTo>
                <a:lnTo>
                  <a:pt x="10763250" y="2050021"/>
                </a:lnTo>
                <a:close/>
              </a:path>
              <a:path w="11163300" h="4533900">
                <a:moveTo>
                  <a:pt x="10763250" y="1225677"/>
                </a:moveTo>
                <a:lnTo>
                  <a:pt x="10762780" y="1224546"/>
                </a:lnTo>
                <a:lnTo>
                  <a:pt x="10760913" y="1222692"/>
                </a:lnTo>
                <a:lnTo>
                  <a:pt x="10759796" y="1222222"/>
                </a:lnTo>
                <a:lnTo>
                  <a:pt x="10747642" y="1222222"/>
                </a:lnTo>
                <a:lnTo>
                  <a:pt x="10746524" y="1222692"/>
                </a:lnTo>
                <a:lnTo>
                  <a:pt x="10744657" y="1224546"/>
                </a:lnTo>
                <a:lnTo>
                  <a:pt x="10744200" y="1225677"/>
                </a:lnTo>
                <a:lnTo>
                  <a:pt x="10744200" y="1228305"/>
                </a:lnTo>
                <a:lnTo>
                  <a:pt x="10744657" y="1229423"/>
                </a:lnTo>
                <a:lnTo>
                  <a:pt x="10746524" y="1231290"/>
                </a:lnTo>
                <a:lnTo>
                  <a:pt x="10747642" y="1231747"/>
                </a:lnTo>
                <a:lnTo>
                  <a:pt x="10759796" y="1231747"/>
                </a:lnTo>
                <a:lnTo>
                  <a:pt x="10760913" y="1231290"/>
                </a:lnTo>
                <a:lnTo>
                  <a:pt x="10762780" y="1229423"/>
                </a:lnTo>
                <a:lnTo>
                  <a:pt x="10763250" y="1228305"/>
                </a:lnTo>
                <a:lnTo>
                  <a:pt x="10763250" y="1225677"/>
                </a:lnTo>
                <a:close/>
              </a:path>
              <a:path w="11163300" h="4533900">
                <a:moveTo>
                  <a:pt x="10763250" y="401320"/>
                </a:moveTo>
                <a:lnTo>
                  <a:pt x="10762780" y="400202"/>
                </a:lnTo>
                <a:lnTo>
                  <a:pt x="10760913" y="398348"/>
                </a:lnTo>
                <a:lnTo>
                  <a:pt x="10759796" y="397878"/>
                </a:lnTo>
                <a:lnTo>
                  <a:pt x="10747642" y="397878"/>
                </a:lnTo>
                <a:lnTo>
                  <a:pt x="10746524" y="398348"/>
                </a:lnTo>
                <a:lnTo>
                  <a:pt x="10744657" y="400202"/>
                </a:lnTo>
                <a:lnTo>
                  <a:pt x="10744200" y="401320"/>
                </a:lnTo>
                <a:lnTo>
                  <a:pt x="10744200" y="403961"/>
                </a:lnTo>
                <a:lnTo>
                  <a:pt x="10744657" y="405079"/>
                </a:lnTo>
                <a:lnTo>
                  <a:pt x="10746524" y="406933"/>
                </a:lnTo>
                <a:lnTo>
                  <a:pt x="10747642" y="407403"/>
                </a:lnTo>
                <a:lnTo>
                  <a:pt x="10759796" y="407403"/>
                </a:lnTo>
                <a:lnTo>
                  <a:pt x="10760913" y="406933"/>
                </a:lnTo>
                <a:lnTo>
                  <a:pt x="10762780" y="405079"/>
                </a:lnTo>
                <a:lnTo>
                  <a:pt x="10763250" y="403961"/>
                </a:lnTo>
                <a:lnTo>
                  <a:pt x="10763250" y="401320"/>
                </a:lnTo>
                <a:close/>
              </a:path>
              <a:path w="11163300" h="4533900">
                <a:moveTo>
                  <a:pt x="10820387" y="4523054"/>
                </a:moveTo>
                <a:lnTo>
                  <a:pt x="10819930" y="4521936"/>
                </a:lnTo>
                <a:lnTo>
                  <a:pt x="10818063" y="4520069"/>
                </a:lnTo>
                <a:lnTo>
                  <a:pt x="10816946" y="4519612"/>
                </a:lnTo>
                <a:lnTo>
                  <a:pt x="10804792" y="4519612"/>
                </a:lnTo>
                <a:lnTo>
                  <a:pt x="10803674" y="4520069"/>
                </a:lnTo>
                <a:lnTo>
                  <a:pt x="10801807" y="4521936"/>
                </a:lnTo>
                <a:lnTo>
                  <a:pt x="10801337" y="4523054"/>
                </a:lnTo>
                <a:lnTo>
                  <a:pt x="10801337" y="4525683"/>
                </a:lnTo>
                <a:lnTo>
                  <a:pt x="10801807" y="4526800"/>
                </a:lnTo>
                <a:lnTo>
                  <a:pt x="10803674" y="4528667"/>
                </a:lnTo>
                <a:lnTo>
                  <a:pt x="10804792" y="4529137"/>
                </a:lnTo>
                <a:lnTo>
                  <a:pt x="10816946" y="4529137"/>
                </a:lnTo>
                <a:lnTo>
                  <a:pt x="10818063" y="4528667"/>
                </a:lnTo>
                <a:lnTo>
                  <a:pt x="10819930" y="4526800"/>
                </a:lnTo>
                <a:lnTo>
                  <a:pt x="10820387" y="4525683"/>
                </a:lnTo>
                <a:lnTo>
                  <a:pt x="10820387" y="4523054"/>
                </a:lnTo>
                <a:close/>
              </a:path>
              <a:path w="11163300" h="4533900">
                <a:moveTo>
                  <a:pt x="10820387" y="3698710"/>
                </a:moveTo>
                <a:lnTo>
                  <a:pt x="10819930" y="3697579"/>
                </a:lnTo>
                <a:lnTo>
                  <a:pt x="10818063" y="3695725"/>
                </a:lnTo>
                <a:lnTo>
                  <a:pt x="10816946" y="3695255"/>
                </a:lnTo>
                <a:lnTo>
                  <a:pt x="10804792" y="3695255"/>
                </a:lnTo>
                <a:lnTo>
                  <a:pt x="10803674" y="3695725"/>
                </a:lnTo>
                <a:lnTo>
                  <a:pt x="10801807" y="3697579"/>
                </a:lnTo>
                <a:lnTo>
                  <a:pt x="10801337" y="3698710"/>
                </a:lnTo>
                <a:lnTo>
                  <a:pt x="10801337" y="3701338"/>
                </a:lnTo>
                <a:lnTo>
                  <a:pt x="10801807" y="3702456"/>
                </a:lnTo>
                <a:lnTo>
                  <a:pt x="10803674" y="3704323"/>
                </a:lnTo>
                <a:lnTo>
                  <a:pt x="10804792" y="3704780"/>
                </a:lnTo>
                <a:lnTo>
                  <a:pt x="10816946" y="3704780"/>
                </a:lnTo>
                <a:lnTo>
                  <a:pt x="10818063" y="3704323"/>
                </a:lnTo>
                <a:lnTo>
                  <a:pt x="10819930" y="3702456"/>
                </a:lnTo>
                <a:lnTo>
                  <a:pt x="10820387" y="3701338"/>
                </a:lnTo>
                <a:lnTo>
                  <a:pt x="10820387" y="3698710"/>
                </a:lnTo>
                <a:close/>
              </a:path>
              <a:path w="11163300" h="4533900">
                <a:moveTo>
                  <a:pt x="10820387" y="2874365"/>
                </a:moveTo>
                <a:lnTo>
                  <a:pt x="10819930" y="2873235"/>
                </a:lnTo>
                <a:lnTo>
                  <a:pt x="10818063" y="2871381"/>
                </a:lnTo>
                <a:lnTo>
                  <a:pt x="10816946" y="2870911"/>
                </a:lnTo>
                <a:lnTo>
                  <a:pt x="10804792" y="2870911"/>
                </a:lnTo>
                <a:lnTo>
                  <a:pt x="10803674" y="2871381"/>
                </a:lnTo>
                <a:lnTo>
                  <a:pt x="10801807" y="2873235"/>
                </a:lnTo>
                <a:lnTo>
                  <a:pt x="10801337" y="2874365"/>
                </a:lnTo>
                <a:lnTo>
                  <a:pt x="10801337" y="2876994"/>
                </a:lnTo>
                <a:lnTo>
                  <a:pt x="10801807" y="2878112"/>
                </a:lnTo>
                <a:lnTo>
                  <a:pt x="10803674" y="2879979"/>
                </a:lnTo>
                <a:lnTo>
                  <a:pt x="10804792" y="2880436"/>
                </a:lnTo>
                <a:lnTo>
                  <a:pt x="10816946" y="2880436"/>
                </a:lnTo>
                <a:lnTo>
                  <a:pt x="10818063" y="2879979"/>
                </a:lnTo>
                <a:lnTo>
                  <a:pt x="10819930" y="2878112"/>
                </a:lnTo>
                <a:lnTo>
                  <a:pt x="10820387" y="2876994"/>
                </a:lnTo>
                <a:lnTo>
                  <a:pt x="10820387" y="2874365"/>
                </a:lnTo>
                <a:close/>
              </a:path>
              <a:path w="11163300" h="4533900">
                <a:moveTo>
                  <a:pt x="10820387" y="2050021"/>
                </a:moveTo>
                <a:lnTo>
                  <a:pt x="10819930" y="2048891"/>
                </a:lnTo>
                <a:lnTo>
                  <a:pt x="10818063" y="2047036"/>
                </a:lnTo>
                <a:lnTo>
                  <a:pt x="10816946" y="2046566"/>
                </a:lnTo>
                <a:lnTo>
                  <a:pt x="10804792" y="2046566"/>
                </a:lnTo>
                <a:lnTo>
                  <a:pt x="10803674" y="2047036"/>
                </a:lnTo>
                <a:lnTo>
                  <a:pt x="10801807" y="2048891"/>
                </a:lnTo>
                <a:lnTo>
                  <a:pt x="10801337" y="2050021"/>
                </a:lnTo>
                <a:lnTo>
                  <a:pt x="10801337" y="2052650"/>
                </a:lnTo>
                <a:lnTo>
                  <a:pt x="10801807" y="2053767"/>
                </a:lnTo>
                <a:lnTo>
                  <a:pt x="10803674" y="2055634"/>
                </a:lnTo>
                <a:lnTo>
                  <a:pt x="10804792" y="2056091"/>
                </a:lnTo>
                <a:lnTo>
                  <a:pt x="10816946" y="2056091"/>
                </a:lnTo>
                <a:lnTo>
                  <a:pt x="10818063" y="2055634"/>
                </a:lnTo>
                <a:lnTo>
                  <a:pt x="10819930" y="2053767"/>
                </a:lnTo>
                <a:lnTo>
                  <a:pt x="10820387" y="2052650"/>
                </a:lnTo>
                <a:lnTo>
                  <a:pt x="10820387" y="2050021"/>
                </a:lnTo>
                <a:close/>
              </a:path>
              <a:path w="11163300" h="4533900">
                <a:moveTo>
                  <a:pt x="10820387" y="1225677"/>
                </a:moveTo>
                <a:lnTo>
                  <a:pt x="10819930" y="1224546"/>
                </a:lnTo>
                <a:lnTo>
                  <a:pt x="10818063" y="1222692"/>
                </a:lnTo>
                <a:lnTo>
                  <a:pt x="10816946" y="1222222"/>
                </a:lnTo>
                <a:lnTo>
                  <a:pt x="10804792" y="1222222"/>
                </a:lnTo>
                <a:lnTo>
                  <a:pt x="10803674" y="1222692"/>
                </a:lnTo>
                <a:lnTo>
                  <a:pt x="10801807" y="1224546"/>
                </a:lnTo>
                <a:lnTo>
                  <a:pt x="10801337" y="1225677"/>
                </a:lnTo>
                <a:lnTo>
                  <a:pt x="10801337" y="1228305"/>
                </a:lnTo>
                <a:lnTo>
                  <a:pt x="10801807" y="1229423"/>
                </a:lnTo>
                <a:lnTo>
                  <a:pt x="10803674" y="1231290"/>
                </a:lnTo>
                <a:lnTo>
                  <a:pt x="10804792" y="1231747"/>
                </a:lnTo>
                <a:lnTo>
                  <a:pt x="10816946" y="1231747"/>
                </a:lnTo>
                <a:lnTo>
                  <a:pt x="10818063" y="1231290"/>
                </a:lnTo>
                <a:lnTo>
                  <a:pt x="10819930" y="1229423"/>
                </a:lnTo>
                <a:lnTo>
                  <a:pt x="10820387" y="1228305"/>
                </a:lnTo>
                <a:lnTo>
                  <a:pt x="10820387" y="1225677"/>
                </a:lnTo>
                <a:close/>
              </a:path>
              <a:path w="11163300" h="4533900">
                <a:moveTo>
                  <a:pt x="10820387" y="401320"/>
                </a:moveTo>
                <a:lnTo>
                  <a:pt x="10819930" y="400202"/>
                </a:lnTo>
                <a:lnTo>
                  <a:pt x="10818063" y="398348"/>
                </a:lnTo>
                <a:lnTo>
                  <a:pt x="10816946" y="397878"/>
                </a:lnTo>
                <a:lnTo>
                  <a:pt x="10804792" y="397878"/>
                </a:lnTo>
                <a:lnTo>
                  <a:pt x="10803674" y="398348"/>
                </a:lnTo>
                <a:lnTo>
                  <a:pt x="10801807" y="400202"/>
                </a:lnTo>
                <a:lnTo>
                  <a:pt x="10801337" y="401320"/>
                </a:lnTo>
                <a:lnTo>
                  <a:pt x="10801337" y="403961"/>
                </a:lnTo>
                <a:lnTo>
                  <a:pt x="10801807" y="405079"/>
                </a:lnTo>
                <a:lnTo>
                  <a:pt x="10803674" y="406933"/>
                </a:lnTo>
                <a:lnTo>
                  <a:pt x="10804792" y="407403"/>
                </a:lnTo>
                <a:lnTo>
                  <a:pt x="10816946" y="407403"/>
                </a:lnTo>
                <a:lnTo>
                  <a:pt x="10818063" y="406933"/>
                </a:lnTo>
                <a:lnTo>
                  <a:pt x="10819930" y="405079"/>
                </a:lnTo>
                <a:lnTo>
                  <a:pt x="10820387" y="403961"/>
                </a:lnTo>
                <a:lnTo>
                  <a:pt x="10820387" y="401320"/>
                </a:lnTo>
                <a:close/>
              </a:path>
              <a:path w="11163300" h="4533900">
                <a:moveTo>
                  <a:pt x="10877537" y="4523054"/>
                </a:moveTo>
                <a:lnTo>
                  <a:pt x="10877080" y="4521936"/>
                </a:lnTo>
                <a:lnTo>
                  <a:pt x="10875213" y="4520069"/>
                </a:lnTo>
                <a:lnTo>
                  <a:pt x="10874096" y="4519612"/>
                </a:lnTo>
                <a:lnTo>
                  <a:pt x="10861942" y="4519612"/>
                </a:lnTo>
                <a:lnTo>
                  <a:pt x="10860824" y="4520069"/>
                </a:lnTo>
                <a:lnTo>
                  <a:pt x="10858957" y="4521936"/>
                </a:lnTo>
                <a:lnTo>
                  <a:pt x="10858487" y="4523054"/>
                </a:lnTo>
                <a:lnTo>
                  <a:pt x="10858487" y="4525683"/>
                </a:lnTo>
                <a:lnTo>
                  <a:pt x="10858957" y="4526800"/>
                </a:lnTo>
                <a:lnTo>
                  <a:pt x="10860824" y="4528667"/>
                </a:lnTo>
                <a:lnTo>
                  <a:pt x="10861942" y="4529137"/>
                </a:lnTo>
                <a:lnTo>
                  <a:pt x="10874096" y="4529137"/>
                </a:lnTo>
                <a:lnTo>
                  <a:pt x="10875213" y="4528667"/>
                </a:lnTo>
                <a:lnTo>
                  <a:pt x="10877080" y="4526800"/>
                </a:lnTo>
                <a:lnTo>
                  <a:pt x="10877537" y="4525683"/>
                </a:lnTo>
                <a:lnTo>
                  <a:pt x="10877537" y="4523054"/>
                </a:lnTo>
                <a:close/>
              </a:path>
              <a:path w="11163300" h="4533900">
                <a:moveTo>
                  <a:pt x="10877537" y="3698710"/>
                </a:moveTo>
                <a:lnTo>
                  <a:pt x="10877080" y="3697579"/>
                </a:lnTo>
                <a:lnTo>
                  <a:pt x="10875213" y="3695725"/>
                </a:lnTo>
                <a:lnTo>
                  <a:pt x="10874096" y="3695255"/>
                </a:lnTo>
                <a:lnTo>
                  <a:pt x="10861942" y="3695255"/>
                </a:lnTo>
                <a:lnTo>
                  <a:pt x="10860824" y="3695725"/>
                </a:lnTo>
                <a:lnTo>
                  <a:pt x="10858957" y="3697579"/>
                </a:lnTo>
                <a:lnTo>
                  <a:pt x="10858487" y="3698710"/>
                </a:lnTo>
                <a:lnTo>
                  <a:pt x="10858487" y="3701338"/>
                </a:lnTo>
                <a:lnTo>
                  <a:pt x="10858957" y="3702456"/>
                </a:lnTo>
                <a:lnTo>
                  <a:pt x="10860824" y="3704323"/>
                </a:lnTo>
                <a:lnTo>
                  <a:pt x="10861942" y="3704780"/>
                </a:lnTo>
                <a:lnTo>
                  <a:pt x="10874096" y="3704780"/>
                </a:lnTo>
                <a:lnTo>
                  <a:pt x="10875213" y="3704323"/>
                </a:lnTo>
                <a:lnTo>
                  <a:pt x="10877080" y="3702456"/>
                </a:lnTo>
                <a:lnTo>
                  <a:pt x="10877537" y="3701338"/>
                </a:lnTo>
                <a:lnTo>
                  <a:pt x="10877537" y="3698710"/>
                </a:lnTo>
                <a:close/>
              </a:path>
              <a:path w="11163300" h="4533900">
                <a:moveTo>
                  <a:pt x="10877537" y="2874365"/>
                </a:moveTo>
                <a:lnTo>
                  <a:pt x="10877080" y="2873235"/>
                </a:lnTo>
                <a:lnTo>
                  <a:pt x="10875213" y="2871381"/>
                </a:lnTo>
                <a:lnTo>
                  <a:pt x="10874096" y="2870911"/>
                </a:lnTo>
                <a:lnTo>
                  <a:pt x="10861942" y="2870911"/>
                </a:lnTo>
                <a:lnTo>
                  <a:pt x="10860824" y="2871381"/>
                </a:lnTo>
                <a:lnTo>
                  <a:pt x="10858957" y="2873235"/>
                </a:lnTo>
                <a:lnTo>
                  <a:pt x="10858487" y="2874365"/>
                </a:lnTo>
                <a:lnTo>
                  <a:pt x="10858487" y="2876994"/>
                </a:lnTo>
                <a:lnTo>
                  <a:pt x="10858957" y="2878112"/>
                </a:lnTo>
                <a:lnTo>
                  <a:pt x="10860824" y="2879979"/>
                </a:lnTo>
                <a:lnTo>
                  <a:pt x="10861942" y="2880436"/>
                </a:lnTo>
                <a:lnTo>
                  <a:pt x="10874096" y="2880436"/>
                </a:lnTo>
                <a:lnTo>
                  <a:pt x="10875213" y="2879979"/>
                </a:lnTo>
                <a:lnTo>
                  <a:pt x="10877080" y="2878112"/>
                </a:lnTo>
                <a:lnTo>
                  <a:pt x="10877537" y="2876994"/>
                </a:lnTo>
                <a:lnTo>
                  <a:pt x="10877537" y="2874365"/>
                </a:lnTo>
                <a:close/>
              </a:path>
              <a:path w="11163300" h="4533900">
                <a:moveTo>
                  <a:pt x="10877537" y="2050021"/>
                </a:moveTo>
                <a:lnTo>
                  <a:pt x="10877080" y="2048891"/>
                </a:lnTo>
                <a:lnTo>
                  <a:pt x="10875213" y="2047036"/>
                </a:lnTo>
                <a:lnTo>
                  <a:pt x="10874096" y="2046566"/>
                </a:lnTo>
                <a:lnTo>
                  <a:pt x="10861942" y="2046566"/>
                </a:lnTo>
                <a:lnTo>
                  <a:pt x="10860824" y="2047036"/>
                </a:lnTo>
                <a:lnTo>
                  <a:pt x="10858957" y="2048891"/>
                </a:lnTo>
                <a:lnTo>
                  <a:pt x="10858487" y="2050021"/>
                </a:lnTo>
                <a:lnTo>
                  <a:pt x="10858487" y="2052650"/>
                </a:lnTo>
                <a:lnTo>
                  <a:pt x="10858957" y="2053767"/>
                </a:lnTo>
                <a:lnTo>
                  <a:pt x="10860824" y="2055634"/>
                </a:lnTo>
                <a:lnTo>
                  <a:pt x="10861942" y="2056091"/>
                </a:lnTo>
                <a:lnTo>
                  <a:pt x="10874096" y="2056091"/>
                </a:lnTo>
                <a:lnTo>
                  <a:pt x="10875213" y="2055634"/>
                </a:lnTo>
                <a:lnTo>
                  <a:pt x="10877080" y="2053767"/>
                </a:lnTo>
                <a:lnTo>
                  <a:pt x="10877537" y="2052650"/>
                </a:lnTo>
                <a:lnTo>
                  <a:pt x="10877537" y="2050021"/>
                </a:lnTo>
                <a:close/>
              </a:path>
              <a:path w="11163300" h="4533900">
                <a:moveTo>
                  <a:pt x="10877537" y="1225677"/>
                </a:moveTo>
                <a:lnTo>
                  <a:pt x="10877080" y="1224546"/>
                </a:lnTo>
                <a:lnTo>
                  <a:pt x="10875213" y="1222692"/>
                </a:lnTo>
                <a:lnTo>
                  <a:pt x="10874096" y="1222222"/>
                </a:lnTo>
                <a:lnTo>
                  <a:pt x="10861942" y="1222222"/>
                </a:lnTo>
                <a:lnTo>
                  <a:pt x="10860824" y="1222692"/>
                </a:lnTo>
                <a:lnTo>
                  <a:pt x="10858957" y="1224546"/>
                </a:lnTo>
                <a:lnTo>
                  <a:pt x="10858487" y="1225677"/>
                </a:lnTo>
                <a:lnTo>
                  <a:pt x="10858487" y="1228305"/>
                </a:lnTo>
                <a:lnTo>
                  <a:pt x="10858957" y="1229423"/>
                </a:lnTo>
                <a:lnTo>
                  <a:pt x="10860824" y="1231290"/>
                </a:lnTo>
                <a:lnTo>
                  <a:pt x="10861942" y="1231747"/>
                </a:lnTo>
                <a:lnTo>
                  <a:pt x="10874096" y="1231747"/>
                </a:lnTo>
                <a:lnTo>
                  <a:pt x="10875213" y="1231290"/>
                </a:lnTo>
                <a:lnTo>
                  <a:pt x="10877080" y="1229423"/>
                </a:lnTo>
                <a:lnTo>
                  <a:pt x="10877537" y="1228305"/>
                </a:lnTo>
                <a:lnTo>
                  <a:pt x="10877537" y="1225677"/>
                </a:lnTo>
                <a:close/>
              </a:path>
              <a:path w="11163300" h="4533900">
                <a:moveTo>
                  <a:pt x="10877537" y="401320"/>
                </a:moveTo>
                <a:lnTo>
                  <a:pt x="10877080" y="400202"/>
                </a:lnTo>
                <a:lnTo>
                  <a:pt x="10875213" y="398348"/>
                </a:lnTo>
                <a:lnTo>
                  <a:pt x="10874096" y="397878"/>
                </a:lnTo>
                <a:lnTo>
                  <a:pt x="10861942" y="397878"/>
                </a:lnTo>
                <a:lnTo>
                  <a:pt x="10860824" y="398348"/>
                </a:lnTo>
                <a:lnTo>
                  <a:pt x="10858957" y="400202"/>
                </a:lnTo>
                <a:lnTo>
                  <a:pt x="10858487" y="401320"/>
                </a:lnTo>
                <a:lnTo>
                  <a:pt x="10858487" y="403961"/>
                </a:lnTo>
                <a:lnTo>
                  <a:pt x="10858957" y="405079"/>
                </a:lnTo>
                <a:lnTo>
                  <a:pt x="10860824" y="406933"/>
                </a:lnTo>
                <a:lnTo>
                  <a:pt x="10861942" y="407403"/>
                </a:lnTo>
                <a:lnTo>
                  <a:pt x="10874096" y="407403"/>
                </a:lnTo>
                <a:lnTo>
                  <a:pt x="10875213" y="406933"/>
                </a:lnTo>
                <a:lnTo>
                  <a:pt x="10877080" y="405079"/>
                </a:lnTo>
                <a:lnTo>
                  <a:pt x="10877537" y="403961"/>
                </a:lnTo>
                <a:lnTo>
                  <a:pt x="10877537" y="401320"/>
                </a:lnTo>
                <a:close/>
              </a:path>
              <a:path w="11163300" h="4533900">
                <a:moveTo>
                  <a:pt x="10934687" y="4523054"/>
                </a:moveTo>
                <a:lnTo>
                  <a:pt x="10934230" y="4521936"/>
                </a:lnTo>
                <a:lnTo>
                  <a:pt x="10932363" y="4520069"/>
                </a:lnTo>
                <a:lnTo>
                  <a:pt x="10931246" y="4519612"/>
                </a:lnTo>
                <a:lnTo>
                  <a:pt x="10919092" y="4519612"/>
                </a:lnTo>
                <a:lnTo>
                  <a:pt x="10917961" y="4520069"/>
                </a:lnTo>
                <a:lnTo>
                  <a:pt x="10916107" y="4521936"/>
                </a:lnTo>
                <a:lnTo>
                  <a:pt x="10915637" y="4523054"/>
                </a:lnTo>
                <a:lnTo>
                  <a:pt x="10915637" y="4525683"/>
                </a:lnTo>
                <a:lnTo>
                  <a:pt x="10916107" y="4526800"/>
                </a:lnTo>
                <a:lnTo>
                  <a:pt x="10917961" y="4528667"/>
                </a:lnTo>
                <a:lnTo>
                  <a:pt x="10919092" y="4529137"/>
                </a:lnTo>
                <a:lnTo>
                  <a:pt x="10931246" y="4529137"/>
                </a:lnTo>
                <a:lnTo>
                  <a:pt x="10932363" y="4528667"/>
                </a:lnTo>
                <a:lnTo>
                  <a:pt x="10934230" y="4526800"/>
                </a:lnTo>
                <a:lnTo>
                  <a:pt x="10934687" y="4525683"/>
                </a:lnTo>
                <a:lnTo>
                  <a:pt x="10934687" y="4523054"/>
                </a:lnTo>
                <a:close/>
              </a:path>
              <a:path w="11163300" h="4533900">
                <a:moveTo>
                  <a:pt x="10934687" y="3698710"/>
                </a:moveTo>
                <a:lnTo>
                  <a:pt x="10934230" y="3697579"/>
                </a:lnTo>
                <a:lnTo>
                  <a:pt x="10932363" y="3695725"/>
                </a:lnTo>
                <a:lnTo>
                  <a:pt x="10931246" y="3695255"/>
                </a:lnTo>
                <a:lnTo>
                  <a:pt x="10919092" y="3695255"/>
                </a:lnTo>
                <a:lnTo>
                  <a:pt x="10917961" y="3695725"/>
                </a:lnTo>
                <a:lnTo>
                  <a:pt x="10916107" y="3697579"/>
                </a:lnTo>
                <a:lnTo>
                  <a:pt x="10915637" y="3698710"/>
                </a:lnTo>
                <a:lnTo>
                  <a:pt x="10915637" y="3701338"/>
                </a:lnTo>
                <a:lnTo>
                  <a:pt x="10916107" y="3702456"/>
                </a:lnTo>
                <a:lnTo>
                  <a:pt x="10917961" y="3704323"/>
                </a:lnTo>
                <a:lnTo>
                  <a:pt x="10919092" y="3704780"/>
                </a:lnTo>
                <a:lnTo>
                  <a:pt x="10931246" y="3704780"/>
                </a:lnTo>
                <a:lnTo>
                  <a:pt x="10932363" y="3704323"/>
                </a:lnTo>
                <a:lnTo>
                  <a:pt x="10934230" y="3702456"/>
                </a:lnTo>
                <a:lnTo>
                  <a:pt x="10934687" y="3701338"/>
                </a:lnTo>
                <a:lnTo>
                  <a:pt x="10934687" y="3698710"/>
                </a:lnTo>
                <a:close/>
              </a:path>
              <a:path w="11163300" h="4533900">
                <a:moveTo>
                  <a:pt x="10934687" y="2874365"/>
                </a:moveTo>
                <a:lnTo>
                  <a:pt x="10934230" y="2873235"/>
                </a:lnTo>
                <a:lnTo>
                  <a:pt x="10932363" y="2871381"/>
                </a:lnTo>
                <a:lnTo>
                  <a:pt x="10931246" y="2870911"/>
                </a:lnTo>
                <a:lnTo>
                  <a:pt x="10919092" y="2870911"/>
                </a:lnTo>
                <a:lnTo>
                  <a:pt x="10917961" y="2871381"/>
                </a:lnTo>
                <a:lnTo>
                  <a:pt x="10916107" y="2873235"/>
                </a:lnTo>
                <a:lnTo>
                  <a:pt x="10915637" y="2874365"/>
                </a:lnTo>
                <a:lnTo>
                  <a:pt x="10915637" y="2876994"/>
                </a:lnTo>
                <a:lnTo>
                  <a:pt x="10916107" y="2878112"/>
                </a:lnTo>
                <a:lnTo>
                  <a:pt x="10917961" y="2879979"/>
                </a:lnTo>
                <a:lnTo>
                  <a:pt x="10919092" y="2880436"/>
                </a:lnTo>
                <a:lnTo>
                  <a:pt x="10931246" y="2880436"/>
                </a:lnTo>
                <a:lnTo>
                  <a:pt x="10932363" y="2879979"/>
                </a:lnTo>
                <a:lnTo>
                  <a:pt x="10934230" y="2878112"/>
                </a:lnTo>
                <a:lnTo>
                  <a:pt x="10934687" y="2876994"/>
                </a:lnTo>
                <a:lnTo>
                  <a:pt x="10934687" y="2874365"/>
                </a:lnTo>
                <a:close/>
              </a:path>
              <a:path w="11163300" h="4533900">
                <a:moveTo>
                  <a:pt x="10934687" y="2050021"/>
                </a:moveTo>
                <a:lnTo>
                  <a:pt x="10934230" y="2048891"/>
                </a:lnTo>
                <a:lnTo>
                  <a:pt x="10932363" y="2047036"/>
                </a:lnTo>
                <a:lnTo>
                  <a:pt x="10931246" y="2046566"/>
                </a:lnTo>
                <a:lnTo>
                  <a:pt x="10919092" y="2046566"/>
                </a:lnTo>
                <a:lnTo>
                  <a:pt x="10917961" y="2047036"/>
                </a:lnTo>
                <a:lnTo>
                  <a:pt x="10916107" y="2048891"/>
                </a:lnTo>
                <a:lnTo>
                  <a:pt x="10915637" y="2050021"/>
                </a:lnTo>
                <a:lnTo>
                  <a:pt x="10915637" y="2052650"/>
                </a:lnTo>
                <a:lnTo>
                  <a:pt x="10916107" y="2053767"/>
                </a:lnTo>
                <a:lnTo>
                  <a:pt x="10917961" y="2055634"/>
                </a:lnTo>
                <a:lnTo>
                  <a:pt x="10919092" y="2056091"/>
                </a:lnTo>
                <a:lnTo>
                  <a:pt x="10931246" y="2056091"/>
                </a:lnTo>
                <a:lnTo>
                  <a:pt x="10932363" y="2055634"/>
                </a:lnTo>
                <a:lnTo>
                  <a:pt x="10934230" y="2053767"/>
                </a:lnTo>
                <a:lnTo>
                  <a:pt x="10934687" y="2052650"/>
                </a:lnTo>
                <a:lnTo>
                  <a:pt x="10934687" y="2050021"/>
                </a:lnTo>
                <a:close/>
              </a:path>
              <a:path w="11163300" h="4533900">
                <a:moveTo>
                  <a:pt x="10934687" y="1225677"/>
                </a:moveTo>
                <a:lnTo>
                  <a:pt x="10934230" y="1224546"/>
                </a:lnTo>
                <a:lnTo>
                  <a:pt x="10932363" y="1222692"/>
                </a:lnTo>
                <a:lnTo>
                  <a:pt x="10931246" y="1222222"/>
                </a:lnTo>
                <a:lnTo>
                  <a:pt x="10919092" y="1222222"/>
                </a:lnTo>
                <a:lnTo>
                  <a:pt x="10917961" y="1222692"/>
                </a:lnTo>
                <a:lnTo>
                  <a:pt x="10916107" y="1224546"/>
                </a:lnTo>
                <a:lnTo>
                  <a:pt x="10915637" y="1225677"/>
                </a:lnTo>
                <a:lnTo>
                  <a:pt x="10915637" y="1228305"/>
                </a:lnTo>
                <a:lnTo>
                  <a:pt x="10916107" y="1229423"/>
                </a:lnTo>
                <a:lnTo>
                  <a:pt x="10917961" y="1231290"/>
                </a:lnTo>
                <a:lnTo>
                  <a:pt x="10919092" y="1231747"/>
                </a:lnTo>
                <a:lnTo>
                  <a:pt x="10931246" y="1231747"/>
                </a:lnTo>
                <a:lnTo>
                  <a:pt x="10932363" y="1231290"/>
                </a:lnTo>
                <a:lnTo>
                  <a:pt x="10934230" y="1229423"/>
                </a:lnTo>
                <a:lnTo>
                  <a:pt x="10934687" y="1228305"/>
                </a:lnTo>
                <a:lnTo>
                  <a:pt x="10934687" y="1225677"/>
                </a:lnTo>
                <a:close/>
              </a:path>
              <a:path w="11163300" h="4533900">
                <a:moveTo>
                  <a:pt x="10934687" y="401320"/>
                </a:moveTo>
                <a:lnTo>
                  <a:pt x="10934230" y="400202"/>
                </a:lnTo>
                <a:lnTo>
                  <a:pt x="10932363" y="398348"/>
                </a:lnTo>
                <a:lnTo>
                  <a:pt x="10931246" y="397878"/>
                </a:lnTo>
                <a:lnTo>
                  <a:pt x="10919092" y="397878"/>
                </a:lnTo>
                <a:lnTo>
                  <a:pt x="10917961" y="398348"/>
                </a:lnTo>
                <a:lnTo>
                  <a:pt x="10916107" y="400202"/>
                </a:lnTo>
                <a:lnTo>
                  <a:pt x="10915637" y="401320"/>
                </a:lnTo>
                <a:lnTo>
                  <a:pt x="10915637" y="403961"/>
                </a:lnTo>
                <a:lnTo>
                  <a:pt x="10916107" y="405079"/>
                </a:lnTo>
                <a:lnTo>
                  <a:pt x="10917961" y="406933"/>
                </a:lnTo>
                <a:lnTo>
                  <a:pt x="10919092" y="407403"/>
                </a:lnTo>
                <a:lnTo>
                  <a:pt x="10931246" y="407403"/>
                </a:lnTo>
                <a:lnTo>
                  <a:pt x="10932363" y="406933"/>
                </a:lnTo>
                <a:lnTo>
                  <a:pt x="10934230" y="405079"/>
                </a:lnTo>
                <a:lnTo>
                  <a:pt x="10934687" y="403961"/>
                </a:lnTo>
                <a:lnTo>
                  <a:pt x="10934687" y="401320"/>
                </a:lnTo>
                <a:close/>
              </a:path>
              <a:path w="11163300" h="4533900">
                <a:moveTo>
                  <a:pt x="10991850" y="4523054"/>
                </a:moveTo>
                <a:lnTo>
                  <a:pt x="10991380" y="4521936"/>
                </a:lnTo>
                <a:lnTo>
                  <a:pt x="10989513" y="4520069"/>
                </a:lnTo>
                <a:lnTo>
                  <a:pt x="10988396" y="4519612"/>
                </a:lnTo>
                <a:lnTo>
                  <a:pt x="10976242" y="4519612"/>
                </a:lnTo>
                <a:lnTo>
                  <a:pt x="10975124" y="4520069"/>
                </a:lnTo>
                <a:lnTo>
                  <a:pt x="10973257" y="4521936"/>
                </a:lnTo>
                <a:lnTo>
                  <a:pt x="10972787" y="4523054"/>
                </a:lnTo>
                <a:lnTo>
                  <a:pt x="10972787" y="4525683"/>
                </a:lnTo>
                <a:lnTo>
                  <a:pt x="10973257" y="4526800"/>
                </a:lnTo>
                <a:lnTo>
                  <a:pt x="10975124" y="4528667"/>
                </a:lnTo>
                <a:lnTo>
                  <a:pt x="10976242" y="4529137"/>
                </a:lnTo>
                <a:lnTo>
                  <a:pt x="10988396" y="4529137"/>
                </a:lnTo>
                <a:lnTo>
                  <a:pt x="10989513" y="4528667"/>
                </a:lnTo>
                <a:lnTo>
                  <a:pt x="10991380" y="4526800"/>
                </a:lnTo>
                <a:lnTo>
                  <a:pt x="10991850" y="4525683"/>
                </a:lnTo>
                <a:lnTo>
                  <a:pt x="10991850" y="4523054"/>
                </a:lnTo>
                <a:close/>
              </a:path>
              <a:path w="11163300" h="4533900">
                <a:moveTo>
                  <a:pt x="10991850" y="3698710"/>
                </a:moveTo>
                <a:lnTo>
                  <a:pt x="10991380" y="3697579"/>
                </a:lnTo>
                <a:lnTo>
                  <a:pt x="10989513" y="3695725"/>
                </a:lnTo>
                <a:lnTo>
                  <a:pt x="10988396" y="3695255"/>
                </a:lnTo>
                <a:lnTo>
                  <a:pt x="10976242" y="3695255"/>
                </a:lnTo>
                <a:lnTo>
                  <a:pt x="10975124" y="3695725"/>
                </a:lnTo>
                <a:lnTo>
                  <a:pt x="10973257" y="3697579"/>
                </a:lnTo>
                <a:lnTo>
                  <a:pt x="10972787" y="3698710"/>
                </a:lnTo>
                <a:lnTo>
                  <a:pt x="10972787" y="3701338"/>
                </a:lnTo>
                <a:lnTo>
                  <a:pt x="10973257" y="3702456"/>
                </a:lnTo>
                <a:lnTo>
                  <a:pt x="10975124" y="3704323"/>
                </a:lnTo>
                <a:lnTo>
                  <a:pt x="10976242" y="3704780"/>
                </a:lnTo>
                <a:lnTo>
                  <a:pt x="10988396" y="3704780"/>
                </a:lnTo>
                <a:lnTo>
                  <a:pt x="10989513" y="3704323"/>
                </a:lnTo>
                <a:lnTo>
                  <a:pt x="10991380" y="3702456"/>
                </a:lnTo>
                <a:lnTo>
                  <a:pt x="10991850" y="3701338"/>
                </a:lnTo>
                <a:lnTo>
                  <a:pt x="10991850" y="3698710"/>
                </a:lnTo>
                <a:close/>
              </a:path>
              <a:path w="11163300" h="4533900">
                <a:moveTo>
                  <a:pt x="10991850" y="2874365"/>
                </a:moveTo>
                <a:lnTo>
                  <a:pt x="10991380" y="2873235"/>
                </a:lnTo>
                <a:lnTo>
                  <a:pt x="10989513" y="2871381"/>
                </a:lnTo>
                <a:lnTo>
                  <a:pt x="10988396" y="2870911"/>
                </a:lnTo>
                <a:lnTo>
                  <a:pt x="10976242" y="2870911"/>
                </a:lnTo>
                <a:lnTo>
                  <a:pt x="10975124" y="2871381"/>
                </a:lnTo>
                <a:lnTo>
                  <a:pt x="10973257" y="2873235"/>
                </a:lnTo>
                <a:lnTo>
                  <a:pt x="10972787" y="2874365"/>
                </a:lnTo>
                <a:lnTo>
                  <a:pt x="10972787" y="2876994"/>
                </a:lnTo>
                <a:lnTo>
                  <a:pt x="10973257" y="2878112"/>
                </a:lnTo>
                <a:lnTo>
                  <a:pt x="10975124" y="2879979"/>
                </a:lnTo>
                <a:lnTo>
                  <a:pt x="10976242" y="2880436"/>
                </a:lnTo>
                <a:lnTo>
                  <a:pt x="10988396" y="2880436"/>
                </a:lnTo>
                <a:lnTo>
                  <a:pt x="10989513" y="2879979"/>
                </a:lnTo>
                <a:lnTo>
                  <a:pt x="10991380" y="2878112"/>
                </a:lnTo>
                <a:lnTo>
                  <a:pt x="10991850" y="2876994"/>
                </a:lnTo>
                <a:lnTo>
                  <a:pt x="10991850" y="2874365"/>
                </a:lnTo>
                <a:close/>
              </a:path>
              <a:path w="11163300" h="4533900">
                <a:moveTo>
                  <a:pt x="10991850" y="2050021"/>
                </a:moveTo>
                <a:lnTo>
                  <a:pt x="10991380" y="2048891"/>
                </a:lnTo>
                <a:lnTo>
                  <a:pt x="10989513" y="2047036"/>
                </a:lnTo>
                <a:lnTo>
                  <a:pt x="10988396" y="2046566"/>
                </a:lnTo>
                <a:lnTo>
                  <a:pt x="10976242" y="2046566"/>
                </a:lnTo>
                <a:lnTo>
                  <a:pt x="10975124" y="2047036"/>
                </a:lnTo>
                <a:lnTo>
                  <a:pt x="10973257" y="2048891"/>
                </a:lnTo>
                <a:lnTo>
                  <a:pt x="10972787" y="2050021"/>
                </a:lnTo>
                <a:lnTo>
                  <a:pt x="10972787" y="2052650"/>
                </a:lnTo>
                <a:lnTo>
                  <a:pt x="10973257" y="2053767"/>
                </a:lnTo>
                <a:lnTo>
                  <a:pt x="10975124" y="2055634"/>
                </a:lnTo>
                <a:lnTo>
                  <a:pt x="10976242" y="2056091"/>
                </a:lnTo>
                <a:lnTo>
                  <a:pt x="10988396" y="2056091"/>
                </a:lnTo>
                <a:lnTo>
                  <a:pt x="10989513" y="2055634"/>
                </a:lnTo>
                <a:lnTo>
                  <a:pt x="10991380" y="2053767"/>
                </a:lnTo>
                <a:lnTo>
                  <a:pt x="10991850" y="2052650"/>
                </a:lnTo>
                <a:lnTo>
                  <a:pt x="10991850" y="2050021"/>
                </a:lnTo>
                <a:close/>
              </a:path>
              <a:path w="11163300" h="4533900">
                <a:moveTo>
                  <a:pt x="10991850" y="1225677"/>
                </a:moveTo>
                <a:lnTo>
                  <a:pt x="10991380" y="1224546"/>
                </a:lnTo>
                <a:lnTo>
                  <a:pt x="10989513" y="1222692"/>
                </a:lnTo>
                <a:lnTo>
                  <a:pt x="10988396" y="1222222"/>
                </a:lnTo>
                <a:lnTo>
                  <a:pt x="10976242" y="1222222"/>
                </a:lnTo>
                <a:lnTo>
                  <a:pt x="10975124" y="1222692"/>
                </a:lnTo>
                <a:lnTo>
                  <a:pt x="10973257" y="1224546"/>
                </a:lnTo>
                <a:lnTo>
                  <a:pt x="10972787" y="1225677"/>
                </a:lnTo>
                <a:lnTo>
                  <a:pt x="10972787" y="1228305"/>
                </a:lnTo>
                <a:lnTo>
                  <a:pt x="10973257" y="1229423"/>
                </a:lnTo>
                <a:lnTo>
                  <a:pt x="10975124" y="1231290"/>
                </a:lnTo>
                <a:lnTo>
                  <a:pt x="10976242" y="1231747"/>
                </a:lnTo>
                <a:lnTo>
                  <a:pt x="10988396" y="1231747"/>
                </a:lnTo>
                <a:lnTo>
                  <a:pt x="10989513" y="1231290"/>
                </a:lnTo>
                <a:lnTo>
                  <a:pt x="10991380" y="1229423"/>
                </a:lnTo>
                <a:lnTo>
                  <a:pt x="10991850" y="1228305"/>
                </a:lnTo>
                <a:lnTo>
                  <a:pt x="10991850" y="1225677"/>
                </a:lnTo>
                <a:close/>
              </a:path>
              <a:path w="11163300" h="4533900">
                <a:moveTo>
                  <a:pt x="10991850" y="401320"/>
                </a:moveTo>
                <a:lnTo>
                  <a:pt x="10991380" y="400202"/>
                </a:lnTo>
                <a:lnTo>
                  <a:pt x="10989513" y="398348"/>
                </a:lnTo>
                <a:lnTo>
                  <a:pt x="10988396" y="397878"/>
                </a:lnTo>
                <a:lnTo>
                  <a:pt x="10976242" y="397878"/>
                </a:lnTo>
                <a:lnTo>
                  <a:pt x="10975124" y="398348"/>
                </a:lnTo>
                <a:lnTo>
                  <a:pt x="10973257" y="400202"/>
                </a:lnTo>
                <a:lnTo>
                  <a:pt x="10972787" y="401320"/>
                </a:lnTo>
                <a:lnTo>
                  <a:pt x="10972787" y="403961"/>
                </a:lnTo>
                <a:lnTo>
                  <a:pt x="10973257" y="405079"/>
                </a:lnTo>
                <a:lnTo>
                  <a:pt x="10975124" y="406933"/>
                </a:lnTo>
                <a:lnTo>
                  <a:pt x="10976242" y="407403"/>
                </a:lnTo>
                <a:lnTo>
                  <a:pt x="10988396" y="407403"/>
                </a:lnTo>
                <a:lnTo>
                  <a:pt x="10989513" y="406933"/>
                </a:lnTo>
                <a:lnTo>
                  <a:pt x="10991380" y="405079"/>
                </a:lnTo>
                <a:lnTo>
                  <a:pt x="10991850" y="403961"/>
                </a:lnTo>
                <a:lnTo>
                  <a:pt x="10991850" y="401320"/>
                </a:lnTo>
                <a:close/>
              </a:path>
              <a:path w="11163300" h="4533900">
                <a:moveTo>
                  <a:pt x="11049000" y="4523054"/>
                </a:moveTo>
                <a:lnTo>
                  <a:pt x="11048530" y="4521936"/>
                </a:lnTo>
                <a:lnTo>
                  <a:pt x="11046663" y="4520069"/>
                </a:lnTo>
                <a:lnTo>
                  <a:pt x="11045546" y="4519612"/>
                </a:lnTo>
                <a:lnTo>
                  <a:pt x="11033392" y="4519612"/>
                </a:lnTo>
                <a:lnTo>
                  <a:pt x="11032274" y="4520069"/>
                </a:lnTo>
                <a:lnTo>
                  <a:pt x="11030407" y="4521936"/>
                </a:lnTo>
                <a:lnTo>
                  <a:pt x="11029937" y="4523054"/>
                </a:lnTo>
                <a:lnTo>
                  <a:pt x="11029937" y="4525683"/>
                </a:lnTo>
                <a:lnTo>
                  <a:pt x="11030407" y="4526800"/>
                </a:lnTo>
                <a:lnTo>
                  <a:pt x="11032274" y="4528667"/>
                </a:lnTo>
                <a:lnTo>
                  <a:pt x="11033392" y="4529137"/>
                </a:lnTo>
                <a:lnTo>
                  <a:pt x="11045546" y="4529137"/>
                </a:lnTo>
                <a:lnTo>
                  <a:pt x="11046663" y="4528667"/>
                </a:lnTo>
                <a:lnTo>
                  <a:pt x="11048530" y="4526800"/>
                </a:lnTo>
                <a:lnTo>
                  <a:pt x="11049000" y="4525683"/>
                </a:lnTo>
                <a:lnTo>
                  <a:pt x="11049000" y="4523054"/>
                </a:lnTo>
                <a:close/>
              </a:path>
              <a:path w="11163300" h="4533900">
                <a:moveTo>
                  <a:pt x="11049000" y="3698710"/>
                </a:moveTo>
                <a:lnTo>
                  <a:pt x="11048530" y="3697579"/>
                </a:lnTo>
                <a:lnTo>
                  <a:pt x="11046663" y="3695725"/>
                </a:lnTo>
                <a:lnTo>
                  <a:pt x="11045546" y="3695255"/>
                </a:lnTo>
                <a:lnTo>
                  <a:pt x="11033392" y="3695255"/>
                </a:lnTo>
                <a:lnTo>
                  <a:pt x="11032274" y="3695725"/>
                </a:lnTo>
                <a:lnTo>
                  <a:pt x="11030407" y="3697579"/>
                </a:lnTo>
                <a:lnTo>
                  <a:pt x="11029937" y="3698710"/>
                </a:lnTo>
                <a:lnTo>
                  <a:pt x="11029937" y="3701338"/>
                </a:lnTo>
                <a:lnTo>
                  <a:pt x="11030407" y="3702456"/>
                </a:lnTo>
                <a:lnTo>
                  <a:pt x="11032274" y="3704323"/>
                </a:lnTo>
                <a:lnTo>
                  <a:pt x="11033392" y="3704780"/>
                </a:lnTo>
                <a:lnTo>
                  <a:pt x="11045546" y="3704780"/>
                </a:lnTo>
                <a:lnTo>
                  <a:pt x="11046663" y="3704323"/>
                </a:lnTo>
                <a:lnTo>
                  <a:pt x="11048530" y="3702456"/>
                </a:lnTo>
                <a:lnTo>
                  <a:pt x="11049000" y="3701338"/>
                </a:lnTo>
                <a:lnTo>
                  <a:pt x="11049000" y="3698710"/>
                </a:lnTo>
                <a:close/>
              </a:path>
              <a:path w="11163300" h="4533900">
                <a:moveTo>
                  <a:pt x="11049000" y="2874365"/>
                </a:moveTo>
                <a:lnTo>
                  <a:pt x="11048530" y="2873235"/>
                </a:lnTo>
                <a:lnTo>
                  <a:pt x="11046663" y="2871381"/>
                </a:lnTo>
                <a:lnTo>
                  <a:pt x="11045546" y="2870911"/>
                </a:lnTo>
                <a:lnTo>
                  <a:pt x="11033392" y="2870911"/>
                </a:lnTo>
                <a:lnTo>
                  <a:pt x="11032274" y="2871381"/>
                </a:lnTo>
                <a:lnTo>
                  <a:pt x="11030407" y="2873235"/>
                </a:lnTo>
                <a:lnTo>
                  <a:pt x="11029937" y="2874365"/>
                </a:lnTo>
                <a:lnTo>
                  <a:pt x="11029937" y="2876994"/>
                </a:lnTo>
                <a:lnTo>
                  <a:pt x="11030407" y="2878112"/>
                </a:lnTo>
                <a:lnTo>
                  <a:pt x="11032274" y="2879979"/>
                </a:lnTo>
                <a:lnTo>
                  <a:pt x="11033392" y="2880436"/>
                </a:lnTo>
                <a:lnTo>
                  <a:pt x="11045546" y="2880436"/>
                </a:lnTo>
                <a:lnTo>
                  <a:pt x="11046663" y="2879979"/>
                </a:lnTo>
                <a:lnTo>
                  <a:pt x="11048530" y="2878112"/>
                </a:lnTo>
                <a:lnTo>
                  <a:pt x="11049000" y="2876994"/>
                </a:lnTo>
                <a:lnTo>
                  <a:pt x="11049000" y="2874365"/>
                </a:lnTo>
                <a:close/>
              </a:path>
              <a:path w="11163300" h="4533900">
                <a:moveTo>
                  <a:pt x="11049000" y="2050021"/>
                </a:moveTo>
                <a:lnTo>
                  <a:pt x="11048530" y="2048891"/>
                </a:lnTo>
                <a:lnTo>
                  <a:pt x="11046663" y="2047036"/>
                </a:lnTo>
                <a:lnTo>
                  <a:pt x="11045546" y="2046566"/>
                </a:lnTo>
                <a:lnTo>
                  <a:pt x="11033392" y="2046566"/>
                </a:lnTo>
                <a:lnTo>
                  <a:pt x="11032274" y="2047036"/>
                </a:lnTo>
                <a:lnTo>
                  <a:pt x="11030407" y="2048891"/>
                </a:lnTo>
                <a:lnTo>
                  <a:pt x="11029937" y="2050021"/>
                </a:lnTo>
                <a:lnTo>
                  <a:pt x="11029937" y="2052650"/>
                </a:lnTo>
                <a:lnTo>
                  <a:pt x="11030407" y="2053767"/>
                </a:lnTo>
                <a:lnTo>
                  <a:pt x="11032274" y="2055634"/>
                </a:lnTo>
                <a:lnTo>
                  <a:pt x="11033392" y="2056091"/>
                </a:lnTo>
                <a:lnTo>
                  <a:pt x="11045546" y="2056091"/>
                </a:lnTo>
                <a:lnTo>
                  <a:pt x="11046663" y="2055634"/>
                </a:lnTo>
                <a:lnTo>
                  <a:pt x="11048530" y="2053767"/>
                </a:lnTo>
                <a:lnTo>
                  <a:pt x="11049000" y="2052650"/>
                </a:lnTo>
                <a:lnTo>
                  <a:pt x="11049000" y="2050021"/>
                </a:lnTo>
                <a:close/>
              </a:path>
              <a:path w="11163300" h="4533900">
                <a:moveTo>
                  <a:pt x="11049000" y="1225677"/>
                </a:moveTo>
                <a:lnTo>
                  <a:pt x="11048530" y="1224546"/>
                </a:lnTo>
                <a:lnTo>
                  <a:pt x="11046663" y="1222692"/>
                </a:lnTo>
                <a:lnTo>
                  <a:pt x="11045546" y="1222222"/>
                </a:lnTo>
                <a:lnTo>
                  <a:pt x="11033392" y="1222222"/>
                </a:lnTo>
                <a:lnTo>
                  <a:pt x="11032274" y="1222692"/>
                </a:lnTo>
                <a:lnTo>
                  <a:pt x="11030407" y="1224546"/>
                </a:lnTo>
                <a:lnTo>
                  <a:pt x="11029937" y="1225677"/>
                </a:lnTo>
                <a:lnTo>
                  <a:pt x="11029937" y="1228305"/>
                </a:lnTo>
                <a:lnTo>
                  <a:pt x="11030407" y="1229423"/>
                </a:lnTo>
                <a:lnTo>
                  <a:pt x="11032274" y="1231290"/>
                </a:lnTo>
                <a:lnTo>
                  <a:pt x="11033392" y="1231747"/>
                </a:lnTo>
                <a:lnTo>
                  <a:pt x="11045546" y="1231747"/>
                </a:lnTo>
                <a:lnTo>
                  <a:pt x="11046663" y="1231290"/>
                </a:lnTo>
                <a:lnTo>
                  <a:pt x="11048530" y="1229423"/>
                </a:lnTo>
                <a:lnTo>
                  <a:pt x="11049000" y="1228305"/>
                </a:lnTo>
                <a:lnTo>
                  <a:pt x="11049000" y="1225677"/>
                </a:lnTo>
                <a:close/>
              </a:path>
              <a:path w="11163300" h="4533900">
                <a:moveTo>
                  <a:pt x="11049000" y="401320"/>
                </a:moveTo>
                <a:lnTo>
                  <a:pt x="11048530" y="400202"/>
                </a:lnTo>
                <a:lnTo>
                  <a:pt x="11046663" y="398348"/>
                </a:lnTo>
                <a:lnTo>
                  <a:pt x="11045546" y="397878"/>
                </a:lnTo>
                <a:lnTo>
                  <a:pt x="11033392" y="397878"/>
                </a:lnTo>
                <a:lnTo>
                  <a:pt x="11032274" y="398348"/>
                </a:lnTo>
                <a:lnTo>
                  <a:pt x="11030407" y="400202"/>
                </a:lnTo>
                <a:lnTo>
                  <a:pt x="11029937" y="401320"/>
                </a:lnTo>
                <a:lnTo>
                  <a:pt x="11029937" y="403961"/>
                </a:lnTo>
                <a:lnTo>
                  <a:pt x="11030407" y="405079"/>
                </a:lnTo>
                <a:lnTo>
                  <a:pt x="11032274" y="406933"/>
                </a:lnTo>
                <a:lnTo>
                  <a:pt x="11033392" y="407403"/>
                </a:lnTo>
                <a:lnTo>
                  <a:pt x="11045546" y="407403"/>
                </a:lnTo>
                <a:lnTo>
                  <a:pt x="11046663" y="406933"/>
                </a:lnTo>
                <a:lnTo>
                  <a:pt x="11048530" y="405079"/>
                </a:lnTo>
                <a:lnTo>
                  <a:pt x="11049000" y="403961"/>
                </a:lnTo>
                <a:lnTo>
                  <a:pt x="11049000" y="401320"/>
                </a:lnTo>
                <a:close/>
              </a:path>
              <a:path w="11163300" h="4533900">
                <a:moveTo>
                  <a:pt x="11106137" y="4523054"/>
                </a:moveTo>
                <a:lnTo>
                  <a:pt x="11105680" y="4521936"/>
                </a:lnTo>
                <a:lnTo>
                  <a:pt x="11103813" y="4520069"/>
                </a:lnTo>
                <a:lnTo>
                  <a:pt x="11102696" y="4519612"/>
                </a:lnTo>
                <a:lnTo>
                  <a:pt x="11090542" y="4519612"/>
                </a:lnTo>
                <a:lnTo>
                  <a:pt x="11089424" y="4520069"/>
                </a:lnTo>
                <a:lnTo>
                  <a:pt x="11087557" y="4521936"/>
                </a:lnTo>
                <a:lnTo>
                  <a:pt x="11087087" y="4523054"/>
                </a:lnTo>
                <a:lnTo>
                  <a:pt x="11087087" y="4525683"/>
                </a:lnTo>
                <a:lnTo>
                  <a:pt x="11087557" y="4526800"/>
                </a:lnTo>
                <a:lnTo>
                  <a:pt x="11089424" y="4528667"/>
                </a:lnTo>
                <a:lnTo>
                  <a:pt x="11090542" y="4529137"/>
                </a:lnTo>
                <a:lnTo>
                  <a:pt x="11102696" y="4529137"/>
                </a:lnTo>
                <a:lnTo>
                  <a:pt x="11103813" y="4528667"/>
                </a:lnTo>
                <a:lnTo>
                  <a:pt x="11105680" y="4526800"/>
                </a:lnTo>
                <a:lnTo>
                  <a:pt x="11106137" y="4525683"/>
                </a:lnTo>
                <a:lnTo>
                  <a:pt x="11106137" y="4523054"/>
                </a:lnTo>
                <a:close/>
              </a:path>
              <a:path w="11163300" h="4533900">
                <a:moveTo>
                  <a:pt x="11106137" y="3698710"/>
                </a:moveTo>
                <a:lnTo>
                  <a:pt x="11105680" y="3697579"/>
                </a:lnTo>
                <a:lnTo>
                  <a:pt x="11103813" y="3695725"/>
                </a:lnTo>
                <a:lnTo>
                  <a:pt x="11102696" y="3695255"/>
                </a:lnTo>
                <a:lnTo>
                  <a:pt x="11090542" y="3695255"/>
                </a:lnTo>
                <a:lnTo>
                  <a:pt x="11089424" y="3695725"/>
                </a:lnTo>
                <a:lnTo>
                  <a:pt x="11087557" y="3697579"/>
                </a:lnTo>
                <a:lnTo>
                  <a:pt x="11087087" y="3698710"/>
                </a:lnTo>
                <a:lnTo>
                  <a:pt x="11087087" y="3701338"/>
                </a:lnTo>
                <a:lnTo>
                  <a:pt x="11087557" y="3702456"/>
                </a:lnTo>
                <a:lnTo>
                  <a:pt x="11089424" y="3704323"/>
                </a:lnTo>
                <a:lnTo>
                  <a:pt x="11090542" y="3704780"/>
                </a:lnTo>
                <a:lnTo>
                  <a:pt x="11102696" y="3704780"/>
                </a:lnTo>
                <a:lnTo>
                  <a:pt x="11103813" y="3704323"/>
                </a:lnTo>
                <a:lnTo>
                  <a:pt x="11105680" y="3702456"/>
                </a:lnTo>
                <a:lnTo>
                  <a:pt x="11106137" y="3701338"/>
                </a:lnTo>
                <a:lnTo>
                  <a:pt x="11106137" y="3698710"/>
                </a:lnTo>
                <a:close/>
              </a:path>
              <a:path w="11163300" h="4533900">
                <a:moveTo>
                  <a:pt x="11106137" y="2874365"/>
                </a:moveTo>
                <a:lnTo>
                  <a:pt x="11105680" y="2873235"/>
                </a:lnTo>
                <a:lnTo>
                  <a:pt x="11103813" y="2871381"/>
                </a:lnTo>
                <a:lnTo>
                  <a:pt x="11102696" y="2870911"/>
                </a:lnTo>
                <a:lnTo>
                  <a:pt x="11090542" y="2870911"/>
                </a:lnTo>
                <a:lnTo>
                  <a:pt x="11089424" y="2871381"/>
                </a:lnTo>
                <a:lnTo>
                  <a:pt x="11087557" y="2873235"/>
                </a:lnTo>
                <a:lnTo>
                  <a:pt x="11087087" y="2874365"/>
                </a:lnTo>
                <a:lnTo>
                  <a:pt x="11087087" y="2876994"/>
                </a:lnTo>
                <a:lnTo>
                  <a:pt x="11087557" y="2878112"/>
                </a:lnTo>
                <a:lnTo>
                  <a:pt x="11089424" y="2879979"/>
                </a:lnTo>
                <a:lnTo>
                  <a:pt x="11090542" y="2880436"/>
                </a:lnTo>
                <a:lnTo>
                  <a:pt x="11102696" y="2880436"/>
                </a:lnTo>
                <a:lnTo>
                  <a:pt x="11103813" y="2879979"/>
                </a:lnTo>
                <a:lnTo>
                  <a:pt x="11105680" y="2878112"/>
                </a:lnTo>
                <a:lnTo>
                  <a:pt x="11106137" y="2876994"/>
                </a:lnTo>
                <a:lnTo>
                  <a:pt x="11106137" y="2874365"/>
                </a:lnTo>
                <a:close/>
              </a:path>
              <a:path w="11163300" h="4533900">
                <a:moveTo>
                  <a:pt x="11106137" y="2050021"/>
                </a:moveTo>
                <a:lnTo>
                  <a:pt x="11105680" y="2048891"/>
                </a:lnTo>
                <a:lnTo>
                  <a:pt x="11103813" y="2047036"/>
                </a:lnTo>
                <a:lnTo>
                  <a:pt x="11102696" y="2046566"/>
                </a:lnTo>
                <a:lnTo>
                  <a:pt x="11090542" y="2046566"/>
                </a:lnTo>
                <a:lnTo>
                  <a:pt x="11089424" y="2047036"/>
                </a:lnTo>
                <a:lnTo>
                  <a:pt x="11087557" y="2048891"/>
                </a:lnTo>
                <a:lnTo>
                  <a:pt x="11087087" y="2050021"/>
                </a:lnTo>
                <a:lnTo>
                  <a:pt x="11087087" y="2052650"/>
                </a:lnTo>
                <a:lnTo>
                  <a:pt x="11087557" y="2053767"/>
                </a:lnTo>
                <a:lnTo>
                  <a:pt x="11089424" y="2055634"/>
                </a:lnTo>
                <a:lnTo>
                  <a:pt x="11090542" y="2056091"/>
                </a:lnTo>
                <a:lnTo>
                  <a:pt x="11102696" y="2056091"/>
                </a:lnTo>
                <a:lnTo>
                  <a:pt x="11103813" y="2055634"/>
                </a:lnTo>
                <a:lnTo>
                  <a:pt x="11105680" y="2053767"/>
                </a:lnTo>
                <a:lnTo>
                  <a:pt x="11106137" y="2052650"/>
                </a:lnTo>
                <a:lnTo>
                  <a:pt x="11106137" y="2050021"/>
                </a:lnTo>
                <a:close/>
              </a:path>
              <a:path w="11163300" h="4533900">
                <a:moveTo>
                  <a:pt x="11106137" y="1225677"/>
                </a:moveTo>
                <a:lnTo>
                  <a:pt x="11105680" y="1224546"/>
                </a:lnTo>
                <a:lnTo>
                  <a:pt x="11103813" y="1222692"/>
                </a:lnTo>
                <a:lnTo>
                  <a:pt x="11102696" y="1222222"/>
                </a:lnTo>
                <a:lnTo>
                  <a:pt x="11090542" y="1222222"/>
                </a:lnTo>
                <a:lnTo>
                  <a:pt x="11089424" y="1222692"/>
                </a:lnTo>
                <a:lnTo>
                  <a:pt x="11087557" y="1224546"/>
                </a:lnTo>
                <a:lnTo>
                  <a:pt x="11087087" y="1225677"/>
                </a:lnTo>
                <a:lnTo>
                  <a:pt x="11087087" y="1228305"/>
                </a:lnTo>
                <a:lnTo>
                  <a:pt x="11087557" y="1229423"/>
                </a:lnTo>
                <a:lnTo>
                  <a:pt x="11089424" y="1231290"/>
                </a:lnTo>
                <a:lnTo>
                  <a:pt x="11090542" y="1231747"/>
                </a:lnTo>
                <a:lnTo>
                  <a:pt x="11102696" y="1231747"/>
                </a:lnTo>
                <a:lnTo>
                  <a:pt x="11103813" y="1231290"/>
                </a:lnTo>
                <a:lnTo>
                  <a:pt x="11105680" y="1229423"/>
                </a:lnTo>
                <a:lnTo>
                  <a:pt x="11106137" y="1228305"/>
                </a:lnTo>
                <a:lnTo>
                  <a:pt x="11106137" y="1225677"/>
                </a:lnTo>
                <a:close/>
              </a:path>
              <a:path w="11163300" h="4533900">
                <a:moveTo>
                  <a:pt x="11106137" y="401320"/>
                </a:moveTo>
                <a:lnTo>
                  <a:pt x="11105680" y="400202"/>
                </a:lnTo>
                <a:lnTo>
                  <a:pt x="11103813" y="398348"/>
                </a:lnTo>
                <a:lnTo>
                  <a:pt x="11102696" y="397878"/>
                </a:lnTo>
                <a:lnTo>
                  <a:pt x="11090542" y="397878"/>
                </a:lnTo>
                <a:lnTo>
                  <a:pt x="11089424" y="398348"/>
                </a:lnTo>
                <a:lnTo>
                  <a:pt x="11087557" y="400202"/>
                </a:lnTo>
                <a:lnTo>
                  <a:pt x="11087087" y="401320"/>
                </a:lnTo>
                <a:lnTo>
                  <a:pt x="11087087" y="403961"/>
                </a:lnTo>
                <a:lnTo>
                  <a:pt x="11087557" y="405079"/>
                </a:lnTo>
                <a:lnTo>
                  <a:pt x="11089424" y="406933"/>
                </a:lnTo>
                <a:lnTo>
                  <a:pt x="11090542" y="407403"/>
                </a:lnTo>
                <a:lnTo>
                  <a:pt x="11102696" y="407403"/>
                </a:lnTo>
                <a:lnTo>
                  <a:pt x="11103813" y="406933"/>
                </a:lnTo>
                <a:lnTo>
                  <a:pt x="11105680" y="405079"/>
                </a:lnTo>
                <a:lnTo>
                  <a:pt x="11106137" y="403961"/>
                </a:lnTo>
                <a:lnTo>
                  <a:pt x="11106137" y="401320"/>
                </a:lnTo>
                <a:close/>
              </a:path>
              <a:path w="11163300" h="4533900">
                <a:moveTo>
                  <a:pt x="11163287" y="4523054"/>
                </a:moveTo>
                <a:lnTo>
                  <a:pt x="11162830" y="4521936"/>
                </a:lnTo>
                <a:lnTo>
                  <a:pt x="11160963" y="4520069"/>
                </a:lnTo>
                <a:lnTo>
                  <a:pt x="11159846" y="4519612"/>
                </a:lnTo>
                <a:lnTo>
                  <a:pt x="11147692" y="4519612"/>
                </a:lnTo>
                <a:lnTo>
                  <a:pt x="11146574" y="4520069"/>
                </a:lnTo>
                <a:lnTo>
                  <a:pt x="11144707" y="4521936"/>
                </a:lnTo>
                <a:lnTo>
                  <a:pt x="11144250" y="4523054"/>
                </a:lnTo>
                <a:lnTo>
                  <a:pt x="11144250" y="4525683"/>
                </a:lnTo>
                <a:lnTo>
                  <a:pt x="11144707" y="4526800"/>
                </a:lnTo>
                <a:lnTo>
                  <a:pt x="11146574" y="4528667"/>
                </a:lnTo>
                <a:lnTo>
                  <a:pt x="11147692" y="4529137"/>
                </a:lnTo>
                <a:lnTo>
                  <a:pt x="11159846" y="4529137"/>
                </a:lnTo>
                <a:lnTo>
                  <a:pt x="11160963" y="4528667"/>
                </a:lnTo>
                <a:lnTo>
                  <a:pt x="11162830" y="4526800"/>
                </a:lnTo>
                <a:lnTo>
                  <a:pt x="11163287" y="4525683"/>
                </a:lnTo>
                <a:lnTo>
                  <a:pt x="11163287" y="4523054"/>
                </a:lnTo>
                <a:close/>
              </a:path>
              <a:path w="11163300" h="4533900">
                <a:moveTo>
                  <a:pt x="11163287" y="3698710"/>
                </a:moveTo>
                <a:lnTo>
                  <a:pt x="11162830" y="3697579"/>
                </a:lnTo>
                <a:lnTo>
                  <a:pt x="11160963" y="3695725"/>
                </a:lnTo>
                <a:lnTo>
                  <a:pt x="11159846" y="3695255"/>
                </a:lnTo>
                <a:lnTo>
                  <a:pt x="11147692" y="3695255"/>
                </a:lnTo>
                <a:lnTo>
                  <a:pt x="11146574" y="3695725"/>
                </a:lnTo>
                <a:lnTo>
                  <a:pt x="11144707" y="3697579"/>
                </a:lnTo>
                <a:lnTo>
                  <a:pt x="11144250" y="3698710"/>
                </a:lnTo>
                <a:lnTo>
                  <a:pt x="11144250" y="3701338"/>
                </a:lnTo>
                <a:lnTo>
                  <a:pt x="11144707" y="3702456"/>
                </a:lnTo>
                <a:lnTo>
                  <a:pt x="11146574" y="3704323"/>
                </a:lnTo>
                <a:lnTo>
                  <a:pt x="11147692" y="3704780"/>
                </a:lnTo>
                <a:lnTo>
                  <a:pt x="11159846" y="3704780"/>
                </a:lnTo>
                <a:lnTo>
                  <a:pt x="11160963" y="3704323"/>
                </a:lnTo>
                <a:lnTo>
                  <a:pt x="11162830" y="3702456"/>
                </a:lnTo>
                <a:lnTo>
                  <a:pt x="11163287" y="3701338"/>
                </a:lnTo>
                <a:lnTo>
                  <a:pt x="11163287" y="3698710"/>
                </a:lnTo>
                <a:close/>
              </a:path>
              <a:path w="11163300" h="4533900">
                <a:moveTo>
                  <a:pt x="11163287" y="2874365"/>
                </a:moveTo>
                <a:lnTo>
                  <a:pt x="11162830" y="2873235"/>
                </a:lnTo>
                <a:lnTo>
                  <a:pt x="11160963" y="2871381"/>
                </a:lnTo>
                <a:lnTo>
                  <a:pt x="11159846" y="2870911"/>
                </a:lnTo>
                <a:lnTo>
                  <a:pt x="11147692" y="2870911"/>
                </a:lnTo>
                <a:lnTo>
                  <a:pt x="11146574" y="2871381"/>
                </a:lnTo>
                <a:lnTo>
                  <a:pt x="11144707" y="2873235"/>
                </a:lnTo>
                <a:lnTo>
                  <a:pt x="11144250" y="2874365"/>
                </a:lnTo>
                <a:lnTo>
                  <a:pt x="11144250" y="2876994"/>
                </a:lnTo>
                <a:lnTo>
                  <a:pt x="11144707" y="2878112"/>
                </a:lnTo>
                <a:lnTo>
                  <a:pt x="11146574" y="2879979"/>
                </a:lnTo>
                <a:lnTo>
                  <a:pt x="11147692" y="2880436"/>
                </a:lnTo>
                <a:lnTo>
                  <a:pt x="11159846" y="2880436"/>
                </a:lnTo>
                <a:lnTo>
                  <a:pt x="11160963" y="2879979"/>
                </a:lnTo>
                <a:lnTo>
                  <a:pt x="11162830" y="2878112"/>
                </a:lnTo>
                <a:lnTo>
                  <a:pt x="11163287" y="2876994"/>
                </a:lnTo>
                <a:lnTo>
                  <a:pt x="11163287" y="2874365"/>
                </a:lnTo>
                <a:close/>
              </a:path>
              <a:path w="11163300" h="4533900">
                <a:moveTo>
                  <a:pt x="11163287" y="2050021"/>
                </a:moveTo>
                <a:lnTo>
                  <a:pt x="11162830" y="2048891"/>
                </a:lnTo>
                <a:lnTo>
                  <a:pt x="11160963" y="2047036"/>
                </a:lnTo>
                <a:lnTo>
                  <a:pt x="11159846" y="2046566"/>
                </a:lnTo>
                <a:lnTo>
                  <a:pt x="11147692" y="2046566"/>
                </a:lnTo>
                <a:lnTo>
                  <a:pt x="11146574" y="2047036"/>
                </a:lnTo>
                <a:lnTo>
                  <a:pt x="11144707" y="2048891"/>
                </a:lnTo>
                <a:lnTo>
                  <a:pt x="11144250" y="2050021"/>
                </a:lnTo>
                <a:lnTo>
                  <a:pt x="11144250" y="2052650"/>
                </a:lnTo>
                <a:lnTo>
                  <a:pt x="11144707" y="2053767"/>
                </a:lnTo>
                <a:lnTo>
                  <a:pt x="11146574" y="2055634"/>
                </a:lnTo>
                <a:lnTo>
                  <a:pt x="11147692" y="2056091"/>
                </a:lnTo>
                <a:lnTo>
                  <a:pt x="11159846" y="2056091"/>
                </a:lnTo>
                <a:lnTo>
                  <a:pt x="11160963" y="2055634"/>
                </a:lnTo>
                <a:lnTo>
                  <a:pt x="11162830" y="2053767"/>
                </a:lnTo>
                <a:lnTo>
                  <a:pt x="11163287" y="2052650"/>
                </a:lnTo>
                <a:lnTo>
                  <a:pt x="11163287" y="2050021"/>
                </a:lnTo>
                <a:close/>
              </a:path>
              <a:path w="11163300" h="4533900">
                <a:moveTo>
                  <a:pt x="11163287" y="1225677"/>
                </a:moveTo>
                <a:lnTo>
                  <a:pt x="11162830" y="1224546"/>
                </a:lnTo>
                <a:lnTo>
                  <a:pt x="11160963" y="1222692"/>
                </a:lnTo>
                <a:lnTo>
                  <a:pt x="11159846" y="1222222"/>
                </a:lnTo>
                <a:lnTo>
                  <a:pt x="11147692" y="1222222"/>
                </a:lnTo>
                <a:lnTo>
                  <a:pt x="11146574" y="1222692"/>
                </a:lnTo>
                <a:lnTo>
                  <a:pt x="11144707" y="1224546"/>
                </a:lnTo>
                <a:lnTo>
                  <a:pt x="11144250" y="1225677"/>
                </a:lnTo>
                <a:lnTo>
                  <a:pt x="11144250" y="1228305"/>
                </a:lnTo>
                <a:lnTo>
                  <a:pt x="11144707" y="1229423"/>
                </a:lnTo>
                <a:lnTo>
                  <a:pt x="11146574" y="1231290"/>
                </a:lnTo>
                <a:lnTo>
                  <a:pt x="11147692" y="1231747"/>
                </a:lnTo>
                <a:lnTo>
                  <a:pt x="11159846" y="1231747"/>
                </a:lnTo>
                <a:lnTo>
                  <a:pt x="11160963" y="1231290"/>
                </a:lnTo>
                <a:lnTo>
                  <a:pt x="11162830" y="1229423"/>
                </a:lnTo>
                <a:lnTo>
                  <a:pt x="11163287" y="1228305"/>
                </a:lnTo>
                <a:lnTo>
                  <a:pt x="11163287" y="1225677"/>
                </a:lnTo>
                <a:close/>
              </a:path>
              <a:path w="11163300" h="4533900">
                <a:moveTo>
                  <a:pt x="11163287" y="401320"/>
                </a:moveTo>
                <a:lnTo>
                  <a:pt x="11162830" y="400202"/>
                </a:lnTo>
                <a:lnTo>
                  <a:pt x="11160963" y="398348"/>
                </a:lnTo>
                <a:lnTo>
                  <a:pt x="11159846" y="397878"/>
                </a:lnTo>
                <a:lnTo>
                  <a:pt x="11147692" y="397878"/>
                </a:lnTo>
                <a:lnTo>
                  <a:pt x="11146574" y="398348"/>
                </a:lnTo>
                <a:lnTo>
                  <a:pt x="11144707" y="400202"/>
                </a:lnTo>
                <a:lnTo>
                  <a:pt x="11144250" y="401320"/>
                </a:lnTo>
                <a:lnTo>
                  <a:pt x="11144250" y="403961"/>
                </a:lnTo>
                <a:lnTo>
                  <a:pt x="11144707" y="405079"/>
                </a:lnTo>
                <a:lnTo>
                  <a:pt x="11146574" y="406933"/>
                </a:lnTo>
                <a:lnTo>
                  <a:pt x="11147692" y="407403"/>
                </a:lnTo>
                <a:lnTo>
                  <a:pt x="11159846" y="407403"/>
                </a:lnTo>
                <a:lnTo>
                  <a:pt x="11160963" y="406933"/>
                </a:lnTo>
                <a:lnTo>
                  <a:pt x="11162830" y="405079"/>
                </a:lnTo>
                <a:lnTo>
                  <a:pt x="11163287" y="403961"/>
                </a:lnTo>
                <a:lnTo>
                  <a:pt x="11163287" y="40132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8473" y="5077948"/>
            <a:ext cx="3683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($2M)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859" y="4253602"/>
            <a:ext cx="2838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$0M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859" y="3429257"/>
            <a:ext cx="2838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$2M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180" y="2604911"/>
            <a:ext cx="287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$4M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412" y="1780566"/>
            <a:ext cx="2844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$6M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859" y="956221"/>
            <a:ext cx="2838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$8M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053" y="2378926"/>
            <a:ext cx="262255" cy="1052830"/>
          </a:xfrm>
          <a:prstGeom prst="rect">
            <a:avLst/>
          </a:prstGeom>
        </p:spPr>
        <p:txBody>
          <a:bodyPr wrap="square" lIns="0" tIns="266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Sum</a:t>
            </a:r>
            <a:r>
              <a:rPr dirty="0" sz="1400" spc="-5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 spc="-15">
                <a:solidFill>
                  <a:srgbClr val="252423"/>
                </a:solidFill>
                <a:latin typeface="Segoe UI Semibold"/>
                <a:cs typeface="Segoe UI Semibold"/>
              </a:rPr>
              <a:t>of</a:t>
            </a:r>
            <a:r>
              <a:rPr dirty="0" sz="14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Sales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0717" y="5197457"/>
            <a:ext cx="4806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Jul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2018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9925" y="652462"/>
            <a:ext cx="9525" cy="4533900"/>
          </a:xfrm>
          <a:custGeom>
            <a:avLst/>
            <a:gdLst/>
            <a:ahLst/>
            <a:cxnLst/>
            <a:rect l="l" t="t" r="r" b="b"/>
            <a:pathLst>
              <a:path w="9525" h="4533900">
                <a:moveTo>
                  <a:pt x="6077" y="4533899"/>
                </a:moveTo>
                <a:lnTo>
                  <a:pt x="3447" y="4533899"/>
                </a:lnTo>
                <a:lnTo>
                  <a:pt x="2324" y="4533434"/>
                </a:lnTo>
                <a:lnTo>
                  <a:pt x="464" y="4531575"/>
                </a:lnTo>
                <a:lnTo>
                  <a:pt x="0" y="4530452"/>
                </a:lnTo>
                <a:lnTo>
                  <a:pt x="0" y="4518297"/>
                </a:lnTo>
                <a:lnTo>
                  <a:pt x="464" y="4517174"/>
                </a:lnTo>
                <a:lnTo>
                  <a:pt x="2324" y="4515314"/>
                </a:lnTo>
                <a:lnTo>
                  <a:pt x="3447" y="4514849"/>
                </a:lnTo>
                <a:lnTo>
                  <a:pt x="6077" y="4514849"/>
                </a:lnTo>
                <a:lnTo>
                  <a:pt x="7200" y="4515314"/>
                </a:lnTo>
                <a:lnTo>
                  <a:pt x="9060" y="4517174"/>
                </a:lnTo>
                <a:lnTo>
                  <a:pt x="9524" y="4518297"/>
                </a:lnTo>
                <a:lnTo>
                  <a:pt x="9524" y="4530452"/>
                </a:lnTo>
                <a:lnTo>
                  <a:pt x="9060" y="4531575"/>
                </a:lnTo>
                <a:lnTo>
                  <a:pt x="7200" y="4533434"/>
                </a:lnTo>
                <a:lnTo>
                  <a:pt x="6077" y="4533899"/>
                </a:lnTo>
                <a:close/>
              </a:path>
              <a:path w="9525" h="4533900">
                <a:moveTo>
                  <a:pt x="6077" y="4476749"/>
                </a:moveTo>
                <a:lnTo>
                  <a:pt x="3447" y="4476749"/>
                </a:lnTo>
                <a:lnTo>
                  <a:pt x="2324" y="4476284"/>
                </a:lnTo>
                <a:lnTo>
                  <a:pt x="464" y="4474425"/>
                </a:lnTo>
                <a:lnTo>
                  <a:pt x="0" y="4473302"/>
                </a:lnTo>
                <a:lnTo>
                  <a:pt x="0" y="4461147"/>
                </a:lnTo>
                <a:lnTo>
                  <a:pt x="464" y="4460024"/>
                </a:lnTo>
                <a:lnTo>
                  <a:pt x="2324" y="4458164"/>
                </a:lnTo>
                <a:lnTo>
                  <a:pt x="3447" y="4457699"/>
                </a:lnTo>
                <a:lnTo>
                  <a:pt x="6077" y="4457699"/>
                </a:lnTo>
                <a:lnTo>
                  <a:pt x="7200" y="4458164"/>
                </a:lnTo>
                <a:lnTo>
                  <a:pt x="9060" y="4460024"/>
                </a:lnTo>
                <a:lnTo>
                  <a:pt x="9524" y="4461147"/>
                </a:lnTo>
                <a:lnTo>
                  <a:pt x="9524" y="4473302"/>
                </a:lnTo>
                <a:lnTo>
                  <a:pt x="9060" y="4474425"/>
                </a:lnTo>
                <a:lnTo>
                  <a:pt x="7200" y="4476284"/>
                </a:lnTo>
                <a:lnTo>
                  <a:pt x="6077" y="4476749"/>
                </a:lnTo>
                <a:close/>
              </a:path>
              <a:path w="9525" h="4533900">
                <a:moveTo>
                  <a:pt x="6077" y="4419599"/>
                </a:moveTo>
                <a:lnTo>
                  <a:pt x="3447" y="4419599"/>
                </a:lnTo>
                <a:lnTo>
                  <a:pt x="2324" y="4419134"/>
                </a:lnTo>
                <a:lnTo>
                  <a:pt x="464" y="4417275"/>
                </a:lnTo>
                <a:lnTo>
                  <a:pt x="0" y="4416152"/>
                </a:lnTo>
                <a:lnTo>
                  <a:pt x="0" y="4403997"/>
                </a:lnTo>
                <a:lnTo>
                  <a:pt x="464" y="4402874"/>
                </a:lnTo>
                <a:lnTo>
                  <a:pt x="2324" y="4401014"/>
                </a:lnTo>
                <a:lnTo>
                  <a:pt x="3447" y="4400549"/>
                </a:lnTo>
                <a:lnTo>
                  <a:pt x="6077" y="4400549"/>
                </a:lnTo>
                <a:lnTo>
                  <a:pt x="7200" y="4401014"/>
                </a:lnTo>
                <a:lnTo>
                  <a:pt x="9060" y="4402874"/>
                </a:lnTo>
                <a:lnTo>
                  <a:pt x="9524" y="4403997"/>
                </a:lnTo>
                <a:lnTo>
                  <a:pt x="9524" y="4416152"/>
                </a:lnTo>
                <a:lnTo>
                  <a:pt x="9060" y="4417275"/>
                </a:lnTo>
                <a:lnTo>
                  <a:pt x="7200" y="4419134"/>
                </a:lnTo>
                <a:lnTo>
                  <a:pt x="6077" y="4419599"/>
                </a:lnTo>
                <a:close/>
              </a:path>
              <a:path w="9525" h="4533900">
                <a:moveTo>
                  <a:pt x="6077" y="4362449"/>
                </a:moveTo>
                <a:lnTo>
                  <a:pt x="3447" y="4362449"/>
                </a:lnTo>
                <a:lnTo>
                  <a:pt x="2324" y="4361984"/>
                </a:lnTo>
                <a:lnTo>
                  <a:pt x="464" y="4360125"/>
                </a:lnTo>
                <a:lnTo>
                  <a:pt x="0" y="4359002"/>
                </a:lnTo>
                <a:lnTo>
                  <a:pt x="0" y="4346847"/>
                </a:lnTo>
                <a:lnTo>
                  <a:pt x="464" y="4345724"/>
                </a:lnTo>
                <a:lnTo>
                  <a:pt x="2324" y="4343864"/>
                </a:lnTo>
                <a:lnTo>
                  <a:pt x="3447" y="4343399"/>
                </a:lnTo>
                <a:lnTo>
                  <a:pt x="6077" y="4343399"/>
                </a:lnTo>
                <a:lnTo>
                  <a:pt x="7200" y="4343864"/>
                </a:lnTo>
                <a:lnTo>
                  <a:pt x="9060" y="4345724"/>
                </a:lnTo>
                <a:lnTo>
                  <a:pt x="9524" y="4346847"/>
                </a:lnTo>
                <a:lnTo>
                  <a:pt x="9524" y="4359002"/>
                </a:lnTo>
                <a:lnTo>
                  <a:pt x="9060" y="4360125"/>
                </a:lnTo>
                <a:lnTo>
                  <a:pt x="7200" y="4361984"/>
                </a:lnTo>
                <a:lnTo>
                  <a:pt x="6077" y="4362449"/>
                </a:lnTo>
                <a:close/>
              </a:path>
              <a:path w="9525" h="4533900">
                <a:moveTo>
                  <a:pt x="6077" y="4305299"/>
                </a:moveTo>
                <a:lnTo>
                  <a:pt x="3447" y="4305299"/>
                </a:lnTo>
                <a:lnTo>
                  <a:pt x="2324" y="4304834"/>
                </a:lnTo>
                <a:lnTo>
                  <a:pt x="464" y="4302975"/>
                </a:lnTo>
                <a:lnTo>
                  <a:pt x="0" y="4301852"/>
                </a:lnTo>
                <a:lnTo>
                  <a:pt x="0" y="4289697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7"/>
                </a:lnTo>
                <a:lnTo>
                  <a:pt x="9524" y="4301852"/>
                </a:lnTo>
                <a:lnTo>
                  <a:pt x="9060" y="4302975"/>
                </a:lnTo>
                <a:lnTo>
                  <a:pt x="7200" y="4304834"/>
                </a:lnTo>
                <a:lnTo>
                  <a:pt x="6077" y="4305299"/>
                </a:lnTo>
                <a:close/>
              </a:path>
              <a:path w="9525" h="45339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5"/>
                </a:lnTo>
                <a:lnTo>
                  <a:pt x="0" y="4244702"/>
                </a:lnTo>
                <a:lnTo>
                  <a:pt x="0" y="4232547"/>
                </a:lnTo>
                <a:lnTo>
                  <a:pt x="464" y="4231424"/>
                </a:lnTo>
                <a:lnTo>
                  <a:pt x="2324" y="4229564"/>
                </a:lnTo>
                <a:lnTo>
                  <a:pt x="3447" y="4229099"/>
                </a:lnTo>
                <a:lnTo>
                  <a:pt x="6077" y="4229099"/>
                </a:lnTo>
                <a:lnTo>
                  <a:pt x="7200" y="4229564"/>
                </a:lnTo>
                <a:lnTo>
                  <a:pt x="9060" y="4231424"/>
                </a:lnTo>
                <a:lnTo>
                  <a:pt x="9524" y="4232547"/>
                </a:lnTo>
                <a:lnTo>
                  <a:pt x="9524" y="4244702"/>
                </a:lnTo>
                <a:lnTo>
                  <a:pt x="9060" y="4245825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533900">
                <a:moveTo>
                  <a:pt x="6077" y="4190999"/>
                </a:moveTo>
                <a:lnTo>
                  <a:pt x="3447" y="4190999"/>
                </a:lnTo>
                <a:lnTo>
                  <a:pt x="2324" y="4190534"/>
                </a:lnTo>
                <a:lnTo>
                  <a:pt x="464" y="4188675"/>
                </a:lnTo>
                <a:lnTo>
                  <a:pt x="0" y="4187552"/>
                </a:lnTo>
                <a:lnTo>
                  <a:pt x="0" y="4175397"/>
                </a:lnTo>
                <a:lnTo>
                  <a:pt x="464" y="4174274"/>
                </a:lnTo>
                <a:lnTo>
                  <a:pt x="2324" y="4172414"/>
                </a:lnTo>
                <a:lnTo>
                  <a:pt x="3447" y="4171949"/>
                </a:lnTo>
                <a:lnTo>
                  <a:pt x="6077" y="4171949"/>
                </a:lnTo>
                <a:lnTo>
                  <a:pt x="7200" y="4172414"/>
                </a:lnTo>
                <a:lnTo>
                  <a:pt x="9060" y="4174274"/>
                </a:lnTo>
                <a:lnTo>
                  <a:pt x="9524" y="4175397"/>
                </a:lnTo>
                <a:lnTo>
                  <a:pt x="9524" y="4187552"/>
                </a:lnTo>
                <a:lnTo>
                  <a:pt x="9060" y="4188675"/>
                </a:lnTo>
                <a:lnTo>
                  <a:pt x="7200" y="4190534"/>
                </a:lnTo>
                <a:lnTo>
                  <a:pt x="6077" y="4190999"/>
                </a:lnTo>
                <a:close/>
              </a:path>
              <a:path w="9525" h="4533900">
                <a:moveTo>
                  <a:pt x="6077" y="4133849"/>
                </a:moveTo>
                <a:lnTo>
                  <a:pt x="3447" y="4133849"/>
                </a:lnTo>
                <a:lnTo>
                  <a:pt x="2324" y="4133384"/>
                </a:lnTo>
                <a:lnTo>
                  <a:pt x="464" y="4131525"/>
                </a:lnTo>
                <a:lnTo>
                  <a:pt x="0" y="4130402"/>
                </a:lnTo>
                <a:lnTo>
                  <a:pt x="0" y="4118247"/>
                </a:lnTo>
                <a:lnTo>
                  <a:pt x="464" y="4117124"/>
                </a:lnTo>
                <a:lnTo>
                  <a:pt x="2324" y="4115264"/>
                </a:lnTo>
                <a:lnTo>
                  <a:pt x="3447" y="4114799"/>
                </a:lnTo>
                <a:lnTo>
                  <a:pt x="6077" y="4114799"/>
                </a:lnTo>
                <a:lnTo>
                  <a:pt x="7200" y="4115264"/>
                </a:lnTo>
                <a:lnTo>
                  <a:pt x="9060" y="4117124"/>
                </a:lnTo>
                <a:lnTo>
                  <a:pt x="9524" y="4118247"/>
                </a:lnTo>
                <a:lnTo>
                  <a:pt x="9524" y="4130402"/>
                </a:lnTo>
                <a:lnTo>
                  <a:pt x="9060" y="4131525"/>
                </a:lnTo>
                <a:lnTo>
                  <a:pt x="7200" y="4133384"/>
                </a:lnTo>
                <a:lnTo>
                  <a:pt x="6077" y="4133849"/>
                </a:lnTo>
                <a:close/>
              </a:path>
              <a:path w="9525" h="4533900">
                <a:moveTo>
                  <a:pt x="6077" y="4076699"/>
                </a:moveTo>
                <a:lnTo>
                  <a:pt x="3447" y="4076699"/>
                </a:lnTo>
                <a:lnTo>
                  <a:pt x="2324" y="4076234"/>
                </a:lnTo>
                <a:lnTo>
                  <a:pt x="464" y="4074375"/>
                </a:lnTo>
                <a:lnTo>
                  <a:pt x="0" y="4073252"/>
                </a:lnTo>
                <a:lnTo>
                  <a:pt x="0" y="4061097"/>
                </a:lnTo>
                <a:lnTo>
                  <a:pt x="464" y="4059974"/>
                </a:lnTo>
                <a:lnTo>
                  <a:pt x="2324" y="4058114"/>
                </a:lnTo>
                <a:lnTo>
                  <a:pt x="3447" y="4057649"/>
                </a:lnTo>
                <a:lnTo>
                  <a:pt x="6077" y="4057649"/>
                </a:lnTo>
                <a:lnTo>
                  <a:pt x="7200" y="4058114"/>
                </a:lnTo>
                <a:lnTo>
                  <a:pt x="9060" y="4059974"/>
                </a:lnTo>
                <a:lnTo>
                  <a:pt x="9524" y="4061097"/>
                </a:lnTo>
                <a:lnTo>
                  <a:pt x="9524" y="4073252"/>
                </a:lnTo>
                <a:lnTo>
                  <a:pt x="9060" y="4074375"/>
                </a:lnTo>
                <a:lnTo>
                  <a:pt x="7200" y="4076234"/>
                </a:lnTo>
                <a:lnTo>
                  <a:pt x="6077" y="4076699"/>
                </a:lnTo>
                <a:close/>
              </a:path>
              <a:path w="9525" h="4533900">
                <a:moveTo>
                  <a:pt x="6077" y="4019549"/>
                </a:moveTo>
                <a:lnTo>
                  <a:pt x="3447" y="4019549"/>
                </a:lnTo>
                <a:lnTo>
                  <a:pt x="2324" y="4019084"/>
                </a:lnTo>
                <a:lnTo>
                  <a:pt x="464" y="4017225"/>
                </a:lnTo>
                <a:lnTo>
                  <a:pt x="0" y="4016102"/>
                </a:lnTo>
                <a:lnTo>
                  <a:pt x="0" y="4003947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7"/>
                </a:lnTo>
                <a:lnTo>
                  <a:pt x="9524" y="4016102"/>
                </a:lnTo>
                <a:lnTo>
                  <a:pt x="9060" y="4017225"/>
                </a:lnTo>
                <a:lnTo>
                  <a:pt x="7200" y="4019084"/>
                </a:lnTo>
                <a:lnTo>
                  <a:pt x="6077" y="4019549"/>
                </a:lnTo>
                <a:close/>
              </a:path>
              <a:path w="9525" h="45339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5"/>
                </a:lnTo>
                <a:lnTo>
                  <a:pt x="0" y="3958952"/>
                </a:lnTo>
                <a:lnTo>
                  <a:pt x="0" y="3946797"/>
                </a:lnTo>
                <a:lnTo>
                  <a:pt x="464" y="3945674"/>
                </a:lnTo>
                <a:lnTo>
                  <a:pt x="2324" y="3943814"/>
                </a:lnTo>
                <a:lnTo>
                  <a:pt x="3447" y="3943349"/>
                </a:lnTo>
                <a:lnTo>
                  <a:pt x="6077" y="3943349"/>
                </a:lnTo>
                <a:lnTo>
                  <a:pt x="7200" y="3943814"/>
                </a:lnTo>
                <a:lnTo>
                  <a:pt x="9060" y="3945674"/>
                </a:lnTo>
                <a:lnTo>
                  <a:pt x="9524" y="3946797"/>
                </a:lnTo>
                <a:lnTo>
                  <a:pt x="9524" y="3958952"/>
                </a:lnTo>
                <a:lnTo>
                  <a:pt x="9060" y="3960075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533900">
                <a:moveTo>
                  <a:pt x="6077" y="3905249"/>
                </a:moveTo>
                <a:lnTo>
                  <a:pt x="3447" y="3905249"/>
                </a:lnTo>
                <a:lnTo>
                  <a:pt x="2324" y="3904784"/>
                </a:lnTo>
                <a:lnTo>
                  <a:pt x="464" y="3902925"/>
                </a:lnTo>
                <a:lnTo>
                  <a:pt x="0" y="3901802"/>
                </a:lnTo>
                <a:lnTo>
                  <a:pt x="0" y="3889647"/>
                </a:lnTo>
                <a:lnTo>
                  <a:pt x="464" y="3888524"/>
                </a:lnTo>
                <a:lnTo>
                  <a:pt x="2324" y="3886664"/>
                </a:lnTo>
                <a:lnTo>
                  <a:pt x="3447" y="3886199"/>
                </a:lnTo>
                <a:lnTo>
                  <a:pt x="6077" y="3886199"/>
                </a:lnTo>
                <a:lnTo>
                  <a:pt x="7200" y="3886664"/>
                </a:lnTo>
                <a:lnTo>
                  <a:pt x="9060" y="3888524"/>
                </a:lnTo>
                <a:lnTo>
                  <a:pt x="9524" y="3889647"/>
                </a:lnTo>
                <a:lnTo>
                  <a:pt x="9524" y="3901802"/>
                </a:lnTo>
                <a:lnTo>
                  <a:pt x="9060" y="3902925"/>
                </a:lnTo>
                <a:lnTo>
                  <a:pt x="7200" y="3904784"/>
                </a:lnTo>
                <a:lnTo>
                  <a:pt x="6077" y="3905249"/>
                </a:lnTo>
                <a:close/>
              </a:path>
              <a:path w="9525" h="4533900">
                <a:moveTo>
                  <a:pt x="6077" y="3848099"/>
                </a:moveTo>
                <a:lnTo>
                  <a:pt x="3447" y="3848099"/>
                </a:lnTo>
                <a:lnTo>
                  <a:pt x="2324" y="3847634"/>
                </a:lnTo>
                <a:lnTo>
                  <a:pt x="464" y="3845774"/>
                </a:lnTo>
                <a:lnTo>
                  <a:pt x="0" y="3844652"/>
                </a:lnTo>
                <a:lnTo>
                  <a:pt x="0" y="3832497"/>
                </a:lnTo>
                <a:lnTo>
                  <a:pt x="464" y="3831374"/>
                </a:lnTo>
                <a:lnTo>
                  <a:pt x="2324" y="3829514"/>
                </a:lnTo>
                <a:lnTo>
                  <a:pt x="3447" y="3829049"/>
                </a:lnTo>
                <a:lnTo>
                  <a:pt x="6077" y="3829049"/>
                </a:lnTo>
                <a:lnTo>
                  <a:pt x="7200" y="3829514"/>
                </a:lnTo>
                <a:lnTo>
                  <a:pt x="9060" y="3831374"/>
                </a:lnTo>
                <a:lnTo>
                  <a:pt x="9524" y="3832497"/>
                </a:lnTo>
                <a:lnTo>
                  <a:pt x="9524" y="3844652"/>
                </a:lnTo>
                <a:lnTo>
                  <a:pt x="9060" y="3845774"/>
                </a:lnTo>
                <a:lnTo>
                  <a:pt x="7200" y="3847634"/>
                </a:lnTo>
                <a:lnTo>
                  <a:pt x="6077" y="3848099"/>
                </a:lnTo>
                <a:close/>
              </a:path>
              <a:path w="9525" h="4533900">
                <a:moveTo>
                  <a:pt x="6077" y="3790949"/>
                </a:moveTo>
                <a:lnTo>
                  <a:pt x="3447" y="3790949"/>
                </a:lnTo>
                <a:lnTo>
                  <a:pt x="2324" y="3790484"/>
                </a:lnTo>
                <a:lnTo>
                  <a:pt x="464" y="3788624"/>
                </a:lnTo>
                <a:lnTo>
                  <a:pt x="0" y="3787502"/>
                </a:lnTo>
                <a:lnTo>
                  <a:pt x="0" y="3775347"/>
                </a:lnTo>
                <a:lnTo>
                  <a:pt x="464" y="3774224"/>
                </a:lnTo>
                <a:lnTo>
                  <a:pt x="2324" y="3772364"/>
                </a:lnTo>
                <a:lnTo>
                  <a:pt x="3447" y="3771899"/>
                </a:lnTo>
                <a:lnTo>
                  <a:pt x="6077" y="3771899"/>
                </a:lnTo>
                <a:lnTo>
                  <a:pt x="7200" y="3772364"/>
                </a:lnTo>
                <a:lnTo>
                  <a:pt x="9060" y="3774224"/>
                </a:lnTo>
                <a:lnTo>
                  <a:pt x="9524" y="3775347"/>
                </a:lnTo>
                <a:lnTo>
                  <a:pt x="9524" y="3787502"/>
                </a:lnTo>
                <a:lnTo>
                  <a:pt x="9060" y="3788624"/>
                </a:lnTo>
                <a:lnTo>
                  <a:pt x="7200" y="3790484"/>
                </a:lnTo>
                <a:lnTo>
                  <a:pt x="6077" y="3790949"/>
                </a:lnTo>
                <a:close/>
              </a:path>
              <a:path w="9525" h="4533900">
                <a:moveTo>
                  <a:pt x="6077" y="3733799"/>
                </a:moveTo>
                <a:lnTo>
                  <a:pt x="3447" y="3733799"/>
                </a:lnTo>
                <a:lnTo>
                  <a:pt x="2324" y="3733334"/>
                </a:lnTo>
                <a:lnTo>
                  <a:pt x="464" y="3731475"/>
                </a:lnTo>
                <a:lnTo>
                  <a:pt x="0" y="3730352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30352"/>
                </a:lnTo>
                <a:lnTo>
                  <a:pt x="9060" y="3731475"/>
                </a:lnTo>
                <a:lnTo>
                  <a:pt x="7200" y="3733334"/>
                </a:lnTo>
                <a:lnTo>
                  <a:pt x="6077" y="3733799"/>
                </a:lnTo>
                <a:close/>
              </a:path>
              <a:path w="9525" h="45339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61047"/>
                </a:lnTo>
                <a:lnTo>
                  <a:pt x="464" y="3659924"/>
                </a:lnTo>
                <a:lnTo>
                  <a:pt x="2324" y="3658064"/>
                </a:lnTo>
                <a:lnTo>
                  <a:pt x="3447" y="3657599"/>
                </a:lnTo>
                <a:lnTo>
                  <a:pt x="6077" y="3657599"/>
                </a:lnTo>
                <a:lnTo>
                  <a:pt x="7200" y="3658064"/>
                </a:lnTo>
                <a:lnTo>
                  <a:pt x="9060" y="3659924"/>
                </a:lnTo>
                <a:lnTo>
                  <a:pt x="9524" y="3661047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533900">
                <a:moveTo>
                  <a:pt x="6077" y="3619499"/>
                </a:moveTo>
                <a:lnTo>
                  <a:pt x="3447" y="3619499"/>
                </a:lnTo>
                <a:lnTo>
                  <a:pt x="2324" y="3619034"/>
                </a:lnTo>
                <a:lnTo>
                  <a:pt x="464" y="3617175"/>
                </a:lnTo>
                <a:lnTo>
                  <a:pt x="0" y="3616052"/>
                </a:lnTo>
                <a:lnTo>
                  <a:pt x="0" y="3603897"/>
                </a:lnTo>
                <a:lnTo>
                  <a:pt x="464" y="3602774"/>
                </a:lnTo>
                <a:lnTo>
                  <a:pt x="2324" y="3600914"/>
                </a:lnTo>
                <a:lnTo>
                  <a:pt x="3447" y="3600449"/>
                </a:lnTo>
                <a:lnTo>
                  <a:pt x="6077" y="3600449"/>
                </a:lnTo>
                <a:lnTo>
                  <a:pt x="7200" y="3600914"/>
                </a:lnTo>
                <a:lnTo>
                  <a:pt x="9060" y="3602774"/>
                </a:lnTo>
                <a:lnTo>
                  <a:pt x="9524" y="3603897"/>
                </a:lnTo>
                <a:lnTo>
                  <a:pt x="9524" y="3616052"/>
                </a:lnTo>
                <a:lnTo>
                  <a:pt x="9060" y="3617175"/>
                </a:lnTo>
                <a:lnTo>
                  <a:pt x="7200" y="3619034"/>
                </a:lnTo>
                <a:lnTo>
                  <a:pt x="6077" y="3619499"/>
                </a:lnTo>
                <a:close/>
              </a:path>
              <a:path w="9525" h="4533900">
                <a:moveTo>
                  <a:pt x="6077" y="3562349"/>
                </a:moveTo>
                <a:lnTo>
                  <a:pt x="3447" y="3562349"/>
                </a:lnTo>
                <a:lnTo>
                  <a:pt x="2324" y="3561884"/>
                </a:lnTo>
                <a:lnTo>
                  <a:pt x="464" y="3560025"/>
                </a:lnTo>
                <a:lnTo>
                  <a:pt x="0" y="3558902"/>
                </a:lnTo>
                <a:lnTo>
                  <a:pt x="0" y="3546747"/>
                </a:lnTo>
                <a:lnTo>
                  <a:pt x="464" y="3545624"/>
                </a:lnTo>
                <a:lnTo>
                  <a:pt x="2324" y="3543764"/>
                </a:lnTo>
                <a:lnTo>
                  <a:pt x="3447" y="3543299"/>
                </a:lnTo>
                <a:lnTo>
                  <a:pt x="6077" y="3543299"/>
                </a:lnTo>
                <a:lnTo>
                  <a:pt x="7200" y="3543764"/>
                </a:lnTo>
                <a:lnTo>
                  <a:pt x="9060" y="3545624"/>
                </a:lnTo>
                <a:lnTo>
                  <a:pt x="9524" y="3546747"/>
                </a:lnTo>
                <a:lnTo>
                  <a:pt x="9524" y="3558902"/>
                </a:lnTo>
                <a:lnTo>
                  <a:pt x="9060" y="3560025"/>
                </a:lnTo>
                <a:lnTo>
                  <a:pt x="7200" y="3561884"/>
                </a:lnTo>
                <a:lnTo>
                  <a:pt x="6077" y="3562349"/>
                </a:lnTo>
                <a:close/>
              </a:path>
              <a:path w="9525" h="4533900">
                <a:moveTo>
                  <a:pt x="6077" y="3505199"/>
                </a:moveTo>
                <a:lnTo>
                  <a:pt x="3447" y="3505199"/>
                </a:lnTo>
                <a:lnTo>
                  <a:pt x="2324" y="3504734"/>
                </a:lnTo>
                <a:lnTo>
                  <a:pt x="464" y="3502875"/>
                </a:lnTo>
                <a:lnTo>
                  <a:pt x="0" y="3501752"/>
                </a:lnTo>
                <a:lnTo>
                  <a:pt x="0" y="3489597"/>
                </a:lnTo>
                <a:lnTo>
                  <a:pt x="464" y="3488474"/>
                </a:lnTo>
                <a:lnTo>
                  <a:pt x="2324" y="3486614"/>
                </a:lnTo>
                <a:lnTo>
                  <a:pt x="3447" y="3486149"/>
                </a:lnTo>
                <a:lnTo>
                  <a:pt x="6077" y="3486149"/>
                </a:lnTo>
                <a:lnTo>
                  <a:pt x="7200" y="3486614"/>
                </a:lnTo>
                <a:lnTo>
                  <a:pt x="9060" y="3488474"/>
                </a:lnTo>
                <a:lnTo>
                  <a:pt x="9524" y="3489597"/>
                </a:lnTo>
                <a:lnTo>
                  <a:pt x="9524" y="3501752"/>
                </a:lnTo>
                <a:lnTo>
                  <a:pt x="9060" y="3502875"/>
                </a:lnTo>
                <a:lnTo>
                  <a:pt x="7200" y="3504734"/>
                </a:lnTo>
                <a:lnTo>
                  <a:pt x="6077" y="3505199"/>
                </a:lnTo>
                <a:close/>
              </a:path>
              <a:path w="9525" h="4533900">
                <a:moveTo>
                  <a:pt x="6077" y="3448049"/>
                </a:moveTo>
                <a:lnTo>
                  <a:pt x="3447" y="3448049"/>
                </a:lnTo>
                <a:lnTo>
                  <a:pt x="2324" y="3447584"/>
                </a:lnTo>
                <a:lnTo>
                  <a:pt x="464" y="3445725"/>
                </a:lnTo>
                <a:lnTo>
                  <a:pt x="0" y="3444602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44602"/>
                </a:lnTo>
                <a:lnTo>
                  <a:pt x="9060" y="3445725"/>
                </a:lnTo>
                <a:lnTo>
                  <a:pt x="7200" y="3447584"/>
                </a:lnTo>
                <a:lnTo>
                  <a:pt x="6077" y="3448049"/>
                </a:lnTo>
                <a:close/>
              </a:path>
              <a:path w="9525" h="45339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75297"/>
                </a:lnTo>
                <a:lnTo>
                  <a:pt x="464" y="3374174"/>
                </a:lnTo>
                <a:lnTo>
                  <a:pt x="2324" y="3372314"/>
                </a:lnTo>
                <a:lnTo>
                  <a:pt x="3447" y="3371849"/>
                </a:lnTo>
                <a:lnTo>
                  <a:pt x="6077" y="3371849"/>
                </a:lnTo>
                <a:lnTo>
                  <a:pt x="7200" y="3372314"/>
                </a:lnTo>
                <a:lnTo>
                  <a:pt x="9060" y="3374174"/>
                </a:lnTo>
                <a:lnTo>
                  <a:pt x="9524" y="3375297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533900">
                <a:moveTo>
                  <a:pt x="6077" y="3333749"/>
                </a:moveTo>
                <a:lnTo>
                  <a:pt x="3447" y="3333749"/>
                </a:lnTo>
                <a:lnTo>
                  <a:pt x="2324" y="3333284"/>
                </a:lnTo>
                <a:lnTo>
                  <a:pt x="464" y="3331425"/>
                </a:lnTo>
                <a:lnTo>
                  <a:pt x="0" y="3330302"/>
                </a:lnTo>
                <a:lnTo>
                  <a:pt x="0" y="3318147"/>
                </a:lnTo>
                <a:lnTo>
                  <a:pt x="464" y="3317024"/>
                </a:lnTo>
                <a:lnTo>
                  <a:pt x="2324" y="3315164"/>
                </a:lnTo>
                <a:lnTo>
                  <a:pt x="3447" y="3314699"/>
                </a:lnTo>
                <a:lnTo>
                  <a:pt x="6077" y="3314699"/>
                </a:lnTo>
                <a:lnTo>
                  <a:pt x="7200" y="3315164"/>
                </a:lnTo>
                <a:lnTo>
                  <a:pt x="9060" y="3317024"/>
                </a:lnTo>
                <a:lnTo>
                  <a:pt x="9524" y="3318147"/>
                </a:lnTo>
                <a:lnTo>
                  <a:pt x="9524" y="3330302"/>
                </a:lnTo>
                <a:lnTo>
                  <a:pt x="9060" y="3331425"/>
                </a:lnTo>
                <a:lnTo>
                  <a:pt x="7200" y="3333284"/>
                </a:lnTo>
                <a:lnTo>
                  <a:pt x="6077" y="3333749"/>
                </a:lnTo>
                <a:close/>
              </a:path>
              <a:path w="9525" h="4533900">
                <a:moveTo>
                  <a:pt x="6077" y="3276599"/>
                </a:moveTo>
                <a:lnTo>
                  <a:pt x="3447" y="3276599"/>
                </a:lnTo>
                <a:lnTo>
                  <a:pt x="2324" y="3276134"/>
                </a:lnTo>
                <a:lnTo>
                  <a:pt x="464" y="3274274"/>
                </a:lnTo>
                <a:lnTo>
                  <a:pt x="0" y="3273152"/>
                </a:lnTo>
                <a:lnTo>
                  <a:pt x="0" y="3260997"/>
                </a:lnTo>
                <a:lnTo>
                  <a:pt x="464" y="3259874"/>
                </a:lnTo>
                <a:lnTo>
                  <a:pt x="2324" y="3258014"/>
                </a:lnTo>
                <a:lnTo>
                  <a:pt x="3447" y="3257549"/>
                </a:lnTo>
                <a:lnTo>
                  <a:pt x="6077" y="3257549"/>
                </a:lnTo>
                <a:lnTo>
                  <a:pt x="7200" y="3258014"/>
                </a:lnTo>
                <a:lnTo>
                  <a:pt x="9060" y="3259874"/>
                </a:lnTo>
                <a:lnTo>
                  <a:pt x="9524" y="3260997"/>
                </a:lnTo>
                <a:lnTo>
                  <a:pt x="9524" y="3273152"/>
                </a:lnTo>
                <a:lnTo>
                  <a:pt x="9060" y="3274274"/>
                </a:lnTo>
                <a:lnTo>
                  <a:pt x="7200" y="3276134"/>
                </a:lnTo>
                <a:lnTo>
                  <a:pt x="6077" y="3276599"/>
                </a:lnTo>
                <a:close/>
              </a:path>
              <a:path w="9525" h="4533900">
                <a:moveTo>
                  <a:pt x="6077" y="3219449"/>
                </a:moveTo>
                <a:lnTo>
                  <a:pt x="3447" y="3219449"/>
                </a:lnTo>
                <a:lnTo>
                  <a:pt x="2324" y="3218984"/>
                </a:lnTo>
                <a:lnTo>
                  <a:pt x="464" y="3217125"/>
                </a:lnTo>
                <a:lnTo>
                  <a:pt x="0" y="3216002"/>
                </a:lnTo>
                <a:lnTo>
                  <a:pt x="0" y="3203847"/>
                </a:lnTo>
                <a:lnTo>
                  <a:pt x="464" y="3202724"/>
                </a:lnTo>
                <a:lnTo>
                  <a:pt x="2324" y="3200864"/>
                </a:lnTo>
                <a:lnTo>
                  <a:pt x="3447" y="3200399"/>
                </a:lnTo>
                <a:lnTo>
                  <a:pt x="6077" y="3200399"/>
                </a:lnTo>
                <a:lnTo>
                  <a:pt x="7200" y="3200864"/>
                </a:lnTo>
                <a:lnTo>
                  <a:pt x="9060" y="3202724"/>
                </a:lnTo>
                <a:lnTo>
                  <a:pt x="9524" y="3203847"/>
                </a:lnTo>
                <a:lnTo>
                  <a:pt x="9524" y="3216002"/>
                </a:lnTo>
                <a:lnTo>
                  <a:pt x="9060" y="3217125"/>
                </a:lnTo>
                <a:lnTo>
                  <a:pt x="7200" y="3218984"/>
                </a:lnTo>
                <a:lnTo>
                  <a:pt x="6077" y="3219449"/>
                </a:lnTo>
                <a:close/>
              </a:path>
              <a:path w="9525" h="4533900">
                <a:moveTo>
                  <a:pt x="6077" y="3162299"/>
                </a:moveTo>
                <a:lnTo>
                  <a:pt x="3447" y="3162299"/>
                </a:lnTo>
                <a:lnTo>
                  <a:pt x="2324" y="3161834"/>
                </a:lnTo>
                <a:lnTo>
                  <a:pt x="464" y="3159975"/>
                </a:lnTo>
                <a:lnTo>
                  <a:pt x="0" y="3158852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58852"/>
                </a:lnTo>
                <a:lnTo>
                  <a:pt x="9060" y="3159975"/>
                </a:lnTo>
                <a:lnTo>
                  <a:pt x="7200" y="3161834"/>
                </a:lnTo>
                <a:lnTo>
                  <a:pt x="6077" y="3162299"/>
                </a:lnTo>
                <a:close/>
              </a:path>
              <a:path w="9525" h="45339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89547"/>
                </a:lnTo>
                <a:lnTo>
                  <a:pt x="464" y="3088424"/>
                </a:lnTo>
                <a:lnTo>
                  <a:pt x="2324" y="3086564"/>
                </a:lnTo>
                <a:lnTo>
                  <a:pt x="3447" y="3086099"/>
                </a:lnTo>
                <a:lnTo>
                  <a:pt x="6077" y="3086099"/>
                </a:lnTo>
                <a:lnTo>
                  <a:pt x="7200" y="3086564"/>
                </a:lnTo>
                <a:lnTo>
                  <a:pt x="9060" y="3088424"/>
                </a:lnTo>
                <a:lnTo>
                  <a:pt x="9524" y="3089547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533900">
                <a:moveTo>
                  <a:pt x="6077" y="3047999"/>
                </a:moveTo>
                <a:lnTo>
                  <a:pt x="3447" y="3047999"/>
                </a:lnTo>
                <a:lnTo>
                  <a:pt x="2324" y="3047534"/>
                </a:lnTo>
                <a:lnTo>
                  <a:pt x="464" y="3045674"/>
                </a:lnTo>
                <a:lnTo>
                  <a:pt x="0" y="3044552"/>
                </a:lnTo>
                <a:lnTo>
                  <a:pt x="0" y="3032397"/>
                </a:lnTo>
                <a:lnTo>
                  <a:pt x="464" y="3031274"/>
                </a:lnTo>
                <a:lnTo>
                  <a:pt x="2324" y="3029414"/>
                </a:lnTo>
                <a:lnTo>
                  <a:pt x="3447" y="3028949"/>
                </a:lnTo>
                <a:lnTo>
                  <a:pt x="6077" y="3028949"/>
                </a:lnTo>
                <a:lnTo>
                  <a:pt x="7200" y="3029414"/>
                </a:lnTo>
                <a:lnTo>
                  <a:pt x="9060" y="3031274"/>
                </a:lnTo>
                <a:lnTo>
                  <a:pt x="9524" y="3032397"/>
                </a:lnTo>
                <a:lnTo>
                  <a:pt x="9524" y="3044552"/>
                </a:lnTo>
                <a:lnTo>
                  <a:pt x="9060" y="3045674"/>
                </a:lnTo>
                <a:lnTo>
                  <a:pt x="7200" y="3047534"/>
                </a:lnTo>
                <a:lnTo>
                  <a:pt x="6077" y="3047999"/>
                </a:lnTo>
                <a:close/>
              </a:path>
              <a:path w="9525" h="4533900">
                <a:moveTo>
                  <a:pt x="6077" y="2990849"/>
                </a:moveTo>
                <a:lnTo>
                  <a:pt x="3447" y="2990849"/>
                </a:lnTo>
                <a:lnTo>
                  <a:pt x="2324" y="2990384"/>
                </a:lnTo>
                <a:lnTo>
                  <a:pt x="464" y="2988524"/>
                </a:lnTo>
                <a:lnTo>
                  <a:pt x="0" y="2987402"/>
                </a:lnTo>
                <a:lnTo>
                  <a:pt x="0" y="2975247"/>
                </a:lnTo>
                <a:lnTo>
                  <a:pt x="464" y="2974124"/>
                </a:lnTo>
                <a:lnTo>
                  <a:pt x="2324" y="2972264"/>
                </a:lnTo>
                <a:lnTo>
                  <a:pt x="3447" y="2971799"/>
                </a:lnTo>
                <a:lnTo>
                  <a:pt x="6077" y="2971799"/>
                </a:lnTo>
                <a:lnTo>
                  <a:pt x="7200" y="2972264"/>
                </a:lnTo>
                <a:lnTo>
                  <a:pt x="9060" y="2974124"/>
                </a:lnTo>
                <a:lnTo>
                  <a:pt x="9524" y="2975247"/>
                </a:lnTo>
                <a:lnTo>
                  <a:pt x="9524" y="2987402"/>
                </a:lnTo>
                <a:lnTo>
                  <a:pt x="9060" y="2988524"/>
                </a:lnTo>
                <a:lnTo>
                  <a:pt x="7200" y="2990384"/>
                </a:lnTo>
                <a:lnTo>
                  <a:pt x="6077" y="2990849"/>
                </a:lnTo>
                <a:close/>
              </a:path>
              <a:path w="9525" h="4533900">
                <a:moveTo>
                  <a:pt x="6077" y="2933699"/>
                </a:moveTo>
                <a:lnTo>
                  <a:pt x="3447" y="2933699"/>
                </a:lnTo>
                <a:lnTo>
                  <a:pt x="2324" y="2933234"/>
                </a:lnTo>
                <a:lnTo>
                  <a:pt x="464" y="2931375"/>
                </a:lnTo>
                <a:lnTo>
                  <a:pt x="0" y="2930252"/>
                </a:lnTo>
                <a:lnTo>
                  <a:pt x="0" y="2918097"/>
                </a:lnTo>
                <a:lnTo>
                  <a:pt x="464" y="2916974"/>
                </a:lnTo>
                <a:lnTo>
                  <a:pt x="2324" y="2915114"/>
                </a:lnTo>
                <a:lnTo>
                  <a:pt x="3447" y="2914649"/>
                </a:lnTo>
                <a:lnTo>
                  <a:pt x="6077" y="2914649"/>
                </a:lnTo>
                <a:lnTo>
                  <a:pt x="7200" y="2915114"/>
                </a:lnTo>
                <a:lnTo>
                  <a:pt x="9060" y="2916974"/>
                </a:lnTo>
                <a:lnTo>
                  <a:pt x="9524" y="2918097"/>
                </a:lnTo>
                <a:lnTo>
                  <a:pt x="9524" y="2930252"/>
                </a:lnTo>
                <a:lnTo>
                  <a:pt x="9060" y="2931375"/>
                </a:lnTo>
                <a:lnTo>
                  <a:pt x="7200" y="2933234"/>
                </a:lnTo>
                <a:lnTo>
                  <a:pt x="6077" y="2933699"/>
                </a:lnTo>
                <a:close/>
              </a:path>
              <a:path w="9525" h="4533900">
                <a:moveTo>
                  <a:pt x="6077" y="2876549"/>
                </a:moveTo>
                <a:lnTo>
                  <a:pt x="3447" y="2876549"/>
                </a:lnTo>
                <a:lnTo>
                  <a:pt x="2324" y="2876084"/>
                </a:lnTo>
                <a:lnTo>
                  <a:pt x="464" y="2874225"/>
                </a:lnTo>
                <a:lnTo>
                  <a:pt x="0" y="2873102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73102"/>
                </a:lnTo>
                <a:lnTo>
                  <a:pt x="9060" y="2874225"/>
                </a:lnTo>
                <a:lnTo>
                  <a:pt x="7200" y="2876084"/>
                </a:lnTo>
                <a:lnTo>
                  <a:pt x="6077" y="2876549"/>
                </a:lnTo>
                <a:close/>
              </a:path>
              <a:path w="9525" h="45339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03797"/>
                </a:lnTo>
                <a:lnTo>
                  <a:pt x="464" y="2802674"/>
                </a:lnTo>
                <a:lnTo>
                  <a:pt x="2324" y="2800814"/>
                </a:lnTo>
                <a:lnTo>
                  <a:pt x="3447" y="2800349"/>
                </a:lnTo>
                <a:lnTo>
                  <a:pt x="6077" y="2800349"/>
                </a:lnTo>
                <a:lnTo>
                  <a:pt x="7200" y="2800814"/>
                </a:lnTo>
                <a:lnTo>
                  <a:pt x="9060" y="2802674"/>
                </a:lnTo>
                <a:lnTo>
                  <a:pt x="9524" y="2803797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533900">
                <a:moveTo>
                  <a:pt x="6077" y="2762249"/>
                </a:moveTo>
                <a:lnTo>
                  <a:pt x="3447" y="2762249"/>
                </a:lnTo>
                <a:lnTo>
                  <a:pt x="2324" y="2761784"/>
                </a:lnTo>
                <a:lnTo>
                  <a:pt x="464" y="2759925"/>
                </a:lnTo>
                <a:lnTo>
                  <a:pt x="0" y="2758802"/>
                </a:lnTo>
                <a:lnTo>
                  <a:pt x="0" y="2746647"/>
                </a:lnTo>
                <a:lnTo>
                  <a:pt x="464" y="2745524"/>
                </a:lnTo>
                <a:lnTo>
                  <a:pt x="2324" y="2743664"/>
                </a:lnTo>
                <a:lnTo>
                  <a:pt x="3447" y="2743199"/>
                </a:lnTo>
                <a:lnTo>
                  <a:pt x="6077" y="2743199"/>
                </a:lnTo>
                <a:lnTo>
                  <a:pt x="7200" y="2743664"/>
                </a:lnTo>
                <a:lnTo>
                  <a:pt x="9060" y="2745524"/>
                </a:lnTo>
                <a:lnTo>
                  <a:pt x="9524" y="2746647"/>
                </a:lnTo>
                <a:lnTo>
                  <a:pt x="9524" y="2758802"/>
                </a:lnTo>
                <a:lnTo>
                  <a:pt x="9060" y="2759925"/>
                </a:lnTo>
                <a:lnTo>
                  <a:pt x="7200" y="2761784"/>
                </a:lnTo>
                <a:lnTo>
                  <a:pt x="6077" y="2762249"/>
                </a:lnTo>
                <a:close/>
              </a:path>
              <a:path w="9525" h="4533900">
                <a:moveTo>
                  <a:pt x="6077" y="2705099"/>
                </a:moveTo>
                <a:lnTo>
                  <a:pt x="3447" y="2705099"/>
                </a:lnTo>
                <a:lnTo>
                  <a:pt x="2324" y="2704634"/>
                </a:lnTo>
                <a:lnTo>
                  <a:pt x="464" y="2702775"/>
                </a:lnTo>
                <a:lnTo>
                  <a:pt x="0" y="2701652"/>
                </a:lnTo>
                <a:lnTo>
                  <a:pt x="0" y="2689497"/>
                </a:lnTo>
                <a:lnTo>
                  <a:pt x="464" y="2688374"/>
                </a:lnTo>
                <a:lnTo>
                  <a:pt x="2324" y="2686514"/>
                </a:lnTo>
                <a:lnTo>
                  <a:pt x="3447" y="2686049"/>
                </a:lnTo>
                <a:lnTo>
                  <a:pt x="6077" y="2686049"/>
                </a:lnTo>
                <a:lnTo>
                  <a:pt x="7200" y="2686514"/>
                </a:lnTo>
                <a:lnTo>
                  <a:pt x="9060" y="2688374"/>
                </a:lnTo>
                <a:lnTo>
                  <a:pt x="9524" y="2689497"/>
                </a:lnTo>
                <a:lnTo>
                  <a:pt x="9524" y="2701652"/>
                </a:lnTo>
                <a:lnTo>
                  <a:pt x="9060" y="2702775"/>
                </a:lnTo>
                <a:lnTo>
                  <a:pt x="7200" y="2704634"/>
                </a:lnTo>
                <a:lnTo>
                  <a:pt x="6077" y="2705099"/>
                </a:lnTo>
                <a:close/>
              </a:path>
              <a:path w="9525" h="4533900">
                <a:moveTo>
                  <a:pt x="6077" y="2647949"/>
                </a:moveTo>
                <a:lnTo>
                  <a:pt x="3447" y="2647949"/>
                </a:lnTo>
                <a:lnTo>
                  <a:pt x="2324" y="2647484"/>
                </a:lnTo>
                <a:lnTo>
                  <a:pt x="464" y="2645625"/>
                </a:lnTo>
                <a:lnTo>
                  <a:pt x="0" y="2644502"/>
                </a:lnTo>
                <a:lnTo>
                  <a:pt x="0" y="2632347"/>
                </a:lnTo>
                <a:lnTo>
                  <a:pt x="464" y="2631224"/>
                </a:lnTo>
                <a:lnTo>
                  <a:pt x="2324" y="2629364"/>
                </a:lnTo>
                <a:lnTo>
                  <a:pt x="3447" y="2628899"/>
                </a:lnTo>
                <a:lnTo>
                  <a:pt x="6077" y="2628899"/>
                </a:lnTo>
                <a:lnTo>
                  <a:pt x="7200" y="2629364"/>
                </a:lnTo>
                <a:lnTo>
                  <a:pt x="9060" y="2631224"/>
                </a:lnTo>
                <a:lnTo>
                  <a:pt x="9524" y="2632347"/>
                </a:lnTo>
                <a:lnTo>
                  <a:pt x="9524" y="2644502"/>
                </a:lnTo>
                <a:lnTo>
                  <a:pt x="9060" y="2645625"/>
                </a:lnTo>
                <a:lnTo>
                  <a:pt x="7200" y="2647484"/>
                </a:lnTo>
                <a:lnTo>
                  <a:pt x="6077" y="2647949"/>
                </a:lnTo>
                <a:close/>
              </a:path>
              <a:path w="9525" h="4533900">
                <a:moveTo>
                  <a:pt x="6077" y="2590799"/>
                </a:moveTo>
                <a:lnTo>
                  <a:pt x="3447" y="2590799"/>
                </a:lnTo>
                <a:lnTo>
                  <a:pt x="2324" y="2590334"/>
                </a:lnTo>
                <a:lnTo>
                  <a:pt x="464" y="2588474"/>
                </a:lnTo>
                <a:lnTo>
                  <a:pt x="0" y="2587352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87352"/>
                </a:lnTo>
                <a:lnTo>
                  <a:pt x="9060" y="2588474"/>
                </a:lnTo>
                <a:lnTo>
                  <a:pt x="7200" y="2590334"/>
                </a:lnTo>
                <a:lnTo>
                  <a:pt x="6077" y="2590799"/>
                </a:lnTo>
                <a:close/>
              </a:path>
              <a:path w="9525" h="45339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18047"/>
                </a:lnTo>
                <a:lnTo>
                  <a:pt x="464" y="2516924"/>
                </a:lnTo>
                <a:lnTo>
                  <a:pt x="2324" y="2515064"/>
                </a:lnTo>
                <a:lnTo>
                  <a:pt x="3447" y="2514599"/>
                </a:lnTo>
                <a:lnTo>
                  <a:pt x="6077" y="2514599"/>
                </a:lnTo>
                <a:lnTo>
                  <a:pt x="7200" y="2515064"/>
                </a:lnTo>
                <a:lnTo>
                  <a:pt x="9060" y="2516924"/>
                </a:lnTo>
                <a:lnTo>
                  <a:pt x="9524" y="2518047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339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45339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45339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45339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4533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339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45339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45339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45339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4533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339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45339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45339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45339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4533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339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45339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4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4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45339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45339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4533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339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45339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5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5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45339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45339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4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4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4533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339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45339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45339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45339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4533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5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5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339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4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4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45339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45339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45339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4533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339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45339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5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5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45339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4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4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45339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4533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5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5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339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45339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45339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45339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52551" y="5197457"/>
            <a:ext cx="524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Oct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2018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63636" y="652462"/>
            <a:ext cx="9525" cy="4533900"/>
          </a:xfrm>
          <a:custGeom>
            <a:avLst/>
            <a:gdLst/>
            <a:ahLst/>
            <a:cxnLst/>
            <a:rect l="l" t="t" r="r" b="b"/>
            <a:pathLst>
              <a:path w="9525" h="4533900">
                <a:moveTo>
                  <a:pt x="6077" y="4533899"/>
                </a:moveTo>
                <a:lnTo>
                  <a:pt x="3447" y="4533899"/>
                </a:lnTo>
                <a:lnTo>
                  <a:pt x="2324" y="4533434"/>
                </a:lnTo>
                <a:lnTo>
                  <a:pt x="464" y="4531575"/>
                </a:lnTo>
                <a:lnTo>
                  <a:pt x="0" y="4530452"/>
                </a:lnTo>
                <a:lnTo>
                  <a:pt x="0" y="4518297"/>
                </a:lnTo>
                <a:lnTo>
                  <a:pt x="464" y="4517174"/>
                </a:lnTo>
                <a:lnTo>
                  <a:pt x="2324" y="4515314"/>
                </a:lnTo>
                <a:lnTo>
                  <a:pt x="3447" y="4514849"/>
                </a:lnTo>
                <a:lnTo>
                  <a:pt x="6077" y="4514849"/>
                </a:lnTo>
                <a:lnTo>
                  <a:pt x="7200" y="4515314"/>
                </a:lnTo>
                <a:lnTo>
                  <a:pt x="9060" y="4517174"/>
                </a:lnTo>
                <a:lnTo>
                  <a:pt x="9524" y="4518297"/>
                </a:lnTo>
                <a:lnTo>
                  <a:pt x="9524" y="4530452"/>
                </a:lnTo>
                <a:lnTo>
                  <a:pt x="9060" y="4531575"/>
                </a:lnTo>
                <a:lnTo>
                  <a:pt x="7200" y="4533434"/>
                </a:lnTo>
                <a:lnTo>
                  <a:pt x="6077" y="4533899"/>
                </a:lnTo>
                <a:close/>
              </a:path>
              <a:path w="9525" h="4533900">
                <a:moveTo>
                  <a:pt x="6077" y="4476749"/>
                </a:moveTo>
                <a:lnTo>
                  <a:pt x="3447" y="4476749"/>
                </a:lnTo>
                <a:lnTo>
                  <a:pt x="2324" y="4476284"/>
                </a:lnTo>
                <a:lnTo>
                  <a:pt x="464" y="4474425"/>
                </a:lnTo>
                <a:lnTo>
                  <a:pt x="0" y="4473302"/>
                </a:lnTo>
                <a:lnTo>
                  <a:pt x="0" y="4461147"/>
                </a:lnTo>
                <a:lnTo>
                  <a:pt x="464" y="4460024"/>
                </a:lnTo>
                <a:lnTo>
                  <a:pt x="2324" y="4458164"/>
                </a:lnTo>
                <a:lnTo>
                  <a:pt x="3447" y="4457699"/>
                </a:lnTo>
                <a:lnTo>
                  <a:pt x="6077" y="4457699"/>
                </a:lnTo>
                <a:lnTo>
                  <a:pt x="7200" y="4458164"/>
                </a:lnTo>
                <a:lnTo>
                  <a:pt x="9060" y="4460024"/>
                </a:lnTo>
                <a:lnTo>
                  <a:pt x="9524" y="4461147"/>
                </a:lnTo>
                <a:lnTo>
                  <a:pt x="9524" y="4473302"/>
                </a:lnTo>
                <a:lnTo>
                  <a:pt x="9060" y="4474425"/>
                </a:lnTo>
                <a:lnTo>
                  <a:pt x="7200" y="4476284"/>
                </a:lnTo>
                <a:lnTo>
                  <a:pt x="6077" y="4476749"/>
                </a:lnTo>
                <a:close/>
              </a:path>
              <a:path w="9525" h="4533900">
                <a:moveTo>
                  <a:pt x="6077" y="4419599"/>
                </a:moveTo>
                <a:lnTo>
                  <a:pt x="3447" y="4419599"/>
                </a:lnTo>
                <a:lnTo>
                  <a:pt x="2324" y="4419134"/>
                </a:lnTo>
                <a:lnTo>
                  <a:pt x="464" y="4417275"/>
                </a:lnTo>
                <a:lnTo>
                  <a:pt x="0" y="4416152"/>
                </a:lnTo>
                <a:lnTo>
                  <a:pt x="0" y="4403997"/>
                </a:lnTo>
                <a:lnTo>
                  <a:pt x="464" y="4402874"/>
                </a:lnTo>
                <a:lnTo>
                  <a:pt x="2324" y="4401014"/>
                </a:lnTo>
                <a:lnTo>
                  <a:pt x="3447" y="4400549"/>
                </a:lnTo>
                <a:lnTo>
                  <a:pt x="6077" y="4400549"/>
                </a:lnTo>
                <a:lnTo>
                  <a:pt x="7200" y="4401014"/>
                </a:lnTo>
                <a:lnTo>
                  <a:pt x="9060" y="4402874"/>
                </a:lnTo>
                <a:lnTo>
                  <a:pt x="9524" y="4403997"/>
                </a:lnTo>
                <a:lnTo>
                  <a:pt x="9524" y="4416152"/>
                </a:lnTo>
                <a:lnTo>
                  <a:pt x="9060" y="4417275"/>
                </a:lnTo>
                <a:lnTo>
                  <a:pt x="7200" y="4419134"/>
                </a:lnTo>
                <a:lnTo>
                  <a:pt x="6077" y="4419599"/>
                </a:lnTo>
                <a:close/>
              </a:path>
              <a:path w="9525" h="4533900">
                <a:moveTo>
                  <a:pt x="6077" y="4362449"/>
                </a:moveTo>
                <a:lnTo>
                  <a:pt x="3447" y="4362449"/>
                </a:lnTo>
                <a:lnTo>
                  <a:pt x="2324" y="4361984"/>
                </a:lnTo>
                <a:lnTo>
                  <a:pt x="464" y="4360125"/>
                </a:lnTo>
                <a:lnTo>
                  <a:pt x="0" y="4359002"/>
                </a:lnTo>
                <a:lnTo>
                  <a:pt x="0" y="4346847"/>
                </a:lnTo>
                <a:lnTo>
                  <a:pt x="464" y="4345724"/>
                </a:lnTo>
                <a:lnTo>
                  <a:pt x="2324" y="4343864"/>
                </a:lnTo>
                <a:lnTo>
                  <a:pt x="3447" y="4343399"/>
                </a:lnTo>
                <a:lnTo>
                  <a:pt x="6077" y="4343399"/>
                </a:lnTo>
                <a:lnTo>
                  <a:pt x="7200" y="4343864"/>
                </a:lnTo>
                <a:lnTo>
                  <a:pt x="9060" y="4345724"/>
                </a:lnTo>
                <a:lnTo>
                  <a:pt x="9524" y="4346847"/>
                </a:lnTo>
                <a:lnTo>
                  <a:pt x="9524" y="4359002"/>
                </a:lnTo>
                <a:lnTo>
                  <a:pt x="9060" y="4360125"/>
                </a:lnTo>
                <a:lnTo>
                  <a:pt x="7200" y="4361984"/>
                </a:lnTo>
                <a:lnTo>
                  <a:pt x="6077" y="4362449"/>
                </a:lnTo>
                <a:close/>
              </a:path>
              <a:path w="9525" h="4533900">
                <a:moveTo>
                  <a:pt x="6077" y="4305299"/>
                </a:moveTo>
                <a:lnTo>
                  <a:pt x="3447" y="4305299"/>
                </a:lnTo>
                <a:lnTo>
                  <a:pt x="2324" y="4304834"/>
                </a:lnTo>
                <a:lnTo>
                  <a:pt x="464" y="4302975"/>
                </a:lnTo>
                <a:lnTo>
                  <a:pt x="0" y="4301852"/>
                </a:lnTo>
                <a:lnTo>
                  <a:pt x="0" y="4289697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7"/>
                </a:lnTo>
                <a:lnTo>
                  <a:pt x="9524" y="4301852"/>
                </a:lnTo>
                <a:lnTo>
                  <a:pt x="9060" y="4302975"/>
                </a:lnTo>
                <a:lnTo>
                  <a:pt x="7200" y="4304834"/>
                </a:lnTo>
                <a:lnTo>
                  <a:pt x="6077" y="4305299"/>
                </a:lnTo>
                <a:close/>
              </a:path>
              <a:path w="9525" h="45339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5"/>
                </a:lnTo>
                <a:lnTo>
                  <a:pt x="0" y="4244702"/>
                </a:lnTo>
                <a:lnTo>
                  <a:pt x="0" y="4232547"/>
                </a:lnTo>
                <a:lnTo>
                  <a:pt x="464" y="4231424"/>
                </a:lnTo>
                <a:lnTo>
                  <a:pt x="2324" y="4229564"/>
                </a:lnTo>
                <a:lnTo>
                  <a:pt x="3447" y="4229099"/>
                </a:lnTo>
                <a:lnTo>
                  <a:pt x="6077" y="4229099"/>
                </a:lnTo>
                <a:lnTo>
                  <a:pt x="7200" y="4229564"/>
                </a:lnTo>
                <a:lnTo>
                  <a:pt x="9060" y="4231424"/>
                </a:lnTo>
                <a:lnTo>
                  <a:pt x="9524" y="4232547"/>
                </a:lnTo>
                <a:lnTo>
                  <a:pt x="9524" y="4244702"/>
                </a:lnTo>
                <a:lnTo>
                  <a:pt x="9060" y="4245825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533900">
                <a:moveTo>
                  <a:pt x="6077" y="4190999"/>
                </a:moveTo>
                <a:lnTo>
                  <a:pt x="3447" y="4190999"/>
                </a:lnTo>
                <a:lnTo>
                  <a:pt x="2324" y="4190534"/>
                </a:lnTo>
                <a:lnTo>
                  <a:pt x="464" y="4188675"/>
                </a:lnTo>
                <a:lnTo>
                  <a:pt x="0" y="4187552"/>
                </a:lnTo>
                <a:lnTo>
                  <a:pt x="0" y="4175397"/>
                </a:lnTo>
                <a:lnTo>
                  <a:pt x="464" y="4174274"/>
                </a:lnTo>
                <a:lnTo>
                  <a:pt x="2324" y="4172414"/>
                </a:lnTo>
                <a:lnTo>
                  <a:pt x="3447" y="4171949"/>
                </a:lnTo>
                <a:lnTo>
                  <a:pt x="6077" y="4171949"/>
                </a:lnTo>
                <a:lnTo>
                  <a:pt x="7200" y="4172414"/>
                </a:lnTo>
                <a:lnTo>
                  <a:pt x="9060" y="4174274"/>
                </a:lnTo>
                <a:lnTo>
                  <a:pt x="9524" y="4175397"/>
                </a:lnTo>
                <a:lnTo>
                  <a:pt x="9524" y="4187552"/>
                </a:lnTo>
                <a:lnTo>
                  <a:pt x="9060" y="4188675"/>
                </a:lnTo>
                <a:lnTo>
                  <a:pt x="7200" y="4190534"/>
                </a:lnTo>
                <a:lnTo>
                  <a:pt x="6077" y="4190999"/>
                </a:lnTo>
                <a:close/>
              </a:path>
              <a:path w="9525" h="4533900">
                <a:moveTo>
                  <a:pt x="6077" y="4133849"/>
                </a:moveTo>
                <a:lnTo>
                  <a:pt x="3447" y="4133849"/>
                </a:lnTo>
                <a:lnTo>
                  <a:pt x="2324" y="4133384"/>
                </a:lnTo>
                <a:lnTo>
                  <a:pt x="464" y="4131525"/>
                </a:lnTo>
                <a:lnTo>
                  <a:pt x="0" y="4130402"/>
                </a:lnTo>
                <a:lnTo>
                  <a:pt x="0" y="4118247"/>
                </a:lnTo>
                <a:lnTo>
                  <a:pt x="464" y="4117124"/>
                </a:lnTo>
                <a:lnTo>
                  <a:pt x="2324" y="4115264"/>
                </a:lnTo>
                <a:lnTo>
                  <a:pt x="3447" y="4114799"/>
                </a:lnTo>
                <a:lnTo>
                  <a:pt x="6077" y="4114799"/>
                </a:lnTo>
                <a:lnTo>
                  <a:pt x="7200" y="4115264"/>
                </a:lnTo>
                <a:lnTo>
                  <a:pt x="9060" y="4117124"/>
                </a:lnTo>
                <a:lnTo>
                  <a:pt x="9524" y="4118247"/>
                </a:lnTo>
                <a:lnTo>
                  <a:pt x="9524" y="4130402"/>
                </a:lnTo>
                <a:lnTo>
                  <a:pt x="9060" y="4131525"/>
                </a:lnTo>
                <a:lnTo>
                  <a:pt x="7200" y="4133384"/>
                </a:lnTo>
                <a:lnTo>
                  <a:pt x="6077" y="4133849"/>
                </a:lnTo>
                <a:close/>
              </a:path>
              <a:path w="9525" h="4533900">
                <a:moveTo>
                  <a:pt x="6077" y="4076699"/>
                </a:moveTo>
                <a:lnTo>
                  <a:pt x="3447" y="4076699"/>
                </a:lnTo>
                <a:lnTo>
                  <a:pt x="2324" y="4076234"/>
                </a:lnTo>
                <a:lnTo>
                  <a:pt x="464" y="4074375"/>
                </a:lnTo>
                <a:lnTo>
                  <a:pt x="0" y="4073252"/>
                </a:lnTo>
                <a:lnTo>
                  <a:pt x="0" y="4061097"/>
                </a:lnTo>
                <a:lnTo>
                  <a:pt x="464" y="4059974"/>
                </a:lnTo>
                <a:lnTo>
                  <a:pt x="2324" y="4058114"/>
                </a:lnTo>
                <a:lnTo>
                  <a:pt x="3447" y="4057649"/>
                </a:lnTo>
                <a:lnTo>
                  <a:pt x="6077" y="4057649"/>
                </a:lnTo>
                <a:lnTo>
                  <a:pt x="7200" y="4058114"/>
                </a:lnTo>
                <a:lnTo>
                  <a:pt x="9060" y="4059974"/>
                </a:lnTo>
                <a:lnTo>
                  <a:pt x="9524" y="4061097"/>
                </a:lnTo>
                <a:lnTo>
                  <a:pt x="9524" y="4073252"/>
                </a:lnTo>
                <a:lnTo>
                  <a:pt x="9060" y="4074375"/>
                </a:lnTo>
                <a:lnTo>
                  <a:pt x="7200" y="4076234"/>
                </a:lnTo>
                <a:lnTo>
                  <a:pt x="6077" y="4076699"/>
                </a:lnTo>
                <a:close/>
              </a:path>
              <a:path w="9525" h="4533900">
                <a:moveTo>
                  <a:pt x="6077" y="4019549"/>
                </a:moveTo>
                <a:lnTo>
                  <a:pt x="3447" y="4019549"/>
                </a:lnTo>
                <a:lnTo>
                  <a:pt x="2324" y="4019084"/>
                </a:lnTo>
                <a:lnTo>
                  <a:pt x="464" y="4017225"/>
                </a:lnTo>
                <a:lnTo>
                  <a:pt x="0" y="4016102"/>
                </a:lnTo>
                <a:lnTo>
                  <a:pt x="0" y="4003947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7"/>
                </a:lnTo>
                <a:lnTo>
                  <a:pt x="9524" y="4016102"/>
                </a:lnTo>
                <a:lnTo>
                  <a:pt x="9060" y="4017225"/>
                </a:lnTo>
                <a:lnTo>
                  <a:pt x="7200" y="4019084"/>
                </a:lnTo>
                <a:lnTo>
                  <a:pt x="6077" y="4019549"/>
                </a:lnTo>
                <a:close/>
              </a:path>
              <a:path w="9525" h="45339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5"/>
                </a:lnTo>
                <a:lnTo>
                  <a:pt x="0" y="3958952"/>
                </a:lnTo>
                <a:lnTo>
                  <a:pt x="0" y="3946797"/>
                </a:lnTo>
                <a:lnTo>
                  <a:pt x="464" y="3945674"/>
                </a:lnTo>
                <a:lnTo>
                  <a:pt x="2324" y="3943814"/>
                </a:lnTo>
                <a:lnTo>
                  <a:pt x="3447" y="3943349"/>
                </a:lnTo>
                <a:lnTo>
                  <a:pt x="6077" y="3943349"/>
                </a:lnTo>
                <a:lnTo>
                  <a:pt x="7200" y="3943814"/>
                </a:lnTo>
                <a:lnTo>
                  <a:pt x="9060" y="3945674"/>
                </a:lnTo>
                <a:lnTo>
                  <a:pt x="9524" y="3946797"/>
                </a:lnTo>
                <a:lnTo>
                  <a:pt x="9524" y="3958952"/>
                </a:lnTo>
                <a:lnTo>
                  <a:pt x="9060" y="3960075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533900">
                <a:moveTo>
                  <a:pt x="6077" y="3905249"/>
                </a:moveTo>
                <a:lnTo>
                  <a:pt x="3447" y="3905249"/>
                </a:lnTo>
                <a:lnTo>
                  <a:pt x="2324" y="3904784"/>
                </a:lnTo>
                <a:lnTo>
                  <a:pt x="464" y="3902925"/>
                </a:lnTo>
                <a:lnTo>
                  <a:pt x="0" y="3901802"/>
                </a:lnTo>
                <a:lnTo>
                  <a:pt x="0" y="3889647"/>
                </a:lnTo>
                <a:lnTo>
                  <a:pt x="464" y="3888524"/>
                </a:lnTo>
                <a:lnTo>
                  <a:pt x="2324" y="3886664"/>
                </a:lnTo>
                <a:lnTo>
                  <a:pt x="3447" y="3886199"/>
                </a:lnTo>
                <a:lnTo>
                  <a:pt x="6077" y="3886199"/>
                </a:lnTo>
                <a:lnTo>
                  <a:pt x="7200" y="3886664"/>
                </a:lnTo>
                <a:lnTo>
                  <a:pt x="9060" y="3888524"/>
                </a:lnTo>
                <a:lnTo>
                  <a:pt x="9524" y="3889647"/>
                </a:lnTo>
                <a:lnTo>
                  <a:pt x="9524" y="3901802"/>
                </a:lnTo>
                <a:lnTo>
                  <a:pt x="9060" y="3902925"/>
                </a:lnTo>
                <a:lnTo>
                  <a:pt x="7200" y="3904784"/>
                </a:lnTo>
                <a:lnTo>
                  <a:pt x="6077" y="3905249"/>
                </a:lnTo>
                <a:close/>
              </a:path>
              <a:path w="9525" h="4533900">
                <a:moveTo>
                  <a:pt x="6077" y="3848099"/>
                </a:moveTo>
                <a:lnTo>
                  <a:pt x="3447" y="3848099"/>
                </a:lnTo>
                <a:lnTo>
                  <a:pt x="2324" y="3847634"/>
                </a:lnTo>
                <a:lnTo>
                  <a:pt x="464" y="3845774"/>
                </a:lnTo>
                <a:lnTo>
                  <a:pt x="0" y="3844652"/>
                </a:lnTo>
                <a:lnTo>
                  <a:pt x="0" y="3832497"/>
                </a:lnTo>
                <a:lnTo>
                  <a:pt x="464" y="3831374"/>
                </a:lnTo>
                <a:lnTo>
                  <a:pt x="2324" y="3829514"/>
                </a:lnTo>
                <a:lnTo>
                  <a:pt x="3447" y="3829049"/>
                </a:lnTo>
                <a:lnTo>
                  <a:pt x="6077" y="3829049"/>
                </a:lnTo>
                <a:lnTo>
                  <a:pt x="7200" y="3829514"/>
                </a:lnTo>
                <a:lnTo>
                  <a:pt x="9060" y="3831374"/>
                </a:lnTo>
                <a:lnTo>
                  <a:pt x="9524" y="3832497"/>
                </a:lnTo>
                <a:lnTo>
                  <a:pt x="9524" y="3844652"/>
                </a:lnTo>
                <a:lnTo>
                  <a:pt x="9060" y="3845774"/>
                </a:lnTo>
                <a:lnTo>
                  <a:pt x="7200" y="3847634"/>
                </a:lnTo>
                <a:lnTo>
                  <a:pt x="6077" y="3848099"/>
                </a:lnTo>
                <a:close/>
              </a:path>
              <a:path w="9525" h="4533900">
                <a:moveTo>
                  <a:pt x="6077" y="3790949"/>
                </a:moveTo>
                <a:lnTo>
                  <a:pt x="3447" y="3790949"/>
                </a:lnTo>
                <a:lnTo>
                  <a:pt x="2324" y="3790484"/>
                </a:lnTo>
                <a:lnTo>
                  <a:pt x="464" y="3788624"/>
                </a:lnTo>
                <a:lnTo>
                  <a:pt x="0" y="3787502"/>
                </a:lnTo>
                <a:lnTo>
                  <a:pt x="0" y="3775347"/>
                </a:lnTo>
                <a:lnTo>
                  <a:pt x="464" y="3774224"/>
                </a:lnTo>
                <a:lnTo>
                  <a:pt x="2324" y="3772364"/>
                </a:lnTo>
                <a:lnTo>
                  <a:pt x="3447" y="3771899"/>
                </a:lnTo>
                <a:lnTo>
                  <a:pt x="6077" y="3771899"/>
                </a:lnTo>
                <a:lnTo>
                  <a:pt x="7200" y="3772364"/>
                </a:lnTo>
                <a:lnTo>
                  <a:pt x="9060" y="3774224"/>
                </a:lnTo>
                <a:lnTo>
                  <a:pt x="9524" y="3775347"/>
                </a:lnTo>
                <a:lnTo>
                  <a:pt x="9524" y="3787502"/>
                </a:lnTo>
                <a:lnTo>
                  <a:pt x="9060" y="3788624"/>
                </a:lnTo>
                <a:lnTo>
                  <a:pt x="7200" y="3790484"/>
                </a:lnTo>
                <a:lnTo>
                  <a:pt x="6077" y="3790949"/>
                </a:lnTo>
                <a:close/>
              </a:path>
              <a:path w="9525" h="4533900">
                <a:moveTo>
                  <a:pt x="6077" y="3733799"/>
                </a:moveTo>
                <a:lnTo>
                  <a:pt x="3447" y="3733799"/>
                </a:lnTo>
                <a:lnTo>
                  <a:pt x="2324" y="3733334"/>
                </a:lnTo>
                <a:lnTo>
                  <a:pt x="464" y="3731475"/>
                </a:lnTo>
                <a:lnTo>
                  <a:pt x="0" y="3730352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30352"/>
                </a:lnTo>
                <a:lnTo>
                  <a:pt x="9060" y="3731475"/>
                </a:lnTo>
                <a:lnTo>
                  <a:pt x="7200" y="3733334"/>
                </a:lnTo>
                <a:lnTo>
                  <a:pt x="6077" y="3733799"/>
                </a:lnTo>
                <a:close/>
              </a:path>
              <a:path w="9525" h="45339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61047"/>
                </a:lnTo>
                <a:lnTo>
                  <a:pt x="464" y="3659924"/>
                </a:lnTo>
                <a:lnTo>
                  <a:pt x="2324" y="3658064"/>
                </a:lnTo>
                <a:lnTo>
                  <a:pt x="3447" y="3657599"/>
                </a:lnTo>
                <a:lnTo>
                  <a:pt x="6077" y="3657599"/>
                </a:lnTo>
                <a:lnTo>
                  <a:pt x="7200" y="3658064"/>
                </a:lnTo>
                <a:lnTo>
                  <a:pt x="9060" y="3659924"/>
                </a:lnTo>
                <a:lnTo>
                  <a:pt x="9524" y="3661047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533900">
                <a:moveTo>
                  <a:pt x="6077" y="3619499"/>
                </a:moveTo>
                <a:lnTo>
                  <a:pt x="3447" y="3619499"/>
                </a:lnTo>
                <a:lnTo>
                  <a:pt x="2324" y="3619034"/>
                </a:lnTo>
                <a:lnTo>
                  <a:pt x="464" y="3617175"/>
                </a:lnTo>
                <a:lnTo>
                  <a:pt x="0" y="3616052"/>
                </a:lnTo>
                <a:lnTo>
                  <a:pt x="0" y="3603897"/>
                </a:lnTo>
                <a:lnTo>
                  <a:pt x="464" y="3602774"/>
                </a:lnTo>
                <a:lnTo>
                  <a:pt x="2324" y="3600914"/>
                </a:lnTo>
                <a:lnTo>
                  <a:pt x="3447" y="3600449"/>
                </a:lnTo>
                <a:lnTo>
                  <a:pt x="6077" y="3600449"/>
                </a:lnTo>
                <a:lnTo>
                  <a:pt x="7200" y="3600914"/>
                </a:lnTo>
                <a:lnTo>
                  <a:pt x="9060" y="3602774"/>
                </a:lnTo>
                <a:lnTo>
                  <a:pt x="9524" y="3603897"/>
                </a:lnTo>
                <a:lnTo>
                  <a:pt x="9524" y="3616052"/>
                </a:lnTo>
                <a:lnTo>
                  <a:pt x="9060" y="3617175"/>
                </a:lnTo>
                <a:lnTo>
                  <a:pt x="7200" y="3619034"/>
                </a:lnTo>
                <a:lnTo>
                  <a:pt x="6077" y="3619499"/>
                </a:lnTo>
                <a:close/>
              </a:path>
              <a:path w="9525" h="4533900">
                <a:moveTo>
                  <a:pt x="6077" y="3562349"/>
                </a:moveTo>
                <a:lnTo>
                  <a:pt x="3447" y="3562349"/>
                </a:lnTo>
                <a:lnTo>
                  <a:pt x="2324" y="3561884"/>
                </a:lnTo>
                <a:lnTo>
                  <a:pt x="464" y="3560025"/>
                </a:lnTo>
                <a:lnTo>
                  <a:pt x="0" y="3558902"/>
                </a:lnTo>
                <a:lnTo>
                  <a:pt x="0" y="3546747"/>
                </a:lnTo>
                <a:lnTo>
                  <a:pt x="464" y="3545624"/>
                </a:lnTo>
                <a:lnTo>
                  <a:pt x="2324" y="3543764"/>
                </a:lnTo>
                <a:lnTo>
                  <a:pt x="3447" y="3543299"/>
                </a:lnTo>
                <a:lnTo>
                  <a:pt x="6077" y="3543299"/>
                </a:lnTo>
                <a:lnTo>
                  <a:pt x="7200" y="3543764"/>
                </a:lnTo>
                <a:lnTo>
                  <a:pt x="9060" y="3545624"/>
                </a:lnTo>
                <a:lnTo>
                  <a:pt x="9524" y="3546747"/>
                </a:lnTo>
                <a:lnTo>
                  <a:pt x="9524" y="3558902"/>
                </a:lnTo>
                <a:lnTo>
                  <a:pt x="9060" y="3560025"/>
                </a:lnTo>
                <a:lnTo>
                  <a:pt x="7200" y="3561884"/>
                </a:lnTo>
                <a:lnTo>
                  <a:pt x="6077" y="3562349"/>
                </a:lnTo>
                <a:close/>
              </a:path>
              <a:path w="9525" h="4533900">
                <a:moveTo>
                  <a:pt x="6077" y="3505199"/>
                </a:moveTo>
                <a:lnTo>
                  <a:pt x="3447" y="3505199"/>
                </a:lnTo>
                <a:lnTo>
                  <a:pt x="2324" y="3504734"/>
                </a:lnTo>
                <a:lnTo>
                  <a:pt x="464" y="3502875"/>
                </a:lnTo>
                <a:lnTo>
                  <a:pt x="0" y="3501752"/>
                </a:lnTo>
                <a:lnTo>
                  <a:pt x="0" y="3489597"/>
                </a:lnTo>
                <a:lnTo>
                  <a:pt x="464" y="3488474"/>
                </a:lnTo>
                <a:lnTo>
                  <a:pt x="2324" y="3486614"/>
                </a:lnTo>
                <a:lnTo>
                  <a:pt x="3447" y="3486149"/>
                </a:lnTo>
                <a:lnTo>
                  <a:pt x="6077" y="3486149"/>
                </a:lnTo>
                <a:lnTo>
                  <a:pt x="7200" y="3486614"/>
                </a:lnTo>
                <a:lnTo>
                  <a:pt x="9060" y="3488474"/>
                </a:lnTo>
                <a:lnTo>
                  <a:pt x="9524" y="3489597"/>
                </a:lnTo>
                <a:lnTo>
                  <a:pt x="9524" y="3501752"/>
                </a:lnTo>
                <a:lnTo>
                  <a:pt x="9060" y="3502875"/>
                </a:lnTo>
                <a:lnTo>
                  <a:pt x="7200" y="3504734"/>
                </a:lnTo>
                <a:lnTo>
                  <a:pt x="6077" y="3505199"/>
                </a:lnTo>
                <a:close/>
              </a:path>
              <a:path w="9525" h="4533900">
                <a:moveTo>
                  <a:pt x="6077" y="3448049"/>
                </a:moveTo>
                <a:lnTo>
                  <a:pt x="3447" y="3448049"/>
                </a:lnTo>
                <a:lnTo>
                  <a:pt x="2324" y="3447584"/>
                </a:lnTo>
                <a:lnTo>
                  <a:pt x="464" y="3445725"/>
                </a:lnTo>
                <a:lnTo>
                  <a:pt x="0" y="3444602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44602"/>
                </a:lnTo>
                <a:lnTo>
                  <a:pt x="9060" y="3445725"/>
                </a:lnTo>
                <a:lnTo>
                  <a:pt x="7200" y="3447584"/>
                </a:lnTo>
                <a:lnTo>
                  <a:pt x="6077" y="3448049"/>
                </a:lnTo>
                <a:close/>
              </a:path>
              <a:path w="9525" h="45339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75297"/>
                </a:lnTo>
                <a:lnTo>
                  <a:pt x="464" y="3374174"/>
                </a:lnTo>
                <a:lnTo>
                  <a:pt x="2324" y="3372314"/>
                </a:lnTo>
                <a:lnTo>
                  <a:pt x="3447" y="3371849"/>
                </a:lnTo>
                <a:lnTo>
                  <a:pt x="6077" y="3371849"/>
                </a:lnTo>
                <a:lnTo>
                  <a:pt x="7200" y="3372314"/>
                </a:lnTo>
                <a:lnTo>
                  <a:pt x="9060" y="3374174"/>
                </a:lnTo>
                <a:lnTo>
                  <a:pt x="9524" y="3375297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533900">
                <a:moveTo>
                  <a:pt x="6077" y="3333749"/>
                </a:moveTo>
                <a:lnTo>
                  <a:pt x="3447" y="3333749"/>
                </a:lnTo>
                <a:lnTo>
                  <a:pt x="2324" y="3333284"/>
                </a:lnTo>
                <a:lnTo>
                  <a:pt x="464" y="3331425"/>
                </a:lnTo>
                <a:lnTo>
                  <a:pt x="0" y="3330302"/>
                </a:lnTo>
                <a:lnTo>
                  <a:pt x="0" y="3318147"/>
                </a:lnTo>
                <a:lnTo>
                  <a:pt x="464" y="3317024"/>
                </a:lnTo>
                <a:lnTo>
                  <a:pt x="2324" y="3315164"/>
                </a:lnTo>
                <a:lnTo>
                  <a:pt x="3447" y="3314699"/>
                </a:lnTo>
                <a:lnTo>
                  <a:pt x="6077" y="3314699"/>
                </a:lnTo>
                <a:lnTo>
                  <a:pt x="7200" y="3315164"/>
                </a:lnTo>
                <a:lnTo>
                  <a:pt x="9060" y="3317024"/>
                </a:lnTo>
                <a:lnTo>
                  <a:pt x="9524" y="3318147"/>
                </a:lnTo>
                <a:lnTo>
                  <a:pt x="9524" y="3330302"/>
                </a:lnTo>
                <a:lnTo>
                  <a:pt x="9060" y="3331425"/>
                </a:lnTo>
                <a:lnTo>
                  <a:pt x="7200" y="3333284"/>
                </a:lnTo>
                <a:lnTo>
                  <a:pt x="6077" y="3333749"/>
                </a:lnTo>
                <a:close/>
              </a:path>
              <a:path w="9525" h="4533900">
                <a:moveTo>
                  <a:pt x="6077" y="3276599"/>
                </a:moveTo>
                <a:lnTo>
                  <a:pt x="3447" y="3276599"/>
                </a:lnTo>
                <a:lnTo>
                  <a:pt x="2324" y="3276134"/>
                </a:lnTo>
                <a:lnTo>
                  <a:pt x="464" y="3274274"/>
                </a:lnTo>
                <a:lnTo>
                  <a:pt x="0" y="3273152"/>
                </a:lnTo>
                <a:lnTo>
                  <a:pt x="0" y="3260997"/>
                </a:lnTo>
                <a:lnTo>
                  <a:pt x="464" y="3259874"/>
                </a:lnTo>
                <a:lnTo>
                  <a:pt x="2324" y="3258014"/>
                </a:lnTo>
                <a:lnTo>
                  <a:pt x="3447" y="3257549"/>
                </a:lnTo>
                <a:lnTo>
                  <a:pt x="6077" y="3257549"/>
                </a:lnTo>
                <a:lnTo>
                  <a:pt x="7200" y="3258014"/>
                </a:lnTo>
                <a:lnTo>
                  <a:pt x="9060" y="3259874"/>
                </a:lnTo>
                <a:lnTo>
                  <a:pt x="9524" y="3260997"/>
                </a:lnTo>
                <a:lnTo>
                  <a:pt x="9524" y="3273152"/>
                </a:lnTo>
                <a:lnTo>
                  <a:pt x="9060" y="3274274"/>
                </a:lnTo>
                <a:lnTo>
                  <a:pt x="7200" y="3276134"/>
                </a:lnTo>
                <a:lnTo>
                  <a:pt x="6077" y="3276599"/>
                </a:lnTo>
                <a:close/>
              </a:path>
              <a:path w="9525" h="4533900">
                <a:moveTo>
                  <a:pt x="6077" y="3219449"/>
                </a:moveTo>
                <a:lnTo>
                  <a:pt x="3447" y="3219449"/>
                </a:lnTo>
                <a:lnTo>
                  <a:pt x="2324" y="3218984"/>
                </a:lnTo>
                <a:lnTo>
                  <a:pt x="464" y="3217125"/>
                </a:lnTo>
                <a:lnTo>
                  <a:pt x="0" y="3216002"/>
                </a:lnTo>
                <a:lnTo>
                  <a:pt x="0" y="3203847"/>
                </a:lnTo>
                <a:lnTo>
                  <a:pt x="464" y="3202724"/>
                </a:lnTo>
                <a:lnTo>
                  <a:pt x="2324" y="3200864"/>
                </a:lnTo>
                <a:lnTo>
                  <a:pt x="3447" y="3200399"/>
                </a:lnTo>
                <a:lnTo>
                  <a:pt x="6077" y="3200399"/>
                </a:lnTo>
                <a:lnTo>
                  <a:pt x="7200" y="3200864"/>
                </a:lnTo>
                <a:lnTo>
                  <a:pt x="9060" y="3202724"/>
                </a:lnTo>
                <a:lnTo>
                  <a:pt x="9524" y="3203847"/>
                </a:lnTo>
                <a:lnTo>
                  <a:pt x="9524" y="3216002"/>
                </a:lnTo>
                <a:lnTo>
                  <a:pt x="9060" y="3217125"/>
                </a:lnTo>
                <a:lnTo>
                  <a:pt x="7200" y="3218984"/>
                </a:lnTo>
                <a:lnTo>
                  <a:pt x="6077" y="3219449"/>
                </a:lnTo>
                <a:close/>
              </a:path>
              <a:path w="9525" h="4533900">
                <a:moveTo>
                  <a:pt x="6077" y="3162299"/>
                </a:moveTo>
                <a:lnTo>
                  <a:pt x="3447" y="3162299"/>
                </a:lnTo>
                <a:lnTo>
                  <a:pt x="2324" y="3161834"/>
                </a:lnTo>
                <a:lnTo>
                  <a:pt x="464" y="3159975"/>
                </a:lnTo>
                <a:lnTo>
                  <a:pt x="0" y="3158852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58852"/>
                </a:lnTo>
                <a:lnTo>
                  <a:pt x="9060" y="3159975"/>
                </a:lnTo>
                <a:lnTo>
                  <a:pt x="7200" y="3161834"/>
                </a:lnTo>
                <a:lnTo>
                  <a:pt x="6077" y="3162299"/>
                </a:lnTo>
                <a:close/>
              </a:path>
              <a:path w="9525" h="45339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89547"/>
                </a:lnTo>
                <a:lnTo>
                  <a:pt x="464" y="3088424"/>
                </a:lnTo>
                <a:lnTo>
                  <a:pt x="2324" y="3086564"/>
                </a:lnTo>
                <a:lnTo>
                  <a:pt x="3447" y="3086099"/>
                </a:lnTo>
                <a:lnTo>
                  <a:pt x="6077" y="3086099"/>
                </a:lnTo>
                <a:lnTo>
                  <a:pt x="7200" y="3086564"/>
                </a:lnTo>
                <a:lnTo>
                  <a:pt x="9060" y="3088424"/>
                </a:lnTo>
                <a:lnTo>
                  <a:pt x="9524" y="3089547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533900">
                <a:moveTo>
                  <a:pt x="6077" y="3047999"/>
                </a:moveTo>
                <a:lnTo>
                  <a:pt x="3447" y="3047999"/>
                </a:lnTo>
                <a:lnTo>
                  <a:pt x="2324" y="3047534"/>
                </a:lnTo>
                <a:lnTo>
                  <a:pt x="464" y="3045674"/>
                </a:lnTo>
                <a:lnTo>
                  <a:pt x="0" y="3044552"/>
                </a:lnTo>
                <a:lnTo>
                  <a:pt x="0" y="3032397"/>
                </a:lnTo>
                <a:lnTo>
                  <a:pt x="464" y="3031274"/>
                </a:lnTo>
                <a:lnTo>
                  <a:pt x="2324" y="3029414"/>
                </a:lnTo>
                <a:lnTo>
                  <a:pt x="3447" y="3028949"/>
                </a:lnTo>
                <a:lnTo>
                  <a:pt x="6077" y="3028949"/>
                </a:lnTo>
                <a:lnTo>
                  <a:pt x="7200" y="3029414"/>
                </a:lnTo>
                <a:lnTo>
                  <a:pt x="9060" y="3031274"/>
                </a:lnTo>
                <a:lnTo>
                  <a:pt x="9524" y="3032397"/>
                </a:lnTo>
                <a:lnTo>
                  <a:pt x="9524" y="3044552"/>
                </a:lnTo>
                <a:lnTo>
                  <a:pt x="9060" y="3045674"/>
                </a:lnTo>
                <a:lnTo>
                  <a:pt x="7200" y="3047534"/>
                </a:lnTo>
                <a:lnTo>
                  <a:pt x="6077" y="3047999"/>
                </a:lnTo>
                <a:close/>
              </a:path>
              <a:path w="9525" h="4533900">
                <a:moveTo>
                  <a:pt x="6077" y="2990849"/>
                </a:moveTo>
                <a:lnTo>
                  <a:pt x="3447" y="2990849"/>
                </a:lnTo>
                <a:lnTo>
                  <a:pt x="2324" y="2990384"/>
                </a:lnTo>
                <a:lnTo>
                  <a:pt x="464" y="2988524"/>
                </a:lnTo>
                <a:lnTo>
                  <a:pt x="0" y="2987402"/>
                </a:lnTo>
                <a:lnTo>
                  <a:pt x="0" y="2975247"/>
                </a:lnTo>
                <a:lnTo>
                  <a:pt x="464" y="2974124"/>
                </a:lnTo>
                <a:lnTo>
                  <a:pt x="2324" y="2972264"/>
                </a:lnTo>
                <a:lnTo>
                  <a:pt x="3447" y="2971799"/>
                </a:lnTo>
                <a:lnTo>
                  <a:pt x="6077" y="2971799"/>
                </a:lnTo>
                <a:lnTo>
                  <a:pt x="7200" y="2972264"/>
                </a:lnTo>
                <a:lnTo>
                  <a:pt x="9060" y="2974124"/>
                </a:lnTo>
                <a:lnTo>
                  <a:pt x="9524" y="2975247"/>
                </a:lnTo>
                <a:lnTo>
                  <a:pt x="9524" y="2987402"/>
                </a:lnTo>
                <a:lnTo>
                  <a:pt x="9060" y="2988524"/>
                </a:lnTo>
                <a:lnTo>
                  <a:pt x="7200" y="2990384"/>
                </a:lnTo>
                <a:lnTo>
                  <a:pt x="6077" y="2990849"/>
                </a:lnTo>
                <a:close/>
              </a:path>
              <a:path w="9525" h="4533900">
                <a:moveTo>
                  <a:pt x="6077" y="2933699"/>
                </a:moveTo>
                <a:lnTo>
                  <a:pt x="3447" y="2933699"/>
                </a:lnTo>
                <a:lnTo>
                  <a:pt x="2324" y="2933234"/>
                </a:lnTo>
                <a:lnTo>
                  <a:pt x="464" y="2931375"/>
                </a:lnTo>
                <a:lnTo>
                  <a:pt x="0" y="2930252"/>
                </a:lnTo>
                <a:lnTo>
                  <a:pt x="0" y="2918097"/>
                </a:lnTo>
                <a:lnTo>
                  <a:pt x="464" y="2916974"/>
                </a:lnTo>
                <a:lnTo>
                  <a:pt x="2324" y="2915114"/>
                </a:lnTo>
                <a:lnTo>
                  <a:pt x="3447" y="2914649"/>
                </a:lnTo>
                <a:lnTo>
                  <a:pt x="6077" y="2914649"/>
                </a:lnTo>
                <a:lnTo>
                  <a:pt x="7200" y="2915114"/>
                </a:lnTo>
                <a:lnTo>
                  <a:pt x="9060" y="2916974"/>
                </a:lnTo>
                <a:lnTo>
                  <a:pt x="9524" y="2918097"/>
                </a:lnTo>
                <a:lnTo>
                  <a:pt x="9524" y="2930252"/>
                </a:lnTo>
                <a:lnTo>
                  <a:pt x="9060" y="2931375"/>
                </a:lnTo>
                <a:lnTo>
                  <a:pt x="7200" y="2933234"/>
                </a:lnTo>
                <a:lnTo>
                  <a:pt x="6077" y="2933699"/>
                </a:lnTo>
                <a:close/>
              </a:path>
              <a:path w="9525" h="4533900">
                <a:moveTo>
                  <a:pt x="6077" y="2876549"/>
                </a:moveTo>
                <a:lnTo>
                  <a:pt x="3447" y="2876549"/>
                </a:lnTo>
                <a:lnTo>
                  <a:pt x="2324" y="2876084"/>
                </a:lnTo>
                <a:lnTo>
                  <a:pt x="464" y="2874225"/>
                </a:lnTo>
                <a:lnTo>
                  <a:pt x="0" y="2873102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73102"/>
                </a:lnTo>
                <a:lnTo>
                  <a:pt x="9060" y="2874225"/>
                </a:lnTo>
                <a:lnTo>
                  <a:pt x="7200" y="2876084"/>
                </a:lnTo>
                <a:lnTo>
                  <a:pt x="6077" y="2876549"/>
                </a:lnTo>
                <a:close/>
              </a:path>
              <a:path w="9525" h="45339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03797"/>
                </a:lnTo>
                <a:lnTo>
                  <a:pt x="464" y="2802674"/>
                </a:lnTo>
                <a:lnTo>
                  <a:pt x="2324" y="2800814"/>
                </a:lnTo>
                <a:lnTo>
                  <a:pt x="3447" y="2800349"/>
                </a:lnTo>
                <a:lnTo>
                  <a:pt x="6077" y="2800349"/>
                </a:lnTo>
                <a:lnTo>
                  <a:pt x="7200" y="2800814"/>
                </a:lnTo>
                <a:lnTo>
                  <a:pt x="9060" y="2802674"/>
                </a:lnTo>
                <a:lnTo>
                  <a:pt x="9524" y="2803797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533900">
                <a:moveTo>
                  <a:pt x="6077" y="2762249"/>
                </a:moveTo>
                <a:lnTo>
                  <a:pt x="3447" y="2762249"/>
                </a:lnTo>
                <a:lnTo>
                  <a:pt x="2324" y="2761784"/>
                </a:lnTo>
                <a:lnTo>
                  <a:pt x="464" y="2759925"/>
                </a:lnTo>
                <a:lnTo>
                  <a:pt x="0" y="2758802"/>
                </a:lnTo>
                <a:lnTo>
                  <a:pt x="0" y="2746647"/>
                </a:lnTo>
                <a:lnTo>
                  <a:pt x="464" y="2745524"/>
                </a:lnTo>
                <a:lnTo>
                  <a:pt x="2324" y="2743664"/>
                </a:lnTo>
                <a:lnTo>
                  <a:pt x="3447" y="2743199"/>
                </a:lnTo>
                <a:lnTo>
                  <a:pt x="6077" y="2743199"/>
                </a:lnTo>
                <a:lnTo>
                  <a:pt x="7200" y="2743664"/>
                </a:lnTo>
                <a:lnTo>
                  <a:pt x="9060" y="2745524"/>
                </a:lnTo>
                <a:lnTo>
                  <a:pt x="9524" y="2746647"/>
                </a:lnTo>
                <a:lnTo>
                  <a:pt x="9524" y="2758802"/>
                </a:lnTo>
                <a:lnTo>
                  <a:pt x="9060" y="2759925"/>
                </a:lnTo>
                <a:lnTo>
                  <a:pt x="7200" y="2761784"/>
                </a:lnTo>
                <a:lnTo>
                  <a:pt x="6077" y="2762249"/>
                </a:lnTo>
                <a:close/>
              </a:path>
              <a:path w="9525" h="4533900">
                <a:moveTo>
                  <a:pt x="6077" y="2705099"/>
                </a:moveTo>
                <a:lnTo>
                  <a:pt x="3447" y="2705099"/>
                </a:lnTo>
                <a:lnTo>
                  <a:pt x="2324" y="2704634"/>
                </a:lnTo>
                <a:lnTo>
                  <a:pt x="464" y="2702775"/>
                </a:lnTo>
                <a:lnTo>
                  <a:pt x="0" y="2701652"/>
                </a:lnTo>
                <a:lnTo>
                  <a:pt x="0" y="2689497"/>
                </a:lnTo>
                <a:lnTo>
                  <a:pt x="464" y="2688374"/>
                </a:lnTo>
                <a:lnTo>
                  <a:pt x="2324" y="2686514"/>
                </a:lnTo>
                <a:lnTo>
                  <a:pt x="3447" y="2686049"/>
                </a:lnTo>
                <a:lnTo>
                  <a:pt x="6077" y="2686049"/>
                </a:lnTo>
                <a:lnTo>
                  <a:pt x="7200" y="2686514"/>
                </a:lnTo>
                <a:lnTo>
                  <a:pt x="9060" y="2688374"/>
                </a:lnTo>
                <a:lnTo>
                  <a:pt x="9524" y="2689497"/>
                </a:lnTo>
                <a:lnTo>
                  <a:pt x="9524" y="2701652"/>
                </a:lnTo>
                <a:lnTo>
                  <a:pt x="9060" y="2702775"/>
                </a:lnTo>
                <a:lnTo>
                  <a:pt x="7200" y="2704634"/>
                </a:lnTo>
                <a:lnTo>
                  <a:pt x="6077" y="2705099"/>
                </a:lnTo>
                <a:close/>
              </a:path>
              <a:path w="9525" h="4533900">
                <a:moveTo>
                  <a:pt x="6077" y="2647949"/>
                </a:moveTo>
                <a:lnTo>
                  <a:pt x="3447" y="2647949"/>
                </a:lnTo>
                <a:lnTo>
                  <a:pt x="2324" y="2647484"/>
                </a:lnTo>
                <a:lnTo>
                  <a:pt x="464" y="2645625"/>
                </a:lnTo>
                <a:lnTo>
                  <a:pt x="0" y="2644502"/>
                </a:lnTo>
                <a:lnTo>
                  <a:pt x="0" y="2632347"/>
                </a:lnTo>
                <a:lnTo>
                  <a:pt x="464" y="2631224"/>
                </a:lnTo>
                <a:lnTo>
                  <a:pt x="2324" y="2629364"/>
                </a:lnTo>
                <a:lnTo>
                  <a:pt x="3447" y="2628899"/>
                </a:lnTo>
                <a:lnTo>
                  <a:pt x="6077" y="2628899"/>
                </a:lnTo>
                <a:lnTo>
                  <a:pt x="7200" y="2629364"/>
                </a:lnTo>
                <a:lnTo>
                  <a:pt x="9060" y="2631224"/>
                </a:lnTo>
                <a:lnTo>
                  <a:pt x="9524" y="2632347"/>
                </a:lnTo>
                <a:lnTo>
                  <a:pt x="9524" y="2644502"/>
                </a:lnTo>
                <a:lnTo>
                  <a:pt x="9060" y="2645625"/>
                </a:lnTo>
                <a:lnTo>
                  <a:pt x="7200" y="2647484"/>
                </a:lnTo>
                <a:lnTo>
                  <a:pt x="6077" y="2647949"/>
                </a:lnTo>
                <a:close/>
              </a:path>
              <a:path w="9525" h="4533900">
                <a:moveTo>
                  <a:pt x="6077" y="2590799"/>
                </a:moveTo>
                <a:lnTo>
                  <a:pt x="3447" y="2590799"/>
                </a:lnTo>
                <a:lnTo>
                  <a:pt x="2324" y="2590334"/>
                </a:lnTo>
                <a:lnTo>
                  <a:pt x="464" y="2588474"/>
                </a:lnTo>
                <a:lnTo>
                  <a:pt x="0" y="2587352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87352"/>
                </a:lnTo>
                <a:lnTo>
                  <a:pt x="9060" y="2588474"/>
                </a:lnTo>
                <a:lnTo>
                  <a:pt x="7200" y="2590334"/>
                </a:lnTo>
                <a:lnTo>
                  <a:pt x="6077" y="2590799"/>
                </a:lnTo>
                <a:close/>
              </a:path>
              <a:path w="9525" h="45339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18047"/>
                </a:lnTo>
                <a:lnTo>
                  <a:pt x="464" y="2516924"/>
                </a:lnTo>
                <a:lnTo>
                  <a:pt x="2324" y="2515064"/>
                </a:lnTo>
                <a:lnTo>
                  <a:pt x="3447" y="2514599"/>
                </a:lnTo>
                <a:lnTo>
                  <a:pt x="6077" y="2514599"/>
                </a:lnTo>
                <a:lnTo>
                  <a:pt x="7200" y="2515064"/>
                </a:lnTo>
                <a:lnTo>
                  <a:pt x="9060" y="2516924"/>
                </a:lnTo>
                <a:lnTo>
                  <a:pt x="9524" y="2518047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339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45339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45339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45339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4533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339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45339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45339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45339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4533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339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45339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45339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45339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4533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339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45339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4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4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45339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45339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4533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339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45339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5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5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45339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45339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4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4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4533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339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45339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45339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45339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4533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5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5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339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4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4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45339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45339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45339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4533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339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45339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5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5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45339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4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4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45339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4533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5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5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339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45339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45339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45339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12216" y="5197457"/>
            <a:ext cx="512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>
                <a:latin typeface="Segoe UI Semibold"/>
                <a:cs typeface="Segoe UI Semibold"/>
              </a:rPr>
              <a:t>J</a:t>
            </a:r>
            <a:r>
              <a:rPr dirty="0" sz="1000">
                <a:latin typeface="Segoe UI Semibold"/>
                <a:cs typeface="Segoe UI Semibold"/>
              </a:rPr>
              <a:t>an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2019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7050" y="652462"/>
            <a:ext cx="9525" cy="4533900"/>
          </a:xfrm>
          <a:custGeom>
            <a:avLst/>
            <a:gdLst/>
            <a:ahLst/>
            <a:cxnLst/>
            <a:rect l="l" t="t" r="r" b="b"/>
            <a:pathLst>
              <a:path w="9525" h="4533900">
                <a:moveTo>
                  <a:pt x="6077" y="4533899"/>
                </a:moveTo>
                <a:lnTo>
                  <a:pt x="3447" y="4533899"/>
                </a:lnTo>
                <a:lnTo>
                  <a:pt x="2324" y="4533434"/>
                </a:lnTo>
                <a:lnTo>
                  <a:pt x="464" y="4531575"/>
                </a:lnTo>
                <a:lnTo>
                  <a:pt x="0" y="4530452"/>
                </a:lnTo>
                <a:lnTo>
                  <a:pt x="0" y="4518297"/>
                </a:lnTo>
                <a:lnTo>
                  <a:pt x="464" y="4517174"/>
                </a:lnTo>
                <a:lnTo>
                  <a:pt x="2324" y="4515314"/>
                </a:lnTo>
                <a:lnTo>
                  <a:pt x="3447" y="4514849"/>
                </a:lnTo>
                <a:lnTo>
                  <a:pt x="6077" y="4514849"/>
                </a:lnTo>
                <a:lnTo>
                  <a:pt x="7200" y="4515314"/>
                </a:lnTo>
                <a:lnTo>
                  <a:pt x="9060" y="4517174"/>
                </a:lnTo>
                <a:lnTo>
                  <a:pt x="9524" y="4518297"/>
                </a:lnTo>
                <a:lnTo>
                  <a:pt x="9524" y="4530452"/>
                </a:lnTo>
                <a:lnTo>
                  <a:pt x="9060" y="4531575"/>
                </a:lnTo>
                <a:lnTo>
                  <a:pt x="7200" y="4533434"/>
                </a:lnTo>
                <a:lnTo>
                  <a:pt x="6077" y="4533899"/>
                </a:lnTo>
                <a:close/>
              </a:path>
              <a:path w="9525" h="4533900">
                <a:moveTo>
                  <a:pt x="6077" y="4476749"/>
                </a:moveTo>
                <a:lnTo>
                  <a:pt x="3447" y="4476749"/>
                </a:lnTo>
                <a:lnTo>
                  <a:pt x="2324" y="4476284"/>
                </a:lnTo>
                <a:lnTo>
                  <a:pt x="464" y="4474425"/>
                </a:lnTo>
                <a:lnTo>
                  <a:pt x="0" y="4473302"/>
                </a:lnTo>
                <a:lnTo>
                  <a:pt x="0" y="4461147"/>
                </a:lnTo>
                <a:lnTo>
                  <a:pt x="464" y="4460024"/>
                </a:lnTo>
                <a:lnTo>
                  <a:pt x="2324" y="4458164"/>
                </a:lnTo>
                <a:lnTo>
                  <a:pt x="3447" y="4457699"/>
                </a:lnTo>
                <a:lnTo>
                  <a:pt x="6077" y="4457699"/>
                </a:lnTo>
                <a:lnTo>
                  <a:pt x="7200" y="4458164"/>
                </a:lnTo>
                <a:lnTo>
                  <a:pt x="9060" y="4460024"/>
                </a:lnTo>
                <a:lnTo>
                  <a:pt x="9524" y="4461147"/>
                </a:lnTo>
                <a:lnTo>
                  <a:pt x="9524" y="4473302"/>
                </a:lnTo>
                <a:lnTo>
                  <a:pt x="9060" y="4474425"/>
                </a:lnTo>
                <a:lnTo>
                  <a:pt x="7200" y="4476284"/>
                </a:lnTo>
                <a:lnTo>
                  <a:pt x="6077" y="4476749"/>
                </a:lnTo>
                <a:close/>
              </a:path>
              <a:path w="9525" h="4533900">
                <a:moveTo>
                  <a:pt x="6077" y="4419599"/>
                </a:moveTo>
                <a:lnTo>
                  <a:pt x="3447" y="4419599"/>
                </a:lnTo>
                <a:lnTo>
                  <a:pt x="2324" y="4419134"/>
                </a:lnTo>
                <a:lnTo>
                  <a:pt x="464" y="4417275"/>
                </a:lnTo>
                <a:lnTo>
                  <a:pt x="0" y="4416152"/>
                </a:lnTo>
                <a:lnTo>
                  <a:pt x="0" y="4403997"/>
                </a:lnTo>
                <a:lnTo>
                  <a:pt x="464" y="4402874"/>
                </a:lnTo>
                <a:lnTo>
                  <a:pt x="2324" y="4401014"/>
                </a:lnTo>
                <a:lnTo>
                  <a:pt x="3447" y="4400549"/>
                </a:lnTo>
                <a:lnTo>
                  <a:pt x="6077" y="4400549"/>
                </a:lnTo>
                <a:lnTo>
                  <a:pt x="7200" y="4401014"/>
                </a:lnTo>
                <a:lnTo>
                  <a:pt x="9060" y="4402874"/>
                </a:lnTo>
                <a:lnTo>
                  <a:pt x="9524" y="4403997"/>
                </a:lnTo>
                <a:lnTo>
                  <a:pt x="9524" y="4416152"/>
                </a:lnTo>
                <a:lnTo>
                  <a:pt x="9060" y="4417275"/>
                </a:lnTo>
                <a:lnTo>
                  <a:pt x="7200" y="4419134"/>
                </a:lnTo>
                <a:lnTo>
                  <a:pt x="6077" y="4419599"/>
                </a:lnTo>
                <a:close/>
              </a:path>
              <a:path w="9525" h="4533900">
                <a:moveTo>
                  <a:pt x="6077" y="4362449"/>
                </a:moveTo>
                <a:lnTo>
                  <a:pt x="3447" y="4362449"/>
                </a:lnTo>
                <a:lnTo>
                  <a:pt x="2324" y="4361984"/>
                </a:lnTo>
                <a:lnTo>
                  <a:pt x="464" y="4360125"/>
                </a:lnTo>
                <a:lnTo>
                  <a:pt x="0" y="4359002"/>
                </a:lnTo>
                <a:lnTo>
                  <a:pt x="0" y="4346847"/>
                </a:lnTo>
                <a:lnTo>
                  <a:pt x="464" y="4345724"/>
                </a:lnTo>
                <a:lnTo>
                  <a:pt x="2324" y="4343864"/>
                </a:lnTo>
                <a:lnTo>
                  <a:pt x="3447" y="4343399"/>
                </a:lnTo>
                <a:lnTo>
                  <a:pt x="6077" y="4343399"/>
                </a:lnTo>
                <a:lnTo>
                  <a:pt x="7200" y="4343864"/>
                </a:lnTo>
                <a:lnTo>
                  <a:pt x="9060" y="4345724"/>
                </a:lnTo>
                <a:lnTo>
                  <a:pt x="9524" y="4346847"/>
                </a:lnTo>
                <a:lnTo>
                  <a:pt x="9524" y="4359002"/>
                </a:lnTo>
                <a:lnTo>
                  <a:pt x="9060" y="4360125"/>
                </a:lnTo>
                <a:lnTo>
                  <a:pt x="7200" y="4361984"/>
                </a:lnTo>
                <a:lnTo>
                  <a:pt x="6077" y="4362449"/>
                </a:lnTo>
                <a:close/>
              </a:path>
              <a:path w="9525" h="4533900">
                <a:moveTo>
                  <a:pt x="6077" y="4305299"/>
                </a:moveTo>
                <a:lnTo>
                  <a:pt x="3447" y="4305299"/>
                </a:lnTo>
                <a:lnTo>
                  <a:pt x="2324" y="4304834"/>
                </a:lnTo>
                <a:lnTo>
                  <a:pt x="464" y="4302975"/>
                </a:lnTo>
                <a:lnTo>
                  <a:pt x="0" y="4301852"/>
                </a:lnTo>
                <a:lnTo>
                  <a:pt x="0" y="4289697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7"/>
                </a:lnTo>
                <a:lnTo>
                  <a:pt x="9524" y="4301852"/>
                </a:lnTo>
                <a:lnTo>
                  <a:pt x="9060" y="4302975"/>
                </a:lnTo>
                <a:lnTo>
                  <a:pt x="7200" y="4304834"/>
                </a:lnTo>
                <a:lnTo>
                  <a:pt x="6077" y="4305299"/>
                </a:lnTo>
                <a:close/>
              </a:path>
              <a:path w="9525" h="45339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5"/>
                </a:lnTo>
                <a:lnTo>
                  <a:pt x="0" y="4244702"/>
                </a:lnTo>
                <a:lnTo>
                  <a:pt x="0" y="4232547"/>
                </a:lnTo>
                <a:lnTo>
                  <a:pt x="464" y="4231424"/>
                </a:lnTo>
                <a:lnTo>
                  <a:pt x="2324" y="4229564"/>
                </a:lnTo>
                <a:lnTo>
                  <a:pt x="3447" y="4229099"/>
                </a:lnTo>
                <a:lnTo>
                  <a:pt x="6077" y="4229099"/>
                </a:lnTo>
                <a:lnTo>
                  <a:pt x="7200" y="4229564"/>
                </a:lnTo>
                <a:lnTo>
                  <a:pt x="9060" y="4231424"/>
                </a:lnTo>
                <a:lnTo>
                  <a:pt x="9524" y="4232547"/>
                </a:lnTo>
                <a:lnTo>
                  <a:pt x="9524" y="4244702"/>
                </a:lnTo>
                <a:lnTo>
                  <a:pt x="9060" y="4245825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533900">
                <a:moveTo>
                  <a:pt x="6077" y="4190999"/>
                </a:moveTo>
                <a:lnTo>
                  <a:pt x="3447" y="4190999"/>
                </a:lnTo>
                <a:lnTo>
                  <a:pt x="2324" y="4190534"/>
                </a:lnTo>
                <a:lnTo>
                  <a:pt x="464" y="4188675"/>
                </a:lnTo>
                <a:lnTo>
                  <a:pt x="0" y="4187552"/>
                </a:lnTo>
                <a:lnTo>
                  <a:pt x="0" y="4175397"/>
                </a:lnTo>
                <a:lnTo>
                  <a:pt x="464" y="4174274"/>
                </a:lnTo>
                <a:lnTo>
                  <a:pt x="2324" y="4172414"/>
                </a:lnTo>
                <a:lnTo>
                  <a:pt x="3447" y="4171949"/>
                </a:lnTo>
                <a:lnTo>
                  <a:pt x="6077" y="4171949"/>
                </a:lnTo>
                <a:lnTo>
                  <a:pt x="7200" y="4172414"/>
                </a:lnTo>
                <a:lnTo>
                  <a:pt x="9060" y="4174274"/>
                </a:lnTo>
                <a:lnTo>
                  <a:pt x="9524" y="4175397"/>
                </a:lnTo>
                <a:lnTo>
                  <a:pt x="9524" y="4187552"/>
                </a:lnTo>
                <a:lnTo>
                  <a:pt x="9060" y="4188675"/>
                </a:lnTo>
                <a:lnTo>
                  <a:pt x="7200" y="4190534"/>
                </a:lnTo>
                <a:lnTo>
                  <a:pt x="6077" y="4190999"/>
                </a:lnTo>
                <a:close/>
              </a:path>
              <a:path w="9525" h="4533900">
                <a:moveTo>
                  <a:pt x="6077" y="4133849"/>
                </a:moveTo>
                <a:lnTo>
                  <a:pt x="3447" y="4133849"/>
                </a:lnTo>
                <a:lnTo>
                  <a:pt x="2324" y="4133384"/>
                </a:lnTo>
                <a:lnTo>
                  <a:pt x="464" y="4131525"/>
                </a:lnTo>
                <a:lnTo>
                  <a:pt x="0" y="4130402"/>
                </a:lnTo>
                <a:lnTo>
                  <a:pt x="0" y="4118247"/>
                </a:lnTo>
                <a:lnTo>
                  <a:pt x="464" y="4117124"/>
                </a:lnTo>
                <a:lnTo>
                  <a:pt x="2324" y="4115264"/>
                </a:lnTo>
                <a:lnTo>
                  <a:pt x="3447" y="4114799"/>
                </a:lnTo>
                <a:lnTo>
                  <a:pt x="6077" y="4114799"/>
                </a:lnTo>
                <a:lnTo>
                  <a:pt x="7200" y="4115264"/>
                </a:lnTo>
                <a:lnTo>
                  <a:pt x="9060" y="4117124"/>
                </a:lnTo>
                <a:lnTo>
                  <a:pt x="9524" y="4118247"/>
                </a:lnTo>
                <a:lnTo>
                  <a:pt x="9524" y="4130402"/>
                </a:lnTo>
                <a:lnTo>
                  <a:pt x="9060" y="4131525"/>
                </a:lnTo>
                <a:lnTo>
                  <a:pt x="7200" y="4133384"/>
                </a:lnTo>
                <a:lnTo>
                  <a:pt x="6077" y="4133849"/>
                </a:lnTo>
                <a:close/>
              </a:path>
              <a:path w="9525" h="4533900">
                <a:moveTo>
                  <a:pt x="6077" y="4076699"/>
                </a:moveTo>
                <a:lnTo>
                  <a:pt x="3447" y="4076699"/>
                </a:lnTo>
                <a:lnTo>
                  <a:pt x="2324" y="4076234"/>
                </a:lnTo>
                <a:lnTo>
                  <a:pt x="464" y="4074375"/>
                </a:lnTo>
                <a:lnTo>
                  <a:pt x="0" y="4073252"/>
                </a:lnTo>
                <a:lnTo>
                  <a:pt x="0" y="4061097"/>
                </a:lnTo>
                <a:lnTo>
                  <a:pt x="464" y="4059974"/>
                </a:lnTo>
                <a:lnTo>
                  <a:pt x="2324" y="4058114"/>
                </a:lnTo>
                <a:lnTo>
                  <a:pt x="3447" y="4057649"/>
                </a:lnTo>
                <a:lnTo>
                  <a:pt x="6077" y="4057649"/>
                </a:lnTo>
                <a:lnTo>
                  <a:pt x="7200" y="4058114"/>
                </a:lnTo>
                <a:lnTo>
                  <a:pt x="9060" y="4059974"/>
                </a:lnTo>
                <a:lnTo>
                  <a:pt x="9524" y="4061097"/>
                </a:lnTo>
                <a:lnTo>
                  <a:pt x="9524" y="4073252"/>
                </a:lnTo>
                <a:lnTo>
                  <a:pt x="9060" y="4074375"/>
                </a:lnTo>
                <a:lnTo>
                  <a:pt x="7200" y="4076234"/>
                </a:lnTo>
                <a:lnTo>
                  <a:pt x="6077" y="4076699"/>
                </a:lnTo>
                <a:close/>
              </a:path>
              <a:path w="9525" h="4533900">
                <a:moveTo>
                  <a:pt x="6077" y="4019549"/>
                </a:moveTo>
                <a:lnTo>
                  <a:pt x="3447" y="4019549"/>
                </a:lnTo>
                <a:lnTo>
                  <a:pt x="2324" y="4019084"/>
                </a:lnTo>
                <a:lnTo>
                  <a:pt x="464" y="4017225"/>
                </a:lnTo>
                <a:lnTo>
                  <a:pt x="0" y="4016102"/>
                </a:lnTo>
                <a:lnTo>
                  <a:pt x="0" y="4003947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7"/>
                </a:lnTo>
                <a:lnTo>
                  <a:pt x="9524" y="4016102"/>
                </a:lnTo>
                <a:lnTo>
                  <a:pt x="9060" y="4017225"/>
                </a:lnTo>
                <a:lnTo>
                  <a:pt x="7200" y="4019084"/>
                </a:lnTo>
                <a:lnTo>
                  <a:pt x="6077" y="4019549"/>
                </a:lnTo>
                <a:close/>
              </a:path>
              <a:path w="9525" h="45339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5"/>
                </a:lnTo>
                <a:lnTo>
                  <a:pt x="0" y="3958952"/>
                </a:lnTo>
                <a:lnTo>
                  <a:pt x="0" y="3946797"/>
                </a:lnTo>
                <a:lnTo>
                  <a:pt x="464" y="3945674"/>
                </a:lnTo>
                <a:lnTo>
                  <a:pt x="2324" y="3943814"/>
                </a:lnTo>
                <a:lnTo>
                  <a:pt x="3447" y="3943349"/>
                </a:lnTo>
                <a:lnTo>
                  <a:pt x="6077" y="3943349"/>
                </a:lnTo>
                <a:lnTo>
                  <a:pt x="7200" y="3943814"/>
                </a:lnTo>
                <a:lnTo>
                  <a:pt x="9060" y="3945674"/>
                </a:lnTo>
                <a:lnTo>
                  <a:pt x="9524" y="3946797"/>
                </a:lnTo>
                <a:lnTo>
                  <a:pt x="9524" y="3958952"/>
                </a:lnTo>
                <a:lnTo>
                  <a:pt x="9060" y="3960075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533900">
                <a:moveTo>
                  <a:pt x="6077" y="3905249"/>
                </a:moveTo>
                <a:lnTo>
                  <a:pt x="3447" y="3905249"/>
                </a:lnTo>
                <a:lnTo>
                  <a:pt x="2324" y="3904784"/>
                </a:lnTo>
                <a:lnTo>
                  <a:pt x="464" y="3902925"/>
                </a:lnTo>
                <a:lnTo>
                  <a:pt x="0" y="3901802"/>
                </a:lnTo>
                <a:lnTo>
                  <a:pt x="0" y="3889647"/>
                </a:lnTo>
                <a:lnTo>
                  <a:pt x="464" y="3888524"/>
                </a:lnTo>
                <a:lnTo>
                  <a:pt x="2324" y="3886664"/>
                </a:lnTo>
                <a:lnTo>
                  <a:pt x="3447" y="3886199"/>
                </a:lnTo>
                <a:lnTo>
                  <a:pt x="6077" y="3886199"/>
                </a:lnTo>
                <a:lnTo>
                  <a:pt x="7200" y="3886664"/>
                </a:lnTo>
                <a:lnTo>
                  <a:pt x="9060" y="3888524"/>
                </a:lnTo>
                <a:lnTo>
                  <a:pt x="9524" y="3889647"/>
                </a:lnTo>
                <a:lnTo>
                  <a:pt x="9524" y="3901802"/>
                </a:lnTo>
                <a:lnTo>
                  <a:pt x="9060" y="3902925"/>
                </a:lnTo>
                <a:lnTo>
                  <a:pt x="7200" y="3904784"/>
                </a:lnTo>
                <a:lnTo>
                  <a:pt x="6077" y="3905249"/>
                </a:lnTo>
                <a:close/>
              </a:path>
              <a:path w="9525" h="4533900">
                <a:moveTo>
                  <a:pt x="6077" y="3848099"/>
                </a:moveTo>
                <a:lnTo>
                  <a:pt x="3447" y="3848099"/>
                </a:lnTo>
                <a:lnTo>
                  <a:pt x="2324" y="3847634"/>
                </a:lnTo>
                <a:lnTo>
                  <a:pt x="464" y="3845774"/>
                </a:lnTo>
                <a:lnTo>
                  <a:pt x="0" y="3844652"/>
                </a:lnTo>
                <a:lnTo>
                  <a:pt x="0" y="3832497"/>
                </a:lnTo>
                <a:lnTo>
                  <a:pt x="464" y="3831374"/>
                </a:lnTo>
                <a:lnTo>
                  <a:pt x="2324" y="3829514"/>
                </a:lnTo>
                <a:lnTo>
                  <a:pt x="3447" y="3829049"/>
                </a:lnTo>
                <a:lnTo>
                  <a:pt x="6077" y="3829049"/>
                </a:lnTo>
                <a:lnTo>
                  <a:pt x="7200" y="3829514"/>
                </a:lnTo>
                <a:lnTo>
                  <a:pt x="9060" y="3831374"/>
                </a:lnTo>
                <a:lnTo>
                  <a:pt x="9524" y="3832497"/>
                </a:lnTo>
                <a:lnTo>
                  <a:pt x="9524" y="3844652"/>
                </a:lnTo>
                <a:lnTo>
                  <a:pt x="9060" y="3845774"/>
                </a:lnTo>
                <a:lnTo>
                  <a:pt x="7200" y="3847634"/>
                </a:lnTo>
                <a:lnTo>
                  <a:pt x="6077" y="3848099"/>
                </a:lnTo>
                <a:close/>
              </a:path>
              <a:path w="9525" h="4533900">
                <a:moveTo>
                  <a:pt x="6077" y="3790949"/>
                </a:moveTo>
                <a:lnTo>
                  <a:pt x="3447" y="3790949"/>
                </a:lnTo>
                <a:lnTo>
                  <a:pt x="2324" y="3790484"/>
                </a:lnTo>
                <a:lnTo>
                  <a:pt x="464" y="3788624"/>
                </a:lnTo>
                <a:lnTo>
                  <a:pt x="0" y="3787502"/>
                </a:lnTo>
                <a:lnTo>
                  <a:pt x="0" y="3775347"/>
                </a:lnTo>
                <a:lnTo>
                  <a:pt x="464" y="3774224"/>
                </a:lnTo>
                <a:lnTo>
                  <a:pt x="2324" y="3772364"/>
                </a:lnTo>
                <a:lnTo>
                  <a:pt x="3447" y="3771899"/>
                </a:lnTo>
                <a:lnTo>
                  <a:pt x="6077" y="3771899"/>
                </a:lnTo>
                <a:lnTo>
                  <a:pt x="7200" y="3772364"/>
                </a:lnTo>
                <a:lnTo>
                  <a:pt x="9060" y="3774224"/>
                </a:lnTo>
                <a:lnTo>
                  <a:pt x="9524" y="3775347"/>
                </a:lnTo>
                <a:lnTo>
                  <a:pt x="9524" y="3787502"/>
                </a:lnTo>
                <a:lnTo>
                  <a:pt x="9060" y="3788624"/>
                </a:lnTo>
                <a:lnTo>
                  <a:pt x="7200" y="3790484"/>
                </a:lnTo>
                <a:lnTo>
                  <a:pt x="6077" y="3790949"/>
                </a:lnTo>
                <a:close/>
              </a:path>
              <a:path w="9525" h="4533900">
                <a:moveTo>
                  <a:pt x="6077" y="3733799"/>
                </a:moveTo>
                <a:lnTo>
                  <a:pt x="3447" y="3733799"/>
                </a:lnTo>
                <a:lnTo>
                  <a:pt x="2324" y="3733334"/>
                </a:lnTo>
                <a:lnTo>
                  <a:pt x="464" y="3731475"/>
                </a:lnTo>
                <a:lnTo>
                  <a:pt x="0" y="3730352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30352"/>
                </a:lnTo>
                <a:lnTo>
                  <a:pt x="9060" y="3731475"/>
                </a:lnTo>
                <a:lnTo>
                  <a:pt x="7200" y="3733334"/>
                </a:lnTo>
                <a:lnTo>
                  <a:pt x="6077" y="3733799"/>
                </a:lnTo>
                <a:close/>
              </a:path>
              <a:path w="9525" h="45339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61047"/>
                </a:lnTo>
                <a:lnTo>
                  <a:pt x="464" y="3659924"/>
                </a:lnTo>
                <a:lnTo>
                  <a:pt x="2324" y="3658064"/>
                </a:lnTo>
                <a:lnTo>
                  <a:pt x="3447" y="3657599"/>
                </a:lnTo>
                <a:lnTo>
                  <a:pt x="6077" y="3657599"/>
                </a:lnTo>
                <a:lnTo>
                  <a:pt x="7200" y="3658064"/>
                </a:lnTo>
                <a:lnTo>
                  <a:pt x="9060" y="3659924"/>
                </a:lnTo>
                <a:lnTo>
                  <a:pt x="9524" y="3661047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533900">
                <a:moveTo>
                  <a:pt x="6077" y="3619499"/>
                </a:moveTo>
                <a:lnTo>
                  <a:pt x="3447" y="3619499"/>
                </a:lnTo>
                <a:lnTo>
                  <a:pt x="2324" y="3619034"/>
                </a:lnTo>
                <a:lnTo>
                  <a:pt x="464" y="3617175"/>
                </a:lnTo>
                <a:lnTo>
                  <a:pt x="0" y="3616052"/>
                </a:lnTo>
                <a:lnTo>
                  <a:pt x="0" y="3603897"/>
                </a:lnTo>
                <a:lnTo>
                  <a:pt x="464" y="3602774"/>
                </a:lnTo>
                <a:lnTo>
                  <a:pt x="2324" y="3600914"/>
                </a:lnTo>
                <a:lnTo>
                  <a:pt x="3447" y="3600449"/>
                </a:lnTo>
                <a:lnTo>
                  <a:pt x="6077" y="3600449"/>
                </a:lnTo>
                <a:lnTo>
                  <a:pt x="7200" y="3600914"/>
                </a:lnTo>
                <a:lnTo>
                  <a:pt x="9060" y="3602774"/>
                </a:lnTo>
                <a:lnTo>
                  <a:pt x="9524" y="3603897"/>
                </a:lnTo>
                <a:lnTo>
                  <a:pt x="9524" y="3616052"/>
                </a:lnTo>
                <a:lnTo>
                  <a:pt x="9060" y="3617175"/>
                </a:lnTo>
                <a:lnTo>
                  <a:pt x="7200" y="3619034"/>
                </a:lnTo>
                <a:lnTo>
                  <a:pt x="6077" y="3619499"/>
                </a:lnTo>
                <a:close/>
              </a:path>
              <a:path w="9525" h="4533900">
                <a:moveTo>
                  <a:pt x="6077" y="3562349"/>
                </a:moveTo>
                <a:lnTo>
                  <a:pt x="3447" y="3562349"/>
                </a:lnTo>
                <a:lnTo>
                  <a:pt x="2324" y="3561884"/>
                </a:lnTo>
                <a:lnTo>
                  <a:pt x="464" y="3560025"/>
                </a:lnTo>
                <a:lnTo>
                  <a:pt x="0" y="3558902"/>
                </a:lnTo>
                <a:lnTo>
                  <a:pt x="0" y="3546747"/>
                </a:lnTo>
                <a:lnTo>
                  <a:pt x="464" y="3545624"/>
                </a:lnTo>
                <a:lnTo>
                  <a:pt x="2324" y="3543764"/>
                </a:lnTo>
                <a:lnTo>
                  <a:pt x="3447" y="3543299"/>
                </a:lnTo>
                <a:lnTo>
                  <a:pt x="6077" y="3543299"/>
                </a:lnTo>
                <a:lnTo>
                  <a:pt x="7200" y="3543764"/>
                </a:lnTo>
                <a:lnTo>
                  <a:pt x="9060" y="3545624"/>
                </a:lnTo>
                <a:lnTo>
                  <a:pt x="9524" y="3546747"/>
                </a:lnTo>
                <a:lnTo>
                  <a:pt x="9524" y="3558902"/>
                </a:lnTo>
                <a:lnTo>
                  <a:pt x="9060" y="3560025"/>
                </a:lnTo>
                <a:lnTo>
                  <a:pt x="7200" y="3561884"/>
                </a:lnTo>
                <a:lnTo>
                  <a:pt x="6077" y="3562349"/>
                </a:lnTo>
                <a:close/>
              </a:path>
              <a:path w="9525" h="4533900">
                <a:moveTo>
                  <a:pt x="6077" y="3505199"/>
                </a:moveTo>
                <a:lnTo>
                  <a:pt x="3447" y="3505199"/>
                </a:lnTo>
                <a:lnTo>
                  <a:pt x="2324" y="3504734"/>
                </a:lnTo>
                <a:lnTo>
                  <a:pt x="464" y="3502875"/>
                </a:lnTo>
                <a:lnTo>
                  <a:pt x="0" y="3501752"/>
                </a:lnTo>
                <a:lnTo>
                  <a:pt x="0" y="3489597"/>
                </a:lnTo>
                <a:lnTo>
                  <a:pt x="464" y="3488474"/>
                </a:lnTo>
                <a:lnTo>
                  <a:pt x="2324" y="3486614"/>
                </a:lnTo>
                <a:lnTo>
                  <a:pt x="3447" y="3486149"/>
                </a:lnTo>
                <a:lnTo>
                  <a:pt x="6077" y="3486149"/>
                </a:lnTo>
                <a:lnTo>
                  <a:pt x="7200" y="3486614"/>
                </a:lnTo>
                <a:lnTo>
                  <a:pt x="9060" y="3488474"/>
                </a:lnTo>
                <a:lnTo>
                  <a:pt x="9524" y="3489597"/>
                </a:lnTo>
                <a:lnTo>
                  <a:pt x="9524" y="3501752"/>
                </a:lnTo>
                <a:lnTo>
                  <a:pt x="9060" y="3502875"/>
                </a:lnTo>
                <a:lnTo>
                  <a:pt x="7200" y="3504734"/>
                </a:lnTo>
                <a:lnTo>
                  <a:pt x="6077" y="3505199"/>
                </a:lnTo>
                <a:close/>
              </a:path>
              <a:path w="9525" h="4533900">
                <a:moveTo>
                  <a:pt x="6077" y="3448049"/>
                </a:moveTo>
                <a:lnTo>
                  <a:pt x="3447" y="3448049"/>
                </a:lnTo>
                <a:lnTo>
                  <a:pt x="2324" y="3447584"/>
                </a:lnTo>
                <a:lnTo>
                  <a:pt x="464" y="3445725"/>
                </a:lnTo>
                <a:lnTo>
                  <a:pt x="0" y="3444602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44602"/>
                </a:lnTo>
                <a:lnTo>
                  <a:pt x="9060" y="3445725"/>
                </a:lnTo>
                <a:lnTo>
                  <a:pt x="7200" y="3447584"/>
                </a:lnTo>
                <a:lnTo>
                  <a:pt x="6077" y="3448049"/>
                </a:lnTo>
                <a:close/>
              </a:path>
              <a:path w="9525" h="45339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75297"/>
                </a:lnTo>
                <a:lnTo>
                  <a:pt x="464" y="3374174"/>
                </a:lnTo>
                <a:lnTo>
                  <a:pt x="2324" y="3372314"/>
                </a:lnTo>
                <a:lnTo>
                  <a:pt x="3447" y="3371849"/>
                </a:lnTo>
                <a:lnTo>
                  <a:pt x="6077" y="3371849"/>
                </a:lnTo>
                <a:lnTo>
                  <a:pt x="7200" y="3372314"/>
                </a:lnTo>
                <a:lnTo>
                  <a:pt x="9060" y="3374174"/>
                </a:lnTo>
                <a:lnTo>
                  <a:pt x="9524" y="3375297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533900">
                <a:moveTo>
                  <a:pt x="6077" y="3333749"/>
                </a:moveTo>
                <a:lnTo>
                  <a:pt x="3447" y="3333749"/>
                </a:lnTo>
                <a:lnTo>
                  <a:pt x="2324" y="3333284"/>
                </a:lnTo>
                <a:lnTo>
                  <a:pt x="464" y="3331425"/>
                </a:lnTo>
                <a:lnTo>
                  <a:pt x="0" y="3330302"/>
                </a:lnTo>
                <a:lnTo>
                  <a:pt x="0" y="3318147"/>
                </a:lnTo>
                <a:lnTo>
                  <a:pt x="464" y="3317024"/>
                </a:lnTo>
                <a:lnTo>
                  <a:pt x="2324" y="3315164"/>
                </a:lnTo>
                <a:lnTo>
                  <a:pt x="3447" y="3314699"/>
                </a:lnTo>
                <a:lnTo>
                  <a:pt x="6077" y="3314699"/>
                </a:lnTo>
                <a:lnTo>
                  <a:pt x="7200" y="3315164"/>
                </a:lnTo>
                <a:lnTo>
                  <a:pt x="9060" y="3317024"/>
                </a:lnTo>
                <a:lnTo>
                  <a:pt x="9524" y="3318147"/>
                </a:lnTo>
                <a:lnTo>
                  <a:pt x="9524" y="3330302"/>
                </a:lnTo>
                <a:lnTo>
                  <a:pt x="9060" y="3331425"/>
                </a:lnTo>
                <a:lnTo>
                  <a:pt x="7200" y="3333284"/>
                </a:lnTo>
                <a:lnTo>
                  <a:pt x="6077" y="3333749"/>
                </a:lnTo>
                <a:close/>
              </a:path>
              <a:path w="9525" h="4533900">
                <a:moveTo>
                  <a:pt x="6077" y="3276599"/>
                </a:moveTo>
                <a:lnTo>
                  <a:pt x="3447" y="3276599"/>
                </a:lnTo>
                <a:lnTo>
                  <a:pt x="2324" y="3276134"/>
                </a:lnTo>
                <a:lnTo>
                  <a:pt x="464" y="3274274"/>
                </a:lnTo>
                <a:lnTo>
                  <a:pt x="0" y="3273152"/>
                </a:lnTo>
                <a:lnTo>
                  <a:pt x="0" y="3260997"/>
                </a:lnTo>
                <a:lnTo>
                  <a:pt x="464" y="3259874"/>
                </a:lnTo>
                <a:lnTo>
                  <a:pt x="2324" y="3258014"/>
                </a:lnTo>
                <a:lnTo>
                  <a:pt x="3447" y="3257549"/>
                </a:lnTo>
                <a:lnTo>
                  <a:pt x="6077" y="3257549"/>
                </a:lnTo>
                <a:lnTo>
                  <a:pt x="7200" y="3258014"/>
                </a:lnTo>
                <a:lnTo>
                  <a:pt x="9060" y="3259874"/>
                </a:lnTo>
                <a:lnTo>
                  <a:pt x="9524" y="3260997"/>
                </a:lnTo>
                <a:lnTo>
                  <a:pt x="9524" y="3273152"/>
                </a:lnTo>
                <a:lnTo>
                  <a:pt x="9060" y="3274274"/>
                </a:lnTo>
                <a:lnTo>
                  <a:pt x="7200" y="3276134"/>
                </a:lnTo>
                <a:lnTo>
                  <a:pt x="6077" y="3276599"/>
                </a:lnTo>
                <a:close/>
              </a:path>
              <a:path w="9525" h="4533900">
                <a:moveTo>
                  <a:pt x="6077" y="3219449"/>
                </a:moveTo>
                <a:lnTo>
                  <a:pt x="3447" y="3219449"/>
                </a:lnTo>
                <a:lnTo>
                  <a:pt x="2324" y="3218984"/>
                </a:lnTo>
                <a:lnTo>
                  <a:pt x="464" y="3217125"/>
                </a:lnTo>
                <a:lnTo>
                  <a:pt x="0" y="3216002"/>
                </a:lnTo>
                <a:lnTo>
                  <a:pt x="0" y="3203847"/>
                </a:lnTo>
                <a:lnTo>
                  <a:pt x="464" y="3202724"/>
                </a:lnTo>
                <a:lnTo>
                  <a:pt x="2324" y="3200864"/>
                </a:lnTo>
                <a:lnTo>
                  <a:pt x="3447" y="3200399"/>
                </a:lnTo>
                <a:lnTo>
                  <a:pt x="6077" y="3200399"/>
                </a:lnTo>
                <a:lnTo>
                  <a:pt x="7200" y="3200864"/>
                </a:lnTo>
                <a:lnTo>
                  <a:pt x="9060" y="3202724"/>
                </a:lnTo>
                <a:lnTo>
                  <a:pt x="9524" y="3203847"/>
                </a:lnTo>
                <a:lnTo>
                  <a:pt x="9524" y="3216002"/>
                </a:lnTo>
                <a:lnTo>
                  <a:pt x="9060" y="3217125"/>
                </a:lnTo>
                <a:lnTo>
                  <a:pt x="7200" y="3218984"/>
                </a:lnTo>
                <a:lnTo>
                  <a:pt x="6077" y="3219449"/>
                </a:lnTo>
                <a:close/>
              </a:path>
              <a:path w="9525" h="4533900">
                <a:moveTo>
                  <a:pt x="6077" y="3162299"/>
                </a:moveTo>
                <a:lnTo>
                  <a:pt x="3447" y="3162299"/>
                </a:lnTo>
                <a:lnTo>
                  <a:pt x="2324" y="3161834"/>
                </a:lnTo>
                <a:lnTo>
                  <a:pt x="464" y="3159975"/>
                </a:lnTo>
                <a:lnTo>
                  <a:pt x="0" y="3158852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58852"/>
                </a:lnTo>
                <a:lnTo>
                  <a:pt x="9060" y="3159975"/>
                </a:lnTo>
                <a:lnTo>
                  <a:pt x="7200" y="3161834"/>
                </a:lnTo>
                <a:lnTo>
                  <a:pt x="6077" y="3162299"/>
                </a:lnTo>
                <a:close/>
              </a:path>
              <a:path w="9525" h="45339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89547"/>
                </a:lnTo>
                <a:lnTo>
                  <a:pt x="464" y="3088424"/>
                </a:lnTo>
                <a:lnTo>
                  <a:pt x="2324" y="3086564"/>
                </a:lnTo>
                <a:lnTo>
                  <a:pt x="3447" y="3086099"/>
                </a:lnTo>
                <a:lnTo>
                  <a:pt x="6077" y="3086099"/>
                </a:lnTo>
                <a:lnTo>
                  <a:pt x="7200" y="3086564"/>
                </a:lnTo>
                <a:lnTo>
                  <a:pt x="9060" y="3088424"/>
                </a:lnTo>
                <a:lnTo>
                  <a:pt x="9524" y="3089547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533900">
                <a:moveTo>
                  <a:pt x="6077" y="3047999"/>
                </a:moveTo>
                <a:lnTo>
                  <a:pt x="3447" y="3047999"/>
                </a:lnTo>
                <a:lnTo>
                  <a:pt x="2324" y="3047534"/>
                </a:lnTo>
                <a:lnTo>
                  <a:pt x="464" y="3045674"/>
                </a:lnTo>
                <a:lnTo>
                  <a:pt x="0" y="3044552"/>
                </a:lnTo>
                <a:lnTo>
                  <a:pt x="0" y="3032397"/>
                </a:lnTo>
                <a:lnTo>
                  <a:pt x="464" y="3031274"/>
                </a:lnTo>
                <a:lnTo>
                  <a:pt x="2324" y="3029414"/>
                </a:lnTo>
                <a:lnTo>
                  <a:pt x="3447" y="3028949"/>
                </a:lnTo>
                <a:lnTo>
                  <a:pt x="6077" y="3028949"/>
                </a:lnTo>
                <a:lnTo>
                  <a:pt x="7200" y="3029414"/>
                </a:lnTo>
                <a:lnTo>
                  <a:pt x="9060" y="3031274"/>
                </a:lnTo>
                <a:lnTo>
                  <a:pt x="9524" y="3032397"/>
                </a:lnTo>
                <a:lnTo>
                  <a:pt x="9524" y="3044552"/>
                </a:lnTo>
                <a:lnTo>
                  <a:pt x="9060" y="3045674"/>
                </a:lnTo>
                <a:lnTo>
                  <a:pt x="7200" y="3047534"/>
                </a:lnTo>
                <a:lnTo>
                  <a:pt x="6077" y="3047999"/>
                </a:lnTo>
                <a:close/>
              </a:path>
              <a:path w="9525" h="4533900">
                <a:moveTo>
                  <a:pt x="6077" y="2990849"/>
                </a:moveTo>
                <a:lnTo>
                  <a:pt x="3447" y="2990849"/>
                </a:lnTo>
                <a:lnTo>
                  <a:pt x="2324" y="2990384"/>
                </a:lnTo>
                <a:lnTo>
                  <a:pt x="464" y="2988524"/>
                </a:lnTo>
                <a:lnTo>
                  <a:pt x="0" y="2987402"/>
                </a:lnTo>
                <a:lnTo>
                  <a:pt x="0" y="2975247"/>
                </a:lnTo>
                <a:lnTo>
                  <a:pt x="464" y="2974124"/>
                </a:lnTo>
                <a:lnTo>
                  <a:pt x="2324" y="2972264"/>
                </a:lnTo>
                <a:lnTo>
                  <a:pt x="3447" y="2971799"/>
                </a:lnTo>
                <a:lnTo>
                  <a:pt x="6077" y="2971799"/>
                </a:lnTo>
                <a:lnTo>
                  <a:pt x="7200" y="2972264"/>
                </a:lnTo>
                <a:lnTo>
                  <a:pt x="9060" y="2974124"/>
                </a:lnTo>
                <a:lnTo>
                  <a:pt x="9524" y="2975247"/>
                </a:lnTo>
                <a:lnTo>
                  <a:pt x="9524" y="2987402"/>
                </a:lnTo>
                <a:lnTo>
                  <a:pt x="9060" y="2988524"/>
                </a:lnTo>
                <a:lnTo>
                  <a:pt x="7200" y="2990384"/>
                </a:lnTo>
                <a:lnTo>
                  <a:pt x="6077" y="2990849"/>
                </a:lnTo>
                <a:close/>
              </a:path>
              <a:path w="9525" h="4533900">
                <a:moveTo>
                  <a:pt x="6077" y="2933699"/>
                </a:moveTo>
                <a:lnTo>
                  <a:pt x="3447" y="2933699"/>
                </a:lnTo>
                <a:lnTo>
                  <a:pt x="2324" y="2933234"/>
                </a:lnTo>
                <a:lnTo>
                  <a:pt x="464" y="2931375"/>
                </a:lnTo>
                <a:lnTo>
                  <a:pt x="0" y="2930252"/>
                </a:lnTo>
                <a:lnTo>
                  <a:pt x="0" y="2918097"/>
                </a:lnTo>
                <a:lnTo>
                  <a:pt x="464" y="2916974"/>
                </a:lnTo>
                <a:lnTo>
                  <a:pt x="2324" y="2915114"/>
                </a:lnTo>
                <a:lnTo>
                  <a:pt x="3447" y="2914649"/>
                </a:lnTo>
                <a:lnTo>
                  <a:pt x="6077" y="2914649"/>
                </a:lnTo>
                <a:lnTo>
                  <a:pt x="7200" y="2915114"/>
                </a:lnTo>
                <a:lnTo>
                  <a:pt x="9060" y="2916974"/>
                </a:lnTo>
                <a:lnTo>
                  <a:pt x="9524" y="2918097"/>
                </a:lnTo>
                <a:lnTo>
                  <a:pt x="9524" y="2930252"/>
                </a:lnTo>
                <a:lnTo>
                  <a:pt x="9060" y="2931375"/>
                </a:lnTo>
                <a:lnTo>
                  <a:pt x="7200" y="2933234"/>
                </a:lnTo>
                <a:lnTo>
                  <a:pt x="6077" y="2933699"/>
                </a:lnTo>
                <a:close/>
              </a:path>
              <a:path w="9525" h="4533900">
                <a:moveTo>
                  <a:pt x="6077" y="2876549"/>
                </a:moveTo>
                <a:lnTo>
                  <a:pt x="3447" y="2876549"/>
                </a:lnTo>
                <a:lnTo>
                  <a:pt x="2324" y="2876084"/>
                </a:lnTo>
                <a:lnTo>
                  <a:pt x="464" y="2874225"/>
                </a:lnTo>
                <a:lnTo>
                  <a:pt x="0" y="2873102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73102"/>
                </a:lnTo>
                <a:lnTo>
                  <a:pt x="9060" y="2874225"/>
                </a:lnTo>
                <a:lnTo>
                  <a:pt x="7200" y="2876084"/>
                </a:lnTo>
                <a:lnTo>
                  <a:pt x="6077" y="2876549"/>
                </a:lnTo>
                <a:close/>
              </a:path>
              <a:path w="9525" h="45339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03797"/>
                </a:lnTo>
                <a:lnTo>
                  <a:pt x="464" y="2802674"/>
                </a:lnTo>
                <a:lnTo>
                  <a:pt x="2324" y="2800814"/>
                </a:lnTo>
                <a:lnTo>
                  <a:pt x="3447" y="2800349"/>
                </a:lnTo>
                <a:lnTo>
                  <a:pt x="6077" y="2800349"/>
                </a:lnTo>
                <a:lnTo>
                  <a:pt x="7200" y="2800814"/>
                </a:lnTo>
                <a:lnTo>
                  <a:pt x="9060" y="2802674"/>
                </a:lnTo>
                <a:lnTo>
                  <a:pt x="9524" y="2803797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533900">
                <a:moveTo>
                  <a:pt x="6077" y="2762249"/>
                </a:moveTo>
                <a:lnTo>
                  <a:pt x="3447" y="2762249"/>
                </a:lnTo>
                <a:lnTo>
                  <a:pt x="2324" y="2761784"/>
                </a:lnTo>
                <a:lnTo>
                  <a:pt x="464" y="2759925"/>
                </a:lnTo>
                <a:lnTo>
                  <a:pt x="0" y="2758802"/>
                </a:lnTo>
                <a:lnTo>
                  <a:pt x="0" y="2746647"/>
                </a:lnTo>
                <a:lnTo>
                  <a:pt x="464" y="2745524"/>
                </a:lnTo>
                <a:lnTo>
                  <a:pt x="2324" y="2743664"/>
                </a:lnTo>
                <a:lnTo>
                  <a:pt x="3447" y="2743199"/>
                </a:lnTo>
                <a:lnTo>
                  <a:pt x="6077" y="2743199"/>
                </a:lnTo>
                <a:lnTo>
                  <a:pt x="7200" y="2743664"/>
                </a:lnTo>
                <a:lnTo>
                  <a:pt x="9060" y="2745524"/>
                </a:lnTo>
                <a:lnTo>
                  <a:pt x="9524" y="2746647"/>
                </a:lnTo>
                <a:lnTo>
                  <a:pt x="9524" y="2758802"/>
                </a:lnTo>
                <a:lnTo>
                  <a:pt x="9060" y="2759925"/>
                </a:lnTo>
                <a:lnTo>
                  <a:pt x="7200" y="2761784"/>
                </a:lnTo>
                <a:lnTo>
                  <a:pt x="6077" y="2762249"/>
                </a:lnTo>
                <a:close/>
              </a:path>
              <a:path w="9525" h="4533900">
                <a:moveTo>
                  <a:pt x="6077" y="2705099"/>
                </a:moveTo>
                <a:lnTo>
                  <a:pt x="3447" y="2705099"/>
                </a:lnTo>
                <a:lnTo>
                  <a:pt x="2324" y="2704634"/>
                </a:lnTo>
                <a:lnTo>
                  <a:pt x="464" y="2702775"/>
                </a:lnTo>
                <a:lnTo>
                  <a:pt x="0" y="2701652"/>
                </a:lnTo>
                <a:lnTo>
                  <a:pt x="0" y="2689497"/>
                </a:lnTo>
                <a:lnTo>
                  <a:pt x="464" y="2688374"/>
                </a:lnTo>
                <a:lnTo>
                  <a:pt x="2324" y="2686514"/>
                </a:lnTo>
                <a:lnTo>
                  <a:pt x="3447" y="2686049"/>
                </a:lnTo>
                <a:lnTo>
                  <a:pt x="6077" y="2686049"/>
                </a:lnTo>
                <a:lnTo>
                  <a:pt x="7200" y="2686514"/>
                </a:lnTo>
                <a:lnTo>
                  <a:pt x="9060" y="2688374"/>
                </a:lnTo>
                <a:lnTo>
                  <a:pt x="9524" y="2689497"/>
                </a:lnTo>
                <a:lnTo>
                  <a:pt x="9524" y="2701652"/>
                </a:lnTo>
                <a:lnTo>
                  <a:pt x="9060" y="2702775"/>
                </a:lnTo>
                <a:lnTo>
                  <a:pt x="7200" y="2704634"/>
                </a:lnTo>
                <a:lnTo>
                  <a:pt x="6077" y="2705099"/>
                </a:lnTo>
                <a:close/>
              </a:path>
              <a:path w="9525" h="4533900">
                <a:moveTo>
                  <a:pt x="6077" y="2647949"/>
                </a:moveTo>
                <a:lnTo>
                  <a:pt x="3447" y="2647949"/>
                </a:lnTo>
                <a:lnTo>
                  <a:pt x="2324" y="2647484"/>
                </a:lnTo>
                <a:lnTo>
                  <a:pt x="464" y="2645625"/>
                </a:lnTo>
                <a:lnTo>
                  <a:pt x="0" y="2644502"/>
                </a:lnTo>
                <a:lnTo>
                  <a:pt x="0" y="2632347"/>
                </a:lnTo>
                <a:lnTo>
                  <a:pt x="464" y="2631224"/>
                </a:lnTo>
                <a:lnTo>
                  <a:pt x="2324" y="2629364"/>
                </a:lnTo>
                <a:lnTo>
                  <a:pt x="3447" y="2628899"/>
                </a:lnTo>
                <a:lnTo>
                  <a:pt x="6077" y="2628899"/>
                </a:lnTo>
                <a:lnTo>
                  <a:pt x="7200" y="2629364"/>
                </a:lnTo>
                <a:lnTo>
                  <a:pt x="9060" y="2631224"/>
                </a:lnTo>
                <a:lnTo>
                  <a:pt x="9524" y="2632347"/>
                </a:lnTo>
                <a:lnTo>
                  <a:pt x="9524" y="2644502"/>
                </a:lnTo>
                <a:lnTo>
                  <a:pt x="9060" y="2645625"/>
                </a:lnTo>
                <a:lnTo>
                  <a:pt x="7200" y="2647484"/>
                </a:lnTo>
                <a:lnTo>
                  <a:pt x="6077" y="2647949"/>
                </a:lnTo>
                <a:close/>
              </a:path>
              <a:path w="9525" h="4533900">
                <a:moveTo>
                  <a:pt x="6077" y="2590799"/>
                </a:moveTo>
                <a:lnTo>
                  <a:pt x="3447" y="2590799"/>
                </a:lnTo>
                <a:lnTo>
                  <a:pt x="2324" y="2590334"/>
                </a:lnTo>
                <a:lnTo>
                  <a:pt x="464" y="2588474"/>
                </a:lnTo>
                <a:lnTo>
                  <a:pt x="0" y="2587352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87352"/>
                </a:lnTo>
                <a:lnTo>
                  <a:pt x="9060" y="2588474"/>
                </a:lnTo>
                <a:lnTo>
                  <a:pt x="7200" y="2590334"/>
                </a:lnTo>
                <a:lnTo>
                  <a:pt x="6077" y="2590799"/>
                </a:lnTo>
                <a:close/>
              </a:path>
              <a:path w="9525" h="45339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18047"/>
                </a:lnTo>
                <a:lnTo>
                  <a:pt x="464" y="2516924"/>
                </a:lnTo>
                <a:lnTo>
                  <a:pt x="2324" y="2515064"/>
                </a:lnTo>
                <a:lnTo>
                  <a:pt x="3447" y="2514599"/>
                </a:lnTo>
                <a:lnTo>
                  <a:pt x="6077" y="2514599"/>
                </a:lnTo>
                <a:lnTo>
                  <a:pt x="7200" y="2515064"/>
                </a:lnTo>
                <a:lnTo>
                  <a:pt x="9060" y="2516924"/>
                </a:lnTo>
                <a:lnTo>
                  <a:pt x="9524" y="2518047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339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45339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45339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45339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4533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339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45339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45339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45339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4533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339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45339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45339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45339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4533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339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45339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4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4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45339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45339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4533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339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45339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5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5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45339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45339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4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4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4533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339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45339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45339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45339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4533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5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5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339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4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4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45339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45339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45339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4533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339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45339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5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5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45339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4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4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45339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4533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5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5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339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45339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45339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45339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93148" y="5167886"/>
            <a:ext cx="854710" cy="46228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330"/>
              </a:spcBef>
            </a:pPr>
            <a:r>
              <a:rPr dirty="0" sz="1000">
                <a:latin typeface="Segoe UI Semibold"/>
                <a:cs typeface="Segoe UI Semibold"/>
              </a:rPr>
              <a:t>Apr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2019</a:t>
            </a:r>
            <a:endParaRPr sz="1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Months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10612" y="652462"/>
            <a:ext cx="9525" cy="4533900"/>
          </a:xfrm>
          <a:custGeom>
            <a:avLst/>
            <a:gdLst/>
            <a:ahLst/>
            <a:cxnLst/>
            <a:rect l="l" t="t" r="r" b="b"/>
            <a:pathLst>
              <a:path w="9525" h="4533900">
                <a:moveTo>
                  <a:pt x="6077" y="4533899"/>
                </a:moveTo>
                <a:lnTo>
                  <a:pt x="3447" y="4533899"/>
                </a:lnTo>
                <a:lnTo>
                  <a:pt x="2324" y="4533434"/>
                </a:lnTo>
                <a:lnTo>
                  <a:pt x="464" y="4531575"/>
                </a:lnTo>
                <a:lnTo>
                  <a:pt x="0" y="4530452"/>
                </a:lnTo>
                <a:lnTo>
                  <a:pt x="0" y="4518297"/>
                </a:lnTo>
                <a:lnTo>
                  <a:pt x="464" y="4517174"/>
                </a:lnTo>
                <a:lnTo>
                  <a:pt x="2324" y="4515314"/>
                </a:lnTo>
                <a:lnTo>
                  <a:pt x="3447" y="4514849"/>
                </a:lnTo>
                <a:lnTo>
                  <a:pt x="6077" y="4514849"/>
                </a:lnTo>
                <a:lnTo>
                  <a:pt x="7200" y="4515314"/>
                </a:lnTo>
                <a:lnTo>
                  <a:pt x="9060" y="4517174"/>
                </a:lnTo>
                <a:lnTo>
                  <a:pt x="9524" y="4518297"/>
                </a:lnTo>
                <a:lnTo>
                  <a:pt x="9524" y="4530452"/>
                </a:lnTo>
                <a:lnTo>
                  <a:pt x="9060" y="4531575"/>
                </a:lnTo>
                <a:lnTo>
                  <a:pt x="7200" y="4533434"/>
                </a:lnTo>
                <a:lnTo>
                  <a:pt x="6077" y="4533899"/>
                </a:lnTo>
                <a:close/>
              </a:path>
              <a:path w="9525" h="4533900">
                <a:moveTo>
                  <a:pt x="6077" y="4476749"/>
                </a:moveTo>
                <a:lnTo>
                  <a:pt x="3447" y="4476749"/>
                </a:lnTo>
                <a:lnTo>
                  <a:pt x="2324" y="4476284"/>
                </a:lnTo>
                <a:lnTo>
                  <a:pt x="464" y="4474425"/>
                </a:lnTo>
                <a:lnTo>
                  <a:pt x="0" y="4473302"/>
                </a:lnTo>
                <a:lnTo>
                  <a:pt x="0" y="4461147"/>
                </a:lnTo>
                <a:lnTo>
                  <a:pt x="464" y="4460024"/>
                </a:lnTo>
                <a:lnTo>
                  <a:pt x="2324" y="4458164"/>
                </a:lnTo>
                <a:lnTo>
                  <a:pt x="3447" y="4457699"/>
                </a:lnTo>
                <a:lnTo>
                  <a:pt x="6077" y="4457699"/>
                </a:lnTo>
                <a:lnTo>
                  <a:pt x="7200" y="4458164"/>
                </a:lnTo>
                <a:lnTo>
                  <a:pt x="9060" y="4460024"/>
                </a:lnTo>
                <a:lnTo>
                  <a:pt x="9524" y="4461147"/>
                </a:lnTo>
                <a:lnTo>
                  <a:pt x="9524" y="4473302"/>
                </a:lnTo>
                <a:lnTo>
                  <a:pt x="9060" y="4474425"/>
                </a:lnTo>
                <a:lnTo>
                  <a:pt x="7200" y="4476284"/>
                </a:lnTo>
                <a:lnTo>
                  <a:pt x="6077" y="4476749"/>
                </a:lnTo>
                <a:close/>
              </a:path>
              <a:path w="9525" h="4533900">
                <a:moveTo>
                  <a:pt x="6077" y="4419599"/>
                </a:moveTo>
                <a:lnTo>
                  <a:pt x="3447" y="4419599"/>
                </a:lnTo>
                <a:lnTo>
                  <a:pt x="2324" y="4419134"/>
                </a:lnTo>
                <a:lnTo>
                  <a:pt x="464" y="4417275"/>
                </a:lnTo>
                <a:lnTo>
                  <a:pt x="0" y="4416152"/>
                </a:lnTo>
                <a:lnTo>
                  <a:pt x="0" y="4403997"/>
                </a:lnTo>
                <a:lnTo>
                  <a:pt x="464" y="4402874"/>
                </a:lnTo>
                <a:lnTo>
                  <a:pt x="2324" y="4401014"/>
                </a:lnTo>
                <a:lnTo>
                  <a:pt x="3447" y="4400549"/>
                </a:lnTo>
                <a:lnTo>
                  <a:pt x="6077" y="4400549"/>
                </a:lnTo>
                <a:lnTo>
                  <a:pt x="7200" y="4401014"/>
                </a:lnTo>
                <a:lnTo>
                  <a:pt x="9060" y="4402874"/>
                </a:lnTo>
                <a:lnTo>
                  <a:pt x="9524" y="4403997"/>
                </a:lnTo>
                <a:lnTo>
                  <a:pt x="9524" y="4416152"/>
                </a:lnTo>
                <a:lnTo>
                  <a:pt x="9060" y="4417275"/>
                </a:lnTo>
                <a:lnTo>
                  <a:pt x="7200" y="4419134"/>
                </a:lnTo>
                <a:lnTo>
                  <a:pt x="6077" y="4419599"/>
                </a:lnTo>
                <a:close/>
              </a:path>
              <a:path w="9525" h="4533900">
                <a:moveTo>
                  <a:pt x="6077" y="4362449"/>
                </a:moveTo>
                <a:lnTo>
                  <a:pt x="3447" y="4362449"/>
                </a:lnTo>
                <a:lnTo>
                  <a:pt x="2324" y="4361984"/>
                </a:lnTo>
                <a:lnTo>
                  <a:pt x="464" y="4360125"/>
                </a:lnTo>
                <a:lnTo>
                  <a:pt x="0" y="4359002"/>
                </a:lnTo>
                <a:lnTo>
                  <a:pt x="0" y="4346847"/>
                </a:lnTo>
                <a:lnTo>
                  <a:pt x="464" y="4345724"/>
                </a:lnTo>
                <a:lnTo>
                  <a:pt x="2324" y="4343864"/>
                </a:lnTo>
                <a:lnTo>
                  <a:pt x="3447" y="4343399"/>
                </a:lnTo>
                <a:lnTo>
                  <a:pt x="6077" y="4343399"/>
                </a:lnTo>
                <a:lnTo>
                  <a:pt x="7200" y="4343864"/>
                </a:lnTo>
                <a:lnTo>
                  <a:pt x="9060" y="4345724"/>
                </a:lnTo>
                <a:lnTo>
                  <a:pt x="9524" y="4346847"/>
                </a:lnTo>
                <a:lnTo>
                  <a:pt x="9524" y="4359002"/>
                </a:lnTo>
                <a:lnTo>
                  <a:pt x="9060" y="4360125"/>
                </a:lnTo>
                <a:lnTo>
                  <a:pt x="7200" y="4361984"/>
                </a:lnTo>
                <a:lnTo>
                  <a:pt x="6077" y="4362449"/>
                </a:lnTo>
                <a:close/>
              </a:path>
              <a:path w="9525" h="4533900">
                <a:moveTo>
                  <a:pt x="6077" y="4305299"/>
                </a:moveTo>
                <a:lnTo>
                  <a:pt x="3447" y="4305299"/>
                </a:lnTo>
                <a:lnTo>
                  <a:pt x="2324" y="4304834"/>
                </a:lnTo>
                <a:lnTo>
                  <a:pt x="464" y="4302975"/>
                </a:lnTo>
                <a:lnTo>
                  <a:pt x="0" y="4301852"/>
                </a:lnTo>
                <a:lnTo>
                  <a:pt x="0" y="4289697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7"/>
                </a:lnTo>
                <a:lnTo>
                  <a:pt x="9524" y="4301852"/>
                </a:lnTo>
                <a:lnTo>
                  <a:pt x="9060" y="4302975"/>
                </a:lnTo>
                <a:lnTo>
                  <a:pt x="7200" y="4304834"/>
                </a:lnTo>
                <a:lnTo>
                  <a:pt x="6077" y="4305299"/>
                </a:lnTo>
                <a:close/>
              </a:path>
              <a:path w="9525" h="45339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5"/>
                </a:lnTo>
                <a:lnTo>
                  <a:pt x="0" y="4244702"/>
                </a:lnTo>
                <a:lnTo>
                  <a:pt x="0" y="4232547"/>
                </a:lnTo>
                <a:lnTo>
                  <a:pt x="464" y="4231424"/>
                </a:lnTo>
                <a:lnTo>
                  <a:pt x="2324" y="4229564"/>
                </a:lnTo>
                <a:lnTo>
                  <a:pt x="3447" y="4229099"/>
                </a:lnTo>
                <a:lnTo>
                  <a:pt x="6077" y="4229099"/>
                </a:lnTo>
                <a:lnTo>
                  <a:pt x="7200" y="4229564"/>
                </a:lnTo>
                <a:lnTo>
                  <a:pt x="9060" y="4231424"/>
                </a:lnTo>
                <a:lnTo>
                  <a:pt x="9524" y="4232547"/>
                </a:lnTo>
                <a:lnTo>
                  <a:pt x="9524" y="4244702"/>
                </a:lnTo>
                <a:lnTo>
                  <a:pt x="9060" y="4245825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533900">
                <a:moveTo>
                  <a:pt x="6077" y="4190999"/>
                </a:moveTo>
                <a:lnTo>
                  <a:pt x="3447" y="4190999"/>
                </a:lnTo>
                <a:lnTo>
                  <a:pt x="2324" y="4190534"/>
                </a:lnTo>
                <a:lnTo>
                  <a:pt x="464" y="4188675"/>
                </a:lnTo>
                <a:lnTo>
                  <a:pt x="0" y="4187552"/>
                </a:lnTo>
                <a:lnTo>
                  <a:pt x="0" y="4175397"/>
                </a:lnTo>
                <a:lnTo>
                  <a:pt x="464" y="4174274"/>
                </a:lnTo>
                <a:lnTo>
                  <a:pt x="2324" y="4172414"/>
                </a:lnTo>
                <a:lnTo>
                  <a:pt x="3447" y="4171949"/>
                </a:lnTo>
                <a:lnTo>
                  <a:pt x="6077" y="4171949"/>
                </a:lnTo>
                <a:lnTo>
                  <a:pt x="7200" y="4172414"/>
                </a:lnTo>
                <a:lnTo>
                  <a:pt x="9060" y="4174274"/>
                </a:lnTo>
                <a:lnTo>
                  <a:pt x="9524" y="4175397"/>
                </a:lnTo>
                <a:lnTo>
                  <a:pt x="9524" y="4187552"/>
                </a:lnTo>
                <a:lnTo>
                  <a:pt x="9060" y="4188675"/>
                </a:lnTo>
                <a:lnTo>
                  <a:pt x="7200" y="4190534"/>
                </a:lnTo>
                <a:lnTo>
                  <a:pt x="6077" y="4190999"/>
                </a:lnTo>
                <a:close/>
              </a:path>
              <a:path w="9525" h="4533900">
                <a:moveTo>
                  <a:pt x="6077" y="4133849"/>
                </a:moveTo>
                <a:lnTo>
                  <a:pt x="3447" y="4133849"/>
                </a:lnTo>
                <a:lnTo>
                  <a:pt x="2324" y="4133384"/>
                </a:lnTo>
                <a:lnTo>
                  <a:pt x="464" y="4131525"/>
                </a:lnTo>
                <a:lnTo>
                  <a:pt x="0" y="4130402"/>
                </a:lnTo>
                <a:lnTo>
                  <a:pt x="0" y="4118247"/>
                </a:lnTo>
                <a:lnTo>
                  <a:pt x="464" y="4117124"/>
                </a:lnTo>
                <a:lnTo>
                  <a:pt x="2324" y="4115264"/>
                </a:lnTo>
                <a:lnTo>
                  <a:pt x="3447" y="4114799"/>
                </a:lnTo>
                <a:lnTo>
                  <a:pt x="6077" y="4114799"/>
                </a:lnTo>
                <a:lnTo>
                  <a:pt x="7200" y="4115264"/>
                </a:lnTo>
                <a:lnTo>
                  <a:pt x="9060" y="4117124"/>
                </a:lnTo>
                <a:lnTo>
                  <a:pt x="9524" y="4118247"/>
                </a:lnTo>
                <a:lnTo>
                  <a:pt x="9524" y="4130402"/>
                </a:lnTo>
                <a:lnTo>
                  <a:pt x="9060" y="4131525"/>
                </a:lnTo>
                <a:lnTo>
                  <a:pt x="7200" y="4133384"/>
                </a:lnTo>
                <a:lnTo>
                  <a:pt x="6077" y="4133849"/>
                </a:lnTo>
                <a:close/>
              </a:path>
              <a:path w="9525" h="4533900">
                <a:moveTo>
                  <a:pt x="6077" y="4076699"/>
                </a:moveTo>
                <a:lnTo>
                  <a:pt x="3447" y="4076699"/>
                </a:lnTo>
                <a:lnTo>
                  <a:pt x="2324" y="4076234"/>
                </a:lnTo>
                <a:lnTo>
                  <a:pt x="464" y="4074375"/>
                </a:lnTo>
                <a:lnTo>
                  <a:pt x="0" y="4073252"/>
                </a:lnTo>
                <a:lnTo>
                  <a:pt x="0" y="4061097"/>
                </a:lnTo>
                <a:lnTo>
                  <a:pt x="464" y="4059974"/>
                </a:lnTo>
                <a:lnTo>
                  <a:pt x="2324" y="4058114"/>
                </a:lnTo>
                <a:lnTo>
                  <a:pt x="3447" y="4057649"/>
                </a:lnTo>
                <a:lnTo>
                  <a:pt x="6077" y="4057649"/>
                </a:lnTo>
                <a:lnTo>
                  <a:pt x="7200" y="4058114"/>
                </a:lnTo>
                <a:lnTo>
                  <a:pt x="9060" y="4059974"/>
                </a:lnTo>
                <a:lnTo>
                  <a:pt x="9524" y="4061097"/>
                </a:lnTo>
                <a:lnTo>
                  <a:pt x="9524" y="4073252"/>
                </a:lnTo>
                <a:lnTo>
                  <a:pt x="9060" y="4074375"/>
                </a:lnTo>
                <a:lnTo>
                  <a:pt x="7200" y="4076234"/>
                </a:lnTo>
                <a:lnTo>
                  <a:pt x="6077" y="4076699"/>
                </a:lnTo>
                <a:close/>
              </a:path>
              <a:path w="9525" h="4533900">
                <a:moveTo>
                  <a:pt x="6077" y="4019549"/>
                </a:moveTo>
                <a:lnTo>
                  <a:pt x="3447" y="4019549"/>
                </a:lnTo>
                <a:lnTo>
                  <a:pt x="2324" y="4019084"/>
                </a:lnTo>
                <a:lnTo>
                  <a:pt x="464" y="4017225"/>
                </a:lnTo>
                <a:lnTo>
                  <a:pt x="0" y="4016102"/>
                </a:lnTo>
                <a:lnTo>
                  <a:pt x="0" y="4003947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7"/>
                </a:lnTo>
                <a:lnTo>
                  <a:pt x="9524" y="4016102"/>
                </a:lnTo>
                <a:lnTo>
                  <a:pt x="9060" y="4017225"/>
                </a:lnTo>
                <a:lnTo>
                  <a:pt x="7200" y="4019084"/>
                </a:lnTo>
                <a:lnTo>
                  <a:pt x="6077" y="4019549"/>
                </a:lnTo>
                <a:close/>
              </a:path>
              <a:path w="9525" h="45339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5"/>
                </a:lnTo>
                <a:lnTo>
                  <a:pt x="0" y="3958952"/>
                </a:lnTo>
                <a:lnTo>
                  <a:pt x="0" y="3946797"/>
                </a:lnTo>
                <a:lnTo>
                  <a:pt x="464" y="3945674"/>
                </a:lnTo>
                <a:lnTo>
                  <a:pt x="2324" y="3943814"/>
                </a:lnTo>
                <a:lnTo>
                  <a:pt x="3447" y="3943349"/>
                </a:lnTo>
                <a:lnTo>
                  <a:pt x="6077" y="3943349"/>
                </a:lnTo>
                <a:lnTo>
                  <a:pt x="7200" y="3943814"/>
                </a:lnTo>
                <a:lnTo>
                  <a:pt x="9060" y="3945674"/>
                </a:lnTo>
                <a:lnTo>
                  <a:pt x="9524" y="3946797"/>
                </a:lnTo>
                <a:lnTo>
                  <a:pt x="9524" y="3958952"/>
                </a:lnTo>
                <a:lnTo>
                  <a:pt x="9060" y="3960075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533900">
                <a:moveTo>
                  <a:pt x="6077" y="3905249"/>
                </a:moveTo>
                <a:lnTo>
                  <a:pt x="3447" y="3905249"/>
                </a:lnTo>
                <a:lnTo>
                  <a:pt x="2324" y="3904784"/>
                </a:lnTo>
                <a:lnTo>
                  <a:pt x="464" y="3902925"/>
                </a:lnTo>
                <a:lnTo>
                  <a:pt x="0" y="3901802"/>
                </a:lnTo>
                <a:lnTo>
                  <a:pt x="0" y="3889647"/>
                </a:lnTo>
                <a:lnTo>
                  <a:pt x="464" y="3888524"/>
                </a:lnTo>
                <a:lnTo>
                  <a:pt x="2324" y="3886664"/>
                </a:lnTo>
                <a:lnTo>
                  <a:pt x="3447" y="3886199"/>
                </a:lnTo>
                <a:lnTo>
                  <a:pt x="6077" y="3886199"/>
                </a:lnTo>
                <a:lnTo>
                  <a:pt x="7200" y="3886664"/>
                </a:lnTo>
                <a:lnTo>
                  <a:pt x="9060" y="3888524"/>
                </a:lnTo>
                <a:lnTo>
                  <a:pt x="9524" y="3889647"/>
                </a:lnTo>
                <a:lnTo>
                  <a:pt x="9524" y="3901802"/>
                </a:lnTo>
                <a:lnTo>
                  <a:pt x="9060" y="3902925"/>
                </a:lnTo>
                <a:lnTo>
                  <a:pt x="7200" y="3904784"/>
                </a:lnTo>
                <a:lnTo>
                  <a:pt x="6077" y="3905249"/>
                </a:lnTo>
                <a:close/>
              </a:path>
              <a:path w="9525" h="4533900">
                <a:moveTo>
                  <a:pt x="6077" y="3848099"/>
                </a:moveTo>
                <a:lnTo>
                  <a:pt x="3447" y="3848099"/>
                </a:lnTo>
                <a:lnTo>
                  <a:pt x="2324" y="3847634"/>
                </a:lnTo>
                <a:lnTo>
                  <a:pt x="464" y="3845774"/>
                </a:lnTo>
                <a:lnTo>
                  <a:pt x="0" y="3844652"/>
                </a:lnTo>
                <a:lnTo>
                  <a:pt x="0" y="3832497"/>
                </a:lnTo>
                <a:lnTo>
                  <a:pt x="464" y="3831374"/>
                </a:lnTo>
                <a:lnTo>
                  <a:pt x="2324" y="3829514"/>
                </a:lnTo>
                <a:lnTo>
                  <a:pt x="3447" y="3829049"/>
                </a:lnTo>
                <a:lnTo>
                  <a:pt x="6077" y="3829049"/>
                </a:lnTo>
                <a:lnTo>
                  <a:pt x="7200" y="3829514"/>
                </a:lnTo>
                <a:lnTo>
                  <a:pt x="9060" y="3831374"/>
                </a:lnTo>
                <a:lnTo>
                  <a:pt x="9524" y="3832497"/>
                </a:lnTo>
                <a:lnTo>
                  <a:pt x="9524" y="3844652"/>
                </a:lnTo>
                <a:lnTo>
                  <a:pt x="9060" y="3845774"/>
                </a:lnTo>
                <a:lnTo>
                  <a:pt x="7200" y="3847634"/>
                </a:lnTo>
                <a:lnTo>
                  <a:pt x="6077" y="3848099"/>
                </a:lnTo>
                <a:close/>
              </a:path>
              <a:path w="9525" h="4533900">
                <a:moveTo>
                  <a:pt x="6077" y="3790949"/>
                </a:moveTo>
                <a:lnTo>
                  <a:pt x="3447" y="3790949"/>
                </a:lnTo>
                <a:lnTo>
                  <a:pt x="2324" y="3790484"/>
                </a:lnTo>
                <a:lnTo>
                  <a:pt x="464" y="3788624"/>
                </a:lnTo>
                <a:lnTo>
                  <a:pt x="0" y="3787502"/>
                </a:lnTo>
                <a:lnTo>
                  <a:pt x="0" y="3775347"/>
                </a:lnTo>
                <a:lnTo>
                  <a:pt x="464" y="3774224"/>
                </a:lnTo>
                <a:lnTo>
                  <a:pt x="2324" y="3772364"/>
                </a:lnTo>
                <a:lnTo>
                  <a:pt x="3447" y="3771899"/>
                </a:lnTo>
                <a:lnTo>
                  <a:pt x="6077" y="3771899"/>
                </a:lnTo>
                <a:lnTo>
                  <a:pt x="7200" y="3772364"/>
                </a:lnTo>
                <a:lnTo>
                  <a:pt x="9060" y="3774224"/>
                </a:lnTo>
                <a:lnTo>
                  <a:pt x="9524" y="3775347"/>
                </a:lnTo>
                <a:lnTo>
                  <a:pt x="9524" y="3787502"/>
                </a:lnTo>
                <a:lnTo>
                  <a:pt x="9060" y="3788624"/>
                </a:lnTo>
                <a:lnTo>
                  <a:pt x="7200" y="3790484"/>
                </a:lnTo>
                <a:lnTo>
                  <a:pt x="6077" y="3790949"/>
                </a:lnTo>
                <a:close/>
              </a:path>
              <a:path w="9525" h="4533900">
                <a:moveTo>
                  <a:pt x="6077" y="3733799"/>
                </a:moveTo>
                <a:lnTo>
                  <a:pt x="3447" y="3733799"/>
                </a:lnTo>
                <a:lnTo>
                  <a:pt x="2324" y="3733334"/>
                </a:lnTo>
                <a:lnTo>
                  <a:pt x="464" y="3731475"/>
                </a:lnTo>
                <a:lnTo>
                  <a:pt x="0" y="3730352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30352"/>
                </a:lnTo>
                <a:lnTo>
                  <a:pt x="9060" y="3731475"/>
                </a:lnTo>
                <a:lnTo>
                  <a:pt x="7200" y="3733334"/>
                </a:lnTo>
                <a:lnTo>
                  <a:pt x="6077" y="3733799"/>
                </a:lnTo>
                <a:close/>
              </a:path>
              <a:path w="9525" h="45339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61047"/>
                </a:lnTo>
                <a:lnTo>
                  <a:pt x="464" y="3659924"/>
                </a:lnTo>
                <a:lnTo>
                  <a:pt x="2324" y="3658064"/>
                </a:lnTo>
                <a:lnTo>
                  <a:pt x="3447" y="3657599"/>
                </a:lnTo>
                <a:lnTo>
                  <a:pt x="6077" y="3657599"/>
                </a:lnTo>
                <a:lnTo>
                  <a:pt x="7200" y="3658064"/>
                </a:lnTo>
                <a:lnTo>
                  <a:pt x="9060" y="3659924"/>
                </a:lnTo>
                <a:lnTo>
                  <a:pt x="9524" y="3661047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533900">
                <a:moveTo>
                  <a:pt x="6077" y="3619499"/>
                </a:moveTo>
                <a:lnTo>
                  <a:pt x="3447" y="3619499"/>
                </a:lnTo>
                <a:lnTo>
                  <a:pt x="2324" y="3619034"/>
                </a:lnTo>
                <a:lnTo>
                  <a:pt x="464" y="3617175"/>
                </a:lnTo>
                <a:lnTo>
                  <a:pt x="0" y="3616052"/>
                </a:lnTo>
                <a:lnTo>
                  <a:pt x="0" y="3603897"/>
                </a:lnTo>
                <a:lnTo>
                  <a:pt x="464" y="3602774"/>
                </a:lnTo>
                <a:lnTo>
                  <a:pt x="2324" y="3600914"/>
                </a:lnTo>
                <a:lnTo>
                  <a:pt x="3447" y="3600449"/>
                </a:lnTo>
                <a:lnTo>
                  <a:pt x="6077" y="3600449"/>
                </a:lnTo>
                <a:lnTo>
                  <a:pt x="7200" y="3600914"/>
                </a:lnTo>
                <a:lnTo>
                  <a:pt x="9060" y="3602774"/>
                </a:lnTo>
                <a:lnTo>
                  <a:pt x="9524" y="3603897"/>
                </a:lnTo>
                <a:lnTo>
                  <a:pt x="9524" y="3616052"/>
                </a:lnTo>
                <a:lnTo>
                  <a:pt x="9060" y="3617175"/>
                </a:lnTo>
                <a:lnTo>
                  <a:pt x="7200" y="3619034"/>
                </a:lnTo>
                <a:lnTo>
                  <a:pt x="6077" y="3619499"/>
                </a:lnTo>
                <a:close/>
              </a:path>
              <a:path w="9525" h="4533900">
                <a:moveTo>
                  <a:pt x="6077" y="3562349"/>
                </a:moveTo>
                <a:lnTo>
                  <a:pt x="3447" y="3562349"/>
                </a:lnTo>
                <a:lnTo>
                  <a:pt x="2324" y="3561884"/>
                </a:lnTo>
                <a:lnTo>
                  <a:pt x="464" y="3560025"/>
                </a:lnTo>
                <a:lnTo>
                  <a:pt x="0" y="3558902"/>
                </a:lnTo>
                <a:lnTo>
                  <a:pt x="0" y="3546747"/>
                </a:lnTo>
                <a:lnTo>
                  <a:pt x="464" y="3545624"/>
                </a:lnTo>
                <a:lnTo>
                  <a:pt x="2324" y="3543764"/>
                </a:lnTo>
                <a:lnTo>
                  <a:pt x="3447" y="3543299"/>
                </a:lnTo>
                <a:lnTo>
                  <a:pt x="6077" y="3543299"/>
                </a:lnTo>
                <a:lnTo>
                  <a:pt x="7200" y="3543764"/>
                </a:lnTo>
                <a:lnTo>
                  <a:pt x="9060" y="3545624"/>
                </a:lnTo>
                <a:lnTo>
                  <a:pt x="9524" y="3546747"/>
                </a:lnTo>
                <a:lnTo>
                  <a:pt x="9524" y="3558902"/>
                </a:lnTo>
                <a:lnTo>
                  <a:pt x="9060" y="3560025"/>
                </a:lnTo>
                <a:lnTo>
                  <a:pt x="7200" y="3561884"/>
                </a:lnTo>
                <a:lnTo>
                  <a:pt x="6077" y="3562349"/>
                </a:lnTo>
                <a:close/>
              </a:path>
              <a:path w="9525" h="4533900">
                <a:moveTo>
                  <a:pt x="6077" y="3505199"/>
                </a:moveTo>
                <a:lnTo>
                  <a:pt x="3447" y="3505199"/>
                </a:lnTo>
                <a:lnTo>
                  <a:pt x="2324" y="3504734"/>
                </a:lnTo>
                <a:lnTo>
                  <a:pt x="464" y="3502875"/>
                </a:lnTo>
                <a:lnTo>
                  <a:pt x="0" y="3501752"/>
                </a:lnTo>
                <a:lnTo>
                  <a:pt x="0" y="3489597"/>
                </a:lnTo>
                <a:lnTo>
                  <a:pt x="464" y="3488474"/>
                </a:lnTo>
                <a:lnTo>
                  <a:pt x="2324" y="3486614"/>
                </a:lnTo>
                <a:lnTo>
                  <a:pt x="3447" y="3486149"/>
                </a:lnTo>
                <a:lnTo>
                  <a:pt x="6077" y="3486149"/>
                </a:lnTo>
                <a:lnTo>
                  <a:pt x="7200" y="3486614"/>
                </a:lnTo>
                <a:lnTo>
                  <a:pt x="9060" y="3488474"/>
                </a:lnTo>
                <a:lnTo>
                  <a:pt x="9524" y="3489597"/>
                </a:lnTo>
                <a:lnTo>
                  <a:pt x="9524" y="3501752"/>
                </a:lnTo>
                <a:lnTo>
                  <a:pt x="9060" y="3502875"/>
                </a:lnTo>
                <a:lnTo>
                  <a:pt x="7200" y="3504734"/>
                </a:lnTo>
                <a:lnTo>
                  <a:pt x="6077" y="3505199"/>
                </a:lnTo>
                <a:close/>
              </a:path>
              <a:path w="9525" h="4533900">
                <a:moveTo>
                  <a:pt x="6077" y="3448049"/>
                </a:moveTo>
                <a:lnTo>
                  <a:pt x="3447" y="3448049"/>
                </a:lnTo>
                <a:lnTo>
                  <a:pt x="2324" y="3447584"/>
                </a:lnTo>
                <a:lnTo>
                  <a:pt x="464" y="3445725"/>
                </a:lnTo>
                <a:lnTo>
                  <a:pt x="0" y="3444602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44602"/>
                </a:lnTo>
                <a:lnTo>
                  <a:pt x="9060" y="3445725"/>
                </a:lnTo>
                <a:lnTo>
                  <a:pt x="7200" y="3447584"/>
                </a:lnTo>
                <a:lnTo>
                  <a:pt x="6077" y="3448049"/>
                </a:lnTo>
                <a:close/>
              </a:path>
              <a:path w="9525" h="45339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75297"/>
                </a:lnTo>
                <a:lnTo>
                  <a:pt x="464" y="3374174"/>
                </a:lnTo>
                <a:lnTo>
                  <a:pt x="2324" y="3372314"/>
                </a:lnTo>
                <a:lnTo>
                  <a:pt x="3447" y="3371849"/>
                </a:lnTo>
                <a:lnTo>
                  <a:pt x="6077" y="3371849"/>
                </a:lnTo>
                <a:lnTo>
                  <a:pt x="7200" y="3372314"/>
                </a:lnTo>
                <a:lnTo>
                  <a:pt x="9060" y="3374174"/>
                </a:lnTo>
                <a:lnTo>
                  <a:pt x="9524" y="3375297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533900">
                <a:moveTo>
                  <a:pt x="6077" y="3333749"/>
                </a:moveTo>
                <a:lnTo>
                  <a:pt x="3447" y="3333749"/>
                </a:lnTo>
                <a:lnTo>
                  <a:pt x="2324" y="3333284"/>
                </a:lnTo>
                <a:lnTo>
                  <a:pt x="464" y="3331425"/>
                </a:lnTo>
                <a:lnTo>
                  <a:pt x="0" y="3330302"/>
                </a:lnTo>
                <a:lnTo>
                  <a:pt x="0" y="3318147"/>
                </a:lnTo>
                <a:lnTo>
                  <a:pt x="464" y="3317024"/>
                </a:lnTo>
                <a:lnTo>
                  <a:pt x="2324" y="3315164"/>
                </a:lnTo>
                <a:lnTo>
                  <a:pt x="3447" y="3314699"/>
                </a:lnTo>
                <a:lnTo>
                  <a:pt x="6077" y="3314699"/>
                </a:lnTo>
                <a:lnTo>
                  <a:pt x="7200" y="3315164"/>
                </a:lnTo>
                <a:lnTo>
                  <a:pt x="9060" y="3317024"/>
                </a:lnTo>
                <a:lnTo>
                  <a:pt x="9524" y="3318147"/>
                </a:lnTo>
                <a:lnTo>
                  <a:pt x="9524" y="3330302"/>
                </a:lnTo>
                <a:lnTo>
                  <a:pt x="9060" y="3331425"/>
                </a:lnTo>
                <a:lnTo>
                  <a:pt x="7200" y="3333284"/>
                </a:lnTo>
                <a:lnTo>
                  <a:pt x="6077" y="3333749"/>
                </a:lnTo>
                <a:close/>
              </a:path>
              <a:path w="9525" h="4533900">
                <a:moveTo>
                  <a:pt x="6077" y="3276599"/>
                </a:moveTo>
                <a:lnTo>
                  <a:pt x="3447" y="3276599"/>
                </a:lnTo>
                <a:lnTo>
                  <a:pt x="2324" y="3276134"/>
                </a:lnTo>
                <a:lnTo>
                  <a:pt x="464" y="3274274"/>
                </a:lnTo>
                <a:lnTo>
                  <a:pt x="0" y="3273152"/>
                </a:lnTo>
                <a:lnTo>
                  <a:pt x="0" y="3260997"/>
                </a:lnTo>
                <a:lnTo>
                  <a:pt x="464" y="3259874"/>
                </a:lnTo>
                <a:lnTo>
                  <a:pt x="2324" y="3258014"/>
                </a:lnTo>
                <a:lnTo>
                  <a:pt x="3447" y="3257549"/>
                </a:lnTo>
                <a:lnTo>
                  <a:pt x="6077" y="3257549"/>
                </a:lnTo>
                <a:lnTo>
                  <a:pt x="7200" y="3258014"/>
                </a:lnTo>
                <a:lnTo>
                  <a:pt x="9060" y="3259874"/>
                </a:lnTo>
                <a:lnTo>
                  <a:pt x="9524" y="3260997"/>
                </a:lnTo>
                <a:lnTo>
                  <a:pt x="9524" y="3273152"/>
                </a:lnTo>
                <a:lnTo>
                  <a:pt x="9060" y="3274274"/>
                </a:lnTo>
                <a:lnTo>
                  <a:pt x="7200" y="3276134"/>
                </a:lnTo>
                <a:lnTo>
                  <a:pt x="6077" y="3276599"/>
                </a:lnTo>
                <a:close/>
              </a:path>
              <a:path w="9525" h="4533900">
                <a:moveTo>
                  <a:pt x="6077" y="3219449"/>
                </a:moveTo>
                <a:lnTo>
                  <a:pt x="3447" y="3219449"/>
                </a:lnTo>
                <a:lnTo>
                  <a:pt x="2324" y="3218984"/>
                </a:lnTo>
                <a:lnTo>
                  <a:pt x="464" y="3217125"/>
                </a:lnTo>
                <a:lnTo>
                  <a:pt x="0" y="3216002"/>
                </a:lnTo>
                <a:lnTo>
                  <a:pt x="0" y="3203847"/>
                </a:lnTo>
                <a:lnTo>
                  <a:pt x="464" y="3202724"/>
                </a:lnTo>
                <a:lnTo>
                  <a:pt x="2324" y="3200864"/>
                </a:lnTo>
                <a:lnTo>
                  <a:pt x="3447" y="3200399"/>
                </a:lnTo>
                <a:lnTo>
                  <a:pt x="6077" y="3200399"/>
                </a:lnTo>
                <a:lnTo>
                  <a:pt x="7200" y="3200864"/>
                </a:lnTo>
                <a:lnTo>
                  <a:pt x="9060" y="3202724"/>
                </a:lnTo>
                <a:lnTo>
                  <a:pt x="9524" y="3203847"/>
                </a:lnTo>
                <a:lnTo>
                  <a:pt x="9524" y="3216002"/>
                </a:lnTo>
                <a:lnTo>
                  <a:pt x="9060" y="3217125"/>
                </a:lnTo>
                <a:lnTo>
                  <a:pt x="7200" y="3218984"/>
                </a:lnTo>
                <a:lnTo>
                  <a:pt x="6077" y="3219449"/>
                </a:lnTo>
                <a:close/>
              </a:path>
              <a:path w="9525" h="4533900">
                <a:moveTo>
                  <a:pt x="6077" y="3162299"/>
                </a:moveTo>
                <a:lnTo>
                  <a:pt x="3447" y="3162299"/>
                </a:lnTo>
                <a:lnTo>
                  <a:pt x="2324" y="3161834"/>
                </a:lnTo>
                <a:lnTo>
                  <a:pt x="464" y="3159975"/>
                </a:lnTo>
                <a:lnTo>
                  <a:pt x="0" y="3158852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58852"/>
                </a:lnTo>
                <a:lnTo>
                  <a:pt x="9060" y="3159975"/>
                </a:lnTo>
                <a:lnTo>
                  <a:pt x="7200" y="3161834"/>
                </a:lnTo>
                <a:lnTo>
                  <a:pt x="6077" y="3162299"/>
                </a:lnTo>
                <a:close/>
              </a:path>
              <a:path w="9525" h="45339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89547"/>
                </a:lnTo>
                <a:lnTo>
                  <a:pt x="464" y="3088424"/>
                </a:lnTo>
                <a:lnTo>
                  <a:pt x="2324" y="3086564"/>
                </a:lnTo>
                <a:lnTo>
                  <a:pt x="3447" y="3086099"/>
                </a:lnTo>
                <a:lnTo>
                  <a:pt x="6077" y="3086099"/>
                </a:lnTo>
                <a:lnTo>
                  <a:pt x="7200" y="3086564"/>
                </a:lnTo>
                <a:lnTo>
                  <a:pt x="9060" y="3088424"/>
                </a:lnTo>
                <a:lnTo>
                  <a:pt x="9524" y="3089547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533900">
                <a:moveTo>
                  <a:pt x="6077" y="3047999"/>
                </a:moveTo>
                <a:lnTo>
                  <a:pt x="3447" y="3047999"/>
                </a:lnTo>
                <a:lnTo>
                  <a:pt x="2324" y="3047534"/>
                </a:lnTo>
                <a:lnTo>
                  <a:pt x="464" y="3045674"/>
                </a:lnTo>
                <a:lnTo>
                  <a:pt x="0" y="3044552"/>
                </a:lnTo>
                <a:lnTo>
                  <a:pt x="0" y="3032397"/>
                </a:lnTo>
                <a:lnTo>
                  <a:pt x="464" y="3031274"/>
                </a:lnTo>
                <a:lnTo>
                  <a:pt x="2324" y="3029414"/>
                </a:lnTo>
                <a:lnTo>
                  <a:pt x="3447" y="3028949"/>
                </a:lnTo>
                <a:lnTo>
                  <a:pt x="6077" y="3028949"/>
                </a:lnTo>
                <a:lnTo>
                  <a:pt x="7200" y="3029414"/>
                </a:lnTo>
                <a:lnTo>
                  <a:pt x="9060" y="3031274"/>
                </a:lnTo>
                <a:lnTo>
                  <a:pt x="9524" y="3032397"/>
                </a:lnTo>
                <a:lnTo>
                  <a:pt x="9524" y="3044552"/>
                </a:lnTo>
                <a:lnTo>
                  <a:pt x="9060" y="3045674"/>
                </a:lnTo>
                <a:lnTo>
                  <a:pt x="7200" y="3047534"/>
                </a:lnTo>
                <a:lnTo>
                  <a:pt x="6077" y="3047999"/>
                </a:lnTo>
                <a:close/>
              </a:path>
              <a:path w="9525" h="4533900">
                <a:moveTo>
                  <a:pt x="6077" y="2990849"/>
                </a:moveTo>
                <a:lnTo>
                  <a:pt x="3447" y="2990849"/>
                </a:lnTo>
                <a:lnTo>
                  <a:pt x="2324" y="2990384"/>
                </a:lnTo>
                <a:lnTo>
                  <a:pt x="464" y="2988524"/>
                </a:lnTo>
                <a:lnTo>
                  <a:pt x="0" y="2987402"/>
                </a:lnTo>
                <a:lnTo>
                  <a:pt x="0" y="2975247"/>
                </a:lnTo>
                <a:lnTo>
                  <a:pt x="464" y="2974124"/>
                </a:lnTo>
                <a:lnTo>
                  <a:pt x="2324" y="2972264"/>
                </a:lnTo>
                <a:lnTo>
                  <a:pt x="3447" y="2971799"/>
                </a:lnTo>
                <a:lnTo>
                  <a:pt x="6077" y="2971799"/>
                </a:lnTo>
                <a:lnTo>
                  <a:pt x="7200" y="2972264"/>
                </a:lnTo>
                <a:lnTo>
                  <a:pt x="9060" y="2974124"/>
                </a:lnTo>
                <a:lnTo>
                  <a:pt x="9524" y="2975247"/>
                </a:lnTo>
                <a:lnTo>
                  <a:pt x="9524" y="2987402"/>
                </a:lnTo>
                <a:lnTo>
                  <a:pt x="9060" y="2988524"/>
                </a:lnTo>
                <a:lnTo>
                  <a:pt x="7200" y="2990384"/>
                </a:lnTo>
                <a:lnTo>
                  <a:pt x="6077" y="2990849"/>
                </a:lnTo>
                <a:close/>
              </a:path>
              <a:path w="9525" h="4533900">
                <a:moveTo>
                  <a:pt x="6077" y="2933699"/>
                </a:moveTo>
                <a:lnTo>
                  <a:pt x="3447" y="2933699"/>
                </a:lnTo>
                <a:lnTo>
                  <a:pt x="2324" y="2933234"/>
                </a:lnTo>
                <a:lnTo>
                  <a:pt x="464" y="2931375"/>
                </a:lnTo>
                <a:lnTo>
                  <a:pt x="0" y="2930252"/>
                </a:lnTo>
                <a:lnTo>
                  <a:pt x="0" y="2918097"/>
                </a:lnTo>
                <a:lnTo>
                  <a:pt x="464" y="2916974"/>
                </a:lnTo>
                <a:lnTo>
                  <a:pt x="2324" y="2915114"/>
                </a:lnTo>
                <a:lnTo>
                  <a:pt x="3447" y="2914649"/>
                </a:lnTo>
                <a:lnTo>
                  <a:pt x="6077" y="2914649"/>
                </a:lnTo>
                <a:lnTo>
                  <a:pt x="7200" y="2915114"/>
                </a:lnTo>
                <a:lnTo>
                  <a:pt x="9060" y="2916974"/>
                </a:lnTo>
                <a:lnTo>
                  <a:pt x="9524" y="2918097"/>
                </a:lnTo>
                <a:lnTo>
                  <a:pt x="9524" y="2930252"/>
                </a:lnTo>
                <a:lnTo>
                  <a:pt x="9060" y="2931375"/>
                </a:lnTo>
                <a:lnTo>
                  <a:pt x="7200" y="2933234"/>
                </a:lnTo>
                <a:lnTo>
                  <a:pt x="6077" y="2933699"/>
                </a:lnTo>
                <a:close/>
              </a:path>
              <a:path w="9525" h="4533900">
                <a:moveTo>
                  <a:pt x="6077" y="2876549"/>
                </a:moveTo>
                <a:lnTo>
                  <a:pt x="3447" y="2876549"/>
                </a:lnTo>
                <a:lnTo>
                  <a:pt x="2324" y="2876084"/>
                </a:lnTo>
                <a:lnTo>
                  <a:pt x="464" y="2874225"/>
                </a:lnTo>
                <a:lnTo>
                  <a:pt x="0" y="2873102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73102"/>
                </a:lnTo>
                <a:lnTo>
                  <a:pt x="9060" y="2874225"/>
                </a:lnTo>
                <a:lnTo>
                  <a:pt x="7200" y="2876084"/>
                </a:lnTo>
                <a:lnTo>
                  <a:pt x="6077" y="2876549"/>
                </a:lnTo>
                <a:close/>
              </a:path>
              <a:path w="9525" h="45339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03797"/>
                </a:lnTo>
                <a:lnTo>
                  <a:pt x="464" y="2802674"/>
                </a:lnTo>
                <a:lnTo>
                  <a:pt x="2324" y="2800814"/>
                </a:lnTo>
                <a:lnTo>
                  <a:pt x="3447" y="2800349"/>
                </a:lnTo>
                <a:lnTo>
                  <a:pt x="6077" y="2800349"/>
                </a:lnTo>
                <a:lnTo>
                  <a:pt x="7200" y="2800814"/>
                </a:lnTo>
                <a:lnTo>
                  <a:pt x="9060" y="2802674"/>
                </a:lnTo>
                <a:lnTo>
                  <a:pt x="9524" y="2803797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533900">
                <a:moveTo>
                  <a:pt x="6077" y="2762249"/>
                </a:moveTo>
                <a:lnTo>
                  <a:pt x="3447" y="2762249"/>
                </a:lnTo>
                <a:lnTo>
                  <a:pt x="2324" y="2761784"/>
                </a:lnTo>
                <a:lnTo>
                  <a:pt x="464" y="2759925"/>
                </a:lnTo>
                <a:lnTo>
                  <a:pt x="0" y="2758802"/>
                </a:lnTo>
                <a:lnTo>
                  <a:pt x="0" y="2746647"/>
                </a:lnTo>
                <a:lnTo>
                  <a:pt x="464" y="2745524"/>
                </a:lnTo>
                <a:lnTo>
                  <a:pt x="2324" y="2743664"/>
                </a:lnTo>
                <a:lnTo>
                  <a:pt x="3447" y="2743199"/>
                </a:lnTo>
                <a:lnTo>
                  <a:pt x="6077" y="2743199"/>
                </a:lnTo>
                <a:lnTo>
                  <a:pt x="7200" y="2743664"/>
                </a:lnTo>
                <a:lnTo>
                  <a:pt x="9060" y="2745524"/>
                </a:lnTo>
                <a:lnTo>
                  <a:pt x="9524" y="2746647"/>
                </a:lnTo>
                <a:lnTo>
                  <a:pt x="9524" y="2758802"/>
                </a:lnTo>
                <a:lnTo>
                  <a:pt x="9060" y="2759925"/>
                </a:lnTo>
                <a:lnTo>
                  <a:pt x="7200" y="2761784"/>
                </a:lnTo>
                <a:lnTo>
                  <a:pt x="6077" y="2762249"/>
                </a:lnTo>
                <a:close/>
              </a:path>
              <a:path w="9525" h="4533900">
                <a:moveTo>
                  <a:pt x="6077" y="2705099"/>
                </a:moveTo>
                <a:lnTo>
                  <a:pt x="3447" y="2705099"/>
                </a:lnTo>
                <a:lnTo>
                  <a:pt x="2324" y="2704634"/>
                </a:lnTo>
                <a:lnTo>
                  <a:pt x="464" y="2702775"/>
                </a:lnTo>
                <a:lnTo>
                  <a:pt x="0" y="2701652"/>
                </a:lnTo>
                <a:lnTo>
                  <a:pt x="0" y="2689497"/>
                </a:lnTo>
                <a:lnTo>
                  <a:pt x="464" y="2688374"/>
                </a:lnTo>
                <a:lnTo>
                  <a:pt x="2324" y="2686514"/>
                </a:lnTo>
                <a:lnTo>
                  <a:pt x="3447" y="2686049"/>
                </a:lnTo>
                <a:lnTo>
                  <a:pt x="6077" y="2686049"/>
                </a:lnTo>
                <a:lnTo>
                  <a:pt x="7200" y="2686514"/>
                </a:lnTo>
                <a:lnTo>
                  <a:pt x="9060" y="2688374"/>
                </a:lnTo>
                <a:lnTo>
                  <a:pt x="9524" y="2689497"/>
                </a:lnTo>
                <a:lnTo>
                  <a:pt x="9524" y="2701652"/>
                </a:lnTo>
                <a:lnTo>
                  <a:pt x="9060" y="2702775"/>
                </a:lnTo>
                <a:lnTo>
                  <a:pt x="7200" y="2704634"/>
                </a:lnTo>
                <a:lnTo>
                  <a:pt x="6077" y="2705099"/>
                </a:lnTo>
                <a:close/>
              </a:path>
              <a:path w="9525" h="4533900">
                <a:moveTo>
                  <a:pt x="6077" y="2647949"/>
                </a:moveTo>
                <a:lnTo>
                  <a:pt x="3447" y="2647949"/>
                </a:lnTo>
                <a:lnTo>
                  <a:pt x="2324" y="2647484"/>
                </a:lnTo>
                <a:lnTo>
                  <a:pt x="464" y="2645625"/>
                </a:lnTo>
                <a:lnTo>
                  <a:pt x="0" y="2644502"/>
                </a:lnTo>
                <a:lnTo>
                  <a:pt x="0" y="2632347"/>
                </a:lnTo>
                <a:lnTo>
                  <a:pt x="464" y="2631224"/>
                </a:lnTo>
                <a:lnTo>
                  <a:pt x="2324" y="2629364"/>
                </a:lnTo>
                <a:lnTo>
                  <a:pt x="3447" y="2628899"/>
                </a:lnTo>
                <a:lnTo>
                  <a:pt x="6077" y="2628899"/>
                </a:lnTo>
                <a:lnTo>
                  <a:pt x="7200" y="2629364"/>
                </a:lnTo>
                <a:lnTo>
                  <a:pt x="9060" y="2631224"/>
                </a:lnTo>
                <a:lnTo>
                  <a:pt x="9524" y="2632347"/>
                </a:lnTo>
                <a:lnTo>
                  <a:pt x="9524" y="2644502"/>
                </a:lnTo>
                <a:lnTo>
                  <a:pt x="9060" y="2645625"/>
                </a:lnTo>
                <a:lnTo>
                  <a:pt x="7200" y="2647484"/>
                </a:lnTo>
                <a:lnTo>
                  <a:pt x="6077" y="2647949"/>
                </a:lnTo>
                <a:close/>
              </a:path>
              <a:path w="9525" h="4533900">
                <a:moveTo>
                  <a:pt x="6077" y="2590799"/>
                </a:moveTo>
                <a:lnTo>
                  <a:pt x="3447" y="2590799"/>
                </a:lnTo>
                <a:lnTo>
                  <a:pt x="2324" y="2590334"/>
                </a:lnTo>
                <a:lnTo>
                  <a:pt x="464" y="2588474"/>
                </a:lnTo>
                <a:lnTo>
                  <a:pt x="0" y="2587352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87352"/>
                </a:lnTo>
                <a:lnTo>
                  <a:pt x="9060" y="2588474"/>
                </a:lnTo>
                <a:lnTo>
                  <a:pt x="7200" y="2590334"/>
                </a:lnTo>
                <a:lnTo>
                  <a:pt x="6077" y="2590799"/>
                </a:lnTo>
                <a:close/>
              </a:path>
              <a:path w="9525" h="45339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18047"/>
                </a:lnTo>
                <a:lnTo>
                  <a:pt x="464" y="2516924"/>
                </a:lnTo>
                <a:lnTo>
                  <a:pt x="2324" y="2515064"/>
                </a:lnTo>
                <a:lnTo>
                  <a:pt x="3447" y="2514599"/>
                </a:lnTo>
                <a:lnTo>
                  <a:pt x="6077" y="2514599"/>
                </a:lnTo>
                <a:lnTo>
                  <a:pt x="7200" y="2515064"/>
                </a:lnTo>
                <a:lnTo>
                  <a:pt x="9060" y="2516924"/>
                </a:lnTo>
                <a:lnTo>
                  <a:pt x="9524" y="2518047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339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45339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45339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45339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4533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339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45339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45339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45339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4533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339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45339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45339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45339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4533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339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45339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4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4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45339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45339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4533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339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45339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5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5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45339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45339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4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4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4533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339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45339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45339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45339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4533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5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5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339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4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4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45339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45339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45339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4533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339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45339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5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5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45339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4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4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45339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4533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5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5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339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45339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45339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45339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474967" y="5197457"/>
            <a:ext cx="4813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Jul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2019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564324" y="652462"/>
            <a:ext cx="9525" cy="4533900"/>
          </a:xfrm>
          <a:custGeom>
            <a:avLst/>
            <a:gdLst/>
            <a:ahLst/>
            <a:cxnLst/>
            <a:rect l="l" t="t" r="r" b="b"/>
            <a:pathLst>
              <a:path w="9525" h="4533900">
                <a:moveTo>
                  <a:pt x="6077" y="4533899"/>
                </a:moveTo>
                <a:lnTo>
                  <a:pt x="3447" y="4533899"/>
                </a:lnTo>
                <a:lnTo>
                  <a:pt x="2324" y="4533434"/>
                </a:lnTo>
                <a:lnTo>
                  <a:pt x="464" y="4531575"/>
                </a:lnTo>
                <a:lnTo>
                  <a:pt x="0" y="4530452"/>
                </a:lnTo>
                <a:lnTo>
                  <a:pt x="0" y="4518297"/>
                </a:lnTo>
                <a:lnTo>
                  <a:pt x="464" y="4517174"/>
                </a:lnTo>
                <a:lnTo>
                  <a:pt x="2324" y="4515314"/>
                </a:lnTo>
                <a:lnTo>
                  <a:pt x="3447" y="4514849"/>
                </a:lnTo>
                <a:lnTo>
                  <a:pt x="6077" y="4514849"/>
                </a:lnTo>
                <a:lnTo>
                  <a:pt x="7200" y="4515314"/>
                </a:lnTo>
                <a:lnTo>
                  <a:pt x="9060" y="4517174"/>
                </a:lnTo>
                <a:lnTo>
                  <a:pt x="9524" y="4518297"/>
                </a:lnTo>
                <a:lnTo>
                  <a:pt x="9524" y="4530452"/>
                </a:lnTo>
                <a:lnTo>
                  <a:pt x="9060" y="4531575"/>
                </a:lnTo>
                <a:lnTo>
                  <a:pt x="7200" y="4533434"/>
                </a:lnTo>
                <a:lnTo>
                  <a:pt x="6077" y="4533899"/>
                </a:lnTo>
                <a:close/>
              </a:path>
              <a:path w="9525" h="4533900">
                <a:moveTo>
                  <a:pt x="6077" y="4476749"/>
                </a:moveTo>
                <a:lnTo>
                  <a:pt x="3447" y="4476749"/>
                </a:lnTo>
                <a:lnTo>
                  <a:pt x="2324" y="4476284"/>
                </a:lnTo>
                <a:lnTo>
                  <a:pt x="464" y="4474425"/>
                </a:lnTo>
                <a:lnTo>
                  <a:pt x="0" y="4473302"/>
                </a:lnTo>
                <a:lnTo>
                  <a:pt x="0" y="4461147"/>
                </a:lnTo>
                <a:lnTo>
                  <a:pt x="464" y="4460024"/>
                </a:lnTo>
                <a:lnTo>
                  <a:pt x="2324" y="4458164"/>
                </a:lnTo>
                <a:lnTo>
                  <a:pt x="3447" y="4457699"/>
                </a:lnTo>
                <a:lnTo>
                  <a:pt x="6077" y="4457699"/>
                </a:lnTo>
                <a:lnTo>
                  <a:pt x="7200" y="4458164"/>
                </a:lnTo>
                <a:lnTo>
                  <a:pt x="9060" y="4460024"/>
                </a:lnTo>
                <a:lnTo>
                  <a:pt x="9524" y="4461147"/>
                </a:lnTo>
                <a:lnTo>
                  <a:pt x="9524" y="4473302"/>
                </a:lnTo>
                <a:lnTo>
                  <a:pt x="9060" y="4474425"/>
                </a:lnTo>
                <a:lnTo>
                  <a:pt x="7200" y="4476284"/>
                </a:lnTo>
                <a:lnTo>
                  <a:pt x="6077" y="4476749"/>
                </a:lnTo>
                <a:close/>
              </a:path>
              <a:path w="9525" h="4533900">
                <a:moveTo>
                  <a:pt x="6077" y="4419599"/>
                </a:moveTo>
                <a:lnTo>
                  <a:pt x="3447" y="4419599"/>
                </a:lnTo>
                <a:lnTo>
                  <a:pt x="2324" y="4419134"/>
                </a:lnTo>
                <a:lnTo>
                  <a:pt x="464" y="4417275"/>
                </a:lnTo>
                <a:lnTo>
                  <a:pt x="0" y="4416152"/>
                </a:lnTo>
                <a:lnTo>
                  <a:pt x="0" y="4403997"/>
                </a:lnTo>
                <a:lnTo>
                  <a:pt x="464" y="4402874"/>
                </a:lnTo>
                <a:lnTo>
                  <a:pt x="2324" y="4401014"/>
                </a:lnTo>
                <a:lnTo>
                  <a:pt x="3447" y="4400549"/>
                </a:lnTo>
                <a:lnTo>
                  <a:pt x="6077" y="4400549"/>
                </a:lnTo>
                <a:lnTo>
                  <a:pt x="7200" y="4401014"/>
                </a:lnTo>
                <a:lnTo>
                  <a:pt x="9060" y="4402874"/>
                </a:lnTo>
                <a:lnTo>
                  <a:pt x="9524" y="4403997"/>
                </a:lnTo>
                <a:lnTo>
                  <a:pt x="9524" y="4416152"/>
                </a:lnTo>
                <a:lnTo>
                  <a:pt x="9060" y="4417275"/>
                </a:lnTo>
                <a:lnTo>
                  <a:pt x="7200" y="4419134"/>
                </a:lnTo>
                <a:lnTo>
                  <a:pt x="6077" y="4419599"/>
                </a:lnTo>
                <a:close/>
              </a:path>
              <a:path w="9525" h="4533900">
                <a:moveTo>
                  <a:pt x="6077" y="4362449"/>
                </a:moveTo>
                <a:lnTo>
                  <a:pt x="3447" y="4362449"/>
                </a:lnTo>
                <a:lnTo>
                  <a:pt x="2324" y="4361984"/>
                </a:lnTo>
                <a:lnTo>
                  <a:pt x="464" y="4360125"/>
                </a:lnTo>
                <a:lnTo>
                  <a:pt x="0" y="4359002"/>
                </a:lnTo>
                <a:lnTo>
                  <a:pt x="0" y="4346847"/>
                </a:lnTo>
                <a:lnTo>
                  <a:pt x="464" y="4345724"/>
                </a:lnTo>
                <a:lnTo>
                  <a:pt x="2324" y="4343864"/>
                </a:lnTo>
                <a:lnTo>
                  <a:pt x="3447" y="4343399"/>
                </a:lnTo>
                <a:lnTo>
                  <a:pt x="6077" y="4343399"/>
                </a:lnTo>
                <a:lnTo>
                  <a:pt x="7200" y="4343864"/>
                </a:lnTo>
                <a:lnTo>
                  <a:pt x="9060" y="4345724"/>
                </a:lnTo>
                <a:lnTo>
                  <a:pt x="9524" y="4346847"/>
                </a:lnTo>
                <a:lnTo>
                  <a:pt x="9524" y="4359002"/>
                </a:lnTo>
                <a:lnTo>
                  <a:pt x="9060" y="4360125"/>
                </a:lnTo>
                <a:lnTo>
                  <a:pt x="7200" y="4361984"/>
                </a:lnTo>
                <a:lnTo>
                  <a:pt x="6077" y="4362449"/>
                </a:lnTo>
                <a:close/>
              </a:path>
              <a:path w="9525" h="4533900">
                <a:moveTo>
                  <a:pt x="6077" y="4305299"/>
                </a:moveTo>
                <a:lnTo>
                  <a:pt x="3447" y="4305299"/>
                </a:lnTo>
                <a:lnTo>
                  <a:pt x="2324" y="4304834"/>
                </a:lnTo>
                <a:lnTo>
                  <a:pt x="464" y="4302975"/>
                </a:lnTo>
                <a:lnTo>
                  <a:pt x="0" y="4301852"/>
                </a:lnTo>
                <a:lnTo>
                  <a:pt x="0" y="4289697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7"/>
                </a:lnTo>
                <a:lnTo>
                  <a:pt x="9524" y="4301852"/>
                </a:lnTo>
                <a:lnTo>
                  <a:pt x="9060" y="4302975"/>
                </a:lnTo>
                <a:lnTo>
                  <a:pt x="7200" y="4304834"/>
                </a:lnTo>
                <a:lnTo>
                  <a:pt x="6077" y="4305299"/>
                </a:lnTo>
                <a:close/>
              </a:path>
              <a:path w="9525" h="45339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5"/>
                </a:lnTo>
                <a:lnTo>
                  <a:pt x="0" y="4244702"/>
                </a:lnTo>
                <a:lnTo>
                  <a:pt x="0" y="4232547"/>
                </a:lnTo>
                <a:lnTo>
                  <a:pt x="464" y="4231424"/>
                </a:lnTo>
                <a:lnTo>
                  <a:pt x="2324" y="4229564"/>
                </a:lnTo>
                <a:lnTo>
                  <a:pt x="3447" y="4229099"/>
                </a:lnTo>
                <a:lnTo>
                  <a:pt x="6077" y="4229099"/>
                </a:lnTo>
                <a:lnTo>
                  <a:pt x="7200" y="4229564"/>
                </a:lnTo>
                <a:lnTo>
                  <a:pt x="9060" y="4231424"/>
                </a:lnTo>
                <a:lnTo>
                  <a:pt x="9524" y="4232547"/>
                </a:lnTo>
                <a:lnTo>
                  <a:pt x="9524" y="4244702"/>
                </a:lnTo>
                <a:lnTo>
                  <a:pt x="9060" y="4245825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533900">
                <a:moveTo>
                  <a:pt x="6077" y="4190999"/>
                </a:moveTo>
                <a:lnTo>
                  <a:pt x="3447" y="4190999"/>
                </a:lnTo>
                <a:lnTo>
                  <a:pt x="2324" y="4190534"/>
                </a:lnTo>
                <a:lnTo>
                  <a:pt x="464" y="4188675"/>
                </a:lnTo>
                <a:lnTo>
                  <a:pt x="0" y="4187552"/>
                </a:lnTo>
                <a:lnTo>
                  <a:pt x="0" y="4175397"/>
                </a:lnTo>
                <a:lnTo>
                  <a:pt x="464" y="4174274"/>
                </a:lnTo>
                <a:lnTo>
                  <a:pt x="2324" y="4172414"/>
                </a:lnTo>
                <a:lnTo>
                  <a:pt x="3447" y="4171949"/>
                </a:lnTo>
                <a:lnTo>
                  <a:pt x="6077" y="4171949"/>
                </a:lnTo>
                <a:lnTo>
                  <a:pt x="7200" y="4172414"/>
                </a:lnTo>
                <a:lnTo>
                  <a:pt x="9060" y="4174274"/>
                </a:lnTo>
                <a:lnTo>
                  <a:pt x="9524" y="4175397"/>
                </a:lnTo>
                <a:lnTo>
                  <a:pt x="9524" y="4187552"/>
                </a:lnTo>
                <a:lnTo>
                  <a:pt x="9060" y="4188675"/>
                </a:lnTo>
                <a:lnTo>
                  <a:pt x="7200" y="4190534"/>
                </a:lnTo>
                <a:lnTo>
                  <a:pt x="6077" y="4190999"/>
                </a:lnTo>
                <a:close/>
              </a:path>
              <a:path w="9525" h="4533900">
                <a:moveTo>
                  <a:pt x="6077" y="4133849"/>
                </a:moveTo>
                <a:lnTo>
                  <a:pt x="3447" y="4133849"/>
                </a:lnTo>
                <a:lnTo>
                  <a:pt x="2324" y="4133384"/>
                </a:lnTo>
                <a:lnTo>
                  <a:pt x="464" y="4131525"/>
                </a:lnTo>
                <a:lnTo>
                  <a:pt x="0" y="4130402"/>
                </a:lnTo>
                <a:lnTo>
                  <a:pt x="0" y="4118247"/>
                </a:lnTo>
                <a:lnTo>
                  <a:pt x="464" y="4117124"/>
                </a:lnTo>
                <a:lnTo>
                  <a:pt x="2324" y="4115264"/>
                </a:lnTo>
                <a:lnTo>
                  <a:pt x="3447" y="4114799"/>
                </a:lnTo>
                <a:lnTo>
                  <a:pt x="6077" y="4114799"/>
                </a:lnTo>
                <a:lnTo>
                  <a:pt x="7200" y="4115264"/>
                </a:lnTo>
                <a:lnTo>
                  <a:pt x="9060" y="4117124"/>
                </a:lnTo>
                <a:lnTo>
                  <a:pt x="9524" y="4118247"/>
                </a:lnTo>
                <a:lnTo>
                  <a:pt x="9524" y="4130402"/>
                </a:lnTo>
                <a:lnTo>
                  <a:pt x="9060" y="4131525"/>
                </a:lnTo>
                <a:lnTo>
                  <a:pt x="7200" y="4133384"/>
                </a:lnTo>
                <a:lnTo>
                  <a:pt x="6077" y="4133849"/>
                </a:lnTo>
                <a:close/>
              </a:path>
              <a:path w="9525" h="4533900">
                <a:moveTo>
                  <a:pt x="6077" y="4076699"/>
                </a:moveTo>
                <a:lnTo>
                  <a:pt x="3447" y="4076699"/>
                </a:lnTo>
                <a:lnTo>
                  <a:pt x="2324" y="4076234"/>
                </a:lnTo>
                <a:lnTo>
                  <a:pt x="464" y="4074375"/>
                </a:lnTo>
                <a:lnTo>
                  <a:pt x="0" y="4073252"/>
                </a:lnTo>
                <a:lnTo>
                  <a:pt x="0" y="4061097"/>
                </a:lnTo>
                <a:lnTo>
                  <a:pt x="464" y="4059974"/>
                </a:lnTo>
                <a:lnTo>
                  <a:pt x="2324" y="4058114"/>
                </a:lnTo>
                <a:lnTo>
                  <a:pt x="3447" y="4057649"/>
                </a:lnTo>
                <a:lnTo>
                  <a:pt x="6077" y="4057649"/>
                </a:lnTo>
                <a:lnTo>
                  <a:pt x="7200" y="4058114"/>
                </a:lnTo>
                <a:lnTo>
                  <a:pt x="9060" y="4059974"/>
                </a:lnTo>
                <a:lnTo>
                  <a:pt x="9524" y="4061097"/>
                </a:lnTo>
                <a:lnTo>
                  <a:pt x="9524" y="4073252"/>
                </a:lnTo>
                <a:lnTo>
                  <a:pt x="9060" y="4074375"/>
                </a:lnTo>
                <a:lnTo>
                  <a:pt x="7200" y="4076234"/>
                </a:lnTo>
                <a:lnTo>
                  <a:pt x="6077" y="4076699"/>
                </a:lnTo>
                <a:close/>
              </a:path>
              <a:path w="9525" h="4533900">
                <a:moveTo>
                  <a:pt x="6077" y="4019549"/>
                </a:moveTo>
                <a:lnTo>
                  <a:pt x="3447" y="4019549"/>
                </a:lnTo>
                <a:lnTo>
                  <a:pt x="2324" y="4019084"/>
                </a:lnTo>
                <a:lnTo>
                  <a:pt x="464" y="4017225"/>
                </a:lnTo>
                <a:lnTo>
                  <a:pt x="0" y="4016102"/>
                </a:lnTo>
                <a:lnTo>
                  <a:pt x="0" y="4003947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7"/>
                </a:lnTo>
                <a:lnTo>
                  <a:pt x="9524" y="4016102"/>
                </a:lnTo>
                <a:lnTo>
                  <a:pt x="9060" y="4017225"/>
                </a:lnTo>
                <a:lnTo>
                  <a:pt x="7200" y="4019084"/>
                </a:lnTo>
                <a:lnTo>
                  <a:pt x="6077" y="4019549"/>
                </a:lnTo>
                <a:close/>
              </a:path>
              <a:path w="9525" h="45339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5"/>
                </a:lnTo>
                <a:lnTo>
                  <a:pt x="0" y="3958952"/>
                </a:lnTo>
                <a:lnTo>
                  <a:pt x="0" y="3946797"/>
                </a:lnTo>
                <a:lnTo>
                  <a:pt x="464" y="3945674"/>
                </a:lnTo>
                <a:lnTo>
                  <a:pt x="2324" y="3943814"/>
                </a:lnTo>
                <a:lnTo>
                  <a:pt x="3447" y="3943349"/>
                </a:lnTo>
                <a:lnTo>
                  <a:pt x="6077" y="3943349"/>
                </a:lnTo>
                <a:lnTo>
                  <a:pt x="7200" y="3943814"/>
                </a:lnTo>
                <a:lnTo>
                  <a:pt x="9060" y="3945674"/>
                </a:lnTo>
                <a:lnTo>
                  <a:pt x="9524" y="3946797"/>
                </a:lnTo>
                <a:lnTo>
                  <a:pt x="9524" y="3958952"/>
                </a:lnTo>
                <a:lnTo>
                  <a:pt x="9060" y="3960075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533900">
                <a:moveTo>
                  <a:pt x="6077" y="3905249"/>
                </a:moveTo>
                <a:lnTo>
                  <a:pt x="3447" y="3905249"/>
                </a:lnTo>
                <a:lnTo>
                  <a:pt x="2324" y="3904784"/>
                </a:lnTo>
                <a:lnTo>
                  <a:pt x="464" y="3902925"/>
                </a:lnTo>
                <a:lnTo>
                  <a:pt x="0" y="3901802"/>
                </a:lnTo>
                <a:lnTo>
                  <a:pt x="0" y="3889647"/>
                </a:lnTo>
                <a:lnTo>
                  <a:pt x="464" y="3888524"/>
                </a:lnTo>
                <a:lnTo>
                  <a:pt x="2324" y="3886664"/>
                </a:lnTo>
                <a:lnTo>
                  <a:pt x="3447" y="3886199"/>
                </a:lnTo>
                <a:lnTo>
                  <a:pt x="6077" y="3886199"/>
                </a:lnTo>
                <a:lnTo>
                  <a:pt x="7200" y="3886664"/>
                </a:lnTo>
                <a:lnTo>
                  <a:pt x="9060" y="3888524"/>
                </a:lnTo>
                <a:lnTo>
                  <a:pt x="9524" y="3889647"/>
                </a:lnTo>
                <a:lnTo>
                  <a:pt x="9524" y="3901802"/>
                </a:lnTo>
                <a:lnTo>
                  <a:pt x="9060" y="3902925"/>
                </a:lnTo>
                <a:lnTo>
                  <a:pt x="7200" y="3904784"/>
                </a:lnTo>
                <a:lnTo>
                  <a:pt x="6077" y="3905249"/>
                </a:lnTo>
                <a:close/>
              </a:path>
              <a:path w="9525" h="4533900">
                <a:moveTo>
                  <a:pt x="6077" y="3848099"/>
                </a:moveTo>
                <a:lnTo>
                  <a:pt x="3447" y="3848099"/>
                </a:lnTo>
                <a:lnTo>
                  <a:pt x="2324" y="3847634"/>
                </a:lnTo>
                <a:lnTo>
                  <a:pt x="464" y="3845774"/>
                </a:lnTo>
                <a:lnTo>
                  <a:pt x="0" y="3844652"/>
                </a:lnTo>
                <a:lnTo>
                  <a:pt x="0" y="3832497"/>
                </a:lnTo>
                <a:lnTo>
                  <a:pt x="464" y="3831374"/>
                </a:lnTo>
                <a:lnTo>
                  <a:pt x="2324" y="3829514"/>
                </a:lnTo>
                <a:lnTo>
                  <a:pt x="3447" y="3829049"/>
                </a:lnTo>
                <a:lnTo>
                  <a:pt x="6077" y="3829049"/>
                </a:lnTo>
                <a:lnTo>
                  <a:pt x="7200" y="3829514"/>
                </a:lnTo>
                <a:lnTo>
                  <a:pt x="9060" y="3831374"/>
                </a:lnTo>
                <a:lnTo>
                  <a:pt x="9524" y="3832497"/>
                </a:lnTo>
                <a:lnTo>
                  <a:pt x="9524" y="3844652"/>
                </a:lnTo>
                <a:lnTo>
                  <a:pt x="9060" y="3845774"/>
                </a:lnTo>
                <a:lnTo>
                  <a:pt x="7200" y="3847634"/>
                </a:lnTo>
                <a:lnTo>
                  <a:pt x="6077" y="3848099"/>
                </a:lnTo>
                <a:close/>
              </a:path>
              <a:path w="9525" h="4533900">
                <a:moveTo>
                  <a:pt x="6077" y="3790949"/>
                </a:moveTo>
                <a:lnTo>
                  <a:pt x="3447" y="3790949"/>
                </a:lnTo>
                <a:lnTo>
                  <a:pt x="2324" y="3790484"/>
                </a:lnTo>
                <a:lnTo>
                  <a:pt x="464" y="3788624"/>
                </a:lnTo>
                <a:lnTo>
                  <a:pt x="0" y="3787502"/>
                </a:lnTo>
                <a:lnTo>
                  <a:pt x="0" y="3775347"/>
                </a:lnTo>
                <a:lnTo>
                  <a:pt x="464" y="3774224"/>
                </a:lnTo>
                <a:lnTo>
                  <a:pt x="2324" y="3772364"/>
                </a:lnTo>
                <a:lnTo>
                  <a:pt x="3447" y="3771899"/>
                </a:lnTo>
                <a:lnTo>
                  <a:pt x="6077" y="3771899"/>
                </a:lnTo>
                <a:lnTo>
                  <a:pt x="7200" y="3772364"/>
                </a:lnTo>
                <a:lnTo>
                  <a:pt x="9060" y="3774224"/>
                </a:lnTo>
                <a:lnTo>
                  <a:pt x="9524" y="3775347"/>
                </a:lnTo>
                <a:lnTo>
                  <a:pt x="9524" y="3787502"/>
                </a:lnTo>
                <a:lnTo>
                  <a:pt x="9060" y="3788624"/>
                </a:lnTo>
                <a:lnTo>
                  <a:pt x="7200" y="3790484"/>
                </a:lnTo>
                <a:lnTo>
                  <a:pt x="6077" y="3790949"/>
                </a:lnTo>
                <a:close/>
              </a:path>
              <a:path w="9525" h="4533900">
                <a:moveTo>
                  <a:pt x="6077" y="3733799"/>
                </a:moveTo>
                <a:lnTo>
                  <a:pt x="3447" y="3733799"/>
                </a:lnTo>
                <a:lnTo>
                  <a:pt x="2324" y="3733334"/>
                </a:lnTo>
                <a:lnTo>
                  <a:pt x="464" y="3731475"/>
                </a:lnTo>
                <a:lnTo>
                  <a:pt x="0" y="3730352"/>
                </a:lnTo>
                <a:lnTo>
                  <a:pt x="0" y="3718197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7"/>
                </a:lnTo>
                <a:lnTo>
                  <a:pt x="9524" y="3730352"/>
                </a:lnTo>
                <a:lnTo>
                  <a:pt x="9060" y="3731475"/>
                </a:lnTo>
                <a:lnTo>
                  <a:pt x="7200" y="3733334"/>
                </a:lnTo>
                <a:lnTo>
                  <a:pt x="6077" y="3733799"/>
                </a:lnTo>
                <a:close/>
              </a:path>
              <a:path w="9525" h="45339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5"/>
                </a:lnTo>
                <a:lnTo>
                  <a:pt x="0" y="3673202"/>
                </a:lnTo>
                <a:lnTo>
                  <a:pt x="0" y="3661047"/>
                </a:lnTo>
                <a:lnTo>
                  <a:pt x="464" y="3659924"/>
                </a:lnTo>
                <a:lnTo>
                  <a:pt x="2324" y="3658064"/>
                </a:lnTo>
                <a:lnTo>
                  <a:pt x="3447" y="3657599"/>
                </a:lnTo>
                <a:lnTo>
                  <a:pt x="6077" y="3657599"/>
                </a:lnTo>
                <a:lnTo>
                  <a:pt x="7200" y="3658064"/>
                </a:lnTo>
                <a:lnTo>
                  <a:pt x="9060" y="3659924"/>
                </a:lnTo>
                <a:lnTo>
                  <a:pt x="9524" y="3661047"/>
                </a:lnTo>
                <a:lnTo>
                  <a:pt x="9524" y="3673202"/>
                </a:lnTo>
                <a:lnTo>
                  <a:pt x="9060" y="3674325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533900">
                <a:moveTo>
                  <a:pt x="6077" y="3619499"/>
                </a:moveTo>
                <a:lnTo>
                  <a:pt x="3447" y="3619499"/>
                </a:lnTo>
                <a:lnTo>
                  <a:pt x="2324" y="3619034"/>
                </a:lnTo>
                <a:lnTo>
                  <a:pt x="464" y="3617175"/>
                </a:lnTo>
                <a:lnTo>
                  <a:pt x="0" y="3616052"/>
                </a:lnTo>
                <a:lnTo>
                  <a:pt x="0" y="3603897"/>
                </a:lnTo>
                <a:lnTo>
                  <a:pt x="464" y="3602774"/>
                </a:lnTo>
                <a:lnTo>
                  <a:pt x="2324" y="3600914"/>
                </a:lnTo>
                <a:lnTo>
                  <a:pt x="3447" y="3600449"/>
                </a:lnTo>
                <a:lnTo>
                  <a:pt x="6077" y="3600449"/>
                </a:lnTo>
                <a:lnTo>
                  <a:pt x="7200" y="3600914"/>
                </a:lnTo>
                <a:lnTo>
                  <a:pt x="9060" y="3602774"/>
                </a:lnTo>
                <a:lnTo>
                  <a:pt x="9524" y="3603897"/>
                </a:lnTo>
                <a:lnTo>
                  <a:pt x="9524" y="3616052"/>
                </a:lnTo>
                <a:lnTo>
                  <a:pt x="9060" y="3617175"/>
                </a:lnTo>
                <a:lnTo>
                  <a:pt x="7200" y="3619034"/>
                </a:lnTo>
                <a:lnTo>
                  <a:pt x="6077" y="3619499"/>
                </a:lnTo>
                <a:close/>
              </a:path>
              <a:path w="9525" h="4533900">
                <a:moveTo>
                  <a:pt x="6077" y="3562349"/>
                </a:moveTo>
                <a:lnTo>
                  <a:pt x="3447" y="3562349"/>
                </a:lnTo>
                <a:lnTo>
                  <a:pt x="2324" y="3561884"/>
                </a:lnTo>
                <a:lnTo>
                  <a:pt x="464" y="3560025"/>
                </a:lnTo>
                <a:lnTo>
                  <a:pt x="0" y="3558902"/>
                </a:lnTo>
                <a:lnTo>
                  <a:pt x="0" y="3546747"/>
                </a:lnTo>
                <a:lnTo>
                  <a:pt x="464" y="3545624"/>
                </a:lnTo>
                <a:lnTo>
                  <a:pt x="2324" y="3543764"/>
                </a:lnTo>
                <a:lnTo>
                  <a:pt x="3447" y="3543299"/>
                </a:lnTo>
                <a:lnTo>
                  <a:pt x="6077" y="3543299"/>
                </a:lnTo>
                <a:lnTo>
                  <a:pt x="7200" y="3543764"/>
                </a:lnTo>
                <a:lnTo>
                  <a:pt x="9060" y="3545624"/>
                </a:lnTo>
                <a:lnTo>
                  <a:pt x="9524" y="3546747"/>
                </a:lnTo>
                <a:lnTo>
                  <a:pt x="9524" y="3558902"/>
                </a:lnTo>
                <a:lnTo>
                  <a:pt x="9060" y="3560025"/>
                </a:lnTo>
                <a:lnTo>
                  <a:pt x="7200" y="3561884"/>
                </a:lnTo>
                <a:lnTo>
                  <a:pt x="6077" y="3562349"/>
                </a:lnTo>
                <a:close/>
              </a:path>
              <a:path w="9525" h="4533900">
                <a:moveTo>
                  <a:pt x="6077" y="3505199"/>
                </a:moveTo>
                <a:lnTo>
                  <a:pt x="3447" y="3505199"/>
                </a:lnTo>
                <a:lnTo>
                  <a:pt x="2324" y="3504734"/>
                </a:lnTo>
                <a:lnTo>
                  <a:pt x="464" y="3502875"/>
                </a:lnTo>
                <a:lnTo>
                  <a:pt x="0" y="3501752"/>
                </a:lnTo>
                <a:lnTo>
                  <a:pt x="0" y="3489597"/>
                </a:lnTo>
                <a:lnTo>
                  <a:pt x="464" y="3488474"/>
                </a:lnTo>
                <a:lnTo>
                  <a:pt x="2324" y="3486614"/>
                </a:lnTo>
                <a:lnTo>
                  <a:pt x="3447" y="3486149"/>
                </a:lnTo>
                <a:lnTo>
                  <a:pt x="6077" y="3486149"/>
                </a:lnTo>
                <a:lnTo>
                  <a:pt x="7200" y="3486614"/>
                </a:lnTo>
                <a:lnTo>
                  <a:pt x="9060" y="3488474"/>
                </a:lnTo>
                <a:lnTo>
                  <a:pt x="9524" y="3489597"/>
                </a:lnTo>
                <a:lnTo>
                  <a:pt x="9524" y="3501752"/>
                </a:lnTo>
                <a:lnTo>
                  <a:pt x="9060" y="3502875"/>
                </a:lnTo>
                <a:lnTo>
                  <a:pt x="7200" y="3504734"/>
                </a:lnTo>
                <a:lnTo>
                  <a:pt x="6077" y="3505199"/>
                </a:lnTo>
                <a:close/>
              </a:path>
              <a:path w="9525" h="4533900">
                <a:moveTo>
                  <a:pt x="6077" y="3448049"/>
                </a:moveTo>
                <a:lnTo>
                  <a:pt x="3447" y="3448049"/>
                </a:lnTo>
                <a:lnTo>
                  <a:pt x="2324" y="3447584"/>
                </a:lnTo>
                <a:lnTo>
                  <a:pt x="464" y="3445725"/>
                </a:lnTo>
                <a:lnTo>
                  <a:pt x="0" y="3444602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44602"/>
                </a:lnTo>
                <a:lnTo>
                  <a:pt x="9060" y="3445725"/>
                </a:lnTo>
                <a:lnTo>
                  <a:pt x="7200" y="3447584"/>
                </a:lnTo>
                <a:lnTo>
                  <a:pt x="6077" y="3448049"/>
                </a:lnTo>
                <a:close/>
              </a:path>
              <a:path w="9525" h="45339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75297"/>
                </a:lnTo>
                <a:lnTo>
                  <a:pt x="464" y="3374174"/>
                </a:lnTo>
                <a:lnTo>
                  <a:pt x="2324" y="3372314"/>
                </a:lnTo>
                <a:lnTo>
                  <a:pt x="3447" y="3371849"/>
                </a:lnTo>
                <a:lnTo>
                  <a:pt x="6077" y="3371849"/>
                </a:lnTo>
                <a:lnTo>
                  <a:pt x="7200" y="3372314"/>
                </a:lnTo>
                <a:lnTo>
                  <a:pt x="9060" y="3374174"/>
                </a:lnTo>
                <a:lnTo>
                  <a:pt x="9524" y="3375297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533900">
                <a:moveTo>
                  <a:pt x="6077" y="3333749"/>
                </a:moveTo>
                <a:lnTo>
                  <a:pt x="3447" y="3333749"/>
                </a:lnTo>
                <a:lnTo>
                  <a:pt x="2324" y="3333284"/>
                </a:lnTo>
                <a:lnTo>
                  <a:pt x="464" y="3331425"/>
                </a:lnTo>
                <a:lnTo>
                  <a:pt x="0" y="3330302"/>
                </a:lnTo>
                <a:lnTo>
                  <a:pt x="0" y="3318147"/>
                </a:lnTo>
                <a:lnTo>
                  <a:pt x="464" y="3317024"/>
                </a:lnTo>
                <a:lnTo>
                  <a:pt x="2324" y="3315164"/>
                </a:lnTo>
                <a:lnTo>
                  <a:pt x="3447" y="3314699"/>
                </a:lnTo>
                <a:lnTo>
                  <a:pt x="6077" y="3314699"/>
                </a:lnTo>
                <a:lnTo>
                  <a:pt x="7200" y="3315164"/>
                </a:lnTo>
                <a:lnTo>
                  <a:pt x="9060" y="3317024"/>
                </a:lnTo>
                <a:lnTo>
                  <a:pt x="9524" y="3318147"/>
                </a:lnTo>
                <a:lnTo>
                  <a:pt x="9524" y="3330302"/>
                </a:lnTo>
                <a:lnTo>
                  <a:pt x="9060" y="3331425"/>
                </a:lnTo>
                <a:lnTo>
                  <a:pt x="7200" y="3333284"/>
                </a:lnTo>
                <a:lnTo>
                  <a:pt x="6077" y="3333749"/>
                </a:lnTo>
                <a:close/>
              </a:path>
              <a:path w="9525" h="4533900">
                <a:moveTo>
                  <a:pt x="6077" y="3276599"/>
                </a:moveTo>
                <a:lnTo>
                  <a:pt x="3447" y="3276599"/>
                </a:lnTo>
                <a:lnTo>
                  <a:pt x="2324" y="3276134"/>
                </a:lnTo>
                <a:lnTo>
                  <a:pt x="464" y="3274274"/>
                </a:lnTo>
                <a:lnTo>
                  <a:pt x="0" y="3273152"/>
                </a:lnTo>
                <a:lnTo>
                  <a:pt x="0" y="3260997"/>
                </a:lnTo>
                <a:lnTo>
                  <a:pt x="464" y="3259874"/>
                </a:lnTo>
                <a:lnTo>
                  <a:pt x="2324" y="3258014"/>
                </a:lnTo>
                <a:lnTo>
                  <a:pt x="3447" y="3257549"/>
                </a:lnTo>
                <a:lnTo>
                  <a:pt x="6077" y="3257549"/>
                </a:lnTo>
                <a:lnTo>
                  <a:pt x="7200" y="3258014"/>
                </a:lnTo>
                <a:lnTo>
                  <a:pt x="9060" y="3259874"/>
                </a:lnTo>
                <a:lnTo>
                  <a:pt x="9524" y="3260997"/>
                </a:lnTo>
                <a:lnTo>
                  <a:pt x="9524" y="3273152"/>
                </a:lnTo>
                <a:lnTo>
                  <a:pt x="9060" y="3274274"/>
                </a:lnTo>
                <a:lnTo>
                  <a:pt x="7200" y="3276134"/>
                </a:lnTo>
                <a:lnTo>
                  <a:pt x="6077" y="3276599"/>
                </a:lnTo>
                <a:close/>
              </a:path>
              <a:path w="9525" h="4533900">
                <a:moveTo>
                  <a:pt x="6077" y="3219449"/>
                </a:moveTo>
                <a:lnTo>
                  <a:pt x="3447" y="3219449"/>
                </a:lnTo>
                <a:lnTo>
                  <a:pt x="2324" y="3218984"/>
                </a:lnTo>
                <a:lnTo>
                  <a:pt x="464" y="3217125"/>
                </a:lnTo>
                <a:lnTo>
                  <a:pt x="0" y="3216002"/>
                </a:lnTo>
                <a:lnTo>
                  <a:pt x="0" y="3203847"/>
                </a:lnTo>
                <a:lnTo>
                  <a:pt x="464" y="3202724"/>
                </a:lnTo>
                <a:lnTo>
                  <a:pt x="2324" y="3200864"/>
                </a:lnTo>
                <a:lnTo>
                  <a:pt x="3447" y="3200399"/>
                </a:lnTo>
                <a:lnTo>
                  <a:pt x="6077" y="3200399"/>
                </a:lnTo>
                <a:lnTo>
                  <a:pt x="7200" y="3200864"/>
                </a:lnTo>
                <a:lnTo>
                  <a:pt x="9060" y="3202724"/>
                </a:lnTo>
                <a:lnTo>
                  <a:pt x="9524" y="3203847"/>
                </a:lnTo>
                <a:lnTo>
                  <a:pt x="9524" y="3216002"/>
                </a:lnTo>
                <a:lnTo>
                  <a:pt x="9060" y="3217125"/>
                </a:lnTo>
                <a:lnTo>
                  <a:pt x="7200" y="3218984"/>
                </a:lnTo>
                <a:lnTo>
                  <a:pt x="6077" y="3219449"/>
                </a:lnTo>
                <a:close/>
              </a:path>
              <a:path w="9525" h="4533900">
                <a:moveTo>
                  <a:pt x="6077" y="3162299"/>
                </a:moveTo>
                <a:lnTo>
                  <a:pt x="3447" y="3162299"/>
                </a:lnTo>
                <a:lnTo>
                  <a:pt x="2324" y="3161834"/>
                </a:lnTo>
                <a:lnTo>
                  <a:pt x="464" y="3159975"/>
                </a:lnTo>
                <a:lnTo>
                  <a:pt x="0" y="3158852"/>
                </a:lnTo>
                <a:lnTo>
                  <a:pt x="0" y="3146697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7"/>
                </a:lnTo>
                <a:lnTo>
                  <a:pt x="9524" y="3158852"/>
                </a:lnTo>
                <a:lnTo>
                  <a:pt x="9060" y="3159975"/>
                </a:lnTo>
                <a:lnTo>
                  <a:pt x="7200" y="3161834"/>
                </a:lnTo>
                <a:lnTo>
                  <a:pt x="6077" y="3162299"/>
                </a:lnTo>
                <a:close/>
              </a:path>
              <a:path w="9525" h="45339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5"/>
                </a:lnTo>
                <a:lnTo>
                  <a:pt x="0" y="3101702"/>
                </a:lnTo>
                <a:lnTo>
                  <a:pt x="0" y="3089547"/>
                </a:lnTo>
                <a:lnTo>
                  <a:pt x="464" y="3088424"/>
                </a:lnTo>
                <a:lnTo>
                  <a:pt x="2324" y="3086564"/>
                </a:lnTo>
                <a:lnTo>
                  <a:pt x="3447" y="3086099"/>
                </a:lnTo>
                <a:lnTo>
                  <a:pt x="6077" y="3086099"/>
                </a:lnTo>
                <a:lnTo>
                  <a:pt x="7200" y="3086564"/>
                </a:lnTo>
                <a:lnTo>
                  <a:pt x="9060" y="3088424"/>
                </a:lnTo>
                <a:lnTo>
                  <a:pt x="9524" y="3089547"/>
                </a:lnTo>
                <a:lnTo>
                  <a:pt x="9524" y="3101702"/>
                </a:lnTo>
                <a:lnTo>
                  <a:pt x="9060" y="3102825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533900">
                <a:moveTo>
                  <a:pt x="6077" y="3047999"/>
                </a:moveTo>
                <a:lnTo>
                  <a:pt x="3447" y="3047999"/>
                </a:lnTo>
                <a:lnTo>
                  <a:pt x="2324" y="3047534"/>
                </a:lnTo>
                <a:lnTo>
                  <a:pt x="464" y="3045674"/>
                </a:lnTo>
                <a:lnTo>
                  <a:pt x="0" y="3044552"/>
                </a:lnTo>
                <a:lnTo>
                  <a:pt x="0" y="3032397"/>
                </a:lnTo>
                <a:lnTo>
                  <a:pt x="464" y="3031274"/>
                </a:lnTo>
                <a:lnTo>
                  <a:pt x="2324" y="3029414"/>
                </a:lnTo>
                <a:lnTo>
                  <a:pt x="3447" y="3028949"/>
                </a:lnTo>
                <a:lnTo>
                  <a:pt x="6077" y="3028949"/>
                </a:lnTo>
                <a:lnTo>
                  <a:pt x="7200" y="3029414"/>
                </a:lnTo>
                <a:lnTo>
                  <a:pt x="9060" y="3031274"/>
                </a:lnTo>
                <a:lnTo>
                  <a:pt x="9524" y="3032397"/>
                </a:lnTo>
                <a:lnTo>
                  <a:pt x="9524" y="3044552"/>
                </a:lnTo>
                <a:lnTo>
                  <a:pt x="9060" y="3045674"/>
                </a:lnTo>
                <a:lnTo>
                  <a:pt x="7200" y="3047534"/>
                </a:lnTo>
                <a:lnTo>
                  <a:pt x="6077" y="3047999"/>
                </a:lnTo>
                <a:close/>
              </a:path>
              <a:path w="9525" h="4533900">
                <a:moveTo>
                  <a:pt x="6077" y="2990849"/>
                </a:moveTo>
                <a:lnTo>
                  <a:pt x="3447" y="2990849"/>
                </a:lnTo>
                <a:lnTo>
                  <a:pt x="2324" y="2990384"/>
                </a:lnTo>
                <a:lnTo>
                  <a:pt x="464" y="2988524"/>
                </a:lnTo>
                <a:lnTo>
                  <a:pt x="0" y="2987402"/>
                </a:lnTo>
                <a:lnTo>
                  <a:pt x="0" y="2975247"/>
                </a:lnTo>
                <a:lnTo>
                  <a:pt x="464" y="2974124"/>
                </a:lnTo>
                <a:lnTo>
                  <a:pt x="2324" y="2972264"/>
                </a:lnTo>
                <a:lnTo>
                  <a:pt x="3447" y="2971799"/>
                </a:lnTo>
                <a:lnTo>
                  <a:pt x="6077" y="2971799"/>
                </a:lnTo>
                <a:lnTo>
                  <a:pt x="7200" y="2972264"/>
                </a:lnTo>
                <a:lnTo>
                  <a:pt x="9060" y="2974124"/>
                </a:lnTo>
                <a:lnTo>
                  <a:pt x="9524" y="2975247"/>
                </a:lnTo>
                <a:lnTo>
                  <a:pt x="9524" y="2987402"/>
                </a:lnTo>
                <a:lnTo>
                  <a:pt x="9060" y="2988524"/>
                </a:lnTo>
                <a:lnTo>
                  <a:pt x="7200" y="2990384"/>
                </a:lnTo>
                <a:lnTo>
                  <a:pt x="6077" y="2990849"/>
                </a:lnTo>
                <a:close/>
              </a:path>
              <a:path w="9525" h="4533900">
                <a:moveTo>
                  <a:pt x="6077" y="2933699"/>
                </a:moveTo>
                <a:lnTo>
                  <a:pt x="3447" y="2933699"/>
                </a:lnTo>
                <a:lnTo>
                  <a:pt x="2324" y="2933234"/>
                </a:lnTo>
                <a:lnTo>
                  <a:pt x="464" y="2931375"/>
                </a:lnTo>
                <a:lnTo>
                  <a:pt x="0" y="2930252"/>
                </a:lnTo>
                <a:lnTo>
                  <a:pt x="0" y="2918097"/>
                </a:lnTo>
                <a:lnTo>
                  <a:pt x="464" y="2916974"/>
                </a:lnTo>
                <a:lnTo>
                  <a:pt x="2324" y="2915114"/>
                </a:lnTo>
                <a:lnTo>
                  <a:pt x="3447" y="2914649"/>
                </a:lnTo>
                <a:lnTo>
                  <a:pt x="6077" y="2914649"/>
                </a:lnTo>
                <a:lnTo>
                  <a:pt x="7200" y="2915114"/>
                </a:lnTo>
                <a:lnTo>
                  <a:pt x="9060" y="2916974"/>
                </a:lnTo>
                <a:lnTo>
                  <a:pt x="9524" y="2918097"/>
                </a:lnTo>
                <a:lnTo>
                  <a:pt x="9524" y="2930252"/>
                </a:lnTo>
                <a:lnTo>
                  <a:pt x="9060" y="2931375"/>
                </a:lnTo>
                <a:lnTo>
                  <a:pt x="7200" y="2933234"/>
                </a:lnTo>
                <a:lnTo>
                  <a:pt x="6077" y="2933699"/>
                </a:lnTo>
                <a:close/>
              </a:path>
              <a:path w="9525" h="4533900">
                <a:moveTo>
                  <a:pt x="6077" y="2876549"/>
                </a:moveTo>
                <a:lnTo>
                  <a:pt x="3447" y="2876549"/>
                </a:lnTo>
                <a:lnTo>
                  <a:pt x="2324" y="2876084"/>
                </a:lnTo>
                <a:lnTo>
                  <a:pt x="464" y="2874225"/>
                </a:lnTo>
                <a:lnTo>
                  <a:pt x="0" y="2873102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73102"/>
                </a:lnTo>
                <a:lnTo>
                  <a:pt x="9060" y="2874225"/>
                </a:lnTo>
                <a:lnTo>
                  <a:pt x="7200" y="2876084"/>
                </a:lnTo>
                <a:lnTo>
                  <a:pt x="6077" y="2876549"/>
                </a:lnTo>
                <a:close/>
              </a:path>
              <a:path w="9525" h="45339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5"/>
                </a:lnTo>
                <a:lnTo>
                  <a:pt x="0" y="2815952"/>
                </a:lnTo>
                <a:lnTo>
                  <a:pt x="0" y="2803797"/>
                </a:lnTo>
                <a:lnTo>
                  <a:pt x="464" y="2802674"/>
                </a:lnTo>
                <a:lnTo>
                  <a:pt x="2324" y="2800814"/>
                </a:lnTo>
                <a:lnTo>
                  <a:pt x="3447" y="2800349"/>
                </a:lnTo>
                <a:lnTo>
                  <a:pt x="6077" y="2800349"/>
                </a:lnTo>
                <a:lnTo>
                  <a:pt x="7200" y="2800814"/>
                </a:lnTo>
                <a:lnTo>
                  <a:pt x="9060" y="2802674"/>
                </a:lnTo>
                <a:lnTo>
                  <a:pt x="9524" y="2803797"/>
                </a:lnTo>
                <a:lnTo>
                  <a:pt x="9524" y="2815952"/>
                </a:lnTo>
                <a:lnTo>
                  <a:pt x="9060" y="2817075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533900">
                <a:moveTo>
                  <a:pt x="6077" y="2762249"/>
                </a:moveTo>
                <a:lnTo>
                  <a:pt x="3447" y="2762249"/>
                </a:lnTo>
                <a:lnTo>
                  <a:pt x="2324" y="2761784"/>
                </a:lnTo>
                <a:lnTo>
                  <a:pt x="464" y="2759925"/>
                </a:lnTo>
                <a:lnTo>
                  <a:pt x="0" y="2758802"/>
                </a:lnTo>
                <a:lnTo>
                  <a:pt x="0" y="2746647"/>
                </a:lnTo>
                <a:lnTo>
                  <a:pt x="464" y="2745524"/>
                </a:lnTo>
                <a:lnTo>
                  <a:pt x="2324" y="2743664"/>
                </a:lnTo>
                <a:lnTo>
                  <a:pt x="3447" y="2743199"/>
                </a:lnTo>
                <a:lnTo>
                  <a:pt x="6077" y="2743199"/>
                </a:lnTo>
                <a:lnTo>
                  <a:pt x="7200" y="2743664"/>
                </a:lnTo>
                <a:lnTo>
                  <a:pt x="9060" y="2745524"/>
                </a:lnTo>
                <a:lnTo>
                  <a:pt x="9524" y="2746647"/>
                </a:lnTo>
                <a:lnTo>
                  <a:pt x="9524" y="2758802"/>
                </a:lnTo>
                <a:lnTo>
                  <a:pt x="9060" y="2759925"/>
                </a:lnTo>
                <a:lnTo>
                  <a:pt x="7200" y="2761784"/>
                </a:lnTo>
                <a:lnTo>
                  <a:pt x="6077" y="2762249"/>
                </a:lnTo>
                <a:close/>
              </a:path>
              <a:path w="9525" h="4533900">
                <a:moveTo>
                  <a:pt x="6077" y="2705099"/>
                </a:moveTo>
                <a:lnTo>
                  <a:pt x="3447" y="2705099"/>
                </a:lnTo>
                <a:lnTo>
                  <a:pt x="2324" y="2704634"/>
                </a:lnTo>
                <a:lnTo>
                  <a:pt x="464" y="2702775"/>
                </a:lnTo>
                <a:lnTo>
                  <a:pt x="0" y="2701652"/>
                </a:lnTo>
                <a:lnTo>
                  <a:pt x="0" y="2689497"/>
                </a:lnTo>
                <a:lnTo>
                  <a:pt x="464" y="2688374"/>
                </a:lnTo>
                <a:lnTo>
                  <a:pt x="2324" y="2686514"/>
                </a:lnTo>
                <a:lnTo>
                  <a:pt x="3447" y="2686049"/>
                </a:lnTo>
                <a:lnTo>
                  <a:pt x="6077" y="2686049"/>
                </a:lnTo>
                <a:lnTo>
                  <a:pt x="7200" y="2686514"/>
                </a:lnTo>
                <a:lnTo>
                  <a:pt x="9060" y="2688374"/>
                </a:lnTo>
                <a:lnTo>
                  <a:pt x="9524" y="2689497"/>
                </a:lnTo>
                <a:lnTo>
                  <a:pt x="9524" y="2701652"/>
                </a:lnTo>
                <a:lnTo>
                  <a:pt x="9060" y="2702775"/>
                </a:lnTo>
                <a:lnTo>
                  <a:pt x="7200" y="2704634"/>
                </a:lnTo>
                <a:lnTo>
                  <a:pt x="6077" y="2705099"/>
                </a:lnTo>
                <a:close/>
              </a:path>
              <a:path w="9525" h="4533900">
                <a:moveTo>
                  <a:pt x="6077" y="2647949"/>
                </a:moveTo>
                <a:lnTo>
                  <a:pt x="3447" y="2647949"/>
                </a:lnTo>
                <a:lnTo>
                  <a:pt x="2324" y="2647484"/>
                </a:lnTo>
                <a:lnTo>
                  <a:pt x="464" y="2645625"/>
                </a:lnTo>
                <a:lnTo>
                  <a:pt x="0" y="2644502"/>
                </a:lnTo>
                <a:lnTo>
                  <a:pt x="0" y="2632347"/>
                </a:lnTo>
                <a:lnTo>
                  <a:pt x="464" y="2631224"/>
                </a:lnTo>
                <a:lnTo>
                  <a:pt x="2324" y="2629364"/>
                </a:lnTo>
                <a:lnTo>
                  <a:pt x="3447" y="2628899"/>
                </a:lnTo>
                <a:lnTo>
                  <a:pt x="6077" y="2628899"/>
                </a:lnTo>
                <a:lnTo>
                  <a:pt x="7200" y="2629364"/>
                </a:lnTo>
                <a:lnTo>
                  <a:pt x="9060" y="2631224"/>
                </a:lnTo>
                <a:lnTo>
                  <a:pt x="9524" y="2632347"/>
                </a:lnTo>
                <a:lnTo>
                  <a:pt x="9524" y="2644502"/>
                </a:lnTo>
                <a:lnTo>
                  <a:pt x="9060" y="2645625"/>
                </a:lnTo>
                <a:lnTo>
                  <a:pt x="7200" y="2647484"/>
                </a:lnTo>
                <a:lnTo>
                  <a:pt x="6077" y="2647949"/>
                </a:lnTo>
                <a:close/>
              </a:path>
              <a:path w="9525" h="4533900">
                <a:moveTo>
                  <a:pt x="6077" y="2590799"/>
                </a:moveTo>
                <a:lnTo>
                  <a:pt x="3447" y="2590799"/>
                </a:lnTo>
                <a:lnTo>
                  <a:pt x="2324" y="2590334"/>
                </a:lnTo>
                <a:lnTo>
                  <a:pt x="464" y="2588474"/>
                </a:lnTo>
                <a:lnTo>
                  <a:pt x="0" y="2587352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87352"/>
                </a:lnTo>
                <a:lnTo>
                  <a:pt x="9060" y="2588474"/>
                </a:lnTo>
                <a:lnTo>
                  <a:pt x="7200" y="2590334"/>
                </a:lnTo>
                <a:lnTo>
                  <a:pt x="6077" y="2590799"/>
                </a:lnTo>
                <a:close/>
              </a:path>
              <a:path w="9525" h="45339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5"/>
                </a:lnTo>
                <a:lnTo>
                  <a:pt x="0" y="2530202"/>
                </a:lnTo>
                <a:lnTo>
                  <a:pt x="0" y="2518047"/>
                </a:lnTo>
                <a:lnTo>
                  <a:pt x="464" y="2516924"/>
                </a:lnTo>
                <a:lnTo>
                  <a:pt x="2324" y="2515064"/>
                </a:lnTo>
                <a:lnTo>
                  <a:pt x="3447" y="2514599"/>
                </a:lnTo>
                <a:lnTo>
                  <a:pt x="6077" y="2514599"/>
                </a:lnTo>
                <a:lnTo>
                  <a:pt x="7200" y="2515064"/>
                </a:lnTo>
                <a:lnTo>
                  <a:pt x="9060" y="2516924"/>
                </a:lnTo>
                <a:lnTo>
                  <a:pt x="9524" y="2518047"/>
                </a:lnTo>
                <a:lnTo>
                  <a:pt x="9524" y="2530202"/>
                </a:lnTo>
                <a:lnTo>
                  <a:pt x="9060" y="2531325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5339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45339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5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5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45339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5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5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45339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5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5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45339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5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5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5339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5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5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45339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5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5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45339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5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400"/>
                </a:lnTo>
                <a:lnTo>
                  <a:pt x="6077" y="2057400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5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45339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5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50"/>
                </a:lnTo>
                <a:lnTo>
                  <a:pt x="6077" y="2000250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5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45339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100"/>
                </a:lnTo>
                <a:lnTo>
                  <a:pt x="6077" y="1943100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5339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5"/>
                </a:lnTo>
                <a:lnTo>
                  <a:pt x="3447" y="1885950"/>
                </a:lnTo>
                <a:lnTo>
                  <a:pt x="6077" y="1885950"/>
                </a:lnTo>
                <a:lnTo>
                  <a:pt x="7200" y="1886415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45339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45339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5"/>
                </a:lnTo>
                <a:lnTo>
                  <a:pt x="3447" y="1771650"/>
                </a:lnTo>
                <a:lnTo>
                  <a:pt x="6077" y="1771650"/>
                </a:lnTo>
                <a:lnTo>
                  <a:pt x="7200" y="1772115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45339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500"/>
                </a:lnTo>
                <a:lnTo>
                  <a:pt x="6077" y="1714500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45339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50"/>
                </a:lnTo>
                <a:lnTo>
                  <a:pt x="6077" y="1657350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5339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5"/>
                </a:lnTo>
                <a:lnTo>
                  <a:pt x="3447" y="1600200"/>
                </a:lnTo>
                <a:lnTo>
                  <a:pt x="6077" y="1600200"/>
                </a:lnTo>
                <a:lnTo>
                  <a:pt x="7200" y="1600665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45339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4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50"/>
                </a:lnTo>
                <a:lnTo>
                  <a:pt x="6077" y="1543050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4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45339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5"/>
                </a:lnTo>
                <a:lnTo>
                  <a:pt x="3447" y="1485900"/>
                </a:lnTo>
                <a:lnTo>
                  <a:pt x="6077" y="1485900"/>
                </a:lnTo>
                <a:lnTo>
                  <a:pt x="7200" y="1486365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45339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45339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5"/>
                </a:lnTo>
                <a:lnTo>
                  <a:pt x="3447" y="1371600"/>
                </a:lnTo>
                <a:lnTo>
                  <a:pt x="6077" y="1371600"/>
                </a:lnTo>
                <a:lnTo>
                  <a:pt x="7200" y="1372065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5339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45339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5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5"/>
                </a:lnTo>
                <a:lnTo>
                  <a:pt x="3447" y="1257300"/>
                </a:lnTo>
                <a:lnTo>
                  <a:pt x="6077" y="1257300"/>
                </a:lnTo>
                <a:lnTo>
                  <a:pt x="7200" y="1257765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5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45339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5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5"/>
                </a:lnTo>
                <a:lnTo>
                  <a:pt x="3447" y="1200150"/>
                </a:lnTo>
                <a:lnTo>
                  <a:pt x="6077" y="1200150"/>
                </a:lnTo>
                <a:lnTo>
                  <a:pt x="7200" y="1200615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5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45339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4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3000"/>
                </a:lnTo>
                <a:lnTo>
                  <a:pt x="6077" y="1143000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4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45339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5"/>
                </a:lnTo>
                <a:lnTo>
                  <a:pt x="3447" y="1085850"/>
                </a:lnTo>
                <a:lnTo>
                  <a:pt x="6077" y="1085850"/>
                </a:lnTo>
                <a:lnTo>
                  <a:pt x="7200" y="1086315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5339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5"/>
                </a:lnTo>
                <a:lnTo>
                  <a:pt x="3447" y="1028700"/>
                </a:lnTo>
                <a:lnTo>
                  <a:pt x="6077" y="1028700"/>
                </a:lnTo>
                <a:lnTo>
                  <a:pt x="7200" y="1029165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45339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5"/>
                </a:lnTo>
                <a:lnTo>
                  <a:pt x="3447" y="971550"/>
                </a:lnTo>
                <a:lnTo>
                  <a:pt x="6077" y="971550"/>
                </a:lnTo>
                <a:lnTo>
                  <a:pt x="7200" y="972015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45339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45339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45339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5"/>
                </a:lnTo>
                <a:lnTo>
                  <a:pt x="3447" y="800100"/>
                </a:lnTo>
                <a:lnTo>
                  <a:pt x="6077" y="800100"/>
                </a:lnTo>
                <a:lnTo>
                  <a:pt x="7200" y="800565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5339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4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50"/>
                </a:lnTo>
                <a:lnTo>
                  <a:pt x="6077" y="742950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4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45339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45339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5"/>
                </a:lnTo>
                <a:lnTo>
                  <a:pt x="3447" y="628650"/>
                </a:lnTo>
                <a:lnTo>
                  <a:pt x="6077" y="628650"/>
                </a:lnTo>
                <a:lnTo>
                  <a:pt x="7200" y="629115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45339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45339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5339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5"/>
                </a:lnTo>
                <a:lnTo>
                  <a:pt x="3447" y="457200"/>
                </a:lnTo>
                <a:lnTo>
                  <a:pt x="6077" y="457200"/>
                </a:lnTo>
                <a:lnTo>
                  <a:pt x="7200" y="457665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45339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5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5"/>
                </a:lnTo>
                <a:lnTo>
                  <a:pt x="3447" y="400050"/>
                </a:lnTo>
                <a:lnTo>
                  <a:pt x="6077" y="400050"/>
                </a:lnTo>
                <a:lnTo>
                  <a:pt x="7200" y="400515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5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45339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4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900"/>
                </a:lnTo>
                <a:lnTo>
                  <a:pt x="6077" y="342900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4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45339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45339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5"/>
                </a:lnTo>
                <a:lnTo>
                  <a:pt x="2324" y="229065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5"/>
                </a:lnTo>
                <a:lnTo>
                  <a:pt x="9060" y="230925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5339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5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5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45339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45339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5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5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45339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306653" y="5197457"/>
            <a:ext cx="525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Segoe UI Semibold"/>
                <a:cs typeface="Segoe UI Semibold"/>
              </a:rPr>
              <a:t>Oct</a:t>
            </a:r>
            <a:r>
              <a:rPr dirty="0" sz="1000" spc="-5">
                <a:latin typeface="Segoe UI Semibold"/>
                <a:cs typeface="Segoe UI Semibold"/>
              </a:rPr>
              <a:t> </a:t>
            </a:r>
            <a:r>
              <a:rPr dirty="0" sz="1000">
                <a:latin typeface="Segoe UI Semibold"/>
                <a:cs typeface="Segoe UI Semibold"/>
              </a:rPr>
              <a:t>2019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8600" y="693053"/>
            <a:ext cx="11892280" cy="6393815"/>
            <a:chOff x="228600" y="693053"/>
            <a:chExt cx="11892280" cy="639381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137" y="693053"/>
              <a:ext cx="11020425" cy="43099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3362" y="5681662"/>
              <a:ext cx="6086475" cy="1400175"/>
            </a:xfrm>
            <a:custGeom>
              <a:avLst/>
              <a:gdLst/>
              <a:ahLst/>
              <a:cxnLst/>
              <a:rect l="l" t="t" r="r" b="b"/>
              <a:pathLst>
                <a:path w="6086475" h="1400175">
                  <a:moveTo>
                    <a:pt x="6083027" y="1400174"/>
                  </a:moveTo>
                  <a:lnTo>
                    <a:pt x="3447" y="1400174"/>
                  </a:lnTo>
                  <a:lnTo>
                    <a:pt x="2324" y="1399709"/>
                  </a:lnTo>
                  <a:lnTo>
                    <a:pt x="464" y="1397849"/>
                  </a:lnTo>
                  <a:lnTo>
                    <a:pt x="0" y="1396727"/>
                  </a:lnTo>
                  <a:lnTo>
                    <a:pt x="0" y="139541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83027" y="0"/>
                  </a:lnTo>
                  <a:lnTo>
                    <a:pt x="6084150" y="464"/>
                  </a:lnTo>
                  <a:lnTo>
                    <a:pt x="6086009" y="2324"/>
                  </a:lnTo>
                  <a:lnTo>
                    <a:pt x="6086475" y="3447"/>
                  </a:lnTo>
                  <a:lnTo>
                    <a:pt x="6086475" y="1396727"/>
                  </a:lnTo>
                  <a:lnTo>
                    <a:pt x="6086009" y="1397849"/>
                  </a:lnTo>
                  <a:lnTo>
                    <a:pt x="6084150" y="1399709"/>
                  </a:lnTo>
                  <a:lnTo>
                    <a:pt x="6083027" y="1400174"/>
                  </a:lnTo>
                  <a:close/>
                </a:path>
              </a:pathLst>
            </a:custGeom>
            <a:solidFill>
              <a:srgbClr val="61A6B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3362" y="5681662"/>
              <a:ext cx="6086475" cy="1400175"/>
            </a:xfrm>
            <a:custGeom>
              <a:avLst/>
              <a:gdLst/>
              <a:ahLst/>
              <a:cxnLst/>
              <a:rect l="l" t="t" r="r" b="b"/>
              <a:pathLst>
                <a:path w="6086475" h="1400175">
                  <a:moveTo>
                    <a:pt x="0" y="139541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6081712" y="0"/>
                  </a:lnTo>
                  <a:lnTo>
                    <a:pt x="6083027" y="0"/>
                  </a:lnTo>
                  <a:lnTo>
                    <a:pt x="6084150" y="464"/>
                  </a:lnTo>
                  <a:lnTo>
                    <a:pt x="6085079" y="1394"/>
                  </a:lnTo>
                  <a:lnTo>
                    <a:pt x="6086009" y="2324"/>
                  </a:lnTo>
                  <a:lnTo>
                    <a:pt x="6086475" y="3447"/>
                  </a:lnTo>
                  <a:lnTo>
                    <a:pt x="6086475" y="4762"/>
                  </a:lnTo>
                  <a:lnTo>
                    <a:pt x="6086475" y="1395412"/>
                  </a:lnTo>
                  <a:lnTo>
                    <a:pt x="6086475" y="1396727"/>
                  </a:lnTo>
                  <a:lnTo>
                    <a:pt x="6086009" y="1397849"/>
                  </a:lnTo>
                  <a:lnTo>
                    <a:pt x="6085079" y="1398780"/>
                  </a:lnTo>
                  <a:lnTo>
                    <a:pt x="6084150" y="1399709"/>
                  </a:lnTo>
                  <a:lnTo>
                    <a:pt x="6083027" y="1400174"/>
                  </a:lnTo>
                  <a:lnTo>
                    <a:pt x="6081712" y="1400175"/>
                  </a:lnTo>
                  <a:lnTo>
                    <a:pt x="4762" y="1400175"/>
                  </a:lnTo>
                  <a:lnTo>
                    <a:pt x="0" y="1396727"/>
                  </a:lnTo>
                  <a:lnTo>
                    <a:pt x="0" y="139541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500858" y="5890115"/>
            <a:ext cx="1570990" cy="9804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4500" spc="-650">
                <a:solidFill>
                  <a:srgbClr val="252423"/>
                </a:solidFill>
                <a:latin typeface="Lucida Sans Unicode"/>
                <a:cs typeface="Lucida Sans Unicode"/>
              </a:rPr>
              <a:t>6</a:t>
            </a:r>
            <a:endParaRPr sz="45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300" spc="-10">
                <a:solidFill>
                  <a:srgbClr val="666666"/>
                </a:solidFill>
                <a:latin typeface="Segoe UI Semibold"/>
                <a:cs typeface="Segoe UI Semibold"/>
              </a:rPr>
              <a:t>Repeated</a:t>
            </a:r>
            <a:r>
              <a:rPr dirty="0" sz="1300" spc="-25">
                <a:solidFill>
                  <a:srgbClr val="666666"/>
                </a:solidFill>
                <a:latin typeface="Segoe UI Semibold"/>
                <a:cs typeface="Segoe UI Semibold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Segoe UI Semibold"/>
                <a:cs typeface="Segoe UI Semibold"/>
              </a:rPr>
              <a:t>Customers</a:t>
            </a:r>
            <a:endParaRPr sz="1300">
              <a:latin typeface="Segoe UI Semibold"/>
              <a:cs typeface="Segoe UI Semi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24600" y="5676900"/>
            <a:ext cx="6096000" cy="1409700"/>
            <a:chOff x="6324600" y="5676900"/>
            <a:chExt cx="6096000" cy="1409700"/>
          </a:xfrm>
        </p:grpSpPr>
        <p:sp>
          <p:nvSpPr>
            <p:cNvPr id="40" name="object 40"/>
            <p:cNvSpPr/>
            <p:nvPr/>
          </p:nvSpPr>
          <p:spPr>
            <a:xfrm>
              <a:off x="6329362" y="5681662"/>
              <a:ext cx="6086475" cy="1400175"/>
            </a:xfrm>
            <a:custGeom>
              <a:avLst/>
              <a:gdLst/>
              <a:ahLst/>
              <a:cxnLst/>
              <a:rect l="l" t="t" r="r" b="b"/>
              <a:pathLst>
                <a:path w="6086475" h="1400175">
                  <a:moveTo>
                    <a:pt x="6083027" y="1400174"/>
                  </a:moveTo>
                  <a:lnTo>
                    <a:pt x="3447" y="1400174"/>
                  </a:lnTo>
                  <a:lnTo>
                    <a:pt x="2324" y="1399709"/>
                  </a:lnTo>
                  <a:lnTo>
                    <a:pt x="464" y="1397849"/>
                  </a:lnTo>
                  <a:lnTo>
                    <a:pt x="0" y="1396727"/>
                  </a:lnTo>
                  <a:lnTo>
                    <a:pt x="0" y="139541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83027" y="0"/>
                  </a:lnTo>
                  <a:lnTo>
                    <a:pt x="6084150" y="464"/>
                  </a:lnTo>
                  <a:lnTo>
                    <a:pt x="6086009" y="2324"/>
                  </a:lnTo>
                  <a:lnTo>
                    <a:pt x="6086475" y="3447"/>
                  </a:lnTo>
                  <a:lnTo>
                    <a:pt x="6086475" y="1396727"/>
                  </a:lnTo>
                  <a:lnTo>
                    <a:pt x="6086009" y="1397849"/>
                  </a:lnTo>
                  <a:lnTo>
                    <a:pt x="6084150" y="1399709"/>
                  </a:lnTo>
                  <a:lnTo>
                    <a:pt x="6083027" y="1400174"/>
                  </a:lnTo>
                  <a:close/>
                </a:path>
              </a:pathLst>
            </a:custGeom>
            <a:solidFill>
              <a:srgbClr val="61A6B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29362" y="5681662"/>
              <a:ext cx="6086475" cy="1400175"/>
            </a:xfrm>
            <a:custGeom>
              <a:avLst/>
              <a:gdLst/>
              <a:ahLst/>
              <a:cxnLst/>
              <a:rect l="l" t="t" r="r" b="b"/>
              <a:pathLst>
                <a:path w="6086475" h="1400175">
                  <a:moveTo>
                    <a:pt x="0" y="1395412"/>
                  </a:moveTo>
                  <a:lnTo>
                    <a:pt x="0" y="476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1394" y="139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4762" y="0"/>
                  </a:lnTo>
                  <a:lnTo>
                    <a:pt x="6081712" y="0"/>
                  </a:lnTo>
                  <a:lnTo>
                    <a:pt x="6083027" y="0"/>
                  </a:lnTo>
                  <a:lnTo>
                    <a:pt x="6084150" y="464"/>
                  </a:lnTo>
                  <a:lnTo>
                    <a:pt x="6085079" y="1394"/>
                  </a:lnTo>
                  <a:lnTo>
                    <a:pt x="6086009" y="2324"/>
                  </a:lnTo>
                  <a:lnTo>
                    <a:pt x="6086475" y="3447"/>
                  </a:lnTo>
                  <a:lnTo>
                    <a:pt x="6086475" y="4762"/>
                  </a:lnTo>
                  <a:lnTo>
                    <a:pt x="6086475" y="1395412"/>
                  </a:lnTo>
                  <a:lnTo>
                    <a:pt x="6086475" y="1396727"/>
                  </a:lnTo>
                  <a:lnTo>
                    <a:pt x="6086009" y="1397849"/>
                  </a:lnTo>
                  <a:lnTo>
                    <a:pt x="6085079" y="1398780"/>
                  </a:lnTo>
                  <a:lnTo>
                    <a:pt x="6084150" y="1399709"/>
                  </a:lnTo>
                  <a:lnTo>
                    <a:pt x="6083027" y="1400174"/>
                  </a:lnTo>
                  <a:lnTo>
                    <a:pt x="6081712" y="1400175"/>
                  </a:lnTo>
                  <a:lnTo>
                    <a:pt x="4762" y="1400175"/>
                  </a:lnTo>
                  <a:lnTo>
                    <a:pt x="0" y="1396727"/>
                  </a:lnTo>
                  <a:lnTo>
                    <a:pt x="0" y="1395412"/>
                  </a:lnTo>
                  <a:close/>
                </a:path>
              </a:pathLst>
            </a:custGeom>
            <a:ln w="9525">
              <a:solidFill>
                <a:srgbClr val="AED9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402935" y="5890115"/>
            <a:ext cx="1958339" cy="9804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4500" spc="-650">
                <a:solidFill>
                  <a:srgbClr val="252423"/>
                </a:solidFill>
                <a:latin typeface="Lucida Sans Unicode"/>
                <a:cs typeface="Lucida Sans Unicode"/>
              </a:rPr>
              <a:t>994</a:t>
            </a:r>
            <a:endParaRPr sz="45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300" spc="-5">
                <a:solidFill>
                  <a:srgbClr val="666666"/>
                </a:solidFill>
                <a:latin typeface="Segoe UI Semibold"/>
                <a:cs typeface="Segoe UI Semibold"/>
              </a:rPr>
              <a:t>Non-Repeated</a:t>
            </a:r>
            <a:r>
              <a:rPr dirty="0" sz="1300" spc="-35">
                <a:solidFill>
                  <a:srgbClr val="666666"/>
                </a:solidFill>
                <a:latin typeface="Segoe UI Semibold"/>
                <a:cs typeface="Segoe UI Semibold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Segoe UI Semibold"/>
                <a:cs typeface="Segoe UI Semibold"/>
              </a:rPr>
              <a:t>Customers</a:t>
            </a:r>
            <a:endParaRPr sz="13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2024-04-27T08:41:36Z</dcterms:created>
  <dcterms:modified xsi:type="dcterms:W3CDTF">2024-04-27T08:41:36Z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2024-04-27T00:00:00Z</vt:filetime>
  </property>
</Properties>
</file>